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
  <Default Extension="wav" ContentType="audio/x-wav"/>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3"/>
  </p:notesMasterIdLst>
  <p:sldIdLst>
    <p:sldId id="572" r:id="rId5"/>
    <p:sldId id="494" r:id="rId6"/>
    <p:sldId id="551" r:id="rId7"/>
    <p:sldId id="498" r:id="rId8"/>
    <p:sldId id="496" r:id="rId9"/>
    <p:sldId id="500" r:id="rId10"/>
    <p:sldId id="501" r:id="rId11"/>
    <p:sldId id="502" r:id="rId12"/>
    <p:sldId id="503" r:id="rId13"/>
    <p:sldId id="504" r:id="rId14"/>
    <p:sldId id="505" r:id="rId15"/>
    <p:sldId id="507" r:id="rId16"/>
    <p:sldId id="508" r:id="rId17"/>
    <p:sldId id="510" r:id="rId18"/>
    <p:sldId id="511" r:id="rId19"/>
    <p:sldId id="512" r:id="rId20"/>
    <p:sldId id="513" r:id="rId21"/>
    <p:sldId id="561" r:id="rId22"/>
    <p:sldId id="514" r:id="rId23"/>
    <p:sldId id="516" r:id="rId24"/>
    <p:sldId id="520" r:id="rId25"/>
    <p:sldId id="523" r:id="rId26"/>
    <p:sldId id="524" r:id="rId27"/>
    <p:sldId id="525" r:id="rId28"/>
    <p:sldId id="526" r:id="rId29"/>
    <p:sldId id="527" r:id="rId30"/>
    <p:sldId id="528" r:id="rId31"/>
    <p:sldId id="575" r:id="rId32"/>
  </p:sldIdLst>
  <p:sldSz cx="12192000" cy="6858000"/>
  <p:notesSz cx="6858000" cy="9144000"/>
  <p:custDataLst>
    <p:tags r:id="rId34"/>
  </p:custDataLst>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4" d="100"/>
          <a:sy n="114" d="100"/>
        </p:scale>
        <p:origin x="450"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i Sirkiä" userId="3df57f53-aa4a-44df-9bdf-4501d2bf7f8d" providerId="ADAL" clId="{88069914-B9D1-4595-8803-1860AFC26529}"/>
    <pc:docChg chg="undo custSel addSld delSld modSld">
      <pc:chgData name="Tomi Sirkiä" userId="3df57f53-aa4a-44df-9bdf-4501d2bf7f8d" providerId="ADAL" clId="{88069914-B9D1-4595-8803-1860AFC26529}" dt="2026-01-21T13:10:33.948" v="122" actId="729"/>
      <pc:docMkLst>
        <pc:docMk/>
      </pc:docMkLst>
      <pc:sldChg chg="mod modShow">
        <pc:chgData name="Tomi Sirkiä" userId="3df57f53-aa4a-44df-9bdf-4501d2bf7f8d" providerId="ADAL" clId="{88069914-B9D1-4595-8803-1860AFC26529}" dt="2026-01-21T13:10:33.948" v="122" actId="729"/>
        <pc:sldMkLst>
          <pc:docMk/>
          <pc:sldMk cId="2975562510" sldId="499"/>
        </pc:sldMkLst>
      </pc:sldChg>
      <pc:sldChg chg="add del">
        <pc:chgData name="Tomi Sirkiä" userId="3df57f53-aa4a-44df-9bdf-4501d2bf7f8d" providerId="ADAL" clId="{88069914-B9D1-4595-8803-1860AFC26529}" dt="2026-01-21T13:10:28.986" v="121" actId="2696"/>
        <pc:sldMkLst>
          <pc:docMk/>
          <pc:sldMk cId="2198079354" sldId="57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D017B8-35DF-44C6-98F1-FD364C50B46E}" type="datetimeFigureOut">
              <a:rPr lang="fi-FI" smtClean="0"/>
              <a:t>21.1.2026</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D74C1F-4BD2-43AE-93BE-7FB52E7C2600}" type="slidenum">
              <a:rPr lang="fi-FI" smtClean="0"/>
              <a:t>‹#›</a:t>
            </a:fld>
            <a:endParaRPr lang="fi-FI"/>
          </a:p>
        </p:txBody>
      </p:sp>
    </p:spTree>
    <p:extLst>
      <p:ext uri="{BB962C8B-B14F-4D97-AF65-F5344CB8AC3E}">
        <p14:creationId xmlns:p14="http://schemas.microsoft.com/office/powerpoint/2010/main" val="1555736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a:extLst>
            <a:ext uri="{FF2B5EF4-FFF2-40B4-BE49-F238E27FC236}">
              <a16:creationId xmlns:a16="http://schemas.microsoft.com/office/drawing/2014/main" id="{EF431899-2D38-6958-94DA-B5C24AD43CE3}"/>
            </a:ext>
          </a:extLst>
        </p:cNvPr>
        <p:cNvGrpSpPr/>
        <p:nvPr/>
      </p:nvGrpSpPr>
      <p:grpSpPr>
        <a:xfrm>
          <a:off x="0" y="0"/>
          <a:ext cx="0" cy="0"/>
          <a:chOff x="0" y="0"/>
          <a:chExt cx="0" cy="0"/>
        </a:xfrm>
      </p:grpSpPr>
      <p:sp>
        <p:nvSpPr>
          <p:cNvPr id="95" name="Google Shape;95;p2:notes">
            <a:extLst>
              <a:ext uri="{FF2B5EF4-FFF2-40B4-BE49-F238E27FC236}">
                <a16:creationId xmlns:a16="http://schemas.microsoft.com/office/drawing/2014/main" id="{E447A77D-0BCB-4EEC-E507-9736981EE6FD}"/>
              </a:ext>
            </a:extLst>
          </p:cNvPr>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a:extLst>
              <a:ext uri="{FF2B5EF4-FFF2-40B4-BE49-F238E27FC236}">
                <a16:creationId xmlns:a16="http://schemas.microsoft.com/office/drawing/2014/main" id="{0B0FB30E-8975-5150-6F52-26693D3C9318}"/>
              </a:ext>
            </a:extLst>
          </p:cNvPr>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228600" lvl="0" indent="-152400" algn="l" rtl="0">
              <a:lnSpc>
                <a:spcPct val="100000"/>
              </a:lnSpc>
              <a:spcBef>
                <a:spcPts val="360"/>
              </a:spcBef>
              <a:spcAft>
                <a:spcPct val="0"/>
              </a:spcAft>
              <a:buClr>
                <a:schemeClr val="dk1"/>
              </a:buClr>
              <a:buSzPts val="1200"/>
              <a:buFont typeface="Calibri" panose="020F0502020204030204"/>
              <a:buNone/>
            </a:pPr>
            <a:endParaRPr sz="1200"/>
          </a:p>
          <a:p>
            <a:pPr marL="228600" lvl="0" indent="-152400" algn="l" rtl="0">
              <a:lnSpc>
                <a:spcPct val="100000"/>
              </a:lnSpc>
              <a:spcBef>
                <a:spcPts val="360"/>
              </a:spcBef>
              <a:spcAft>
                <a:spcPct val="0"/>
              </a:spcAft>
              <a:buClr>
                <a:schemeClr val="dk1"/>
              </a:buClr>
              <a:buSzPts val="1200"/>
              <a:buFont typeface="Calibri" panose="020F0502020204030204"/>
              <a:buNone/>
            </a:pPr>
            <a:endParaRPr sz="1200"/>
          </a:p>
          <a:p>
            <a:pPr marL="0" lvl="0" indent="0" algn="l" rtl="0">
              <a:spcBef>
                <a:spcPct val="0"/>
              </a:spcBef>
              <a:spcAft>
                <a:spcPct val="0"/>
              </a:spcAft>
              <a:buNone/>
            </a:pPr>
            <a:endParaRPr sz="1200"/>
          </a:p>
        </p:txBody>
      </p:sp>
      <p:sp>
        <p:nvSpPr>
          <p:cNvPr id="97" name="Google Shape;97;p2:notes">
            <a:extLst>
              <a:ext uri="{FF2B5EF4-FFF2-40B4-BE49-F238E27FC236}">
                <a16:creationId xmlns:a16="http://schemas.microsoft.com/office/drawing/2014/main" id="{04AF0A9C-CC66-F3D6-E211-C774C82532BA}"/>
              </a:ext>
            </a:extLst>
          </p:cNvPr>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75333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Char char="•"/>
              <a:defRPr/>
            </a:pPr>
            <a:endParaRPr lang="fi-FI" sz="9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02055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ct val="0"/>
              </a:spcBef>
              <a:spcAft>
                <a:spcPct val="0"/>
              </a:spcAft>
              <a:buFont typeface="Arial" panose="020B0604020202020204" pitchFamily="34" charset="0"/>
              <a:buNone/>
            </a:pPr>
            <a:r>
              <a:rPr lang="en-GB" sz="900" b="0" i="0" u="none" strike="noStrike" cap="none" spc="0" baseline="0">
                <a:solidFill>
                  <a:srgbClr val="000000"/>
                </a:solidFill>
                <a:effectLst/>
                <a:uFill>
                  <a:solidFill>
                    <a:prstClr val="black">
                      <a:alpha val="0"/>
                    </a:prstClr>
                  </a:solidFill>
                </a:uFill>
                <a:latin typeface="Aptos"/>
                <a:ea typeface="Aptos"/>
                <a:cs typeface="Aptos"/>
              </a:rPr>
              <a:t>Go over the list and discuss why each item is on the list.</a:t>
            </a:r>
          </a:p>
          <a:p>
            <a:pPr marL="0" lvl="0" indent="0" algn="l" rtl="0">
              <a:spcBef>
                <a:spcPct val="0"/>
              </a:spcBef>
              <a:spcAft>
                <a:spcPct val="0"/>
              </a:spcAft>
              <a:buFont typeface="Arial" panose="020B0604020202020204" pitchFamily="34" charset="0"/>
              <a:buNone/>
            </a:pPr>
            <a:r>
              <a:rPr lang="en-GB" sz="900" b="0" i="0" u="none" strike="noStrike" cap="none" spc="0" baseline="0">
                <a:solidFill>
                  <a:srgbClr val="000000"/>
                </a:solidFill>
                <a:effectLst/>
                <a:uFill>
                  <a:solidFill>
                    <a:prstClr val="black">
                      <a:alpha val="0"/>
                    </a:prstClr>
                  </a:solidFill>
                </a:uFill>
                <a:latin typeface="Aptos"/>
                <a:ea typeface="Aptos"/>
                <a:cs typeface="Aptos"/>
              </a:rPr>
              <a:t>Answers on the next video.</a:t>
            </a:r>
          </a:p>
          <a:p>
            <a:pPr marL="0" lvl="0" indent="0" algn="l" rtl="0">
              <a:spcBef>
                <a:spcPct val="0"/>
              </a:spcBef>
              <a:spcAft>
                <a:spcPct val="0"/>
              </a:spcAft>
              <a:buFont typeface="Arial" panose="020B0604020202020204" pitchFamily="34" charset="0"/>
              <a:buNone/>
            </a:pPr>
            <a:endParaRPr lang="fi-FI" sz="900" b="0"/>
          </a:p>
          <a:p>
            <a:pPr marL="158750" indent="0" algn="l">
              <a:buNone/>
            </a:pPr>
            <a:r>
              <a:rPr lang="en-GB" sz="900" b="0" i="0" u="none" strike="noStrike" cap="none" spc="0" baseline="0">
                <a:solidFill>
                  <a:srgbClr val="000000"/>
                </a:solidFill>
                <a:effectLst/>
                <a:uFill>
                  <a:solidFill>
                    <a:prstClr val="black">
                      <a:alpha val="0"/>
                    </a:prstClr>
                  </a:solidFill>
                </a:uFill>
                <a:latin typeface="inherit"/>
                <a:ea typeface="inherit"/>
                <a:cs typeface="inherit"/>
              </a:rPr>
              <a:t>Iodine pills</a:t>
            </a:r>
          </a:p>
          <a:p>
            <a:pPr marL="457200" indent="-298450" algn="l"/>
            <a:r>
              <a:rPr lang="en-GB" sz="900" b="0" i="0" u="none" strike="noStrike" cap="none" spc="0" baseline="0">
                <a:solidFill>
                  <a:srgbClr val="083F46"/>
                </a:solidFill>
                <a:effectLst/>
                <a:uFill>
                  <a:solidFill>
                    <a:prstClr val="black">
                      <a:alpha val="0"/>
                    </a:prstClr>
                  </a:solidFill>
                </a:uFill>
                <a:latin typeface="Lato"/>
                <a:ea typeface="Lato"/>
                <a:cs typeface="Lato"/>
              </a:rPr>
              <a:t>Take an iodine pill </a:t>
            </a:r>
            <a:r>
              <a:rPr lang="en-GB" sz="900" b="1" i="0" u="sng" strike="noStrike" cap="none" spc="0" baseline="0">
                <a:solidFill>
                  <a:srgbClr val="083F46"/>
                </a:solidFill>
                <a:effectLst/>
                <a:uFill>
                  <a:solidFill>
                    <a:srgbClr val="083F46"/>
                  </a:solidFill>
                </a:uFill>
                <a:latin typeface="Lato"/>
                <a:ea typeface="Lato"/>
                <a:cs typeface="Lato"/>
              </a:rPr>
              <a:t>only</a:t>
            </a:r>
            <a:r>
              <a:rPr lang="en-GB" sz="900" b="0" i="0" u="none" strike="noStrike" cap="none" spc="0" baseline="0">
                <a:solidFill>
                  <a:srgbClr val="083F46"/>
                </a:solidFill>
                <a:effectLst/>
                <a:uFill>
                  <a:solidFill>
                    <a:prstClr val="black">
                      <a:alpha val="0"/>
                    </a:prstClr>
                  </a:solidFill>
                </a:uFill>
                <a:latin typeface="Lato"/>
                <a:ea typeface="Lato"/>
                <a:cs typeface="Lato"/>
              </a:rPr>
              <a:t> when instructed by the authorities to ensure the dose is timed correctly. Follow the dosage instructions on the package.</a:t>
            </a:r>
          </a:p>
          <a:p>
            <a:pPr marL="457200" indent="-298450" algn="l"/>
            <a:r>
              <a:rPr lang="en-GB" sz="900" b="0" i="0" u="none" strike="noStrike" cap="none" spc="0" baseline="0">
                <a:solidFill>
                  <a:srgbClr val="083F46"/>
                </a:solidFill>
                <a:effectLst/>
                <a:uFill>
                  <a:solidFill>
                    <a:prstClr val="black">
                      <a:alpha val="0"/>
                    </a:prstClr>
                  </a:solidFill>
                </a:uFill>
                <a:latin typeface="Lato"/>
                <a:ea typeface="Lato"/>
                <a:cs typeface="Lato"/>
              </a:rPr>
              <a:t>Iodine pills can reduce the build-up of radioactive iodine in the thyroid gland.</a:t>
            </a:r>
          </a:p>
          <a:p>
            <a:pPr marL="457200" indent="-298450" algn="l"/>
            <a:r>
              <a:rPr lang="en-GB" sz="900" b="0" i="0" u="none" strike="noStrike" cap="none" spc="0" baseline="0">
                <a:solidFill>
                  <a:srgbClr val="083F46"/>
                </a:solidFill>
                <a:effectLst/>
                <a:uFill>
                  <a:solidFill>
                    <a:prstClr val="black">
                      <a:alpha val="0"/>
                    </a:prstClr>
                  </a:solidFill>
                </a:uFill>
                <a:latin typeface="Lato"/>
                <a:ea typeface="Lato"/>
                <a:cs typeface="Lato"/>
              </a:rPr>
              <a:t>Iodine pills are sold at pharmacies.</a:t>
            </a:r>
            <a:endParaRPr lang="fi-FI" sz="900" b="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10687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158750" indent="0">
              <a:buNone/>
            </a:pPr>
            <a:r>
              <a:rPr lang="en-GB" sz="800" b="0" i="0" u="none" strike="noStrike" cap="none" spc="0" baseline="0">
                <a:solidFill>
                  <a:srgbClr val="000000"/>
                </a:solidFill>
                <a:effectLst/>
                <a:uFill>
                  <a:solidFill>
                    <a:prstClr val="black">
                      <a:alpha val="0"/>
                    </a:prstClr>
                  </a:solidFill>
                </a:uFill>
                <a:latin typeface="Aptos"/>
                <a:ea typeface="Aptos"/>
                <a:cs typeface="Aptos"/>
              </a:rPr>
              <a:t>Check the answers to the list of supplies from the video. The video will start automatically. The video needs an internet connection.</a:t>
            </a:r>
            <a:br>
              <a:rPr sz="800"/>
            </a:br>
            <a:endParaRPr lang="fi-FI" sz="800"/>
          </a:p>
          <a:p>
            <a:pPr marL="158750" indent="0">
              <a:buNone/>
            </a:pPr>
            <a:r>
              <a:rPr lang="en-GB" sz="800" b="0" i="0" u="none" strike="noStrike" cap="none" spc="0" baseline="0">
                <a:solidFill>
                  <a:srgbClr val="000000"/>
                </a:solidFill>
                <a:effectLst/>
                <a:uFill>
                  <a:solidFill>
                    <a:prstClr val="black">
                      <a:alpha val="0"/>
                    </a:prstClr>
                  </a:solidFill>
                </a:uFill>
                <a:latin typeface="Aptos"/>
                <a:ea typeface="Aptos"/>
                <a:cs typeface="Aptos"/>
              </a:rPr>
              <a:t>https://www.youtube.com/watch?v=nuUM5pkofFg&amp;t=243s</a:t>
            </a: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71926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nSpc>
                <a:spcPct val="100000"/>
              </a:lnSpc>
              <a:spcBef>
                <a:spcPct val="0"/>
              </a:spcBef>
              <a:spcAft>
                <a:spcPts val="600"/>
              </a:spcAft>
              <a:buNone/>
            </a:pPr>
            <a:endParaRPr lang="fi-FI" sz="9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486063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Char char="•"/>
              <a:defRPr/>
            </a:pPr>
            <a:endParaRPr lang="fi-FI" sz="9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23185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158750" lvl="0" indent="0">
              <a:buNone/>
            </a:pPr>
            <a:endParaRPr lang="fi-FI" sz="900">
              <a:latin typeface="Oswald" panose="00000500000000000000" pitchFamily="2" charset="0"/>
            </a:endParaRP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536768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endParaRPr lang="fi-FI" sz="9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479050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158750" indent="0" algn="l">
              <a:buNone/>
            </a:pPr>
            <a:endParaRPr lang="fi-FI" sz="900" b="0" i="0">
              <a:solidFill>
                <a:srgbClr val="083F46"/>
              </a:solidFill>
              <a:effectLst/>
              <a:latin typeface="Lato" panose="020F0502020204030203" pitchFamily="34" charset="0"/>
            </a:endParaRP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153789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a:extLst>
            <a:ext uri="{FF2B5EF4-FFF2-40B4-BE49-F238E27FC236}">
              <a16:creationId xmlns:a16="http://schemas.microsoft.com/office/drawing/2014/main" id="{A773E35B-B779-E4E1-5149-C05CA16DAB3E}"/>
            </a:ext>
          </a:extLst>
        </p:cNvPr>
        <p:cNvGrpSpPr/>
        <p:nvPr/>
      </p:nvGrpSpPr>
      <p:grpSpPr>
        <a:xfrm>
          <a:off x="0" y="0"/>
          <a:ext cx="0" cy="0"/>
          <a:chOff x="0" y="0"/>
          <a:chExt cx="0" cy="0"/>
        </a:xfrm>
      </p:grpSpPr>
      <p:sp>
        <p:nvSpPr>
          <p:cNvPr id="357" name="Google Shape;357;p26:notes">
            <a:extLst>
              <a:ext uri="{FF2B5EF4-FFF2-40B4-BE49-F238E27FC236}">
                <a16:creationId xmlns:a16="http://schemas.microsoft.com/office/drawing/2014/main" id="{238F0379-F172-43F3-8E08-4B82B7B09E06}"/>
              </a:ext>
            </a:extLst>
          </p:cNvPr>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a:extLst>
              <a:ext uri="{FF2B5EF4-FFF2-40B4-BE49-F238E27FC236}">
                <a16:creationId xmlns:a16="http://schemas.microsoft.com/office/drawing/2014/main" id="{8A89B442-3A75-F493-EA47-4B0698DB0FF7}"/>
              </a:ext>
            </a:extLst>
          </p:cNvPr>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panose="020B0604020202020204" pitchFamily="34" charset="0"/>
              <a:buNone/>
              <a:defRPr/>
            </a:pPr>
            <a:r>
              <a:rPr lang="en-GB" sz="900" b="1" i="0" u="none" strike="noStrike" cap="none" spc="0" baseline="0">
                <a:solidFill>
                  <a:srgbClr val="000000"/>
                </a:solidFill>
                <a:effectLst/>
                <a:uFill>
                  <a:solidFill>
                    <a:prstClr val="black">
                      <a:alpha val="0"/>
                    </a:prstClr>
                  </a:solidFill>
                </a:uFill>
                <a:latin typeface="Aptos"/>
                <a:ea typeface="Aptos"/>
                <a:cs typeface="Aptos"/>
              </a:rPr>
              <a:t>Answers to the discussion task:</a:t>
            </a:r>
          </a:p>
          <a:p>
            <a:pPr marL="171450" marR="0" lvl="0" indent="-171450" algn="l" defTabSz="914400" rtl="0" eaLnBrk="1" fontAlgn="auto" latinLnBrk="0" hangingPunct="1">
              <a:lnSpc>
                <a:spcPct val="100000"/>
              </a:lnSpc>
              <a:spcBef>
                <a:spcPct val="0"/>
              </a:spcBef>
              <a:spcAft>
                <a:spcPct val="0"/>
              </a:spcAft>
              <a:buClr>
                <a:srgbClr val="000000"/>
              </a:buClr>
              <a:buSzPts val="1400"/>
              <a:buFont typeface="Arial" panose="020B0604020202020204" pitchFamily="34" charset="0"/>
              <a:buChar char="•"/>
              <a:defRPr/>
            </a:pPr>
            <a:r>
              <a:rPr lang="en-GB" sz="1800" b="0" i="0" u="none" strike="noStrike" cap="none" spc="0" baseline="0">
                <a:solidFill>
                  <a:srgbClr val="333333"/>
                </a:solidFill>
                <a:effectLst/>
                <a:uFill>
                  <a:solidFill>
                    <a:prstClr val="black">
                      <a:alpha val="0"/>
                    </a:prstClr>
                  </a:solidFill>
                </a:uFill>
                <a:latin typeface="Lato"/>
                <a:ea typeface="Lato"/>
                <a:cs typeface="Lato"/>
              </a:rPr>
              <a:t>Water outages can be caused by a number of reasons, such as a power failure or contamination of the water supply.</a:t>
            </a:r>
            <a:endParaRPr lang="fi-FI" sz="900" b="0" i="0">
              <a:solidFill>
                <a:srgbClr val="333333"/>
              </a:solidFill>
              <a:effectLst/>
              <a:latin typeface="Lato" panose="020F0502020204030203" pitchFamily="34" charset="0"/>
            </a:endParaRPr>
          </a:p>
          <a:p>
            <a:pPr marL="171450" marR="0" lvl="0" indent="-171450" algn="l" defTabSz="914400" rtl="0" eaLnBrk="1" fontAlgn="auto" latinLnBrk="0" hangingPunct="1">
              <a:lnSpc>
                <a:spcPct val="100000"/>
              </a:lnSpc>
              <a:spcBef>
                <a:spcPct val="0"/>
              </a:spcBef>
              <a:spcAft>
                <a:spcPct val="0"/>
              </a:spcAft>
              <a:buClr>
                <a:srgbClr val="000000"/>
              </a:buClr>
              <a:buSzPts val="1400"/>
              <a:buFont typeface="Arial" panose="020B0604020202020204" pitchFamily="34" charset="0"/>
              <a:buChar char="•"/>
              <a:defRPr/>
            </a:pPr>
            <a:r>
              <a:rPr lang="en-GB" sz="900" b="0" i="0" u="none" strike="noStrike" cap="none" spc="0" baseline="0">
                <a:solidFill>
                  <a:srgbClr val="333333"/>
                </a:solidFill>
                <a:effectLst/>
                <a:uFill>
                  <a:solidFill>
                    <a:prstClr val="black">
                      <a:alpha val="0"/>
                    </a:prstClr>
                  </a:solidFill>
                </a:uFill>
                <a:latin typeface="Lato"/>
                <a:ea typeface="Lato"/>
                <a:cs typeface="Lato"/>
              </a:rPr>
              <a:t>For example, roadworks next to pipelines may require cutting off water supply.</a:t>
            </a:r>
          </a:p>
          <a:p>
            <a:pPr marL="171450" marR="0" lvl="0" indent="-171450" algn="l" defTabSz="914400" rtl="0" eaLnBrk="1" fontAlgn="auto" latinLnBrk="0" hangingPunct="1">
              <a:lnSpc>
                <a:spcPct val="100000"/>
              </a:lnSpc>
              <a:spcBef>
                <a:spcPct val="0"/>
              </a:spcBef>
              <a:spcAft>
                <a:spcPct val="0"/>
              </a:spcAft>
              <a:buClr>
                <a:srgbClr val="000000"/>
              </a:buClr>
              <a:buSzPts val="1400"/>
              <a:buFont typeface="Arial" panose="020B0604020202020204" pitchFamily="34" charset="0"/>
              <a:buChar char="•"/>
              <a:defRPr/>
            </a:pPr>
            <a:r>
              <a:rPr lang="en-GB" sz="900" b="0" i="0" u="none" strike="noStrike" cap="none" spc="0" baseline="0">
                <a:solidFill>
                  <a:srgbClr val="333333"/>
                </a:solidFill>
                <a:effectLst/>
                <a:uFill>
                  <a:solidFill>
                    <a:prstClr val="black">
                      <a:alpha val="0"/>
                    </a:prstClr>
                  </a:solidFill>
                </a:uFill>
                <a:latin typeface="Lato"/>
                <a:ea typeface="Lato"/>
                <a:cs typeface="Lato"/>
              </a:rPr>
              <a:t>Water outages can also be local and affect only a single housing company due to plumbing work, for example.</a:t>
            </a:r>
          </a:p>
        </p:txBody>
      </p:sp>
      <p:sp>
        <p:nvSpPr>
          <p:cNvPr id="359" name="Google Shape;359;p26:notes">
            <a:extLst>
              <a:ext uri="{FF2B5EF4-FFF2-40B4-BE49-F238E27FC236}">
                <a16:creationId xmlns:a16="http://schemas.microsoft.com/office/drawing/2014/main" id="{B0DD6194-44E2-0EF9-2893-B4D1D63E2548}"/>
              </a:ext>
            </a:extLst>
          </p:cNvPr>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51739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158750" lvl="0" indent="0" algn="l">
              <a:buNone/>
            </a:pPr>
            <a:r>
              <a:rPr lang="en-GB" sz="900" b="1" i="0" u="none" strike="noStrike" cap="none" spc="0" baseline="0">
                <a:solidFill>
                  <a:srgbClr val="B6010A"/>
                </a:solidFill>
                <a:effectLst/>
                <a:uFill>
                  <a:solidFill>
                    <a:prstClr val="black">
                      <a:alpha val="0"/>
                    </a:prstClr>
                  </a:solidFill>
                </a:uFill>
                <a:latin typeface="Oswald"/>
                <a:ea typeface="Oswald"/>
                <a:cs typeface="Oswald"/>
              </a:rPr>
              <a:t>If the water is contaminated</a:t>
            </a:r>
          </a:p>
          <a:p>
            <a:pPr lvl="0"/>
            <a:r>
              <a:rPr lang="en-GB" sz="900" b="0" i="0" u="none" strike="noStrike" cap="none" spc="0" baseline="0">
                <a:solidFill>
                  <a:srgbClr val="000000"/>
                </a:solidFill>
                <a:effectLst/>
                <a:uFill>
                  <a:solidFill>
                    <a:prstClr val="black">
                      <a:alpha val="0"/>
                    </a:prstClr>
                  </a:solidFill>
                </a:uFill>
                <a:latin typeface="Oswald"/>
                <a:ea typeface="Oswald"/>
                <a:cs typeface="Oswald"/>
              </a:rPr>
              <a:t>Prevent the use of contaminated water, for example by taping a warning note over the tap.</a:t>
            </a:r>
          </a:p>
          <a:p>
            <a:pPr lvl="0"/>
            <a:r>
              <a:rPr lang="en-GB" sz="900" b="0" i="0" u="none" strike="noStrike" cap="none" spc="0" baseline="0">
                <a:solidFill>
                  <a:srgbClr val="000000"/>
                </a:solidFill>
                <a:effectLst/>
                <a:uFill>
                  <a:solidFill>
                    <a:prstClr val="black">
                      <a:alpha val="0"/>
                    </a:prstClr>
                  </a:solidFill>
                </a:uFill>
                <a:latin typeface="Oswald"/>
                <a:ea typeface="Oswald"/>
                <a:cs typeface="Oswald"/>
              </a:rPr>
              <a:t>When clean water is again available, be sure to clean all appliances and containers that may contain contaminated water, such as a coffee machine.</a:t>
            </a:r>
          </a:p>
          <a:p>
            <a:pPr lvl="0"/>
            <a:r>
              <a:rPr lang="en-GB" sz="900" b="0" i="0" u="none" strike="noStrike" cap="none" spc="0" baseline="0">
                <a:solidFill>
                  <a:srgbClr val="000000"/>
                </a:solidFill>
                <a:effectLst/>
                <a:uFill>
                  <a:solidFill>
                    <a:prstClr val="black">
                      <a:alpha val="0"/>
                    </a:prstClr>
                  </a:solidFill>
                </a:uFill>
                <a:latin typeface="Oswald"/>
                <a:ea typeface="Oswald"/>
                <a:cs typeface="Oswald"/>
              </a:rPr>
              <a:t>Follow the water utility provider's instructions on the use of water and boil-water advisory.</a:t>
            </a:r>
          </a:p>
          <a:p>
            <a:pPr lvl="0"/>
            <a:r>
              <a:rPr lang="en-GB" sz="900" b="0" i="0" u="none" strike="noStrike" cap="none" spc="0" baseline="0">
                <a:solidFill>
                  <a:srgbClr val="000000"/>
                </a:solidFill>
                <a:effectLst/>
                <a:uFill>
                  <a:solidFill>
                    <a:prstClr val="black">
                      <a:alpha val="0"/>
                    </a:prstClr>
                  </a:solidFill>
                </a:uFill>
                <a:latin typeface="Oswald"/>
                <a:ea typeface="Oswald"/>
                <a:cs typeface="Oswald"/>
              </a:rPr>
              <a:t>Do not use water during shock chlorination of water pipes.</a:t>
            </a: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5997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228600" lvl="0" indent="-152400" algn="l" rtl="0">
              <a:lnSpc>
                <a:spcPct val="100000"/>
              </a:lnSpc>
              <a:spcBef>
                <a:spcPts val="360"/>
              </a:spcBef>
              <a:spcAft>
                <a:spcPct val="0"/>
              </a:spcAft>
              <a:buClr>
                <a:schemeClr val="dk1"/>
              </a:buClr>
              <a:buSzPts val="1200"/>
              <a:buFont typeface="Calibri" panose="020F0502020204030204"/>
              <a:buNone/>
            </a:pPr>
            <a:r>
              <a:rPr lang="en-GB" sz="800" b="0" i="0" u="none" strike="noStrike" cap="none" spc="0" baseline="0">
                <a:solidFill>
                  <a:srgbClr val="000000"/>
                </a:solidFill>
                <a:effectLst/>
                <a:uFill>
                  <a:solidFill>
                    <a:prstClr val="black">
                      <a:alpha val="0"/>
                    </a:prstClr>
                  </a:solidFill>
                </a:uFill>
                <a:latin typeface="Aptos"/>
                <a:ea typeface="Aptos"/>
                <a:cs typeface="Aptos"/>
              </a:rPr>
              <a:t>NouHätä! lesson 4: </a:t>
            </a:r>
          </a:p>
          <a:p>
            <a:pPr marL="228600" lvl="0" indent="-152400" algn="l" rtl="0">
              <a:lnSpc>
                <a:spcPct val="100000"/>
              </a:lnSpc>
              <a:spcBef>
                <a:spcPts val="360"/>
              </a:spcBef>
              <a:spcAft>
                <a:spcPct val="0"/>
              </a:spcAft>
              <a:buClr>
                <a:schemeClr val="dk1"/>
              </a:buClr>
              <a:buSzPts val="1200"/>
              <a:buFont typeface="Calibri" panose="020F0502020204030204"/>
              <a:buNone/>
            </a:pPr>
            <a:r>
              <a:rPr lang="en-GB" sz="800" b="1" i="0" u="none" strike="noStrike" cap="none" spc="0" baseline="0">
                <a:solidFill>
                  <a:srgbClr val="000000"/>
                </a:solidFill>
                <a:effectLst/>
                <a:uFill>
                  <a:solidFill>
                    <a:prstClr val="black">
                      <a:alpha val="0"/>
                    </a:prstClr>
                  </a:solidFill>
                </a:uFill>
                <a:latin typeface="Aptos"/>
                <a:ea typeface="Aptos"/>
                <a:cs typeface="Aptos"/>
              </a:rPr>
              <a:t>Incidents and how to prepare for them</a:t>
            </a:r>
          </a:p>
          <a:p>
            <a:pPr marL="228600" lvl="0" indent="-152400" algn="l" rtl="0">
              <a:lnSpc>
                <a:spcPct val="100000"/>
              </a:lnSpc>
              <a:spcBef>
                <a:spcPts val="360"/>
              </a:spcBef>
              <a:spcAft>
                <a:spcPct val="0"/>
              </a:spcAft>
              <a:buClr>
                <a:schemeClr val="dk1"/>
              </a:buClr>
              <a:buSzPts val="1200"/>
              <a:buFont typeface="Calibri" panose="020F0502020204030204"/>
              <a:buNone/>
            </a:pPr>
            <a:endParaRPr lang="fi-FI" sz="800"/>
          </a:p>
          <a:p>
            <a:pPr marL="228600" lvl="0" indent="-152400" algn="l" rtl="0">
              <a:lnSpc>
                <a:spcPct val="100000"/>
              </a:lnSpc>
              <a:spcBef>
                <a:spcPts val="360"/>
              </a:spcBef>
              <a:spcAft>
                <a:spcPct val="0"/>
              </a:spcAft>
              <a:buClr>
                <a:schemeClr val="dk1"/>
              </a:buClr>
              <a:buSzPts val="1200"/>
              <a:buFont typeface="Calibri" panose="020F0502020204030204"/>
              <a:buNone/>
            </a:pPr>
            <a:r>
              <a:rPr lang="en-GB" sz="800" b="0" i="0" u="none" strike="noStrike" cap="none" spc="0" baseline="0">
                <a:solidFill>
                  <a:srgbClr val="000000"/>
                </a:solidFill>
                <a:effectLst/>
                <a:uFill>
                  <a:solidFill>
                    <a:prstClr val="black">
                      <a:alpha val="0"/>
                    </a:prstClr>
                  </a:solidFill>
                </a:uFill>
                <a:latin typeface="Aptos"/>
                <a:ea typeface="Aptos"/>
                <a:cs typeface="Aptos"/>
              </a:rPr>
              <a:t>The next slide lists the </a:t>
            </a:r>
            <a:r>
              <a:rPr lang="en-GB" sz="800" b="1" i="0" u="none" strike="noStrike" cap="none" spc="0" baseline="0">
                <a:solidFill>
                  <a:srgbClr val="000000"/>
                </a:solidFill>
                <a:effectLst/>
                <a:uFill>
                  <a:solidFill>
                    <a:prstClr val="black">
                      <a:alpha val="0"/>
                    </a:prstClr>
                  </a:solidFill>
                </a:uFill>
                <a:latin typeface="Aptos"/>
                <a:ea typeface="Aptos"/>
                <a:cs typeface="Aptos"/>
              </a:rPr>
              <a:t>learning objectives of this lesson</a:t>
            </a:r>
            <a:r>
              <a:rPr lang="en-GB" sz="800" b="0" i="0" u="none" strike="noStrike" cap="none" spc="0" baseline="0">
                <a:solidFill>
                  <a:srgbClr val="000000"/>
                </a:solidFill>
                <a:effectLst/>
                <a:uFill>
                  <a:solidFill>
                    <a:prstClr val="black">
                      <a:alpha val="0"/>
                    </a:prstClr>
                  </a:solidFill>
                </a:uFill>
                <a:latin typeface="Aptos"/>
                <a:ea typeface="Aptos"/>
                <a:cs typeface="Aptos"/>
              </a:rPr>
              <a:t>.</a:t>
            </a:r>
          </a:p>
          <a:p>
            <a:pPr marL="247650" lvl="0" indent="-171450" algn="l" rtl="0">
              <a:lnSpc>
                <a:spcPct val="100000"/>
              </a:lnSpc>
              <a:spcBef>
                <a:spcPts val="360"/>
              </a:spcBef>
              <a:spcAft>
                <a:spcPct val="0"/>
              </a:spcAft>
              <a:buClr>
                <a:schemeClr val="dk1"/>
              </a:buClr>
              <a:buSzPts val="1200"/>
              <a:buFont typeface="Arial" panose="020B0604020202020204" pitchFamily="34" charset="0"/>
              <a:buChar char="•"/>
            </a:pPr>
            <a:endParaRPr lang="fi-FI" sz="8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378978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228600" marR="0" lvl="0" indent="0" algn="l" defTabSz="914400" rtl="0" eaLnBrk="1" fontAlgn="auto" latinLnBrk="0" hangingPunct="1">
              <a:lnSpc>
                <a:spcPct val="100000"/>
              </a:lnSpc>
              <a:spcBef>
                <a:spcPct val="0"/>
              </a:spcBef>
              <a:spcAft>
                <a:spcPct val="0"/>
              </a:spcAft>
              <a:buClr>
                <a:srgbClr val="000000"/>
              </a:buClr>
              <a:buSzPts val="1400"/>
              <a:buFont typeface="Arial" panose="020B0604020202020204" pitchFamily="34" charset="0"/>
              <a:buNone/>
              <a:defRPr/>
            </a:pPr>
            <a:r>
              <a:rPr lang="en-GB" sz="3200" b="0" i="0" u="none" strike="noStrike" cap="none" spc="0" baseline="0">
                <a:solidFill>
                  <a:srgbClr val="000000"/>
                </a:solidFill>
                <a:effectLst/>
                <a:uFill>
                  <a:solidFill>
                    <a:prstClr val="black">
                      <a:alpha val="0"/>
                    </a:prstClr>
                  </a:solidFill>
                </a:uFill>
                <a:latin typeface="Roboto"/>
                <a:ea typeface="Roboto"/>
                <a:cs typeface="Roboto"/>
              </a:rPr>
              <a:t>Listen to the public warning signal and the test signal (click on the speaker icons) and discuss: </a:t>
            </a:r>
            <a:br>
              <a:rPr sz="3200"/>
            </a:br>
            <a:r>
              <a:rPr lang="en-GB" sz="3200" b="0" i="0" u="none" strike="noStrike" cap="none" spc="0" baseline="0">
                <a:solidFill>
                  <a:srgbClr val="000000"/>
                </a:solidFill>
                <a:effectLst/>
                <a:uFill>
                  <a:solidFill>
                    <a:prstClr val="black">
                      <a:alpha val="0"/>
                    </a:prstClr>
                  </a:solidFill>
                </a:uFill>
                <a:latin typeface="Roboto"/>
                <a:ea typeface="Roboto"/>
                <a:cs typeface="Roboto"/>
              </a:rPr>
              <a:t>what does the signal sound like?</a:t>
            </a:r>
            <a:br>
              <a:rPr sz="3200"/>
            </a:br>
            <a:r>
              <a:rPr lang="en-GB" sz="3200" b="0" i="0" u="none" strike="noStrike" cap="none" spc="0" baseline="0">
                <a:solidFill>
                  <a:srgbClr val="000000"/>
                </a:solidFill>
                <a:effectLst/>
                <a:uFill>
                  <a:solidFill>
                    <a:prstClr val="black">
                      <a:alpha val="0"/>
                    </a:prstClr>
                  </a:solidFill>
                </a:uFill>
                <a:latin typeface="Roboto"/>
                <a:ea typeface="Roboto"/>
                <a:cs typeface="Roboto"/>
              </a:rPr>
              <a:t> How does it differ from other warning signals? </a:t>
            </a:r>
          </a:p>
          <a:p>
            <a:pPr marL="228600" marR="0" lvl="0" indent="0" algn="l" defTabSz="914400" rtl="0" eaLnBrk="1" fontAlgn="auto" latinLnBrk="0" hangingPunct="1">
              <a:lnSpc>
                <a:spcPct val="100000"/>
              </a:lnSpc>
              <a:spcBef>
                <a:spcPct val="0"/>
              </a:spcBef>
              <a:spcAft>
                <a:spcPct val="0"/>
              </a:spcAft>
              <a:buClr>
                <a:srgbClr val="000000"/>
              </a:buClr>
              <a:buSzPts val="1400"/>
              <a:buFont typeface="Arial" panose="020B0604020202020204" pitchFamily="34" charset="0"/>
              <a:buNone/>
              <a:defRPr/>
            </a:pPr>
            <a:endParaRPr lang="fi-FI" sz="3200" b="0" i="0">
              <a:solidFill>
                <a:srgbClr val="030303"/>
              </a:solidFill>
              <a:effectLst/>
              <a:latin typeface="Roboto" panose="02000000000000000000" pitchFamily="2" charset="0"/>
            </a:endParaRPr>
          </a:p>
          <a:p>
            <a:pPr marL="228600" marR="0" lvl="0" indent="0" algn="l" defTabSz="914400" rtl="0" eaLnBrk="1" fontAlgn="auto" latinLnBrk="0" hangingPunct="1">
              <a:lnSpc>
                <a:spcPct val="100000"/>
              </a:lnSpc>
              <a:spcBef>
                <a:spcPct val="0"/>
              </a:spcBef>
              <a:spcAft>
                <a:spcPct val="0"/>
              </a:spcAft>
              <a:buClr>
                <a:srgbClr val="000000"/>
              </a:buClr>
              <a:buSzPts val="1400"/>
              <a:buFont typeface="Arial" panose="020B0604020202020204" pitchFamily="34" charset="0"/>
              <a:buNone/>
              <a:defRPr/>
            </a:pPr>
            <a:r>
              <a:rPr lang="en-GB" sz="3200" b="0" i="0" u="none" strike="noStrike" cap="none" spc="0" baseline="0">
                <a:solidFill>
                  <a:srgbClr val="000000"/>
                </a:solidFill>
                <a:effectLst/>
                <a:uFill>
                  <a:solidFill>
                    <a:prstClr val="black">
                      <a:alpha val="0"/>
                    </a:prstClr>
                  </a:solidFill>
                </a:uFill>
                <a:latin typeface="PT Sans"/>
                <a:ea typeface="PT Sans"/>
                <a:cs typeface="PT Sans"/>
              </a:rPr>
              <a:t>The</a:t>
            </a:r>
            <a:r>
              <a:rPr lang="en-GB" sz="3200" b="1" i="0" u="none" strike="noStrike" cap="none" spc="0" baseline="0">
                <a:solidFill>
                  <a:srgbClr val="000000"/>
                </a:solidFill>
                <a:effectLst/>
                <a:uFill>
                  <a:solidFill>
                    <a:prstClr val="black">
                      <a:alpha val="0"/>
                    </a:prstClr>
                  </a:solidFill>
                </a:uFill>
                <a:latin typeface="PT Sans"/>
                <a:ea typeface="PT Sans"/>
                <a:cs typeface="PT Sans"/>
              </a:rPr>
              <a:t> public warning signal</a:t>
            </a:r>
            <a:r>
              <a:rPr lang="en-GB" sz="3200" b="0" i="0" u="none" strike="noStrike" cap="none" spc="0" baseline="0">
                <a:solidFill>
                  <a:srgbClr val="000000"/>
                </a:solidFill>
                <a:effectLst/>
                <a:uFill>
                  <a:solidFill>
                    <a:prstClr val="black">
                      <a:alpha val="0"/>
                    </a:prstClr>
                  </a:solidFill>
                </a:uFill>
                <a:latin typeface="PT Sans"/>
                <a:ea typeface="PT Sans"/>
                <a:cs typeface="PT Sans"/>
              </a:rPr>
              <a:t> is a one-minute rising and falling sound or a warning given by an announcement. </a:t>
            </a:r>
            <a:r>
              <a:rPr lang="en-GB" sz="3200" b="0" i="0" u="none" strike="noStrike" cap="none" spc="0" baseline="0">
                <a:solidFill>
                  <a:srgbClr val="000000"/>
                </a:solidFill>
                <a:effectLst/>
                <a:uFill>
                  <a:solidFill>
                    <a:prstClr val="black">
                      <a:alpha val="0"/>
                    </a:prstClr>
                  </a:solidFill>
                </a:uFill>
                <a:latin typeface="Helvetica Neue"/>
                <a:ea typeface="Helvetica Neue"/>
                <a:cs typeface="Helvetica Neue"/>
              </a:rPr>
              <a:t>The public warning signal warns people outdoors of a threatening imminent danger, such as a traffic accident of dangerous goods, or a radiation danger</a:t>
            </a:r>
            <a:r>
              <a:rPr lang="en-GB" sz="5400" b="0" i="0" u="none" strike="noStrike" cap="none" spc="0" baseline="0">
                <a:solidFill>
                  <a:srgbClr val="000000"/>
                </a:solidFill>
                <a:effectLst/>
                <a:uFill>
                  <a:solidFill>
                    <a:prstClr val="black">
                      <a:alpha val="0"/>
                    </a:prstClr>
                  </a:solidFill>
                </a:uFill>
                <a:latin typeface="Calibri"/>
                <a:ea typeface="Calibri"/>
                <a:cs typeface="Calibri"/>
              </a:rPr>
              <a:t>.</a:t>
            </a:r>
            <a:endParaRPr lang="fi-FI" sz="3200" b="0" i="0">
              <a:solidFill>
                <a:srgbClr val="000000"/>
              </a:solidFill>
              <a:effectLst/>
              <a:latin typeface="PT Sans" panose="020B0503020203020204" pitchFamily="34" charset="0"/>
            </a:endParaRPr>
          </a:p>
          <a:p>
            <a:pPr lvl="1" algn="l">
              <a:buFont typeface="Arial" panose="020B0604020202020204" pitchFamily="34" charset="0"/>
              <a:buChar char="•"/>
            </a:pPr>
            <a:r>
              <a:rPr lang="en-GB" sz="3200" b="0" i="0" u="none" strike="noStrike" cap="none" spc="0" baseline="0">
                <a:solidFill>
                  <a:srgbClr val="000000"/>
                </a:solidFill>
                <a:effectLst/>
                <a:uFill>
                  <a:solidFill>
                    <a:prstClr val="black">
                      <a:alpha val="0"/>
                    </a:prstClr>
                  </a:solidFill>
                </a:uFill>
                <a:latin typeface="PT Sans"/>
                <a:ea typeface="PT Sans"/>
                <a:cs typeface="PT Sans"/>
              </a:rPr>
              <a:t>The </a:t>
            </a:r>
            <a:r>
              <a:rPr lang="en-GB" sz="3200" b="1" i="0" u="none" strike="noStrike" cap="none" spc="0" baseline="0">
                <a:solidFill>
                  <a:srgbClr val="000000"/>
                </a:solidFill>
                <a:effectLst/>
                <a:uFill>
                  <a:solidFill>
                    <a:prstClr val="black">
                      <a:alpha val="0"/>
                    </a:prstClr>
                  </a:solidFill>
                </a:uFill>
                <a:latin typeface="PT Sans"/>
                <a:ea typeface="PT Sans"/>
                <a:cs typeface="PT Sans"/>
              </a:rPr>
              <a:t>all-clear signal </a:t>
            </a:r>
            <a:r>
              <a:rPr lang="en-GB" sz="3200" b="0" i="0" u="none" strike="noStrike" cap="none" spc="0" baseline="0">
                <a:solidFill>
                  <a:srgbClr val="000000"/>
                </a:solidFill>
                <a:effectLst/>
                <a:uFill>
                  <a:solidFill>
                    <a:prstClr val="black">
                      <a:alpha val="0"/>
                    </a:prstClr>
                  </a:solidFill>
                </a:uFill>
                <a:latin typeface="PT Sans"/>
                <a:ea typeface="PT Sans"/>
                <a:cs typeface="PT Sans"/>
              </a:rPr>
              <a:t>is a one-minute uninterrupted sound. It announces that the threat or danger has passed.</a:t>
            </a:r>
          </a:p>
          <a:p>
            <a:pPr marL="685800" lvl="1" indent="0" algn="l">
              <a:buFont typeface="Arial" panose="020B0604020202020204" pitchFamily="34" charset="0"/>
              <a:buNone/>
            </a:pPr>
            <a:endParaRPr lang="fi-FI" sz="3200" b="0" i="0">
              <a:solidFill>
                <a:srgbClr val="000000"/>
              </a:solidFill>
              <a:effectLst/>
              <a:latin typeface="PT Sans" panose="020B0503020203020204" pitchFamily="34" charset="0"/>
            </a:endParaRPr>
          </a:p>
          <a:p>
            <a:pPr marL="457200" indent="-298450" algn="l"/>
            <a:r>
              <a:rPr lang="en-GB" sz="3200" b="0" i="0" u="none" strike="noStrike" cap="none" spc="0" baseline="0">
                <a:solidFill>
                  <a:srgbClr val="000000"/>
                </a:solidFill>
                <a:effectLst/>
                <a:uFill>
                  <a:solidFill>
                    <a:prstClr val="black">
                      <a:alpha val="0"/>
                    </a:prstClr>
                  </a:solidFill>
                </a:uFill>
                <a:latin typeface="PT Sans"/>
                <a:ea typeface="PT Sans"/>
                <a:cs typeface="PT Sans"/>
              </a:rPr>
              <a:t>The </a:t>
            </a:r>
            <a:r>
              <a:rPr lang="en-GB" sz="3200" b="1" i="0" u="none" strike="noStrike" cap="none" spc="0" baseline="0">
                <a:solidFill>
                  <a:srgbClr val="000000"/>
                </a:solidFill>
                <a:effectLst/>
                <a:uFill>
                  <a:solidFill>
                    <a:prstClr val="black">
                      <a:alpha val="0"/>
                    </a:prstClr>
                  </a:solidFill>
                </a:uFill>
                <a:latin typeface="PT Sans"/>
                <a:ea typeface="PT Sans"/>
                <a:cs typeface="PT Sans"/>
              </a:rPr>
              <a:t>test signal </a:t>
            </a:r>
            <a:r>
              <a:rPr lang="en-GB" sz="3200" b="0" i="0" u="none" strike="noStrike" cap="none" spc="0" baseline="0">
                <a:solidFill>
                  <a:srgbClr val="000000"/>
                </a:solidFill>
                <a:effectLst/>
                <a:uFill>
                  <a:solidFill>
                    <a:prstClr val="black">
                      <a:alpha val="0"/>
                    </a:prstClr>
                  </a:solidFill>
                </a:uFill>
                <a:latin typeface="PT Sans"/>
                <a:ea typeface="PT Sans"/>
                <a:cs typeface="PT Sans"/>
              </a:rPr>
              <a:t>is a steady sound lasting 7 seconds. The emergency warning system is tested on the first non-holiday Monday of the month at noon. The test may also include a voice announcement ”hälyttimien kokeilu, prov alarm, testing sirens”. Tests of the public warning signal do not require any action from residents and bystanders. The purpose of the test is to help detect any malfunctions in outdoor alarm systems. Rescue departments and the Emergency Response Centre Agency are responsible for testing emergency warning systems.</a:t>
            </a:r>
          </a:p>
          <a:p>
            <a:pPr marL="0" lvl="0" indent="0" algn="l" rtl="0">
              <a:spcBef>
                <a:spcPct val="0"/>
              </a:spcBef>
              <a:spcAft>
                <a:spcPct val="0"/>
              </a:spcAft>
              <a:buNone/>
            </a:pPr>
            <a:endParaRPr lang="fi-FI" sz="1200"/>
          </a:p>
          <a:p>
            <a:pPr algn="l"/>
            <a:r>
              <a:rPr lang="en-GB" sz="3200" b="0" i="0" u="none" strike="noStrike" cap="none" spc="0" baseline="0">
                <a:solidFill>
                  <a:srgbClr val="083F46"/>
                </a:solidFill>
                <a:effectLst/>
                <a:uFill>
                  <a:solidFill>
                    <a:prstClr val="black">
                      <a:alpha val="0"/>
                    </a:prstClr>
                  </a:solidFill>
                </a:uFill>
                <a:latin typeface="Lato"/>
                <a:ea typeface="Lato"/>
                <a:cs typeface="Lato"/>
              </a:rPr>
              <a:t>Smoke fumes from a fire is always harmful to humans, and breathing fumes may be dangerous or life-threatening. Smoke is easy to detect.</a:t>
            </a:r>
            <a:br>
              <a:rPr sz="3200"/>
            </a:br>
            <a:r>
              <a:rPr lang="en-GB" sz="3200" b="0" i="0" u="none" strike="noStrike" cap="none" spc="0" baseline="0">
                <a:solidFill>
                  <a:srgbClr val="083F46"/>
                </a:solidFill>
                <a:effectLst/>
                <a:uFill>
                  <a:solidFill>
                    <a:prstClr val="black">
                      <a:alpha val="0"/>
                    </a:prstClr>
                  </a:solidFill>
                </a:uFill>
                <a:latin typeface="Lato"/>
                <a:ea typeface="Lato"/>
                <a:cs typeface="Lato"/>
              </a:rPr>
              <a:t>• If you can detect the danger yourself, act immediately: shelter indoors and turn off the ventilation.</a:t>
            </a:r>
            <a:br>
              <a:rPr sz="3200"/>
            </a:br>
            <a:r>
              <a:rPr lang="en-GB" sz="3200" b="0" i="0" u="none" strike="noStrike" cap="none" spc="0" baseline="0">
                <a:solidFill>
                  <a:srgbClr val="083F46"/>
                </a:solidFill>
                <a:effectLst/>
                <a:uFill>
                  <a:solidFill>
                    <a:prstClr val="black">
                      <a:alpha val="0"/>
                    </a:prstClr>
                  </a:solidFill>
                </a:uFill>
                <a:latin typeface="Lato"/>
                <a:ea typeface="Lato"/>
                <a:cs typeface="Lato"/>
              </a:rPr>
              <a:t>• Shelter indoors at the latest when the authorities announce to do so with a public warning signal or emergency warning.</a:t>
            </a:r>
            <a:br>
              <a:rPr sz="3200"/>
            </a:br>
            <a:r>
              <a:rPr lang="en-GB" sz="3200" b="0" i="0" u="none" strike="noStrike" cap="none" spc="0" baseline="0">
                <a:solidFill>
                  <a:srgbClr val="083F46"/>
                </a:solidFill>
                <a:effectLst/>
                <a:uFill>
                  <a:solidFill>
                    <a:prstClr val="black">
                      <a:alpha val="0"/>
                    </a:prstClr>
                  </a:solidFill>
                </a:uFill>
                <a:latin typeface="Lato"/>
                <a:ea typeface="Lato"/>
                <a:cs typeface="Lato"/>
              </a:rPr>
              <a:t>• Some toxic gases can be detected by smell, for example, while others are unnoticeable. Certain dangerous substances are odourless and colourless.</a:t>
            </a:r>
            <a:br>
              <a:rPr sz="3200"/>
            </a:br>
            <a:endParaRPr lang="fi-FI" sz="3200" b="0" i="0">
              <a:solidFill>
                <a:srgbClr val="083F46"/>
              </a:solidFill>
              <a:effectLst/>
              <a:latin typeface="Lato" panose="020F0502020204030203" pitchFamily="34" charset="0"/>
            </a:endParaRPr>
          </a:p>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endParaRPr lang="fi-FI" sz="9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20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795186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defRPr/>
            </a:pPr>
            <a:r>
              <a:rPr lang="en-GB" sz="400" b="0" i="0" u="none" strike="noStrike" cap="none" spc="0" baseline="0">
                <a:solidFill>
                  <a:srgbClr val="000000"/>
                </a:solidFill>
                <a:effectLst/>
                <a:uFill>
                  <a:solidFill>
                    <a:prstClr val="black">
                      <a:alpha val="0"/>
                    </a:prstClr>
                  </a:solidFill>
                </a:uFill>
                <a:latin typeface="Aptos"/>
                <a:ea typeface="Aptos"/>
                <a:cs typeface="Aptos"/>
              </a:rPr>
              <a:t>When sheltering indoors is necessary, the space should be made as sealed off as possible.</a:t>
            </a:r>
          </a:p>
          <a:p>
            <a:pPr marL="0" marR="0" lvl="0" indent="0" algn="l" defTabSz="914400" rtl="0" eaLnBrk="1" fontAlgn="auto" latinLnBrk="0" hangingPunct="1">
              <a:lnSpc>
                <a:spcPct val="100000"/>
              </a:lnSpc>
              <a:spcBef>
                <a:spcPct val="0"/>
              </a:spcBef>
              <a:spcAft>
                <a:spcPct val="0"/>
              </a:spcAft>
              <a:buClr>
                <a:srgbClr val="000000"/>
              </a:buClr>
              <a:buSzPts val="1400"/>
              <a:buFont typeface="Arial" panose="020B0604020202020204" pitchFamily="34" charset="0"/>
              <a:buNone/>
              <a:defRPr/>
            </a:pPr>
            <a:r>
              <a:rPr lang="en-GB" sz="800" b="0" i="0" u="none" strike="noStrike" cap="none" spc="0" baseline="0">
                <a:solidFill>
                  <a:srgbClr val="000000"/>
                </a:solidFill>
                <a:effectLst/>
                <a:uFill>
                  <a:solidFill>
                    <a:prstClr val="black">
                      <a:alpha val="0"/>
                    </a:prstClr>
                  </a:solidFill>
                </a:uFill>
                <a:latin typeface="Aptos"/>
                <a:ea typeface="Aptos"/>
                <a:cs typeface="Aptos"/>
              </a:rPr>
              <a:t>Shut all doors, windows and airways and seal all gaps with plastic wrap or duct tape, for example. This reduces the amount of smoke, gas or radioactive particles that can penetrate inside.</a:t>
            </a:r>
          </a:p>
          <a:p>
            <a:pPr marL="0" indent="0">
              <a:buFont typeface="Arial" panose="020B0604020202020204" pitchFamily="34" charset="0"/>
              <a:buNone/>
            </a:pPr>
            <a:r>
              <a:rPr lang="en-GB" sz="800" b="0" i="0" u="none" strike="noStrike" cap="none" spc="0" baseline="0">
                <a:solidFill>
                  <a:srgbClr val="000000"/>
                </a:solidFill>
                <a:effectLst/>
                <a:uFill>
                  <a:solidFill>
                    <a:prstClr val="black">
                      <a:alpha val="0"/>
                    </a:prstClr>
                  </a:solidFill>
                </a:uFill>
                <a:latin typeface="Aptos"/>
                <a:ea typeface="Aptos"/>
                <a:cs typeface="Aptos"/>
              </a:rPr>
              <a:t>Everyone in the family or at a workplace should know how to shut down mechanical ventilation. However, not all buildings have mechanical ventilation and in some buildings, only the property maintenance company can shut down ventilation. </a:t>
            </a:r>
          </a:p>
          <a:p>
            <a:pPr marL="0" indent="0">
              <a:buFont typeface="Arial" panose="020B0604020202020204" pitchFamily="34" charset="0"/>
              <a:buNone/>
            </a:pPr>
            <a:endParaRPr lang="fi-FI" sz="800"/>
          </a:p>
          <a:p>
            <a:pPr algn="l"/>
            <a:endParaRPr lang="fi-FI" sz="900" b="0" i="0">
              <a:effectLst/>
              <a:latin typeface="inherit"/>
            </a:endParaRPr>
          </a:p>
          <a:p>
            <a:pPr marL="158750" indent="0" algn="l">
              <a:buNone/>
            </a:pPr>
            <a:r>
              <a:rPr lang="en-GB" sz="900" b="0" i="0" u="none" strike="noStrike" cap="none" spc="0" baseline="0">
                <a:solidFill>
                  <a:srgbClr val="000000"/>
                </a:solidFill>
                <a:effectLst/>
                <a:uFill>
                  <a:solidFill>
                    <a:prstClr val="black">
                      <a:alpha val="0"/>
                    </a:prstClr>
                  </a:solidFill>
                </a:uFill>
                <a:latin typeface="inherit"/>
                <a:ea typeface="inherit"/>
                <a:cs typeface="inherit"/>
              </a:rPr>
              <a:t>Iodine pills</a:t>
            </a:r>
          </a:p>
          <a:p>
            <a:pPr algn="l">
              <a:buFont typeface="Arial" panose="020B0604020202020204" pitchFamily="34" charset="0"/>
              <a:buChar char="•"/>
            </a:pPr>
            <a:r>
              <a:rPr lang="en-GB" sz="900" b="0" i="0" u="none" strike="noStrike" cap="none" spc="0" baseline="0">
                <a:solidFill>
                  <a:srgbClr val="083F46"/>
                </a:solidFill>
                <a:effectLst/>
                <a:uFill>
                  <a:solidFill>
                    <a:prstClr val="black">
                      <a:alpha val="0"/>
                    </a:prstClr>
                  </a:solidFill>
                </a:uFill>
                <a:latin typeface="Lato"/>
                <a:ea typeface="Lato"/>
                <a:cs typeface="Lato"/>
              </a:rPr>
              <a:t>Take an iodine pill </a:t>
            </a:r>
            <a:r>
              <a:rPr lang="en-GB" sz="900" b="1" i="0" u="sng" strike="noStrike" cap="none" spc="0" baseline="0">
                <a:solidFill>
                  <a:srgbClr val="083F46"/>
                </a:solidFill>
                <a:effectLst/>
                <a:uFill>
                  <a:solidFill>
                    <a:srgbClr val="083F46"/>
                  </a:solidFill>
                </a:uFill>
                <a:latin typeface="Lato"/>
                <a:ea typeface="Lato"/>
                <a:cs typeface="Lato"/>
              </a:rPr>
              <a:t>only</a:t>
            </a:r>
            <a:r>
              <a:rPr lang="en-GB" sz="900" b="0" i="0" u="none" strike="noStrike" cap="none" spc="0" baseline="0">
                <a:solidFill>
                  <a:srgbClr val="083F46"/>
                </a:solidFill>
                <a:effectLst/>
                <a:uFill>
                  <a:solidFill>
                    <a:prstClr val="black">
                      <a:alpha val="0"/>
                    </a:prstClr>
                  </a:solidFill>
                </a:uFill>
                <a:latin typeface="Lato"/>
                <a:ea typeface="Lato"/>
                <a:cs typeface="Lato"/>
              </a:rPr>
              <a:t> when instructed by the authorities to ensure the dose is timed correctly. Follow the dosage instructions on the package.</a:t>
            </a:r>
          </a:p>
          <a:p>
            <a:pPr marL="457200" marR="0" lvl="0" indent="-228600" algn="l" defTabSz="914400" rtl="0" eaLnBrk="1" fontAlgn="auto" latinLnBrk="0" hangingPunct="1">
              <a:lnSpc>
                <a:spcPct val="100000"/>
              </a:lnSpc>
              <a:spcBef>
                <a:spcPct val="0"/>
              </a:spcBef>
              <a:spcAft>
                <a:spcPct val="0"/>
              </a:spcAft>
              <a:buClr>
                <a:srgbClr val="000000"/>
              </a:buClr>
              <a:buSzPts val="1400"/>
              <a:buFont typeface="Arial" panose="020B0604020202020204" pitchFamily="34" charset="0"/>
              <a:buChar char="•"/>
              <a:defRPr/>
            </a:pPr>
            <a:r>
              <a:rPr lang="en-GB" sz="900" b="0" i="0" u="none" strike="noStrike" cap="none" spc="0" baseline="0">
                <a:solidFill>
                  <a:srgbClr val="083F46"/>
                </a:solidFill>
                <a:effectLst/>
                <a:uFill>
                  <a:solidFill>
                    <a:prstClr val="black">
                      <a:alpha val="0"/>
                    </a:prstClr>
                  </a:solidFill>
                </a:uFill>
                <a:latin typeface="Lato"/>
                <a:ea typeface="Lato"/>
                <a:cs typeface="Lato"/>
              </a:rPr>
              <a:t>The accumulation of radioactive iodine in the thyroid gland can be reduced with iodine pills.</a:t>
            </a:r>
          </a:p>
          <a:p>
            <a:pPr algn="l">
              <a:buFont typeface="Arial" panose="020B0604020202020204" pitchFamily="34" charset="0"/>
              <a:buChar char="•"/>
            </a:pPr>
            <a:r>
              <a:rPr lang="en-GB" sz="900" b="0" i="0" u="none" strike="noStrike" cap="none" spc="0" baseline="0">
                <a:solidFill>
                  <a:srgbClr val="083F46"/>
                </a:solidFill>
                <a:effectLst/>
                <a:uFill>
                  <a:solidFill>
                    <a:prstClr val="black">
                      <a:alpha val="0"/>
                    </a:prstClr>
                  </a:solidFill>
                </a:uFill>
                <a:latin typeface="Lato"/>
                <a:ea typeface="Lato"/>
                <a:cs typeface="Lato"/>
              </a:rPr>
              <a:t>Iodine pills are sold at pharmacies.</a:t>
            </a:r>
            <a:br>
              <a:rPr sz="900"/>
            </a:br>
            <a:endParaRPr lang="fi-FI" sz="900" b="0" i="0">
              <a:solidFill>
                <a:srgbClr val="083F46"/>
              </a:solidFill>
              <a:effectLst/>
              <a:latin typeface="Lato" panose="020F0502020204030203" pitchFamily="34" charset="0"/>
            </a:endParaRPr>
          </a:p>
          <a:p>
            <a:pPr marL="158750" indent="0" algn="l">
              <a:buNone/>
            </a:pPr>
            <a:r>
              <a:rPr lang="en-GB" sz="900" b="0" i="0" u="none" strike="noStrike" cap="none" spc="0" baseline="0">
                <a:solidFill>
                  <a:srgbClr val="000000"/>
                </a:solidFill>
                <a:effectLst/>
                <a:uFill>
                  <a:solidFill>
                    <a:prstClr val="black">
                      <a:alpha val="0"/>
                    </a:prstClr>
                  </a:solidFill>
                </a:uFill>
                <a:latin typeface="inherit"/>
                <a:ea typeface="inherit"/>
                <a:cs typeface="inherit"/>
              </a:rPr>
              <a:t>Civil defence shelters</a:t>
            </a:r>
          </a:p>
          <a:p>
            <a:pPr algn="l">
              <a:buFont typeface="Arial" panose="020B0604020202020204" pitchFamily="34" charset="0"/>
              <a:buChar char="•"/>
            </a:pPr>
            <a:r>
              <a:rPr lang="en-GB" sz="900" b="0" i="0" u="none" strike="noStrike" cap="none" spc="0" baseline="0">
                <a:solidFill>
                  <a:srgbClr val="083F46"/>
                </a:solidFill>
                <a:effectLst/>
                <a:uFill>
                  <a:solidFill>
                    <a:prstClr val="black">
                      <a:alpha val="0"/>
                    </a:prstClr>
                  </a:solidFill>
                </a:uFill>
                <a:latin typeface="Lato"/>
                <a:ea typeface="Lato"/>
                <a:cs typeface="Lato"/>
              </a:rPr>
              <a:t>In exceptional circumstances, civil defence shelters may need to be used. Civil defence shelters are taken into use by decision of the authorities, in which case they will be ready for use in 72 hours. In other words, civil defence shelters are not in working order under normal circumstances and may not be used!</a:t>
            </a:r>
          </a:p>
          <a:p>
            <a:pPr algn="l">
              <a:buFont typeface="Arial" panose="020B0604020202020204" pitchFamily="34" charset="0"/>
              <a:buChar char="•"/>
            </a:pPr>
            <a:r>
              <a:rPr lang="en-GB" sz="900" b="0" i="0" u="none" strike="noStrike" cap="none" spc="0" baseline="0">
                <a:solidFill>
                  <a:srgbClr val="083F46"/>
                </a:solidFill>
                <a:effectLst/>
                <a:uFill>
                  <a:solidFill>
                    <a:prstClr val="black">
                      <a:alpha val="0"/>
                    </a:prstClr>
                  </a:solidFill>
                </a:uFill>
                <a:latin typeface="Lato"/>
                <a:ea typeface="Lato"/>
                <a:cs typeface="Lato"/>
              </a:rPr>
              <a:t>Civil defence shelters may only be used when instructed. Seeking out a civil defence shelter after hearing a public warning signal can be life-threatening as invisible toxic gases from gas leaks can settle in the basements of buildings, where civil defence shelters are often located.</a:t>
            </a:r>
          </a:p>
          <a:p>
            <a:pPr algn="l">
              <a:buFont typeface="Arial" panose="020B0604020202020204" pitchFamily="34" charset="0"/>
              <a:buChar char="•"/>
            </a:pPr>
            <a:r>
              <a:rPr lang="en-GB" sz="900" b="0" i="0" u="none" strike="noStrike" cap="none" spc="0" baseline="0">
                <a:solidFill>
                  <a:srgbClr val="083F46"/>
                </a:solidFill>
                <a:effectLst/>
                <a:uFill>
                  <a:solidFill>
                    <a:prstClr val="black">
                      <a:alpha val="0"/>
                    </a:prstClr>
                  </a:solidFill>
                </a:uFill>
                <a:latin typeface="Lato"/>
                <a:ea typeface="Lato"/>
                <a:cs typeface="Lato"/>
              </a:rPr>
              <a:t>The international sign a for civil defence shelter is a blue triangle over an orange background.</a:t>
            </a:r>
          </a:p>
          <a:p>
            <a:pPr algn="l">
              <a:buFont typeface="Arial" panose="020B0604020202020204" pitchFamily="34" charset="0"/>
              <a:buChar char="•"/>
            </a:pPr>
            <a:r>
              <a:rPr lang="en-GB" sz="900" b="0" i="0" u="none" strike="noStrike" cap="none" spc="0" baseline="0">
                <a:solidFill>
                  <a:srgbClr val="083F46"/>
                </a:solidFill>
                <a:effectLst/>
                <a:uFill>
                  <a:solidFill>
                    <a:prstClr val="black">
                      <a:alpha val="0"/>
                    </a:prstClr>
                  </a:solidFill>
                </a:uFill>
                <a:latin typeface="Lato"/>
                <a:ea typeface="Lato"/>
                <a:cs typeface="Lato"/>
              </a:rPr>
              <a:t>Most civil defence shelters are located in residential and public buildings. They are traditionally built in the basement.</a:t>
            </a: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21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528605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76200" lvl="0" indent="0" algn="l" rtl="0">
              <a:lnSpc>
                <a:spcPct val="100000"/>
              </a:lnSpc>
              <a:spcBef>
                <a:spcPts val="360"/>
              </a:spcBef>
              <a:spcAft>
                <a:spcPct val="0"/>
              </a:spcAft>
              <a:buClr>
                <a:schemeClr val="dk1"/>
              </a:buClr>
              <a:buSzPts val="1200"/>
              <a:buFont typeface="Arial" panose="020B0604020202020204" pitchFamily="34" charset="0"/>
              <a:buNone/>
            </a:pPr>
            <a:r>
              <a:rPr lang="en-GB" sz="1200" b="0" i="0" u="none" strike="noStrike" cap="none" spc="0" baseline="0">
                <a:solidFill>
                  <a:srgbClr val="000000"/>
                </a:solidFill>
                <a:effectLst/>
                <a:uFill>
                  <a:solidFill>
                    <a:prstClr val="black">
                      <a:alpha val="0"/>
                    </a:prstClr>
                  </a:solidFill>
                </a:uFill>
                <a:latin typeface="Calibri"/>
                <a:ea typeface="Calibri"/>
                <a:cs typeface="Calibri"/>
              </a:rPr>
              <a:t>Review the main topics covered in the lesson.</a:t>
            </a: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864127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Char char="•"/>
              <a:defRPr/>
            </a:pPr>
            <a:endParaRPr lang="fi-FI" sz="9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23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553682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457200" marR="0" lvl="0" indent="-298450" algn="l" defTabSz="914400" rtl="0" eaLnBrk="1" fontAlgn="auto" latinLnBrk="0" hangingPunct="1">
              <a:lnSpc>
                <a:spcPct val="100000"/>
              </a:lnSpc>
              <a:spcBef>
                <a:spcPct val="0"/>
              </a:spcBef>
              <a:spcAft>
                <a:spcPct val="0"/>
              </a:spcAft>
              <a:buClr>
                <a:srgbClr val="000000"/>
              </a:buClr>
              <a:buSzPts val="1100"/>
              <a:buFont typeface="Arial"/>
              <a:buChar char="●"/>
              <a:defRPr/>
            </a:pPr>
            <a:r>
              <a:rPr lang="en-GB" sz="1100" b="0" i="0" u="none" strike="noStrike" cap="none" spc="0" baseline="0">
                <a:solidFill>
                  <a:srgbClr val="000000"/>
                </a:solidFill>
                <a:effectLst/>
                <a:uFill>
                  <a:solidFill>
                    <a:prstClr val="black">
                      <a:alpha val="0"/>
                    </a:prstClr>
                  </a:solidFill>
                </a:uFill>
                <a:latin typeface="Aptos"/>
                <a:ea typeface="Aptos"/>
                <a:cs typeface="Aptos"/>
              </a:rPr>
              <a:t>Water container</a:t>
            </a:r>
          </a:p>
          <a:p>
            <a:pPr marL="457200" marR="0" lvl="0" indent="-298450" algn="l" defTabSz="914400" rtl="0" eaLnBrk="1" fontAlgn="auto" latinLnBrk="0" hangingPunct="1">
              <a:lnSpc>
                <a:spcPct val="100000"/>
              </a:lnSpc>
              <a:spcBef>
                <a:spcPct val="0"/>
              </a:spcBef>
              <a:spcAft>
                <a:spcPct val="0"/>
              </a:spcAft>
              <a:buClr>
                <a:srgbClr val="000000"/>
              </a:buClr>
              <a:buSzPts val="1100"/>
              <a:buFont typeface="Arial"/>
              <a:buChar char="●"/>
              <a:defRPr/>
            </a:pPr>
            <a:r>
              <a:rPr lang="en-GB" sz="1100" b="0" i="0" u="none" strike="noStrike" cap="none" spc="0" baseline="0">
                <a:solidFill>
                  <a:srgbClr val="000000"/>
                </a:solidFill>
                <a:effectLst/>
                <a:uFill>
                  <a:solidFill>
                    <a:prstClr val="black">
                      <a:alpha val="0"/>
                    </a:prstClr>
                  </a:solidFill>
                </a:uFill>
                <a:latin typeface="Aptos"/>
                <a:ea typeface="Aptos"/>
                <a:cs typeface="Aptos"/>
              </a:rPr>
              <a:t>Medicines</a:t>
            </a:r>
          </a:p>
          <a:p>
            <a:pPr marL="457200" marR="0" lvl="0" indent="-298450" algn="l" defTabSz="914400" rtl="0" eaLnBrk="1" fontAlgn="auto" latinLnBrk="0" hangingPunct="1">
              <a:lnSpc>
                <a:spcPct val="100000"/>
              </a:lnSpc>
              <a:spcBef>
                <a:spcPct val="0"/>
              </a:spcBef>
              <a:spcAft>
                <a:spcPct val="0"/>
              </a:spcAft>
              <a:buClr>
                <a:srgbClr val="000000"/>
              </a:buClr>
              <a:buSzPts val="1100"/>
              <a:buFont typeface="Arial"/>
              <a:buChar char="●"/>
              <a:defRPr/>
            </a:pPr>
            <a:r>
              <a:rPr lang="en-GB" sz="1100" b="0" i="0" u="none" strike="noStrike" cap="none" spc="0" baseline="0">
                <a:solidFill>
                  <a:srgbClr val="000000"/>
                </a:solidFill>
                <a:effectLst/>
                <a:uFill>
                  <a:solidFill>
                    <a:prstClr val="black">
                      <a:alpha val="0"/>
                    </a:prstClr>
                  </a:solidFill>
                </a:uFill>
                <a:latin typeface="Aptos"/>
                <a:ea typeface="Aptos"/>
                <a:cs typeface="Aptos"/>
              </a:rPr>
              <a:t>Garbage bags</a:t>
            </a:r>
          </a:p>
          <a:p>
            <a:r>
              <a:rPr lang="en-GB" sz="1100" b="0" i="0" u="none" strike="noStrike" cap="none" spc="0" baseline="0">
                <a:solidFill>
                  <a:srgbClr val="000000"/>
                </a:solidFill>
                <a:effectLst/>
                <a:uFill>
                  <a:solidFill>
                    <a:prstClr val="black">
                      <a:alpha val="0"/>
                    </a:prstClr>
                  </a:solidFill>
                </a:uFill>
                <a:latin typeface="Arial"/>
                <a:ea typeface="Arial"/>
                <a:cs typeface="Arial"/>
              </a:rPr>
              <a:t>Battery-powered radio, flashlight and batteries</a:t>
            </a:r>
          </a:p>
          <a:p>
            <a:pPr marL="457200" marR="0" lvl="0" indent="-298450" algn="l" defTabSz="914400" rtl="0" eaLnBrk="1" fontAlgn="auto" latinLnBrk="0" hangingPunct="1">
              <a:lnSpc>
                <a:spcPct val="100000"/>
              </a:lnSpc>
              <a:spcBef>
                <a:spcPct val="0"/>
              </a:spcBef>
              <a:spcAft>
                <a:spcPct val="0"/>
              </a:spcAft>
              <a:buClr>
                <a:srgbClr val="000000"/>
              </a:buClr>
              <a:buSzPts val="1100"/>
              <a:buFont typeface="Arial"/>
              <a:buChar char="●"/>
              <a:defRPr/>
            </a:pPr>
            <a:r>
              <a:rPr lang="en-GB" sz="1100" b="0" i="0" u="none" strike="noStrike" cap="none" spc="0" baseline="0">
                <a:solidFill>
                  <a:srgbClr val="000000"/>
                </a:solidFill>
                <a:effectLst/>
                <a:uFill>
                  <a:solidFill>
                    <a:prstClr val="black">
                      <a:alpha val="0"/>
                    </a:prstClr>
                  </a:solidFill>
                </a:uFill>
                <a:latin typeface="Aptos"/>
                <a:ea typeface="Aptos"/>
                <a:cs typeface="Aptos"/>
              </a:rPr>
              <a:t>Sleeping bags and duvets</a:t>
            </a:r>
          </a:p>
          <a:p>
            <a:r>
              <a:rPr lang="en-GB" sz="1100" b="0" i="0" u="none" strike="noStrike" cap="none" spc="0" baseline="0">
                <a:solidFill>
                  <a:srgbClr val="000000"/>
                </a:solidFill>
                <a:effectLst/>
                <a:uFill>
                  <a:solidFill>
                    <a:prstClr val="black">
                      <a:alpha val="0"/>
                    </a:prstClr>
                  </a:solidFill>
                </a:uFill>
                <a:latin typeface="Arial"/>
                <a:ea typeface="Arial"/>
                <a:cs typeface="Arial"/>
              </a:rPr>
              <a:t>Backup power supply for charging your phone, for example</a:t>
            </a:r>
          </a:p>
          <a:p>
            <a:r>
              <a:rPr lang="en-GB" sz="1100" b="0" i="0" u="none" strike="noStrike" cap="none" spc="0" baseline="0">
                <a:solidFill>
                  <a:srgbClr val="000000"/>
                </a:solidFill>
                <a:effectLst/>
                <a:uFill>
                  <a:solidFill>
                    <a:prstClr val="black">
                      <a:alpha val="0"/>
                    </a:prstClr>
                  </a:solidFill>
                </a:uFill>
                <a:latin typeface="Arial"/>
                <a:ea typeface="Arial"/>
                <a:cs typeface="Arial"/>
              </a:rPr>
              <a:t>Camping stove and matches</a:t>
            </a:r>
          </a:p>
          <a:p>
            <a:r>
              <a:rPr lang="en-GB" sz="1100" b="0" i="0" u="none" strike="noStrike" cap="none" spc="0" baseline="0">
                <a:solidFill>
                  <a:srgbClr val="000000"/>
                </a:solidFill>
                <a:effectLst/>
                <a:uFill>
                  <a:solidFill>
                    <a:prstClr val="black">
                      <a:alpha val="0"/>
                    </a:prstClr>
                  </a:solidFill>
                </a:uFill>
                <a:latin typeface="Arial"/>
                <a:ea typeface="Arial"/>
                <a:cs typeface="Arial"/>
              </a:rPr>
              <a:t>Cash</a:t>
            </a:r>
          </a:p>
          <a:p>
            <a:r>
              <a:rPr lang="en-GB" sz="1100" b="0" i="0" u="none" strike="noStrike" cap="none" spc="0" baseline="0">
                <a:solidFill>
                  <a:srgbClr val="000000"/>
                </a:solidFill>
                <a:effectLst/>
                <a:uFill>
                  <a:solidFill>
                    <a:prstClr val="black">
                      <a:alpha val="0"/>
                    </a:prstClr>
                  </a:solidFill>
                </a:uFill>
                <a:latin typeface="Arial"/>
                <a:ea typeface="Arial"/>
                <a:cs typeface="Arial"/>
              </a:rPr>
              <a:t>Essential medication</a:t>
            </a:r>
          </a:p>
          <a:p>
            <a:r>
              <a:rPr lang="en-GB" sz="1100" b="0" i="0" u="none" strike="noStrike" cap="none" spc="0" baseline="0">
                <a:solidFill>
                  <a:srgbClr val="000000"/>
                </a:solidFill>
                <a:effectLst/>
                <a:uFill>
                  <a:solidFill>
                    <a:prstClr val="black">
                      <a:alpha val="0"/>
                    </a:prstClr>
                  </a:solidFill>
                </a:uFill>
                <a:latin typeface="Arial"/>
                <a:ea typeface="Arial"/>
                <a:cs typeface="Arial"/>
              </a:rPr>
              <a:t>Iodine tablets</a:t>
            </a:r>
          </a:p>
          <a:p>
            <a:r>
              <a:rPr lang="en-GB" sz="1100" b="0" i="0" u="none" strike="noStrike" cap="none" spc="0" baseline="0">
                <a:solidFill>
                  <a:srgbClr val="000000"/>
                </a:solidFill>
                <a:effectLst/>
                <a:uFill>
                  <a:solidFill>
                    <a:prstClr val="black">
                      <a:alpha val="0"/>
                    </a:prstClr>
                  </a:solidFill>
                </a:uFill>
                <a:latin typeface="Arial"/>
                <a:ea typeface="Arial"/>
                <a:cs typeface="Arial"/>
              </a:rPr>
              <a:t>Hygiene products</a:t>
            </a:r>
          </a:p>
          <a:p>
            <a:r>
              <a:rPr lang="en-GB" sz="1100" b="0" i="0" u="none" strike="noStrike" cap="none" spc="0" baseline="0">
                <a:solidFill>
                  <a:srgbClr val="000000"/>
                </a:solidFill>
                <a:effectLst/>
                <a:uFill>
                  <a:solidFill>
                    <a:prstClr val="black">
                      <a:alpha val="0"/>
                    </a:prstClr>
                  </a:solidFill>
                </a:uFill>
                <a:latin typeface="Arial"/>
                <a:ea typeface="Arial"/>
                <a:cs typeface="Arial"/>
              </a:rPr>
              <a:t>First aid supplies</a:t>
            </a:r>
          </a:p>
          <a:p>
            <a:r>
              <a:rPr lang="en-GB" sz="1100" b="0" i="0" u="none" strike="noStrike" cap="none" spc="0" baseline="0">
                <a:solidFill>
                  <a:srgbClr val="000000"/>
                </a:solidFill>
                <a:effectLst/>
                <a:uFill>
                  <a:solidFill>
                    <a:prstClr val="black">
                      <a:alpha val="0"/>
                    </a:prstClr>
                  </a:solidFill>
                </a:uFill>
                <a:latin typeface="Arial"/>
                <a:ea typeface="Arial"/>
                <a:cs typeface="Arial"/>
              </a:rPr>
              <a:t>Hand-held extinguisher or fire blanket</a:t>
            </a:r>
          </a:p>
          <a:p>
            <a:pPr marL="400050" indent="-171450">
              <a:buFont typeface="Arial" panose="020B0604020202020204" pitchFamily="34" charset="0"/>
              <a:buChar char="•"/>
            </a:pPr>
            <a:endParaRPr lang="fi-FI" sz="8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390048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endParaRPr lang="fi-FI" sz="9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25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463258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endParaRPr lang="fi-FI" sz="9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817259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ct val="0"/>
              </a:spcBef>
              <a:spcAft>
                <a:spcPct val="0"/>
              </a:spcAft>
              <a:buClr>
                <a:srgbClr val="000000"/>
              </a:buClr>
              <a:buSzPts val="1400"/>
              <a:buFont typeface="Arial"/>
              <a:buNone/>
              <a:defRPr/>
            </a:pPr>
            <a:r>
              <a:rPr lang="en-GB" sz="900" b="0" i="0" u="none" strike="noStrike" cap="none" spc="0" baseline="0">
                <a:solidFill>
                  <a:srgbClr val="000000"/>
                </a:solidFill>
                <a:effectLst/>
                <a:uFill>
                  <a:solidFill>
                    <a:prstClr val="black">
                      <a:alpha val="0"/>
                    </a:prstClr>
                  </a:solidFill>
                </a:uFill>
                <a:latin typeface="Aptos"/>
                <a:ea typeface="Aptos"/>
                <a:cs typeface="Aptos"/>
              </a:rPr>
              <a:t>Civil defence shelters are readied and used only when instructed by the authorities.</a:t>
            </a:r>
          </a:p>
          <a:p>
            <a:pPr marL="457200" marR="0" lvl="0" indent="-228600" algn="l" defTabSz="914400" rtl="0" eaLnBrk="1" fontAlgn="auto" latinLnBrk="0" hangingPunct="1">
              <a:lnSpc>
                <a:spcPct val="100000"/>
              </a:lnSpc>
              <a:spcBef>
                <a:spcPct val="0"/>
              </a:spcBef>
              <a:spcAft>
                <a:spcPct val="0"/>
              </a:spcAft>
              <a:buClr>
                <a:srgbClr val="000000"/>
              </a:buClr>
              <a:buSzPts val="1400"/>
              <a:buFont typeface="Arial"/>
              <a:buNone/>
              <a:defRPr/>
            </a:pPr>
            <a:r>
              <a:rPr lang="en-GB" sz="900" b="0" i="0" u="none" strike="noStrike" cap="none" spc="0" baseline="0">
                <a:solidFill>
                  <a:srgbClr val="000000"/>
                </a:solidFill>
                <a:effectLst/>
                <a:uFill>
                  <a:solidFill>
                    <a:prstClr val="black">
                      <a:alpha val="0"/>
                    </a:prstClr>
                  </a:solidFill>
                </a:uFill>
                <a:latin typeface="Aptos"/>
                <a:ea typeface="Aptos"/>
                <a:cs typeface="Aptos"/>
              </a:rPr>
              <a:t>Iodine tablets should be taken only if instructed by the authorities.</a:t>
            </a:r>
          </a:p>
          <a:p>
            <a:pPr marL="457200" marR="0" lvl="0" indent="-228600" algn="l" defTabSz="914400" rtl="0" eaLnBrk="1" fontAlgn="auto" latinLnBrk="0" hangingPunct="1">
              <a:lnSpc>
                <a:spcPct val="100000"/>
              </a:lnSpc>
              <a:spcBef>
                <a:spcPct val="0"/>
              </a:spcBef>
              <a:spcAft>
                <a:spcPct val="0"/>
              </a:spcAft>
              <a:buClr>
                <a:srgbClr val="000000"/>
              </a:buClr>
              <a:buSzPts val="1400"/>
              <a:buFont typeface="Arial"/>
              <a:buNone/>
              <a:defRPr/>
            </a:pPr>
            <a:r>
              <a:rPr lang="en-GB" sz="900" b="0" i="0" u="none" strike="noStrike" cap="none" spc="0" baseline="0">
                <a:solidFill>
                  <a:srgbClr val="000000"/>
                </a:solidFill>
                <a:effectLst/>
                <a:uFill>
                  <a:solidFill>
                    <a:prstClr val="black">
                      <a:alpha val="0"/>
                    </a:prstClr>
                  </a:solidFill>
                </a:uFill>
                <a:latin typeface="Aptos"/>
                <a:ea typeface="Aptos"/>
                <a:cs typeface="Aptos"/>
              </a:rPr>
              <a:t>Call 112 </a:t>
            </a:r>
            <a:r>
              <a:rPr lang="en-GB" sz="900" b="1" i="0" u="none" strike="noStrike" cap="none" spc="0" baseline="0">
                <a:solidFill>
                  <a:srgbClr val="000000"/>
                </a:solidFill>
                <a:effectLst/>
                <a:uFill>
                  <a:solidFill>
                    <a:prstClr val="black">
                      <a:alpha val="0"/>
                    </a:prstClr>
                  </a:solidFill>
                </a:uFill>
                <a:latin typeface="Aptos"/>
                <a:ea typeface="Aptos"/>
                <a:cs typeface="Aptos"/>
              </a:rPr>
              <a:t>only </a:t>
            </a:r>
            <a:r>
              <a:rPr lang="en-GB" sz="900" b="0" i="0" u="none" strike="noStrike" cap="none" spc="0" baseline="0">
                <a:solidFill>
                  <a:srgbClr val="000000"/>
                </a:solidFill>
                <a:effectLst/>
                <a:uFill>
                  <a:solidFill>
                    <a:prstClr val="black">
                      <a:alpha val="0"/>
                    </a:prstClr>
                  </a:solidFill>
                </a:uFill>
                <a:latin typeface="Aptos"/>
                <a:ea typeface="Aptos"/>
                <a:cs typeface="Aptos"/>
              </a:rPr>
              <a:t>in case of emergency.</a:t>
            </a:r>
          </a:p>
          <a:p>
            <a:pPr marL="457200" marR="0" lvl="0" indent="-228600" algn="l" defTabSz="914400" rtl="0" eaLnBrk="1" fontAlgn="auto" latinLnBrk="0" hangingPunct="1">
              <a:lnSpc>
                <a:spcPct val="100000"/>
              </a:lnSpc>
              <a:spcBef>
                <a:spcPct val="0"/>
              </a:spcBef>
              <a:spcAft>
                <a:spcPct val="0"/>
              </a:spcAft>
              <a:buClr>
                <a:srgbClr val="000000"/>
              </a:buClr>
              <a:buSzPts val="1400"/>
              <a:buFont typeface="Arial"/>
              <a:buNone/>
              <a:defRPr/>
            </a:pPr>
            <a:endParaRPr lang="fi-FI" sz="9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27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230023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a:extLst>
            <a:ext uri="{FF2B5EF4-FFF2-40B4-BE49-F238E27FC236}">
              <a16:creationId xmlns:a16="http://schemas.microsoft.com/office/drawing/2014/main" id="{32D79103-1BA5-3EEC-9887-D3E0CCC6285E}"/>
            </a:ext>
          </a:extLst>
        </p:cNvPr>
        <p:cNvGrpSpPr/>
        <p:nvPr/>
      </p:nvGrpSpPr>
      <p:grpSpPr>
        <a:xfrm>
          <a:off x="0" y="0"/>
          <a:ext cx="0" cy="0"/>
          <a:chOff x="0" y="0"/>
          <a:chExt cx="0" cy="0"/>
        </a:xfrm>
      </p:grpSpPr>
      <p:sp>
        <p:nvSpPr>
          <p:cNvPr id="95" name="Google Shape;95;p2:notes">
            <a:extLst>
              <a:ext uri="{FF2B5EF4-FFF2-40B4-BE49-F238E27FC236}">
                <a16:creationId xmlns:a16="http://schemas.microsoft.com/office/drawing/2014/main" id="{D741F329-9853-1BA7-2D23-0FB9796A3096}"/>
              </a:ext>
            </a:extLst>
          </p:cNvPr>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a:extLst>
              <a:ext uri="{FF2B5EF4-FFF2-40B4-BE49-F238E27FC236}">
                <a16:creationId xmlns:a16="http://schemas.microsoft.com/office/drawing/2014/main" id="{9D08DA8B-D423-0F4C-F2FB-FF5BCA84CDA4}"/>
              </a:ext>
            </a:extLst>
          </p:cNvPr>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228600" lvl="0" indent="-152400" algn="l" rtl="0">
              <a:lnSpc>
                <a:spcPct val="100000"/>
              </a:lnSpc>
              <a:spcBef>
                <a:spcPts val="360"/>
              </a:spcBef>
              <a:spcAft>
                <a:spcPct val="0"/>
              </a:spcAft>
              <a:buClr>
                <a:schemeClr val="dk1"/>
              </a:buClr>
              <a:buSzPts val="1200"/>
              <a:buFont typeface="Calibri" panose="020F0502020204030204"/>
              <a:buNone/>
            </a:pPr>
            <a:endParaRPr sz="1200"/>
          </a:p>
          <a:p>
            <a:pPr marL="228600" lvl="0" indent="-152400" algn="l" rtl="0">
              <a:lnSpc>
                <a:spcPct val="100000"/>
              </a:lnSpc>
              <a:spcBef>
                <a:spcPts val="360"/>
              </a:spcBef>
              <a:spcAft>
                <a:spcPct val="0"/>
              </a:spcAft>
              <a:buClr>
                <a:schemeClr val="dk1"/>
              </a:buClr>
              <a:buSzPts val="1200"/>
              <a:buFont typeface="Calibri" panose="020F0502020204030204"/>
              <a:buNone/>
            </a:pPr>
            <a:endParaRPr sz="1200"/>
          </a:p>
          <a:p>
            <a:pPr marL="0" lvl="0" indent="0" algn="l" rtl="0">
              <a:spcBef>
                <a:spcPct val="0"/>
              </a:spcBef>
              <a:spcAft>
                <a:spcPct val="0"/>
              </a:spcAft>
              <a:buNone/>
            </a:pPr>
            <a:endParaRPr sz="1200"/>
          </a:p>
        </p:txBody>
      </p:sp>
      <p:sp>
        <p:nvSpPr>
          <p:cNvPr id="97" name="Google Shape;97;p2:notes">
            <a:extLst>
              <a:ext uri="{FF2B5EF4-FFF2-40B4-BE49-F238E27FC236}">
                <a16:creationId xmlns:a16="http://schemas.microsoft.com/office/drawing/2014/main" id="{DB2D36C1-32FB-74A6-B882-6CE47AA5D443}"/>
              </a:ext>
            </a:extLst>
          </p:cNvPr>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28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17778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a:extLst>
            <a:ext uri="{FF2B5EF4-FFF2-40B4-BE49-F238E27FC236}">
              <a16:creationId xmlns:a16="http://schemas.microsoft.com/office/drawing/2014/main" id="{CC9CC26F-0869-A6DF-541A-56483CA48949}"/>
            </a:ext>
          </a:extLst>
        </p:cNvPr>
        <p:cNvGrpSpPr/>
        <p:nvPr/>
      </p:nvGrpSpPr>
      <p:grpSpPr>
        <a:xfrm>
          <a:off x="0" y="0"/>
          <a:ext cx="0" cy="0"/>
          <a:chOff x="0" y="0"/>
          <a:chExt cx="0" cy="0"/>
        </a:xfrm>
      </p:grpSpPr>
      <p:sp>
        <p:nvSpPr>
          <p:cNvPr id="357" name="Google Shape;357;p26:notes">
            <a:extLst>
              <a:ext uri="{FF2B5EF4-FFF2-40B4-BE49-F238E27FC236}">
                <a16:creationId xmlns:a16="http://schemas.microsoft.com/office/drawing/2014/main" id="{45B97D3A-7571-6D9D-10F8-FA6CC7C37936}"/>
              </a:ext>
            </a:extLst>
          </p:cNvPr>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a:extLst>
              <a:ext uri="{FF2B5EF4-FFF2-40B4-BE49-F238E27FC236}">
                <a16:creationId xmlns:a16="http://schemas.microsoft.com/office/drawing/2014/main" id="{06350846-779D-A7AA-1875-6E697A42A573}"/>
              </a:ext>
            </a:extLst>
          </p:cNvPr>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r>
              <a:rPr lang="en-GB" sz="900" b="0" i="0" u="none" strike="noStrike" cap="none" spc="0" baseline="0">
                <a:solidFill>
                  <a:srgbClr val="000000"/>
                </a:solidFill>
                <a:effectLst/>
                <a:uFill>
                  <a:solidFill>
                    <a:prstClr val="black">
                      <a:alpha val="0"/>
                    </a:prstClr>
                  </a:solidFill>
                </a:uFill>
                <a:latin typeface="Aptos"/>
                <a:ea typeface="Aptos"/>
                <a:cs typeface="Aptos"/>
              </a:rPr>
              <a:t>Go through the learning objectives of the lesson.</a:t>
            </a:r>
          </a:p>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endParaRPr lang="fi-FI" sz="900" b="0"/>
          </a:p>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r>
              <a:rPr lang="en-GB" sz="900" b="0" i="0" u="none" strike="noStrike" cap="none" spc="0" baseline="0">
                <a:solidFill>
                  <a:srgbClr val="000000"/>
                </a:solidFill>
                <a:effectLst/>
                <a:uFill>
                  <a:solidFill>
                    <a:prstClr val="black">
                      <a:alpha val="0"/>
                    </a:prstClr>
                  </a:solidFill>
                </a:uFill>
                <a:latin typeface="Calibri"/>
                <a:ea typeface="Calibri"/>
                <a:cs typeface="Calibri"/>
              </a:rPr>
              <a:t>Next theme to study: </a:t>
            </a:r>
            <a:br>
              <a:rPr sz="900"/>
            </a:br>
            <a:r>
              <a:rPr lang="en-GB" sz="900" b="0" i="0" u="none" strike="noStrike" cap="none" spc="0" baseline="0">
                <a:solidFill>
                  <a:srgbClr val="000000"/>
                </a:solidFill>
                <a:effectLst/>
                <a:uFill>
                  <a:solidFill>
                    <a:prstClr val="black">
                      <a:alpha val="0"/>
                    </a:prstClr>
                  </a:solidFill>
                </a:uFill>
                <a:latin typeface="Calibri"/>
                <a:ea typeface="Calibri"/>
                <a:cs typeface="Calibri"/>
              </a:rPr>
              <a:t>1. Different types of incidents</a:t>
            </a:r>
          </a:p>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endParaRPr lang="fi-FI" sz="900" b="0"/>
          </a:p>
        </p:txBody>
      </p:sp>
      <p:sp>
        <p:nvSpPr>
          <p:cNvPr id="359" name="Google Shape;359;p26:notes">
            <a:extLst>
              <a:ext uri="{FF2B5EF4-FFF2-40B4-BE49-F238E27FC236}">
                <a16:creationId xmlns:a16="http://schemas.microsoft.com/office/drawing/2014/main" id="{E40AE4AF-F8F6-5235-D213-078AF7964482}"/>
              </a:ext>
            </a:extLst>
          </p:cNvPr>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28413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76200" lvl="0" indent="0" algn="l" rtl="0">
              <a:lnSpc>
                <a:spcPct val="100000"/>
              </a:lnSpc>
              <a:spcBef>
                <a:spcPts val="360"/>
              </a:spcBef>
              <a:spcAft>
                <a:spcPct val="0"/>
              </a:spcAft>
              <a:buClr>
                <a:schemeClr val="dk1"/>
              </a:buClr>
              <a:buSzPts val="1200"/>
              <a:buFont typeface="Arial" panose="020B0604020202020204" pitchFamily="34" charset="0"/>
              <a:buNone/>
            </a:pPr>
            <a:r>
              <a:rPr lang="en-GB" sz="1200" b="1" i="0" u="none" strike="noStrike" cap="none" spc="0" baseline="0">
                <a:solidFill>
                  <a:srgbClr val="000000"/>
                </a:solidFill>
                <a:effectLst/>
                <a:uFill>
                  <a:solidFill>
                    <a:prstClr val="black">
                      <a:alpha val="0"/>
                    </a:prstClr>
                  </a:solidFill>
                </a:uFill>
                <a:latin typeface="Aptos"/>
                <a:ea typeface="Aptos"/>
                <a:cs typeface="Aptos"/>
              </a:rPr>
              <a:t>What is an incident?</a:t>
            </a:r>
          </a:p>
          <a:p>
            <a:pPr marL="76200" lvl="0" indent="0" algn="l" rtl="0">
              <a:lnSpc>
                <a:spcPct val="100000"/>
              </a:lnSpc>
              <a:spcBef>
                <a:spcPts val="360"/>
              </a:spcBef>
              <a:spcAft>
                <a:spcPct val="0"/>
              </a:spcAft>
              <a:buClr>
                <a:schemeClr val="dk1"/>
              </a:buClr>
              <a:buSzPts val="1200"/>
              <a:buFont typeface="Arial" panose="020B0604020202020204" pitchFamily="34" charset="0"/>
              <a:buNone/>
            </a:pPr>
            <a:r>
              <a:rPr lang="en-GB" sz="1200" b="0" i="0" u="none" strike="noStrike" cap="none" spc="0" baseline="0">
                <a:solidFill>
                  <a:srgbClr val="000000"/>
                </a:solidFill>
                <a:effectLst/>
                <a:uFill>
                  <a:solidFill>
                    <a:prstClr val="black">
                      <a:alpha val="0"/>
                    </a:prstClr>
                  </a:solidFill>
                </a:uFill>
                <a:latin typeface="Aptos"/>
                <a:ea typeface="Aptos"/>
                <a:cs typeface="Aptos"/>
              </a:rPr>
              <a:t>An incident means a hazard or event that endangers the functioning and safety of society at least temporarily. For example, a prolonged power outage can result in public services to be disrupted or shut down entirely.</a:t>
            </a:r>
          </a:p>
          <a:p>
            <a:pPr marL="1162050" marR="0" lvl="2" indent="-171450" algn="l" defTabSz="914400" rtl="0" eaLnBrk="1" fontAlgn="auto" latinLnBrk="0" hangingPunct="1">
              <a:lnSpc>
                <a:spcPct val="100000"/>
              </a:lnSpc>
              <a:spcBef>
                <a:spcPts val="360"/>
              </a:spcBef>
              <a:spcAft>
                <a:spcPct val="0"/>
              </a:spcAft>
              <a:buClr>
                <a:schemeClr val="dk1"/>
              </a:buClr>
              <a:buSzPts val="1200"/>
              <a:buFont typeface="Arial" panose="020B0604020202020204" pitchFamily="34" charset="0"/>
              <a:buChar char="•"/>
              <a:defRPr/>
            </a:pPr>
            <a:r>
              <a:rPr lang="en-GB" sz="1200" b="0" i="0" u="none" strike="noStrike" cap="none" spc="0" baseline="0">
                <a:solidFill>
                  <a:srgbClr val="000000"/>
                </a:solidFill>
                <a:effectLst/>
                <a:uFill>
                  <a:solidFill>
                    <a:prstClr val="black">
                      <a:alpha val="0"/>
                    </a:prstClr>
                  </a:solidFill>
                </a:uFill>
                <a:latin typeface="Aptos"/>
                <a:ea typeface="Aptos"/>
                <a:cs typeface="Aptos"/>
              </a:rPr>
              <a:t>In a </a:t>
            </a:r>
            <a:r>
              <a:rPr lang="en-GB" sz="1200" b="1" i="0" u="none" strike="noStrike" cap="none" spc="0" baseline="0">
                <a:solidFill>
                  <a:srgbClr val="000000"/>
                </a:solidFill>
                <a:effectLst/>
                <a:uFill>
                  <a:solidFill>
                    <a:prstClr val="black">
                      <a:alpha val="0"/>
                    </a:prstClr>
                  </a:solidFill>
                </a:uFill>
                <a:latin typeface="Aptos"/>
                <a:ea typeface="Aptos"/>
                <a:cs typeface="Aptos"/>
              </a:rPr>
              <a:t>power outage or blackout</a:t>
            </a:r>
            <a:r>
              <a:rPr lang="en-GB" sz="1200" b="0" i="0" u="none" strike="noStrike" cap="none" spc="0" baseline="0">
                <a:solidFill>
                  <a:srgbClr val="000000"/>
                </a:solidFill>
                <a:effectLst/>
                <a:uFill>
                  <a:solidFill>
                    <a:prstClr val="black">
                      <a:alpha val="0"/>
                    </a:prstClr>
                  </a:solidFill>
                </a:uFill>
                <a:latin typeface="Aptos"/>
                <a:ea typeface="Aptos"/>
                <a:cs typeface="Aptos"/>
              </a:rPr>
              <a:t>, electricity is cut off and unavailable.</a:t>
            </a:r>
          </a:p>
          <a:p>
            <a:pPr marL="1162050" marR="0" lvl="2" indent="-171450" algn="l" defTabSz="914400" rtl="0" eaLnBrk="1" fontAlgn="auto" latinLnBrk="0" hangingPunct="1">
              <a:lnSpc>
                <a:spcPct val="100000"/>
              </a:lnSpc>
              <a:spcBef>
                <a:spcPts val="360"/>
              </a:spcBef>
              <a:spcAft>
                <a:spcPct val="0"/>
              </a:spcAft>
              <a:buClr>
                <a:schemeClr val="dk1"/>
              </a:buClr>
              <a:buSzPts val="1200"/>
              <a:buFont typeface="Arial" panose="020B0604020202020204" pitchFamily="34" charset="0"/>
              <a:buChar char="•"/>
              <a:defRPr/>
            </a:pPr>
            <a:r>
              <a:rPr lang="en-GB" sz="1200" b="0" i="0" u="none" strike="noStrike" cap="none" spc="0" baseline="0">
                <a:solidFill>
                  <a:srgbClr val="000000"/>
                </a:solidFill>
                <a:effectLst/>
                <a:uFill>
                  <a:solidFill>
                    <a:prstClr val="black">
                      <a:alpha val="0"/>
                    </a:prstClr>
                  </a:solidFill>
                </a:uFill>
                <a:latin typeface="Aptos"/>
                <a:ea typeface="Aptos"/>
                <a:cs typeface="Aptos"/>
              </a:rPr>
              <a:t>In a </a:t>
            </a:r>
            <a:r>
              <a:rPr lang="en-GB" sz="1200" b="1" i="0" u="none" strike="noStrike" cap="none" spc="0" baseline="0">
                <a:solidFill>
                  <a:srgbClr val="000000"/>
                </a:solidFill>
                <a:effectLst/>
                <a:uFill>
                  <a:solidFill>
                    <a:prstClr val="black">
                      <a:alpha val="0"/>
                    </a:prstClr>
                  </a:solidFill>
                </a:uFill>
                <a:latin typeface="Aptos"/>
                <a:ea typeface="Aptos"/>
                <a:cs typeface="Aptos"/>
              </a:rPr>
              <a:t>water supply disruption</a:t>
            </a:r>
            <a:r>
              <a:rPr lang="en-GB" sz="1200" b="0" i="0" u="none" strike="noStrike" cap="none" spc="0" baseline="0">
                <a:solidFill>
                  <a:srgbClr val="000000"/>
                </a:solidFill>
                <a:effectLst/>
                <a:uFill>
                  <a:solidFill>
                    <a:prstClr val="black">
                      <a:alpha val="0"/>
                    </a:prstClr>
                  </a:solidFill>
                </a:uFill>
                <a:latin typeface="Aptos"/>
                <a:ea typeface="Aptos"/>
                <a:cs typeface="Aptos"/>
              </a:rPr>
              <a:t>, water may be cut off or contaminated, for example.</a:t>
            </a:r>
          </a:p>
          <a:p>
            <a:pPr marL="704850" lvl="1" indent="-171450" algn="l" rtl="0">
              <a:lnSpc>
                <a:spcPct val="100000"/>
              </a:lnSpc>
              <a:spcBef>
                <a:spcPts val="360"/>
              </a:spcBef>
              <a:spcAft>
                <a:spcPct val="0"/>
              </a:spcAft>
              <a:buClr>
                <a:schemeClr val="dk1"/>
              </a:buClr>
              <a:buSzPts val="1200"/>
              <a:buFont typeface="Arial" panose="020B0604020202020204" pitchFamily="34" charset="0"/>
              <a:buChar char="•"/>
            </a:pPr>
            <a:endParaRPr lang="fi-FI" sz="1200" b="0"/>
          </a:p>
          <a:p>
            <a:pPr marL="76200" lvl="0" indent="0" algn="l" rtl="0">
              <a:lnSpc>
                <a:spcPct val="100000"/>
              </a:lnSpc>
              <a:spcBef>
                <a:spcPts val="360"/>
              </a:spcBef>
              <a:spcAft>
                <a:spcPct val="0"/>
              </a:spcAft>
              <a:buClr>
                <a:schemeClr val="dk1"/>
              </a:buClr>
              <a:buSzPts val="1200"/>
              <a:buFont typeface="Arial" panose="020B0604020202020204" pitchFamily="34" charset="0"/>
              <a:buNone/>
            </a:pPr>
            <a:r>
              <a:rPr lang="en-GB" sz="1200" b="1" i="0" u="none" strike="noStrike" cap="none" spc="0" baseline="0">
                <a:solidFill>
                  <a:srgbClr val="000000"/>
                </a:solidFill>
                <a:effectLst/>
                <a:uFill>
                  <a:solidFill>
                    <a:prstClr val="black">
                      <a:alpha val="0"/>
                    </a:prstClr>
                  </a:solidFill>
                </a:uFill>
                <a:latin typeface="Aptos"/>
                <a:ea typeface="Aptos"/>
                <a:cs typeface="Aptos"/>
              </a:rPr>
              <a:t>What is meant by preparedness mean?</a:t>
            </a:r>
          </a:p>
          <a:p>
            <a:pPr marL="247650" marR="0" lvl="0" indent="-171450" algn="l" defTabSz="914400" rtl="0" eaLnBrk="1" fontAlgn="auto" latinLnBrk="0" hangingPunct="1">
              <a:lnSpc>
                <a:spcPct val="100000"/>
              </a:lnSpc>
              <a:spcBef>
                <a:spcPts val="360"/>
              </a:spcBef>
              <a:spcAft>
                <a:spcPct val="0"/>
              </a:spcAft>
              <a:buClr>
                <a:schemeClr val="dk1"/>
              </a:buClr>
              <a:buSzPts val="1200"/>
              <a:buFont typeface="Arial" panose="020B0604020202020204" pitchFamily="34" charset="0"/>
              <a:buChar char="•"/>
              <a:defRPr/>
            </a:pPr>
            <a:r>
              <a:rPr lang="en-GB" sz="1200" b="0" i="0" u="none" strike="noStrike" cap="none" spc="0" baseline="0">
                <a:solidFill>
                  <a:srgbClr val="000000"/>
                </a:solidFill>
                <a:effectLst/>
                <a:uFill>
                  <a:solidFill>
                    <a:prstClr val="black">
                      <a:alpha val="0"/>
                    </a:prstClr>
                  </a:solidFill>
                </a:uFill>
                <a:latin typeface="Aptos"/>
                <a:ea typeface="Aptos"/>
                <a:cs typeface="Aptos"/>
              </a:rPr>
              <a:t>Home preparedness means actions that you can take at home to prepare in advance for different incidents. The purpose of preparedness is to ensure that people can survive in the event of an incident.</a:t>
            </a:r>
            <a:endParaRPr lang="fi-FI" sz="1200" b="0" i="0">
              <a:solidFill>
                <a:srgbClr val="000000"/>
              </a:solidFill>
              <a:effectLst/>
              <a:latin typeface="Arial"/>
            </a:endParaRPr>
          </a:p>
          <a:p>
            <a:pPr marL="76200" lvl="0" indent="0" algn="l" rtl="0">
              <a:lnSpc>
                <a:spcPct val="100000"/>
              </a:lnSpc>
              <a:spcBef>
                <a:spcPts val="360"/>
              </a:spcBef>
              <a:spcAft>
                <a:spcPct val="0"/>
              </a:spcAft>
              <a:buClr>
                <a:schemeClr val="dk1"/>
              </a:buClr>
              <a:buSzPts val="1200"/>
              <a:buFont typeface="Arial" panose="020B0604020202020204" pitchFamily="34" charset="0"/>
              <a:buNone/>
            </a:pPr>
            <a:endParaRPr lang="fi-FI" sz="1200" b="1"/>
          </a:p>
          <a:p>
            <a:pPr marL="76200" lvl="0" indent="0" algn="l" rtl="0">
              <a:lnSpc>
                <a:spcPct val="100000"/>
              </a:lnSpc>
              <a:spcBef>
                <a:spcPts val="360"/>
              </a:spcBef>
              <a:spcAft>
                <a:spcPct val="0"/>
              </a:spcAft>
              <a:buClr>
                <a:schemeClr val="dk1"/>
              </a:buClr>
              <a:buSzPts val="1200"/>
              <a:buFont typeface="Arial" panose="020B0604020202020204" pitchFamily="34" charset="0"/>
              <a:buNone/>
            </a:pPr>
            <a:r>
              <a:rPr lang="en-GB" sz="1200" b="1" i="0" u="none" strike="noStrike" cap="none" spc="0" baseline="0">
                <a:solidFill>
                  <a:srgbClr val="000000"/>
                </a:solidFill>
                <a:effectLst/>
                <a:uFill>
                  <a:solidFill>
                    <a:prstClr val="black">
                      <a:alpha val="0"/>
                    </a:prstClr>
                  </a:solidFill>
                </a:uFill>
                <a:latin typeface="Aptos"/>
                <a:ea typeface="Aptos"/>
                <a:cs typeface="Aptos"/>
              </a:rPr>
              <a:t>72 hours:</a:t>
            </a:r>
          </a:p>
          <a:p>
            <a:pPr marL="247650" lvl="0" indent="-171450" algn="l" rtl="0">
              <a:lnSpc>
                <a:spcPct val="100000"/>
              </a:lnSpc>
              <a:spcBef>
                <a:spcPts val="360"/>
              </a:spcBef>
              <a:spcAft>
                <a:spcPct val="0"/>
              </a:spcAft>
              <a:buClr>
                <a:schemeClr val="dk1"/>
              </a:buClr>
              <a:buSzPts val="1200"/>
              <a:buFont typeface="Arial" panose="020B0604020202020204" pitchFamily="34" charset="0"/>
              <a:buChar char="•"/>
            </a:pPr>
            <a:r>
              <a:rPr lang="en-GB" sz="3200" b="0" i="0" u="none" strike="noStrike" cap="none" spc="0" baseline="0">
                <a:solidFill>
                  <a:srgbClr val="373737"/>
                </a:solidFill>
                <a:effectLst/>
                <a:uFill>
                  <a:solidFill>
                    <a:prstClr val="black">
                      <a:alpha val="0"/>
                    </a:prstClr>
                  </a:solidFill>
                </a:uFill>
                <a:latin typeface="Open Sans"/>
                <a:ea typeface="Open Sans"/>
                <a:cs typeface="Open Sans"/>
              </a:rPr>
              <a:t>72 hours is a household preparedness recommendation developed by the authorities and non-governmental organisations. Households should be prepared to get by on their own  for at least three days in the event of an incident.</a:t>
            </a:r>
          </a:p>
          <a:p>
            <a:pPr marL="247650" lvl="0" indent="-171450" algn="l" rtl="0">
              <a:lnSpc>
                <a:spcPct val="100000"/>
              </a:lnSpc>
              <a:spcBef>
                <a:spcPts val="360"/>
              </a:spcBef>
              <a:spcAft>
                <a:spcPct val="0"/>
              </a:spcAft>
              <a:buClr>
                <a:schemeClr val="dk1"/>
              </a:buClr>
              <a:buSzPts val="1200"/>
              <a:buFont typeface="Arial" panose="020B0604020202020204" pitchFamily="34" charset="0"/>
              <a:buChar char="•"/>
            </a:pPr>
            <a:r>
              <a:rPr lang="en-GB" sz="3200" b="0" i="0" u="none" strike="noStrike" cap="none" spc="0" baseline="0">
                <a:solidFill>
                  <a:srgbClr val="373737"/>
                </a:solidFill>
                <a:effectLst/>
                <a:uFill>
                  <a:solidFill>
                    <a:prstClr val="black">
                      <a:alpha val="0"/>
                    </a:prstClr>
                  </a:solidFill>
                </a:uFill>
                <a:latin typeface="Open Sans"/>
                <a:ea typeface="Open Sans"/>
                <a:cs typeface="Open Sans"/>
              </a:rPr>
              <a:t>For example, a prolonged power outage can result in public services to be disrupted or shut down entirely.</a:t>
            </a:r>
          </a:p>
          <a:p>
            <a:pPr marL="247650" lvl="0" indent="-171450" algn="l" rtl="0">
              <a:lnSpc>
                <a:spcPct val="100000"/>
              </a:lnSpc>
              <a:spcBef>
                <a:spcPts val="360"/>
              </a:spcBef>
              <a:spcAft>
                <a:spcPct val="0"/>
              </a:spcAft>
              <a:buClr>
                <a:schemeClr val="dk1"/>
              </a:buClr>
              <a:buSzPts val="1200"/>
              <a:buFont typeface="Arial" panose="020B0604020202020204" pitchFamily="34" charset="0"/>
              <a:buChar char="•"/>
            </a:pPr>
            <a:r>
              <a:rPr lang="en-GB" sz="3200" b="0" i="0" u="none" strike="noStrike" cap="none" spc="0" baseline="0">
                <a:solidFill>
                  <a:srgbClr val="373737"/>
                </a:solidFill>
                <a:effectLst/>
                <a:uFill>
                  <a:solidFill>
                    <a:prstClr val="black">
                      <a:alpha val="0"/>
                    </a:prstClr>
                  </a:solidFill>
                </a:uFill>
                <a:latin typeface="Open Sans"/>
                <a:ea typeface="Open Sans"/>
                <a:cs typeface="Open Sans"/>
              </a:rPr>
              <a:t>https://72tuntia.fi/</a:t>
            </a:r>
            <a:endParaRPr lang="fi-FI" sz="1200"/>
          </a:p>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endParaRPr lang="fi-FI" sz="9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20783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chemeClr val="dk1"/>
              </a:buClr>
              <a:buSzPts val="1400"/>
              <a:buNone/>
              <a:defRPr/>
            </a:pPr>
            <a:r>
              <a:rPr lang="en-GB" sz="1100" b="0" i="0" u="none" strike="noStrike" cap="none" spc="0" baseline="0">
                <a:solidFill>
                  <a:srgbClr val="000000"/>
                </a:solidFill>
                <a:effectLst/>
                <a:uFill>
                  <a:solidFill>
                    <a:prstClr val="black">
                      <a:alpha val="0"/>
                    </a:prstClr>
                  </a:solidFill>
                </a:uFill>
                <a:latin typeface="Arial"/>
                <a:ea typeface="Arial"/>
                <a:cs typeface="Arial"/>
              </a:rPr>
              <a:t>The authorities may decide to have the emergency warning broadcasted on TV. Emergency warnings are broadcast on these TV channels:</a:t>
            </a:r>
            <a:br>
              <a:rPr sz="1100"/>
            </a:br>
            <a:r>
              <a:rPr lang="en-GB" sz="1100" b="0" i="0" u="none" strike="noStrike" cap="none" spc="0" baseline="0">
                <a:solidFill>
                  <a:srgbClr val="000000"/>
                </a:solidFill>
                <a:effectLst/>
                <a:uFill>
                  <a:solidFill>
                    <a:prstClr val="black">
                      <a:alpha val="0"/>
                    </a:prstClr>
                  </a:solidFill>
                </a:uFill>
                <a:latin typeface="Arial"/>
                <a:ea typeface="Arial"/>
                <a:cs typeface="Arial"/>
              </a:rPr>
              <a:t>- YLE1, YLE2, YLE Teema and YLE Fem </a:t>
            </a:r>
            <a:br>
              <a:rPr sz="1100"/>
            </a:br>
            <a:br>
              <a:rPr sz="1100"/>
            </a:br>
            <a:r>
              <a:rPr lang="en-GB" sz="1100" b="0" i="0" u="none" strike="noStrike" cap="none" spc="0" baseline="0">
                <a:solidFill>
                  <a:srgbClr val="000000"/>
                </a:solidFill>
                <a:effectLst/>
                <a:uFill>
                  <a:solidFill>
                    <a:prstClr val="black">
                      <a:alpha val="0"/>
                    </a:prstClr>
                  </a:solidFill>
                </a:uFill>
                <a:latin typeface="Arial"/>
                <a:ea typeface="Arial"/>
                <a:cs typeface="Arial"/>
              </a:rPr>
              <a:t>and commercial channels:</a:t>
            </a:r>
            <a:br>
              <a:rPr sz="1100"/>
            </a:br>
            <a:r>
              <a:rPr lang="en-GB" sz="1100" b="0" i="0" u="none" strike="noStrike" cap="none" spc="0" baseline="0">
                <a:solidFill>
                  <a:srgbClr val="000000"/>
                </a:solidFill>
                <a:effectLst/>
                <a:uFill>
                  <a:solidFill>
                    <a:prstClr val="black">
                      <a:alpha val="0"/>
                    </a:prstClr>
                  </a:solidFill>
                </a:uFill>
                <a:latin typeface="Arial"/>
                <a:ea typeface="Arial"/>
                <a:cs typeface="Arial"/>
              </a:rPr>
              <a:t>- MTV3, Nelonen, and Sub.</a:t>
            </a:r>
            <a:br>
              <a:rPr sz="1100"/>
            </a:br>
            <a:br>
              <a:rPr sz="1100"/>
            </a:br>
            <a:r>
              <a:rPr lang="en-GB" sz="1100" b="0" i="0" u="none" strike="noStrike" cap="none" spc="0" baseline="0">
                <a:solidFill>
                  <a:srgbClr val="000000"/>
                </a:solidFill>
                <a:effectLst/>
                <a:uFill>
                  <a:solidFill>
                    <a:prstClr val="black">
                      <a:alpha val="0"/>
                    </a:prstClr>
                  </a:solidFill>
                </a:uFill>
                <a:latin typeface="Arial"/>
                <a:ea typeface="Arial"/>
                <a:cs typeface="Arial"/>
              </a:rPr>
              <a:t>YLE also also publishes emergency warnings on its website, Teksti-TV and the YLE mobile app. Emergency warnings are published on the Emergency Response Centre Agency’s website 112.fi.</a:t>
            </a:r>
          </a:p>
          <a:p>
            <a:pPr marL="0" marR="0" lvl="0" indent="0" algn="l" defTabSz="914400" rtl="0" eaLnBrk="1" fontAlgn="auto" latinLnBrk="0" hangingPunct="1">
              <a:lnSpc>
                <a:spcPct val="100000"/>
              </a:lnSpc>
              <a:spcBef>
                <a:spcPct val="0"/>
              </a:spcBef>
              <a:spcAft>
                <a:spcPct val="0"/>
              </a:spcAft>
              <a:buClr>
                <a:schemeClr val="dk1"/>
              </a:buClr>
              <a:buSzPts val="1400"/>
              <a:buNone/>
              <a:defRPr/>
            </a:pPr>
            <a:endParaRPr lang="fi-FI" sz="1100" b="0" i="0" u="none" strike="noStrike" cap="none">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ct val="0"/>
              </a:spcBef>
              <a:spcAft>
                <a:spcPct val="0"/>
              </a:spcAft>
              <a:buClr>
                <a:schemeClr val="dk1"/>
              </a:buClr>
              <a:buSzPts val="1400"/>
              <a:buNone/>
              <a:defRPr/>
            </a:pPr>
            <a:r>
              <a:rPr lang="en-GB" sz="1100" b="1" i="0" u="none" strike="noStrike" cap="none" spc="0" baseline="0">
                <a:solidFill>
                  <a:srgbClr val="000000"/>
                </a:solidFill>
                <a:effectLst/>
                <a:uFill>
                  <a:solidFill>
                    <a:prstClr val="black">
                      <a:alpha val="0"/>
                    </a:prstClr>
                  </a:solidFill>
                </a:uFill>
                <a:latin typeface="Arial"/>
                <a:ea typeface="Arial"/>
                <a:cs typeface="Arial"/>
              </a:rPr>
              <a:t>Source: </a:t>
            </a:r>
            <a:r>
              <a:rPr lang="en-GB" sz="1100" b="0" i="0" u="none" strike="noStrike" cap="none" spc="0" baseline="0">
                <a:solidFill>
                  <a:srgbClr val="000000"/>
                </a:solidFill>
                <a:effectLst/>
                <a:uFill>
                  <a:solidFill>
                    <a:prstClr val="black">
                      <a:alpha val="0"/>
                    </a:prstClr>
                  </a:solidFill>
                </a:uFill>
                <a:latin typeface="Arial"/>
                <a:ea typeface="Arial"/>
                <a:cs typeface="Arial"/>
              </a:rPr>
              <a:t>https://intermin.fi/en/rescue-services/rescue-operations/emergency-warnings</a:t>
            </a: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92209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ct val="0"/>
              </a:spcBef>
              <a:spcAft>
                <a:spcPct val="0"/>
              </a:spcAft>
              <a:buFont typeface="Arial" panose="020B0604020202020204" pitchFamily="34" charset="0"/>
              <a:buNone/>
            </a:pPr>
            <a:r>
              <a:rPr lang="en-GB" sz="900" b="1" i="0" u="none" strike="noStrike" cap="none" spc="0" baseline="0">
                <a:solidFill>
                  <a:srgbClr val="000000"/>
                </a:solidFill>
                <a:effectLst/>
                <a:uFill>
                  <a:solidFill>
                    <a:prstClr val="black">
                      <a:alpha val="0"/>
                    </a:prstClr>
                  </a:solidFill>
                </a:uFill>
                <a:latin typeface="Aptos"/>
                <a:ea typeface="Aptos"/>
                <a:cs typeface="Aptos"/>
              </a:rPr>
              <a:t>Answers to the discussion task:</a:t>
            </a:r>
          </a:p>
          <a:p>
            <a:pPr marL="171450" lvl="0" indent="-171450" algn="l" rtl="0">
              <a:spcBef>
                <a:spcPct val="0"/>
              </a:spcBef>
              <a:spcAft>
                <a:spcPct val="0"/>
              </a:spcAft>
              <a:buFont typeface="Arial" panose="020B0604020202020204" pitchFamily="34" charset="0"/>
              <a:buChar char="•"/>
            </a:pPr>
            <a:r>
              <a:rPr lang="en-GB" sz="900" b="0" i="0" u="none" strike="noStrike" cap="none" spc="0" baseline="0">
                <a:solidFill>
                  <a:srgbClr val="000000"/>
                </a:solidFill>
                <a:effectLst/>
                <a:uFill>
                  <a:solidFill>
                    <a:prstClr val="black">
                      <a:alpha val="0"/>
                    </a:prstClr>
                  </a:solidFill>
                </a:uFill>
                <a:latin typeface="Aptos"/>
                <a:ea typeface="Aptos"/>
                <a:cs typeface="Aptos"/>
              </a:rPr>
              <a:t>Home electrical appliances, such as lights, electric stove, microwave and TV. </a:t>
            </a:r>
          </a:p>
          <a:p>
            <a:pPr marL="171450" lvl="0" indent="-171450" algn="l" rtl="0">
              <a:spcBef>
                <a:spcPct val="0"/>
              </a:spcBef>
              <a:spcAft>
                <a:spcPct val="0"/>
              </a:spcAft>
              <a:buFont typeface="Arial" panose="020B0604020202020204" pitchFamily="34" charset="0"/>
              <a:buChar char="•"/>
            </a:pPr>
            <a:r>
              <a:rPr lang="en-GB" sz="900" b="0" i="0" u="none" strike="noStrike" cap="none" spc="0" baseline="0">
                <a:solidFill>
                  <a:srgbClr val="000000"/>
                </a:solidFill>
                <a:effectLst/>
                <a:uFill>
                  <a:solidFill>
                    <a:prstClr val="black">
                      <a:alpha val="0"/>
                    </a:prstClr>
                  </a:solidFill>
                </a:uFill>
                <a:latin typeface="Aptos"/>
                <a:ea typeface="Aptos"/>
                <a:cs typeface="Aptos"/>
              </a:rPr>
              <a:t>Showers, water taps and toilets will quickly stop working as water cannot rise to the apartment by itself. The water pump is powered by electricity and does not work during a power outage.</a:t>
            </a:r>
          </a:p>
          <a:p>
            <a:pPr marL="171450" lvl="0" indent="-171450" algn="l" rtl="0">
              <a:spcBef>
                <a:spcPct val="0"/>
              </a:spcBef>
              <a:spcAft>
                <a:spcPct val="0"/>
              </a:spcAft>
              <a:buFont typeface="Arial" panose="020B0604020202020204" pitchFamily="34" charset="0"/>
              <a:buChar char="•"/>
            </a:pPr>
            <a:r>
              <a:rPr lang="en-GB" sz="900" b="0" i="0" u="none" strike="noStrike" cap="none" spc="0" baseline="0">
                <a:solidFill>
                  <a:srgbClr val="000000"/>
                </a:solidFill>
                <a:effectLst/>
                <a:uFill>
                  <a:solidFill>
                    <a:prstClr val="black">
                      <a:alpha val="0"/>
                    </a:prstClr>
                  </a:solidFill>
                </a:uFill>
                <a:latin typeface="Aptos"/>
                <a:ea typeface="Aptos"/>
                <a:cs typeface="Aptos"/>
              </a:rPr>
              <a:t>Payment terminals in stores do not work unless the store has a backup generator similar to hospitals, for example.</a:t>
            </a:r>
          </a:p>
          <a:p>
            <a:pPr marL="171450" lvl="0" indent="-171450" algn="l" rtl="0">
              <a:spcBef>
                <a:spcPct val="0"/>
              </a:spcBef>
              <a:spcAft>
                <a:spcPct val="0"/>
              </a:spcAft>
              <a:buFont typeface="Arial" panose="020B0604020202020204" pitchFamily="34" charset="0"/>
              <a:buChar char="•"/>
            </a:pPr>
            <a:r>
              <a:rPr lang="en-GB" sz="900" b="0" i="0" u="none" strike="noStrike" cap="none" spc="0" baseline="0">
                <a:solidFill>
                  <a:srgbClr val="000000"/>
                </a:solidFill>
                <a:effectLst/>
                <a:uFill>
                  <a:solidFill>
                    <a:prstClr val="black">
                      <a:alpha val="0"/>
                    </a:prstClr>
                  </a:solidFill>
                </a:uFill>
                <a:latin typeface="Aptos"/>
                <a:ea typeface="Aptos"/>
                <a:cs typeface="Aptos"/>
              </a:rPr>
              <a:t>Battery-powered devices such as phones and laptops will continue working until the battery dies. </a:t>
            </a: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54364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panose="020B0604020202020204" pitchFamily="34" charset="0"/>
              <a:buNone/>
              <a:defRPr/>
            </a:pPr>
            <a:r>
              <a:rPr lang="en-GB" sz="900" b="1" i="0" u="none" strike="noStrike" cap="none" spc="0" baseline="0">
                <a:solidFill>
                  <a:srgbClr val="000000"/>
                </a:solidFill>
                <a:effectLst/>
                <a:uFill>
                  <a:solidFill>
                    <a:prstClr val="black">
                      <a:alpha val="0"/>
                    </a:prstClr>
                  </a:solidFill>
                </a:uFill>
                <a:latin typeface="Aptos"/>
                <a:ea typeface="Aptos"/>
                <a:cs typeface="Aptos"/>
              </a:rPr>
              <a:t>Answers to the discussion task:</a:t>
            </a:r>
          </a:p>
          <a:p>
            <a:pPr marL="171450" marR="0" lvl="0" indent="-171450" algn="l" defTabSz="914400" rtl="0" eaLnBrk="1" fontAlgn="auto" latinLnBrk="0" hangingPunct="1">
              <a:lnSpc>
                <a:spcPct val="100000"/>
              </a:lnSpc>
              <a:spcBef>
                <a:spcPct val="0"/>
              </a:spcBef>
              <a:spcAft>
                <a:spcPct val="0"/>
              </a:spcAft>
              <a:buClr>
                <a:srgbClr val="000000"/>
              </a:buClr>
              <a:buSzPts val="1400"/>
              <a:buFont typeface="Arial" panose="020B0604020202020204" pitchFamily="34" charset="0"/>
              <a:buChar char="•"/>
              <a:defRPr/>
            </a:pPr>
            <a:r>
              <a:rPr lang="en-GB" sz="900" b="0" i="0" u="none" strike="noStrike" cap="none" spc="0" baseline="0">
                <a:solidFill>
                  <a:srgbClr val="000000"/>
                </a:solidFill>
                <a:effectLst/>
                <a:uFill>
                  <a:solidFill>
                    <a:prstClr val="black">
                      <a:alpha val="0"/>
                    </a:prstClr>
                  </a:solidFill>
                </a:uFill>
                <a:latin typeface="Aptos"/>
                <a:ea typeface="Aptos"/>
                <a:cs typeface="Aptos"/>
              </a:rPr>
              <a:t>Weather conditions such as heavy snow, flooding and storms can cause power outages. Repairing damage caused by nature is not always easy, and the power outage may last for a while. Sometimes, the power can be out for several days.</a:t>
            </a:r>
          </a:p>
          <a:p>
            <a:pPr marL="171450" marR="0" lvl="0" indent="-171450" algn="l" defTabSz="914400" rtl="0" eaLnBrk="1" fontAlgn="auto" latinLnBrk="0" hangingPunct="1">
              <a:lnSpc>
                <a:spcPct val="100000"/>
              </a:lnSpc>
              <a:spcBef>
                <a:spcPct val="0"/>
              </a:spcBef>
              <a:spcAft>
                <a:spcPct val="0"/>
              </a:spcAft>
              <a:buClr>
                <a:srgbClr val="000000"/>
              </a:buClr>
              <a:buSzPts val="1400"/>
              <a:buFont typeface="Arial" panose="020B0604020202020204" pitchFamily="34" charset="0"/>
              <a:buChar char="•"/>
              <a:defRPr/>
            </a:pPr>
            <a:r>
              <a:rPr lang="en-GB" sz="900" b="0" i="0" u="none" strike="noStrike" cap="none" spc="0" baseline="0">
                <a:solidFill>
                  <a:srgbClr val="000000"/>
                </a:solidFill>
                <a:effectLst/>
                <a:uFill>
                  <a:solidFill>
                    <a:prstClr val="black">
                      <a:alpha val="0"/>
                    </a:prstClr>
                  </a:solidFill>
                </a:uFill>
                <a:latin typeface="Aptos"/>
                <a:ea typeface="Aptos"/>
                <a:cs typeface="Aptos"/>
              </a:rPr>
              <a:t>Power outages can also be caused by technical problems. </a:t>
            </a:r>
          </a:p>
          <a:p>
            <a:pPr marL="171450" marR="0" lvl="0" indent="-171450" algn="l" defTabSz="914400" rtl="0" eaLnBrk="1" fontAlgn="auto" latinLnBrk="0" hangingPunct="1">
              <a:lnSpc>
                <a:spcPct val="100000"/>
              </a:lnSpc>
              <a:spcBef>
                <a:spcPct val="0"/>
              </a:spcBef>
              <a:spcAft>
                <a:spcPct val="0"/>
              </a:spcAft>
              <a:buClr>
                <a:srgbClr val="000000"/>
              </a:buClr>
              <a:buSzPts val="1400"/>
              <a:buFont typeface="Arial" panose="020B0604020202020204" pitchFamily="34" charset="0"/>
              <a:buChar char="•"/>
              <a:defRPr/>
            </a:pPr>
            <a:r>
              <a:rPr lang="en-GB" sz="900" b="0" i="0" u="none" strike="noStrike" cap="none" spc="0" baseline="0">
                <a:solidFill>
                  <a:srgbClr val="000000"/>
                </a:solidFill>
                <a:effectLst/>
                <a:uFill>
                  <a:solidFill>
                    <a:prstClr val="black">
                      <a:alpha val="0"/>
                    </a:prstClr>
                  </a:solidFill>
                </a:uFill>
                <a:latin typeface="Aptos"/>
                <a:ea typeface="Aptos"/>
                <a:cs typeface="Aptos"/>
              </a:rPr>
              <a:t>Energy distribution can be interrupted if electricity has to be rationed. In this case, power outages would likely be rolling blackouts. In a rolling blackout, electricity is cut off for two hours at a time, for example, to prevent refrigerators and freezers from thawing. Rationing ensures that there is enough energy for the critical functions of society.</a:t>
            </a:r>
          </a:p>
          <a:p>
            <a:pPr marL="171450" marR="0" lvl="0" indent="-171450" algn="l" defTabSz="914400" rtl="0" eaLnBrk="1" fontAlgn="auto" latinLnBrk="0" hangingPunct="1">
              <a:lnSpc>
                <a:spcPct val="100000"/>
              </a:lnSpc>
              <a:spcBef>
                <a:spcPct val="0"/>
              </a:spcBef>
              <a:spcAft>
                <a:spcPct val="0"/>
              </a:spcAft>
              <a:buClr>
                <a:srgbClr val="000000"/>
              </a:buClr>
              <a:buSzPts val="1400"/>
              <a:buFont typeface="Arial" panose="020B0604020202020204" pitchFamily="34" charset="0"/>
              <a:buChar char="•"/>
              <a:defRPr/>
            </a:pPr>
            <a:r>
              <a:rPr lang="en-GB" sz="900" b="0" i="0" u="none" strike="noStrike" cap="none" spc="0" baseline="0">
                <a:solidFill>
                  <a:srgbClr val="000000"/>
                </a:solidFill>
                <a:effectLst/>
                <a:uFill>
                  <a:solidFill>
                    <a:prstClr val="black">
                      <a:alpha val="0"/>
                    </a:prstClr>
                  </a:solidFill>
                </a:uFill>
                <a:latin typeface="Aptos"/>
                <a:ea typeface="Aptos"/>
                <a:cs typeface="Aptos"/>
              </a:rPr>
              <a:t>Fires and accidents can also cause power outages.</a:t>
            </a:r>
          </a:p>
          <a:p>
            <a:pPr marL="0" marR="0" lvl="0" indent="0" algn="l" defTabSz="914400" rtl="0" eaLnBrk="1" fontAlgn="auto" latinLnBrk="0" hangingPunct="1">
              <a:lnSpc>
                <a:spcPct val="100000"/>
              </a:lnSpc>
              <a:spcBef>
                <a:spcPct val="0"/>
              </a:spcBef>
              <a:spcAft>
                <a:spcPct val="0"/>
              </a:spcAft>
              <a:buClr>
                <a:srgbClr val="000000"/>
              </a:buClr>
              <a:buSzPts val="1400"/>
              <a:buFont typeface="Arial" panose="020B0604020202020204" pitchFamily="34" charset="0"/>
              <a:buNone/>
              <a:defRPr/>
            </a:pPr>
            <a:endParaRPr lang="fi-FI" sz="900"/>
          </a:p>
          <a:p>
            <a:pPr marL="0" marR="0" lvl="0" indent="0" algn="l" defTabSz="914400" rtl="0" eaLnBrk="1" fontAlgn="auto" latinLnBrk="0" hangingPunct="1">
              <a:lnSpc>
                <a:spcPct val="100000"/>
              </a:lnSpc>
              <a:spcBef>
                <a:spcPct val="0"/>
              </a:spcBef>
              <a:spcAft>
                <a:spcPct val="0"/>
              </a:spcAft>
              <a:buClr>
                <a:srgbClr val="000000"/>
              </a:buClr>
              <a:buSzPts val="1400"/>
              <a:buFont typeface="Arial" panose="020B0604020202020204" pitchFamily="34" charset="0"/>
              <a:buNone/>
              <a:defRPr/>
            </a:pPr>
            <a:r>
              <a:rPr lang="en-GB" sz="900" b="0" i="0" u="none" strike="noStrike" cap="none" spc="0" baseline="0">
                <a:solidFill>
                  <a:srgbClr val="000000"/>
                </a:solidFill>
                <a:effectLst/>
                <a:uFill>
                  <a:solidFill>
                    <a:prstClr val="black">
                      <a:alpha val="0"/>
                    </a:prstClr>
                  </a:solidFill>
                </a:uFill>
                <a:latin typeface="Aptos"/>
                <a:ea typeface="Aptos"/>
                <a:cs typeface="Aptos"/>
              </a:rPr>
              <a:t>Look at the map of power outages and discuss where outages can occur.</a:t>
            </a:r>
          </a:p>
          <a:p>
            <a:pPr marL="0" marR="0" lvl="0" indent="0" algn="l" defTabSz="914400" rtl="0" eaLnBrk="1" fontAlgn="auto" latinLnBrk="0" hangingPunct="1">
              <a:lnSpc>
                <a:spcPct val="100000"/>
              </a:lnSpc>
              <a:spcBef>
                <a:spcPct val="0"/>
              </a:spcBef>
              <a:spcAft>
                <a:spcPct val="0"/>
              </a:spcAft>
              <a:buClr>
                <a:srgbClr val="000000"/>
              </a:buClr>
              <a:buSzPts val="1400"/>
              <a:buFont typeface="Arial" panose="020B0604020202020204" pitchFamily="34" charset="0"/>
              <a:buNone/>
              <a:defRPr/>
            </a:pPr>
            <a:r>
              <a:rPr lang="en-GB" sz="900" b="0" i="0" u="none" strike="noStrike" cap="none" spc="0" baseline="0">
                <a:solidFill>
                  <a:srgbClr val="000000"/>
                </a:solidFill>
                <a:effectLst/>
                <a:uFill>
                  <a:solidFill>
                    <a:prstClr val="black">
                      <a:alpha val="0"/>
                    </a:prstClr>
                  </a:solidFill>
                </a:uFill>
                <a:latin typeface="Aptos"/>
                <a:ea typeface="Aptos"/>
                <a:cs typeface="Aptos"/>
              </a:rPr>
              <a:t>For example:</a:t>
            </a:r>
          </a:p>
          <a:p>
            <a:pPr marL="171450" marR="0" lvl="0" indent="-171450" algn="l" defTabSz="914400" rtl="0" eaLnBrk="1" fontAlgn="auto" latinLnBrk="0" hangingPunct="1">
              <a:lnSpc>
                <a:spcPct val="100000"/>
              </a:lnSpc>
              <a:spcBef>
                <a:spcPct val="0"/>
              </a:spcBef>
              <a:spcAft>
                <a:spcPct val="0"/>
              </a:spcAft>
              <a:buClr>
                <a:srgbClr val="000000"/>
              </a:buClr>
              <a:buSzPts val="1400"/>
              <a:buFont typeface="Arial" panose="020B0604020202020204" pitchFamily="34" charset="0"/>
              <a:buChar char="•"/>
              <a:defRPr/>
            </a:pPr>
            <a:r>
              <a:rPr lang="en-GB" sz="900" b="0" i="0" u="none" strike="noStrike" cap="none" spc="0" baseline="0">
                <a:solidFill>
                  <a:srgbClr val="000000"/>
                </a:solidFill>
                <a:effectLst/>
                <a:uFill>
                  <a:solidFill>
                    <a:prstClr val="black">
                      <a:alpha val="0"/>
                    </a:prstClr>
                  </a:solidFill>
                </a:uFill>
                <a:latin typeface="Aptos"/>
                <a:ea typeface="Aptos"/>
                <a:cs typeface="Aptos"/>
              </a:rPr>
              <a:t>Windy areas </a:t>
            </a:r>
            <a:r>
              <a:rPr lang="en-GB" sz="900" b="0" i="0" u="none" strike="noStrike" cap="none" spc="0" baseline="0">
                <a:solidFill>
                  <a:srgbClr val="000000"/>
                </a:solidFill>
                <a:effectLst/>
                <a:uFill>
                  <a:solidFill>
                    <a:prstClr val="black">
                      <a:alpha val="0"/>
                    </a:prstClr>
                  </a:solidFill>
                </a:uFill>
                <a:latin typeface="Wingdings"/>
                <a:ea typeface="Aptos"/>
                <a:cs typeface="Aptos"/>
                <a:sym typeface="Wingdings"/>
              </a:rPr>
              <a:t></a:t>
            </a:r>
            <a:r>
              <a:rPr lang="en-GB" sz="900" b="0" i="0" u="none" strike="noStrike" cap="none" spc="0" baseline="0">
                <a:solidFill>
                  <a:srgbClr val="000000"/>
                </a:solidFill>
                <a:effectLst/>
                <a:uFill>
                  <a:solidFill>
                    <a:prstClr val="black">
                      <a:alpha val="0"/>
                    </a:prstClr>
                  </a:solidFill>
                </a:uFill>
                <a:latin typeface="Aptos"/>
                <a:ea typeface="Aptos"/>
                <a:cs typeface="Aptos"/>
              </a:rPr>
              <a:t> Trees felled by a storm damage power lines</a:t>
            </a:r>
          </a:p>
          <a:p>
            <a:pPr marL="171450" marR="0" lvl="0" indent="-171450" algn="l" defTabSz="914400" rtl="0" eaLnBrk="1" fontAlgn="auto" latinLnBrk="0" hangingPunct="1">
              <a:lnSpc>
                <a:spcPct val="100000"/>
              </a:lnSpc>
              <a:spcBef>
                <a:spcPct val="0"/>
              </a:spcBef>
              <a:spcAft>
                <a:spcPct val="0"/>
              </a:spcAft>
              <a:buClr>
                <a:srgbClr val="000000"/>
              </a:buClr>
              <a:buSzPts val="1400"/>
              <a:buFont typeface="Arial" panose="020B0604020202020204" pitchFamily="34" charset="0"/>
              <a:buChar char="•"/>
              <a:defRPr/>
            </a:pPr>
            <a:r>
              <a:rPr lang="en-GB" sz="900" b="0" i="0" u="none" strike="noStrike" cap="none" spc="0" baseline="0">
                <a:solidFill>
                  <a:srgbClr val="000000"/>
                </a:solidFill>
                <a:effectLst/>
                <a:uFill>
                  <a:solidFill>
                    <a:prstClr val="black">
                      <a:alpha val="0"/>
                    </a:prstClr>
                  </a:solidFill>
                </a:uFill>
                <a:latin typeface="Aptos"/>
                <a:ea typeface="Aptos"/>
                <a:cs typeface="Aptos"/>
              </a:rPr>
              <a:t>Snowy areas </a:t>
            </a:r>
            <a:r>
              <a:rPr lang="en-GB" sz="900" b="0" i="0" u="none" strike="noStrike" cap="none" spc="0" baseline="0">
                <a:solidFill>
                  <a:srgbClr val="000000"/>
                </a:solidFill>
                <a:effectLst/>
                <a:uFill>
                  <a:solidFill>
                    <a:prstClr val="black">
                      <a:alpha val="0"/>
                    </a:prstClr>
                  </a:solidFill>
                </a:uFill>
                <a:latin typeface="Wingdings"/>
                <a:ea typeface="Aptos"/>
                <a:cs typeface="Aptos"/>
                <a:sym typeface="Wingdings"/>
              </a:rPr>
              <a:t></a:t>
            </a:r>
            <a:r>
              <a:rPr lang="en-GB" sz="900" b="0" i="0" u="none" strike="noStrike" cap="none" spc="0" baseline="0">
                <a:solidFill>
                  <a:srgbClr val="000000"/>
                </a:solidFill>
                <a:effectLst/>
                <a:uFill>
                  <a:solidFill>
                    <a:prstClr val="black">
                      <a:alpha val="0"/>
                    </a:prstClr>
                  </a:solidFill>
                </a:uFill>
                <a:latin typeface="Aptos"/>
                <a:ea typeface="Aptos"/>
                <a:cs typeface="Aptos"/>
              </a:rPr>
              <a:t> Heavy snow takes down trees on power lines</a:t>
            </a: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2527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ct val="0"/>
              </a:spcBef>
              <a:spcAft>
                <a:spcPct val="0"/>
              </a:spcAft>
              <a:buFont typeface="Arial" panose="020B0604020202020204" pitchFamily="34" charset="0"/>
              <a:buNone/>
            </a:pPr>
            <a:r>
              <a:rPr lang="en-GB" sz="900" b="1" i="0" u="none" strike="noStrike" cap="none" spc="0" baseline="0">
                <a:solidFill>
                  <a:srgbClr val="000000"/>
                </a:solidFill>
                <a:effectLst/>
                <a:uFill>
                  <a:solidFill>
                    <a:prstClr val="black">
                      <a:alpha val="0"/>
                    </a:prstClr>
                  </a:solidFill>
                </a:uFill>
                <a:latin typeface="Aptos"/>
                <a:ea typeface="Aptos"/>
                <a:cs typeface="Aptos"/>
              </a:rPr>
              <a:t>Answers to the discussion task:</a:t>
            </a:r>
          </a:p>
          <a:p>
            <a:pPr marL="171450" lvl="0" indent="-171450" algn="l" rtl="0">
              <a:spcBef>
                <a:spcPct val="0"/>
              </a:spcBef>
              <a:spcAft>
                <a:spcPct val="0"/>
              </a:spcAft>
              <a:buFont typeface="Arial" panose="020B0604020202020204" pitchFamily="34" charset="0"/>
              <a:buChar char="•"/>
            </a:pPr>
            <a:r>
              <a:rPr lang="en-GB" sz="900" b="0" i="0" u="none" strike="noStrike" cap="none" spc="0" baseline="0">
                <a:solidFill>
                  <a:srgbClr val="000000"/>
                </a:solidFill>
                <a:effectLst/>
                <a:uFill>
                  <a:solidFill>
                    <a:prstClr val="black">
                      <a:alpha val="0"/>
                    </a:prstClr>
                  </a:solidFill>
                </a:uFill>
                <a:latin typeface="Aptos"/>
                <a:ea typeface="Aptos"/>
                <a:cs typeface="Aptos"/>
              </a:rPr>
              <a:t>The average person needs about two litres of clean drinking water every day. </a:t>
            </a:r>
          </a:p>
          <a:p>
            <a:pPr marL="171450" marR="0" lvl="0" indent="-171450" algn="l" defTabSz="914400" rtl="0" eaLnBrk="1" fontAlgn="auto" latinLnBrk="0" hangingPunct="1">
              <a:lnSpc>
                <a:spcPct val="100000"/>
              </a:lnSpc>
              <a:spcBef>
                <a:spcPct val="0"/>
              </a:spcBef>
              <a:spcAft>
                <a:spcPct val="0"/>
              </a:spcAft>
              <a:buClr>
                <a:srgbClr val="000000"/>
              </a:buClr>
              <a:buSzPts val="1400"/>
              <a:buFont typeface="Arial" panose="020B0604020202020204" pitchFamily="34" charset="0"/>
              <a:buChar char="•"/>
              <a:defRPr/>
            </a:pPr>
            <a:r>
              <a:rPr lang="en-GB" sz="900" b="0" i="0" u="none" strike="noStrike" cap="none" spc="0" baseline="0">
                <a:solidFill>
                  <a:srgbClr val="000000"/>
                </a:solidFill>
                <a:effectLst/>
                <a:uFill>
                  <a:solidFill>
                    <a:prstClr val="black">
                      <a:alpha val="0"/>
                    </a:prstClr>
                  </a:solidFill>
                </a:uFill>
                <a:latin typeface="Aptos"/>
                <a:ea typeface="Aptos"/>
                <a:cs typeface="Aptos"/>
              </a:rPr>
              <a:t>Water is also needed for cooking and personal hygiene.</a:t>
            </a:r>
            <a:br>
              <a:rPr sz="900"/>
            </a:br>
            <a:r>
              <a:rPr lang="en-GB" sz="900" b="0" i="0" u="none" strike="noStrike" cap="none" spc="0" baseline="0">
                <a:solidFill>
                  <a:srgbClr val="000000"/>
                </a:solidFill>
                <a:effectLst/>
                <a:uFill>
                  <a:solidFill>
                    <a:prstClr val="black">
                      <a:alpha val="0"/>
                    </a:prstClr>
                  </a:solidFill>
                </a:uFill>
                <a:latin typeface="Aptos"/>
                <a:ea typeface="Aptos"/>
                <a:cs typeface="Aptos"/>
              </a:rPr>
              <a:t>The total amount of water needed by a person a day is enough to fill about 1 or 2 buckets.</a:t>
            </a:r>
          </a:p>
          <a:p>
            <a:pPr marL="171450" lvl="0" indent="-171450" algn="l" rtl="0">
              <a:spcBef>
                <a:spcPct val="0"/>
              </a:spcBef>
              <a:spcAft>
                <a:spcPct val="0"/>
              </a:spcAft>
              <a:buFont typeface="Arial" panose="020B0604020202020204" pitchFamily="34" charset="0"/>
              <a:buChar char="•"/>
            </a:pPr>
            <a:r>
              <a:rPr lang="en-GB" sz="900" b="0" i="0" u="none" strike="noStrike" cap="none" spc="0" baseline="0">
                <a:solidFill>
                  <a:srgbClr val="000000"/>
                </a:solidFill>
                <a:effectLst/>
                <a:uFill>
                  <a:solidFill>
                    <a:prstClr val="black">
                      <a:alpha val="0"/>
                    </a:prstClr>
                  </a:solidFill>
                </a:uFill>
                <a:latin typeface="Aptos"/>
                <a:ea typeface="Aptos"/>
                <a:cs typeface="Aptos"/>
              </a:rPr>
              <a:t>The toilet can only be flushed once.</a:t>
            </a: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20547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panose="020B0604020202020204" pitchFamily="34" charset="0"/>
              <a:buNone/>
              <a:defRPr/>
            </a:pPr>
            <a:r>
              <a:rPr lang="en-GB" sz="900" b="1" i="0" u="none" strike="noStrike" cap="none" spc="0" baseline="0">
                <a:solidFill>
                  <a:srgbClr val="000000"/>
                </a:solidFill>
                <a:effectLst/>
                <a:uFill>
                  <a:solidFill>
                    <a:prstClr val="black">
                      <a:alpha val="0"/>
                    </a:prstClr>
                  </a:solidFill>
                </a:uFill>
                <a:latin typeface="Aptos"/>
                <a:ea typeface="Aptos"/>
                <a:cs typeface="Aptos"/>
              </a:rPr>
              <a:t>Answers to the discussion task:</a:t>
            </a:r>
          </a:p>
          <a:p>
            <a:pPr marL="171450" marR="0" lvl="0" indent="-171450" algn="l" defTabSz="914400" rtl="0" eaLnBrk="1" fontAlgn="auto" latinLnBrk="0" hangingPunct="1">
              <a:lnSpc>
                <a:spcPct val="100000"/>
              </a:lnSpc>
              <a:spcBef>
                <a:spcPct val="0"/>
              </a:spcBef>
              <a:spcAft>
                <a:spcPct val="0"/>
              </a:spcAft>
              <a:buClr>
                <a:srgbClr val="000000"/>
              </a:buClr>
              <a:buSzPts val="1400"/>
              <a:buFont typeface="Arial" panose="020B0604020202020204" pitchFamily="34" charset="0"/>
              <a:buChar char="•"/>
              <a:defRPr/>
            </a:pPr>
            <a:r>
              <a:rPr lang="en-GB" sz="1800" b="0" i="0" u="none" strike="noStrike" cap="none" spc="0" baseline="0">
                <a:solidFill>
                  <a:srgbClr val="333333"/>
                </a:solidFill>
                <a:effectLst/>
                <a:uFill>
                  <a:solidFill>
                    <a:prstClr val="black">
                      <a:alpha val="0"/>
                    </a:prstClr>
                  </a:solidFill>
                </a:uFill>
                <a:latin typeface="Lato"/>
                <a:ea typeface="Lato"/>
                <a:cs typeface="Lato"/>
              </a:rPr>
              <a:t>Water supply disruptions can be caused by a power outage or a contamination, for example</a:t>
            </a:r>
            <a:endParaRPr lang="fi-FI" sz="900" b="0" i="0">
              <a:solidFill>
                <a:srgbClr val="333333"/>
              </a:solidFill>
              <a:effectLst/>
              <a:latin typeface="Lato" panose="020F0502020204030203" pitchFamily="34" charset="0"/>
            </a:endParaRPr>
          </a:p>
          <a:p>
            <a:pPr marL="171450" marR="0" lvl="0" indent="-171450" algn="l" defTabSz="914400" rtl="0" eaLnBrk="1" fontAlgn="auto" latinLnBrk="0" hangingPunct="1">
              <a:lnSpc>
                <a:spcPct val="100000"/>
              </a:lnSpc>
              <a:spcBef>
                <a:spcPct val="0"/>
              </a:spcBef>
              <a:spcAft>
                <a:spcPct val="0"/>
              </a:spcAft>
              <a:buClr>
                <a:srgbClr val="000000"/>
              </a:buClr>
              <a:buSzPts val="1400"/>
              <a:buFont typeface="Arial" panose="020B0604020202020204" pitchFamily="34" charset="0"/>
              <a:buChar char="•"/>
              <a:defRPr/>
            </a:pPr>
            <a:r>
              <a:rPr lang="en-GB" sz="900" b="0" i="0" u="none" strike="noStrike" cap="none" spc="0" baseline="0">
                <a:solidFill>
                  <a:srgbClr val="333333"/>
                </a:solidFill>
                <a:effectLst/>
                <a:uFill>
                  <a:solidFill>
                    <a:prstClr val="black">
                      <a:alpha val="0"/>
                    </a:prstClr>
                  </a:solidFill>
                </a:uFill>
                <a:latin typeface="Lato"/>
                <a:ea typeface="Lato"/>
                <a:cs typeface="Lato"/>
              </a:rPr>
              <a:t>For example, roadworks next to pipelines may require cutting off water supply.</a:t>
            </a:r>
          </a:p>
          <a:p>
            <a:pPr marL="171450" marR="0" lvl="0" indent="-171450" algn="l" defTabSz="914400" rtl="0" eaLnBrk="1" fontAlgn="auto" latinLnBrk="0" hangingPunct="1">
              <a:lnSpc>
                <a:spcPct val="100000"/>
              </a:lnSpc>
              <a:spcBef>
                <a:spcPct val="0"/>
              </a:spcBef>
              <a:spcAft>
                <a:spcPct val="0"/>
              </a:spcAft>
              <a:buClr>
                <a:srgbClr val="000000"/>
              </a:buClr>
              <a:buSzPts val="1400"/>
              <a:buFont typeface="Arial" panose="020B0604020202020204" pitchFamily="34" charset="0"/>
              <a:buChar char="•"/>
              <a:defRPr/>
            </a:pPr>
            <a:r>
              <a:rPr lang="en-GB" sz="900" b="0" i="0" u="none" strike="noStrike" cap="none" spc="0" baseline="0">
                <a:solidFill>
                  <a:srgbClr val="333333"/>
                </a:solidFill>
                <a:effectLst/>
                <a:uFill>
                  <a:solidFill>
                    <a:prstClr val="black">
                      <a:alpha val="0"/>
                    </a:prstClr>
                  </a:solidFill>
                </a:uFill>
                <a:latin typeface="Lato"/>
                <a:ea typeface="Lato"/>
                <a:cs typeface="Lato"/>
              </a:rPr>
              <a:t>Water outages can also be local and affect only a single housing company due to plumbing work, for example.</a:t>
            </a: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05261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7E0F23C-60CD-43FC-8AF2-82A8E79EB038}"/>
              </a:ext>
            </a:extLst>
          </p:cNvPr>
          <p:cNvSpPr>
            <a:spLocks noGrp="1"/>
          </p:cNvSpPr>
          <p:nvPr>
            <p:ph type="ctrTitle"/>
          </p:nvPr>
        </p:nvSpPr>
        <p:spPr>
          <a:xfrm>
            <a:off x="1524000" y="1121833"/>
            <a:ext cx="9144000" cy="2387600"/>
          </a:xfrm>
        </p:spPr>
        <p:txBody>
          <a:bodyPr anchor="b"/>
          <a:lstStyle>
            <a:lvl1pPr algn="ctr">
              <a:defRPr sz="8000"/>
            </a:lvl1pPr>
          </a:lstStyle>
          <a:p>
            <a:r>
              <a:rPr lang="fi-FI"/>
              <a:t>Muokkaa ots. perustyyl. napsautt.</a:t>
            </a:r>
          </a:p>
        </p:txBody>
      </p:sp>
      <p:sp>
        <p:nvSpPr>
          <p:cNvPr id="3" name="Alaotsikko 2">
            <a:extLst>
              <a:ext uri="{FF2B5EF4-FFF2-40B4-BE49-F238E27FC236}">
                <a16:creationId xmlns:a16="http://schemas.microsoft.com/office/drawing/2014/main" id="{338102A2-DEBF-4C47-8C44-253EB1729782}"/>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CB094700-696A-4665-B894-8460ED9A0C45}"/>
              </a:ext>
            </a:extLst>
          </p:cNvPr>
          <p:cNvSpPr>
            <a:spLocks noGrp="1"/>
          </p:cNvSpPr>
          <p:nvPr>
            <p:ph type="dt" sz="half" idx="10"/>
          </p:nvPr>
        </p:nvSpPr>
        <p:spPr/>
        <p:txBody>
          <a:bodyPr/>
          <a:lstStyle/>
          <a:p>
            <a:fld id="{CCEDB351-1433-4A46-A0C7-163557921CF8}" type="datetimeFigureOut">
              <a:rPr lang="fi-FI" smtClean="0"/>
              <a:t>21.1.2026</a:t>
            </a:fld>
            <a:endParaRPr lang="fi-FI"/>
          </a:p>
        </p:txBody>
      </p:sp>
      <p:sp>
        <p:nvSpPr>
          <p:cNvPr id="5" name="Alatunnisteen paikkamerkki 4">
            <a:extLst>
              <a:ext uri="{FF2B5EF4-FFF2-40B4-BE49-F238E27FC236}">
                <a16:creationId xmlns:a16="http://schemas.microsoft.com/office/drawing/2014/main" id="{53409775-F970-4E04-8021-EEA4AD9719C8}"/>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D76889D2-9942-4C4E-B7BE-F814F15BF303}"/>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228690350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5_Tyhjä">
    <p:bg>
      <p:bgPr>
        <a:blipFill dpi="0" rotWithShape="1">
          <a:blip r:embed="rId2">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8BAE44C-FBBE-4D9B-B235-8F830DAC8728}"/>
              </a:ext>
            </a:extLst>
          </p:cNvPr>
          <p:cNvSpPr>
            <a:spLocks noGrp="1"/>
          </p:cNvSpPr>
          <p:nvPr>
            <p:ph type="dt" sz="half" idx="10"/>
          </p:nvPr>
        </p:nvSpPr>
        <p:spPr/>
        <p:txBody>
          <a:bodyPr/>
          <a:lstStyle/>
          <a:p>
            <a:fld id="{CCEDB351-1433-4A46-A0C7-163557921CF8}" type="datetimeFigureOut">
              <a:rPr lang="fi-FI" smtClean="0"/>
              <a:t>21.1.2026</a:t>
            </a:fld>
            <a:endParaRPr lang="fi-FI"/>
          </a:p>
        </p:txBody>
      </p:sp>
      <p:sp>
        <p:nvSpPr>
          <p:cNvPr id="3" name="Alatunnisteen paikkamerkki 2">
            <a:extLst>
              <a:ext uri="{FF2B5EF4-FFF2-40B4-BE49-F238E27FC236}">
                <a16:creationId xmlns:a16="http://schemas.microsoft.com/office/drawing/2014/main" id="{75E6E8B6-C224-4479-ABCD-A4F96A019FD6}"/>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0530703E-622F-4B0E-AC09-65B0E0B1C805}"/>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339072685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Tyhjä">
    <p:bg>
      <p:bgPr>
        <a:gradFill flip="none" rotWithShape="1">
          <a:gsLst>
            <a:gs pos="100000">
              <a:srgbClr val="E6B447"/>
            </a:gs>
            <a:gs pos="2000">
              <a:srgbClr val="D92331"/>
            </a:gs>
          </a:gsLst>
          <a:lin ang="2700000" scaled="1"/>
        </a:grad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8BAE44C-FBBE-4D9B-B235-8F830DAC8728}"/>
              </a:ext>
            </a:extLst>
          </p:cNvPr>
          <p:cNvSpPr>
            <a:spLocks noGrp="1"/>
          </p:cNvSpPr>
          <p:nvPr>
            <p:ph type="dt" sz="half" idx="10"/>
          </p:nvPr>
        </p:nvSpPr>
        <p:spPr/>
        <p:txBody>
          <a:bodyPr/>
          <a:lstStyle/>
          <a:p>
            <a:fld id="{CCEDB351-1433-4A46-A0C7-163557921CF8}" type="datetimeFigureOut">
              <a:rPr lang="fi-FI" smtClean="0"/>
              <a:t>21.1.2026</a:t>
            </a:fld>
            <a:endParaRPr lang="fi-FI"/>
          </a:p>
        </p:txBody>
      </p:sp>
      <p:sp>
        <p:nvSpPr>
          <p:cNvPr id="3" name="Alatunnisteen paikkamerkki 2">
            <a:extLst>
              <a:ext uri="{FF2B5EF4-FFF2-40B4-BE49-F238E27FC236}">
                <a16:creationId xmlns:a16="http://schemas.microsoft.com/office/drawing/2014/main" id="{75E6E8B6-C224-4479-ABCD-A4F96A019FD6}"/>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0530703E-622F-4B0E-AC09-65B0E0B1C805}"/>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349746601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2_Tyhjä">
    <p:bg>
      <p:bgPr>
        <a:gradFill flip="none" rotWithShape="1">
          <a:gsLst>
            <a:gs pos="100000">
              <a:srgbClr val="848E76"/>
            </a:gs>
            <a:gs pos="0">
              <a:srgbClr val="D6E0CA"/>
            </a:gs>
            <a:gs pos="45000">
              <a:srgbClr val="BACAA6"/>
            </a:gs>
          </a:gsLst>
          <a:lin ang="2700000" scaled="1"/>
        </a:grad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8BAE44C-FBBE-4D9B-B235-8F830DAC8728}"/>
              </a:ext>
            </a:extLst>
          </p:cNvPr>
          <p:cNvSpPr>
            <a:spLocks noGrp="1"/>
          </p:cNvSpPr>
          <p:nvPr>
            <p:ph type="dt" sz="half" idx="10"/>
          </p:nvPr>
        </p:nvSpPr>
        <p:spPr/>
        <p:txBody>
          <a:bodyPr/>
          <a:lstStyle/>
          <a:p>
            <a:fld id="{CCEDB351-1433-4A46-A0C7-163557921CF8}" type="datetimeFigureOut">
              <a:rPr lang="fi-FI" smtClean="0"/>
              <a:t>21.1.2026</a:t>
            </a:fld>
            <a:endParaRPr lang="fi-FI"/>
          </a:p>
        </p:txBody>
      </p:sp>
      <p:sp>
        <p:nvSpPr>
          <p:cNvPr id="3" name="Alatunnisteen paikkamerkki 2">
            <a:extLst>
              <a:ext uri="{FF2B5EF4-FFF2-40B4-BE49-F238E27FC236}">
                <a16:creationId xmlns:a16="http://schemas.microsoft.com/office/drawing/2014/main" id="{75E6E8B6-C224-4479-ABCD-A4F96A019FD6}"/>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0530703E-622F-4B0E-AC09-65B0E0B1C805}"/>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268678952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3_Tyhjä">
    <p:bg>
      <p:bgPr>
        <a:gradFill flip="none" rotWithShape="1">
          <a:gsLst>
            <a:gs pos="100000">
              <a:srgbClr val="796451"/>
            </a:gs>
            <a:gs pos="0">
              <a:srgbClr val="E2C79D"/>
            </a:gs>
          </a:gsLst>
          <a:lin ang="2700000" scaled="1"/>
        </a:grad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8BAE44C-FBBE-4D9B-B235-8F830DAC8728}"/>
              </a:ext>
            </a:extLst>
          </p:cNvPr>
          <p:cNvSpPr>
            <a:spLocks noGrp="1"/>
          </p:cNvSpPr>
          <p:nvPr>
            <p:ph type="dt" sz="half" idx="10"/>
          </p:nvPr>
        </p:nvSpPr>
        <p:spPr/>
        <p:txBody>
          <a:bodyPr/>
          <a:lstStyle/>
          <a:p>
            <a:fld id="{CCEDB351-1433-4A46-A0C7-163557921CF8}" type="datetimeFigureOut">
              <a:rPr lang="fi-FI" smtClean="0"/>
              <a:t>21.1.2026</a:t>
            </a:fld>
            <a:endParaRPr lang="fi-FI"/>
          </a:p>
        </p:txBody>
      </p:sp>
      <p:sp>
        <p:nvSpPr>
          <p:cNvPr id="3" name="Alatunnisteen paikkamerkki 2">
            <a:extLst>
              <a:ext uri="{FF2B5EF4-FFF2-40B4-BE49-F238E27FC236}">
                <a16:creationId xmlns:a16="http://schemas.microsoft.com/office/drawing/2014/main" id="{75E6E8B6-C224-4479-ABCD-A4F96A019FD6}"/>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0530703E-622F-4B0E-AC09-65B0E0B1C805}"/>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416633779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D5E9654-A0C7-466C-B595-65CB62628913}"/>
              </a:ext>
            </a:extLst>
          </p:cNvPr>
          <p:cNvSpPr>
            <a:spLocks noGrp="1"/>
          </p:cNvSpPr>
          <p:nvPr>
            <p:ph type="title"/>
          </p:nvPr>
        </p:nvSpPr>
        <p:spPr>
          <a:xfrm>
            <a:off x="840318" y="457200"/>
            <a:ext cx="3932767" cy="1600200"/>
          </a:xfrm>
        </p:spPr>
        <p:txBody>
          <a:bodyPr anchor="b"/>
          <a:lstStyle>
            <a:lvl1pPr>
              <a:defRPr sz="4267"/>
            </a:lvl1pPr>
          </a:lstStyle>
          <a:p>
            <a:r>
              <a:rPr lang="fi-FI"/>
              <a:t>Muokkaa ots. perustyyl. napsautt.</a:t>
            </a:r>
          </a:p>
        </p:txBody>
      </p:sp>
      <p:sp>
        <p:nvSpPr>
          <p:cNvPr id="3" name="Sisällön paikkamerkki 2">
            <a:extLst>
              <a:ext uri="{FF2B5EF4-FFF2-40B4-BE49-F238E27FC236}">
                <a16:creationId xmlns:a16="http://schemas.microsoft.com/office/drawing/2014/main" id="{3E3732EC-939B-4D79-B777-A5C28838DEA8}"/>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ACC0929F-13B1-4EEF-A167-B0B797594053}"/>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C51C6D9E-99DC-4B89-AF66-75EAFAF45C3D}"/>
              </a:ext>
            </a:extLst>
          </p:cNvPr>
          <p:cNvSpPr>
            <a:spLocks noGrp="1"/>
          </p:cNvSpPr>
          <p:nvPr>
            <p:ph type="dt" sz="half" idx="10"/>
          </p:nvPr>
        </p:nvSpPr>
        <p:spPr/>
        <p:txBody>
          <a:bodyPr/>
          <a:lstStyle/>
          <a:p>
            <a:fld id="{CCEDB351-1433-4A46-A0C7-163557921CF8}" type="datetimeFigureOut">
              <a:rPr lang="fi-FI" smtClean="0"/>
              <a:t>21.1.2026</a:t>
            </a:fld>
            <a:endParaRPr lang="fi-FI"/>
          </a:p>
        </p:txBody>
      </p:sp>
      <p:sp>
        <p:nvSpPr>
          <p:cNvPr id="6" name="Alatunnisteen paikkamerkki 5">
            <a:extLst>
              <a:ext uri="{FF2B5EF4-FFF2-40B4-BE49-F238E27FC236}">
                <a16:creationId xmlns:a16="http://schemas.microsoft.com/office/drawing/2014/main" id="{EF568123-8E6E-4866-91D5-8F2589771884}"/>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9534AE18-4959-4923-9905-102A4B47AA42}"/>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245431171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4E7480-E4D4-4F3F-92A9-05F1920743F3}"/>
              </a:ext>
            </a:extLst>
          </p:cNvPr>
          <p:cNvSpPr>
            <a:spLocks noGrp="1"/>
          </p:cNvSpPr>
          <p:nvPr>
            <p:ph type="title"/>
          </p:nvPr>
        </p:nvSpPr>
        <p:spPr>
          <a:xfrm>
            <a:off x="840318" y="457200"/>
            <a:ext cx="3932767" cy="1600200"/>
          </a:xfrm>
        </p:spPr>
        <p:txBody>
          <a:bodyPr anchor="b"/>
          <a:lstStyle>
            <a:lvl1pPr>
              <a:defRPr sz="4267"/>
            </a:lvl1pPr>
          </a:lstStyle>
          <a:p>
            <a:r>
              <a:rPr lang="fi-FI"/>
              <a:t>Muokkaa ots. perustyyl. napsautt.</a:t>
            </a:r>
          </a:p>
        </p:txBody>
      </p:sp>
      <p:sp>
        <p:nvSpPr>
          <p:cNvPr id="3" name="Kuvan paikkamerkki 2">
            <a:extLst>
              <a:ext uri="{FF2B5EF4-FFF2-40B4-BE49-F238E27FC236}">
                <a16:creationId xmlns:a16="http://schemas.microsoft.com/office/drawing/2014/main" id="{C672A023-8A02-4372-A16D-482936A5723E}"/>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fi-FI"/>
          </a:p>
        </p:txBody>
      </p:sp>
      <p:sp>
        <p:nvSpPr>
          <p:cNvPr id="4" name="Tekstin paikkamerkki 3">
            <a:extLst>
              <a:ext uri="{FF2B5EF4-FFF2-40B4-BE49-F238E27FC236}">
                <a16:creationId xmlns:a16="http://schemas.microsoft.com/office/drawing/2014/main" id="{664E6B65-ECE8-4671-BEB2-6BD46191B863}"/>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4458E2F3-C037-405B-9B02-177EA75B3320}"/>
              </a:ext>
            </a:extLst>
          </p:cNvPr>
          <p:cNvSpPr>
            <a:spLocks noGrp="1"/>
          </p:cNvSpPr>
          <p:nvPr>
            <p:ph type="dt" sz="half" idx="10"/>
          </p:nvPr>
        </p:nvSpPr>
        <p:spPr/>
        <p:txBody>
          <a:bodyPr/>
          <a:lstStyle/>
          <a:p>
            <a:fld id="{CCEDB351-1433-4A46-A0C7-163557921CF8}" type="datetimeFigureOut">
              <a:rPr lang="fi-FI" smtClean="0"/>
              <a:t>21.1.2026</a:t>
            </a:fld>
            <a:endParaRPr lang="fi-FI"/>
          </a:p>
        </p:txBody>
      </p:sp>
      <p:sp>
        <p:nvSpPr>
          <p:cNvPr id="6" name="Alatunnisteen paikkamerkki 5">
            <a:extLst>
              <a:ext uri="{FF2B5EF4-FFF2-40B4-BE49-F238E27FC236}">
                <a16:creationId xmlns:a16="http://schemas.microsoft.com/office/drawing/2014/main" id="{75F38AED-F028-43D2-ADB7-273EE0A2B887}"/>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BC21DA70-4659-4E9C-AEB5-8E54A3B988AA}"/>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52428366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C4E447E-BF5B-42D7-9927-91D9FAF78BBF}"/>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7CF3A23B-1ECB-4F87-BDE6-11CE3F3E6890}"/>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FBE2E1D6-4331-470A-AB95-0108776C5AAE}"/>
              </a:ext>
            </a:extLst>
          </p:cNvPr>
          <p:cNvSpPr>
            <a:spLocks noGrp="1"/>
          </p:cNvSpPr>
          <p:nvPr>
            <p:ph type="dt" sz="half" idx="10"/>
          </p:nvPr>
        </p:nvSpPr>
        <p:spPr/>
        <p:txBody>
          <a:bodyPr/>
          <a:lstStyle/>
          <a:p>
            <a:fld id="{CCEDB351-1433-4A46-A0C7-163557921CF8}" type="datetimeFigureOut">
              <a:rPr lang="fi-FI" smtClean="0"/>
              <a:t>21.1.2026</a:t>
            </a:fld>
            <a:endParaRPr lang="fi-FI"/>
          </a:p>
        </p:txBody>
      </p:sp>
      <p:sp>
        <p:nvSpPr>
          <p:cNvPr id="5" name="Alatunnisteen paikkamerkki 4">
            <a:extLst>
              <a:ext uri="{FF2B5EF4-FFF2-40B4-BE49-F238E27FC236}">
                <a16:creationId xmlns:a16="http://schemas.microsoft.com/office/drawing/2014/main" id="{2AC63EF7-C154-4B74-8F83-5E7F56C05DC1}"/>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38FA9246-1FBA-4728-A56D-C867A27EBE94}"/>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260467670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3E119038-9B56-42B1-94B2-1EDAFE0C8988}"/>
              </a:ext>
            </a:extLst>
          </p:cNvPr>
          <p:cNvSpPr>
            <a:spLocks noGrp="1"/>
          </p:cNvSpPr>
          <p:nvPr>
            <p:ph type="title" orient="vert"/>
          </p:nvPr>
        </p:nvSpPr>
        <p:spPr>
          <a:xfrm>
            <a:off x="8724901" y="366185"/>
            <a:ext cx="2628900" cy="5810249"/>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541A6BAC-0335-466C-A933-582963E207C3}"/>
              </a:ext>
            </a:extLst>
          </p:cNvPr>
          <p:cNvSpPr>
            <a:spLocks noGrp="1"/>
          </p:cNvSpPr>
          <p:nvPr>
            <p:ph type="body" orient="vert" idx="1"/>
          </p:nvPr>
        </p:nvSpPr>
        <p:spPr>
          <a:xfrm>
            <a:off x="838201" y="366185"/>
            <a:ext cx="7683500" cy="5810249"/>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837204E-D8C5-4B0D-BFF7-DFF876A87E9D}"/>
              </a:ext>
            </a:extLst>
          </p:cNvPr>
          <p:cNvSpPr>
            <a:spLocks noGrp="1"/>
          </p:cNvSpPr>
          <p:nvPr>
            <p:ph type="dt" sz="half" idx="10"/>
          </p:nvPr>
        </p:nvSpPr>
        <p:spPr/>
        <p:txBody>
          <a:bodyPr/>
          <a:lstStyle/>
          <a:p>
            <a:fld id="{CCEDB351-1433-4A46-A0C7-163557921CF8}" type="datetimeFigureOut">
              <a:rPr lang="fi-FI" smtClean="0"/>
              <a:t>21.1.2026</a:t>
            </a:fld>
            <a:endParaRPr lang="fi-FI"/>
          </a:p>
        </p:txBody>
      </p:sp>
      <p:sp>
        <p:nvSpPr>
          <p:cNvPr id="5" name="Alatunnisteen paikkamerkki 4">
            <a:extLst>
              <a:ext uri="{FF2B5EF4-FFF2-40B4-BE49-F238E27FC236}">
                <a16:creationId xmlns:a16="http://schemas.microsoft.com/office/drawing/2014/main" id="{852C9CC1-E520-458B-A9E6-7242D6B0F4EF}"/>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BF4C0BDE-1186-4F13-A686-F3C32B5C8A59}"/>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319106839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5E04E5D-603F-4777-82E9-EBE49183CC17}"/>
              </a:ext>
            </a:extLst>
          </p:cNvPr>
          <p:cNvSpPr>
            <a:spLocks noGrp="1"/>
          </p:cNvSpPr>
          <p:nvPr>
            <p:ph type="title"/>
          </p:nvPr>
        </p:nvSpPr>
        <p:spPr/>
        <p:txBody>
          <a:bodyPr>
            <a:normAutofit/>
          </a:bodyPr>
          <a:lstStyle>
            <a:lvl1pPr>
              <a:defRPr sz="4800"/>
            </a:lvl1pPr>
          </a:lstStyle>
          <a:p>
            <a:r>
              <a:rPr lang="fi-FI"/>
              <a:t>Muokkaa ots. perustyyl. napsautt.</a:t>
            </a:r>
          </a:p>
        </p:txBody>
      </p:sp>
      <p:sp>
        <p:nvSpPr>
          <p:cNvPr id="3" name="Sisällön paikkamerkki 2">
            <a:extLst>
              <a:ext uri="{FF2B5EF4-FFF2-40B4-BE49-F238E27FC236}">
                <a16:creationId xmlns:a16="http://schemas.microsoft.com/office/drawing/2014/main" id="{5BCB634A-BAD6-4024-86BA-17408E80FFB1}"/>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BB7A5C0-825A-460D-AE27-1F5F0989C34B}"/>
              </a:ext>
            </a:extLst>
          </p:cNvPr>
          <p:cNvSpPr>
            <a:spLocks noGrp="1"/>
          </p:cNvSpPr>
          <p:nvPr>
            <p:ph type="dt" sz="half" idx="10"/>
          </p:nvPr>
        </p:nvSpPr>
        <p:spPr/>
        <p:txBody>
          <a:bodyPr/>
          <a:lstStyle/>
          <a:p>
            <a:fld id="{CCEDB351-1433-4A46-A0C7-163557921CF8}" type="datetimeFigureOut">
              <a:rPr lang="fi-FI" smtClean="0"/>
              <a:t>21.1.2026</a:t>
            </a:fld>
            <a:endParaRPr lang="fi-FI"/>
          </a:p>
        </p:txBody>
      </p:sp>
      <p:sp>
        <p:nvSpPr>
          <p:cNvPr id="5" name="Alatunnisteen paikkamerkki 4">
            <a:extLst>
              <a:ext uri="{FF2B5EF4-FFF2-40B4-BE49-F238E27FC236}">
                <a16:creationId xmlns:a16="http://schemas.microsoft.com/office/drawing/2014/main" id="{96C4E169-1ED4-4A70-846C-45D705E3F6A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F384B672-3227-4383-A124-FEACA4891B60}"/>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331926200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Otsikko ja sisältö">
    <p:bg>
      <p:bgPr>
        <a:blipFill dpi="0" rotWithShape="1">
          <a:blip r:embed="rId2">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5E04E5D-603F-4777-82E9-EBE49183CC17}"/>
              </a:ext>
            </a:extLst>
          </p:cNvPr>
          <p:cNvSpPr>
            <a:spLocks noGrp="1"/>
          </p:cNvSpPr>
          <p:nvPr>
            <p:ph type="title"/>
          </p:nvPr>
        </p:nvSpPr>
        <p:spPr/>
        <p:txBody>
          <a:bodyPr>
            <a:normAutofit/>
          </a:bodyPr>
          <a:lstStyle>
            <a:lvl1pPr>
              <a:defRPr sz="4800">
                <a:solidFill>
                  <a:schemeClr val="bg1"/>
                </a:solidFill>
                <a:effectLst>
                  <a:outerShdw blurRad="38100" dist="38100" dir="2700000" algn="tl">
                    <a:srgbClr val="000000">
                      <a:alpha val="43137"/>
                    </a:srgbClr>
                  </a:outerShdw>
                </a:effectLst>
              </a:defRPr>
            </a:lvl1pPr>
          </a:lstStyle>
          <a:p>
            <a:r>
              <a:rPr lang="fi-FI"/>
              <a:t>Muokkaa ots. perustyyl. napsautt.</a:t>
            </a:r>
          </a:p>
        </p:txBody>
      </p:sp>
      <p:sp>
        <p:nvSpPr>
          <p:cNvPr id="3" name="Sisällön paikkamerkki 2">
            <a:extLst>
              <a:ext uri="{FF2B5EF4-FFF2-40B4-BE49-F238E27FC236}">
                <a16:creationId xmlns:a16="http://schemas.microsoft.com/office/drawing/2014/main" id="{5BCB634A-BAD6-4024-86BA-17408E80FFB1}"/>
              </a:ext>
            </a:extLst>
          </p:cNvPr>
          <p:cNvSpPr>
            <a:spLocks noGrp="1"/>
          </p:cNvSpPr>
          <p:nvPr>
            <p:ph idx="1"/>
          </p:nvPr>
        </p:nvSpPr>
        <p:spPr/>
        <p:txBody>
          <a:bodyPr/>
          <a:lstStyle>
            <a:lvl1pPr>
              <a:defRPr>
                <a:solidFill>
                  <a:schemeClr val="bg1"/>
                </a:solidFill>
                <a:effectLst>
                  <a:outerShdw blurRad="38100" dist="38100" dir="2700000" algn="tl">
                    <a:srgbClr val="000000">
                      <a:alpha val="43137"/>
                    </a:srgbClr>
                  </a:outerShdw>
                </a:effectLst>
              </a:defRPr>
            </a:lvl1pPr>
            <a:lvl2pPr>
              <a:defRPr>
                <a:solidFill>
                  <a:schemeClr val="bg1"/>
                </a:solidFill>
                <a:effectLst>
                  <a:outerShdw blurRad="38100" dist="38100" dir="2700000" algn="tl">
                    <a:srgbClr val="000000">
                      <a:alpha val="43137"/>
                    </a:srgbClr>
                  </a:outerShdw>
                </a:effectLst>
              </a:defRPr>
            </a:lvl2pPr>
            <a:lvl3pPr>
              <a:defRPr>
                <a:solidFill>
                  <a:schemeClr val="bg1"/>
                </a:solidFill>
                <a:effectLst>
                  <a:outerShdw blurRad="38100" dist="38100" dir="2700000" algn="tl">
                    <a:srgbClr val="000000">
                      <a:alpha val="43137"/>
                    </a:srgbClr>
                  </a:outerShdw>
                </a:effectLst>
              </a:defRPr>
            </a:lvl3pPr>
            <a:lvl4pPr>
              <a:defRPr>
                <a:solidFill>
                  <a:schemeClr val="bg1"/>
                </a:solidFill>
                <a:effectLst>
                  <a:outerShdw blurRad="38100" dist="38100" dir="2700000" algn="tl">
                    <a:srgbClr val="000000">
                      <a:alpha val="43137"/>
                    </a:srgbClr>
                  </a:outerShdw>
                </a:effectLst>
              </a:defRPr>
            </a:lvl4pPr>
            <a:lvl5pPr>
              <a:defRPr>
                <a:solidFill>
                  <a:schemeClr val="bg1"/>
                </a:solidFill>
                <a:effectLst>
                  <a:outerShdw blurRad="38100" dist="38100" dir="2700000" algn="tl">
                    <a:srgbClr val="000000">
                      <a:alpha val="43137"/>
                    </a:srgbClr>
                  </a:outerShdw>
                </a:effectLs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BB7A5C0-825A-460D-AE27-1F5F0989C34B}"/>
              </a:ext>
            </a:extLst>
          </p:cNvPr>
          <p:cNvSpPr>
            <a:spLocks noGrp="1"/>
          </p:cNvSpPr>
          <p:nvPr>
            <p:ph type="dt" sz="half" idx="10"/>
          </p:nvPr>
        </p:nvSpPr>
        <p:spPr/>
        <p:txBody>
          <a:bodyPr/>
          <a:lstStyle/>
          <a:p>
            <a:fld id="{CCEDB351-1433-4A46-A0C7-163557921CF8}" type="datetimeFigureOut">
              <a:rPr lang="fi-FI" smtClean="0"/>
              <a:t>21.1.2026</a:t>
            </a:fld>
            <a:endParaRPr lang="fi-FI"/>
          </a:p>
        </p:txBody>
      </p:sp>
      <p:sp>
        <p:nvSpPr>
          <p:cNvPr id="5" name="Alatunnisteen paikkamerkki 4">
            <a:extLst>
              <a:ext uri="{FF2B5EF4-FFF2-40B4-BE49-F238E27FC236}">
                <a16:creationId xmlns:a16="http://schemas.microsoft.com/office/drawing/2014/main" id="{96C4E169-1ED4-4A70-846C-45D705E3F6A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F384B672-3227-4383-A124-FEACA4891B60}"/>
              </a:ext>
            </a:extLst>
          </p:cNvPr>
          <p:cNvSpPr>
            <a:spLocks noGrp="1"/>
          </p:cNvSpPr>
          <p:nvPr>
            <p:ph type="sldNum" sz="quarter" idx="12"/>
          </p:nvPr>
        </p:nvSpPr>
        <p:spPr/>
        <p:txBody>
          <a:bodyPr/>
          <a:lstStyle/>
          <a:p>
            <a:fld id="{C59EDE10-7860-4E94-AEB1-E3ABFF18FDFF}" type="slidenum">
              <a:rPr lang="fi-FI" smtClean="0"/>
              <a:t>‹#›</a:t>
            </a:fld>
            <a:endParaRPr lang="fi-FI"/>
          </a:p>
        </p:txBody>
      </p:sp>
      <p:pic>
        <p:nvPicPr>
          <p:cNvPr id="7" name="Kuva 6">
            <a:extLst>
              <a:ext uri="{FF2B5EF4-FFF2-40B4-BE49-F238E27FC236}">
                <a16:creationId xmlns:a16="http://schemas.microsoft.com/office/drawing/2014/main" id="{27A3B949-E20A-4116-8477-D9FCC6297C08}"/>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b="11822"/>
          <a:stretch>
            <a:fillRect/>
          </a:stretch>
        </p:blipFill>
        <p:spPr>
          <a:xfrm>
            <a:off x="10694737" y="6162903"/>
            <a:ext cx="1271483" cy="454873"/>
          </a:xfrm>
          <a:prstGeom prst="rect">
            <a:avLst/>
          </a:prstGeom>
        </p:spPr>
      </p:pic>
    </p:spTree>
    <p:extLst>
      <p:ext uri="{BB962C8B-B14F-4D97-AF65-F5344CB8AC3E}">
        <p14:creationId xmlns:p14="http://schemas.microsoft.com/office/powerpoint/2010/main" val="218811753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952FE6A-30D4-44A1-A73A-62FD84510D9C}"/>
              </a:ext>
            </a:extLst>
          </p:cNvPr>
          <p:cNvSpPr>
            <a:spLocks noGrp="1"/>
          </p:cNvSpPr>
          <p:nvPr>
            <p:ph type="title"/>
          </p:nvPr>
        </p:nvSpPr>
        <p:spPr>
          <a:xfrm>
            <a:off x="831851" y="1710267"/>
            <a:ext cx="10515600" cy="2853267"/>
          </a:xfrm>
        </p:spPr>
        <p:txBody>
          <a:bodyPr anchor="b"/>
          <a:lstStyle>
            <a:lvl1pPr>
              <a:defRPr sz="8000"/>
            </a:lvl1pPr>
          </a:lstStyle>
          <a:p>
            <a:r>
              <a:rPr lang="fi-FI"/>
              <a:t>Muokkaa ots. perustyyl. napsautt.</a:t>
            </a:r>
          </a:p>
        </p:txBody>
      </p:sp>
      <p:sp>
        <p:nvSpPr>
          <p:cNvPr id="3" name="Tekstin paikkamerkki 2">
            <a:extLst>
              <a:ext uri="{FF2B5EF4-FFF2-40B4-BE49-F238E27FC236}">
                <a16:creationId xmlns:a16="http://schemas.microsoft.com/office/drawing/2014/main" id="{4094BF05-54C0-4DA7-8F55-B5B7D3E59C2C}"/>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95CBAAC3-232F-42D6-8C7F-DB36E2434569}"/>
              </a:ext>
            </a:extLst>
          </p:cNvPr>
          <p:cNvSpPr>
            <a:spLocks noGrp="1"/>
          </p:cNvSpPr>
          <p:nvPr>
            <p:ph type="dt" sz="half" idx="10"/>
          </p:nvPr>
        </p:nvSpPr>
        <p:spPr/>
        <p:txBody>
          <a:bodyPr/>
          <a:lstStyle/>
          <a:p>
            <a:fld id="{CCEDB351-1433-4A46-A0C7-163557921CF8}" type="datetimeFigureOut">
              <a:rPr lang="fi-FI" smtClean="0"/>
              <a:t>21.1.2026</a:t>
            </a:fld>
            <a:endParaRPr lang="fi-FI"/>
          </a:p>
        </p:txBody>
      </p:sp>
      <p:sp>
        <p:nvSpPr>
          <p:cNvPr id="5" name="Alatunnisteen paikkamerkki 4">
            <a:extLst>
              <a:ext uri="{FF2B5EF4-FFF2-40B4-BE49-F238E27FC236}">
                <a16:creationId xmlns:a16="http://schemas.microsoft.com/office/drawing/2014/main" id="{BB654F57-0C1F-464D-9A65-F168A8E7AE1C}"/>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B92C5CE6-9786-4130-AB9F-1B455BD60126}"/>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345668517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12687D9-1B05-49B9-A440-FB76A4F7B17E}"/>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B6F68343-8098-43E2-BA52-3E36C8B87B45}"/>
              </a:ext>
            </a:extLst>
          </p:cNvPr>
          <p:cNvSpPr>
            <a:spLocks noGrp="1"/>
          </p:cNvSpPr>
          <p:nvPr>
            <p:ph sz="half" idx="1"/>
          </p:nvPr>
        </p:nvSpPr>
        <p:spPr>
          <a:xfrm>
            <a:off x="838200" y="1826684"/>
            <a:ext cx="5156200" cy="434974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6E156863-F5ED-43F8-B6E4-8BF428512B76}"/>
              </a:ext>
            </a:extLst>
          </p:cNvPr>
          <p:cNvSpPr>
            <a:spLocks noGrp="1"/>
          </p:cNvSpPr>
          <p:nvPr>
            <p:ph sz="half" idx="2"/>
          </p:nvPr>
        </p:nvSpPr>
        <p:spPr>
          <a:xfrm>
            <a:off x="6197600" y="1826684"/>
            <a:ext cx="5156200" cy="434974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D20D2D1E-7A7E-44A7-9AC0-0A598981BA49}"/>
              </a:ext>
            </a:extLst>
          </p:cNvPr>
          <p:cNvSpPr>
            <a:spLocks noGrp="1"/>
          </p:cNvSpPr>
          <p:nvPr>
            <p:ph type="dt" sz="half" idx="10"/>
          </p:nvPr>
        </p:nvSpPr>
        <p:spPr/>
        <p:txBody>
          <a:bodyPr/>
          <a:lstStyle/>
          <a:p>
            <a:fld id="{CCEDB351-1433-4A46-A0C7-163557921CF8}" type="datetimeFigureOut">
              <a:rPr lang="fi-FI" smtClean="0"/>
              <a:t>21.1.2026</a:t>
            </a:fld>
            <a:endParaRPr lang="fi-FI"/>
          </a:p>
        </p:txBody>
      </p:sp>
      <p:sp>
        <p:nvSpPr>
          <p:cNvPr id="6" name="Alatunnisteen paikkamerkki 5">
            <a:extLst>
              <a:ext uri="{FF2B5EF4-FFF2-40B4-BE49-F238E27FC236}">
                <a16:creationId xmlns:a16="http://schemas.microsoft.com/office/drawing/2014/main" id="{BD5F64DF-FC41-4AC3-A266-058ACA5B83A1}"/>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87628C96-DDB5-4F25-9D6D-1C5010FFD00A}"/>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369762927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B9EF9D0-E5E3-4EAE-AB27-FCDCA27DD08D}"/>
              </a:ext>
            </a:extLst>
          </p:cNvPr>
          <p:cNvSpPr>
            <a:spLocks noGrp="1"/>
          </p:cNvSpPr>
          <p:nvPr>
            <p:ph type="title"/>
          </p:nvPr>
        </p:nvSpPr>
        <p:spPr>
          <a:xfrm>
            <a:off x="840317" y="366185"/>
            <a:ext cx="10515600" cy="132503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5DDB2CB8-050E-435B-A150-121AE96BEE6F}"/>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9DC52800-1815-4D44-B9AA-FB636A843D7B}"/>
              </a:ext>
            </a:extLst>
          </p:cNvPr>
          <p:cNvSpPr>
            <a:spLocks noGrp="1"/>
          </p:cNvSpPr>
          <p:nvPr>
            <p:ph sz="half" idx="2"/>
          </p:nvPr>
        </p:nvSpPr>
        <p:spPr>
          <a:xfrm>
            <a:off x="840318" y="2506133"/>
            <a:ext cx="5158316" cy="3683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1D6F895C-FB0C-40D7-93E7-FE6E81B5B305}"/>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E529CF68-3E6D-48F4-8B96-4D23A89C8922}"/>
              </a:ext>
            </a:extLst>
          </p:cNvPr>
          <p:cNvSpPr>
            <a:spLocks noGrp="1"/>
          </p:cNvSpPr>
          <p:nvPr>
            <p:ph sz="quarter" idx="4"/>
          </p:nvPr>
        </p:nvSpPr>
        <p:spPr>
          <a:xfrm>
            <a:off x="6172200" y="2506133"/>
            <a:ext cx="5183717" cy="3683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383D5762-FE5B-4FD6-B9DB-A9CCD04574A6}"/>
              </a:ext>
            </a:extLst>
          </p:cNvPr>
          <p:cNvSpPr>
            <a:spLocks noGrp="1"/>
          </p:cNvSpPr>
          <p:nvPr>
            <p:ph type="dt" sz="half" idx="10"/>
          </p:nvPr>
        </p:nvSpPr>
        <p:spPr/>
        <p:txBody>
          <a:bodyPr/>
          <a:lstStyle/>
          <a:p>
            <a:fld id="{CCEDB351-1433-4A46-A0C7-163557921CF8}" type="datetimeFigureOut">
              <a:rPr lang="fi-FI" smtClean="0"/>
              <a:t>21.1.2026</a:t>
            </a:fld>
            <a:endParaRPr lang="fi-FI"/>
          </a:p>
        </p:txBody>
      </p:sp>
      <p:sp>
        <p:nvSpPr>
          <p:cNvPr id="8" name="Alatunnisteen paikkamerkki 7">
            <a:extLst>
              <a:ext uri="{FF2B5EF4-FFF2-40B4-BE49-F238E27FC236}">
                <a16:creationId xmlns:a16="http://schemas.microsoft.com/office/drawing/2014/main" id="{6EDE117C-6721-42E8-9277-EE293F67580A}"/>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58E42BC2-44C9-4663-A56C-A7991945BBA2}"/>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43766224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0FA09C0-9EA8-473D-8BC9-768B0C41228F}"/>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0427DA3E-C321-421C-A93C-05870D784445}"/>
              </a:ext>
            </a:extLst>
          </p:cNvPr>
          <p:cNvSpPr>
            <a:spLocks noGrp="1"/>
          </p:cNvSpPr>
          <p:nvPr>
            <p:ph type="dt" sz="half" idx="10"/>
          </p:nvPr>
        </p:nvSpPr>
        <p:spPr/>
        <p:txBody>
          <a:bodyPr/>
          <a:lstStyle/>
          <a:p>
            <a:fld id="{CCEDB351-1433-4A46-A0C7-163557921CF8}" type="datetimeFigureOut">
              <a:rPr lang="fi-FI" smtClean="0"/>
              <a:t>21.1.2026</a:t>
            </a:fld>
            <a:endParaRPr lang="fi-FI"/>
          </a:p>
        </p:txBody>
      </p:sp>
      <p:sp>
        <p:nvSpPr>
          <p:cNvPr id="4" name="Alatunnisteen paikkamerkki 3">
            <a:extLst>
              <a:ext uri="{FF2B5EF4-FFF2-40B4-BE49-F238E27FC236}">
                <a16:creationId xmlns:a16="http://schemas.microsoft.com/office/drawing/2014/main" id="{57872DE3-ED36-4B83-AF6B-0DC0975D7664}"/>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ABB3A3E0-6905-4446-B2B0-BC60D2149626}"/>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151329579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yhjä">
    <p:bg>
      <p:bgPr>
        <a:gradFill flip="none" rotWithShape="1">
          <a:gsLst>
            <a:gs pos="64000">
              <a:srgbClr val="98BDC3"/>
            </a:gs>
            <a:gs pos="38000">
              <a:srgbClr val="98BDC3"/>
            </a:gs>
            <a:gs pos="100000">
              <a:srgbClr val="7FA1A8"/>
            </a:gs>
            <a:gs pos="2000">
              <a:srgbClr val="7FA1A8"/>
            </a:gs>
          </a:gsLst>
          <a:lin ang="2700000" scaled="1"/>
        </a:grad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8BAE44C-FBBE-4D9B-B235-8F830DAC8728}"/>
              </a:ext>
            </a:extLst>
          </p:cNvPr>
          <p:cNvSpPr>
            <a:spLocks noGrp="1"/>
          </p:cNvSpPr>
          <p:nvPr>
            <p:ph type="dt" sz="half" idx="10"/>
          </p:nvPr>
        </p:nvSpPr>
        <p:spPr/>
        <p:txBody>
          <a:bodyPr/>
          <a:lstStyle/>
          <a:p>
            <a:fld id="{CCEDB351-1433-4A46-A0C7-163557921CF8}" type="datetimeFigureOut">
              <a:rPr lang="fi-FI" smtClean="0"/>
              <a:t>21.1.2026</a:t>
            </a:fld>
            <a:endParaRPr lang="fi-FI"/>
          </a:p>
        </p:txBody>
      </p:sp>
      <p:sp>
        <p:nvSpPr>
          <p:cNvPr id="3" name="Alatunnisteen paikkamerkki 2">
            <a:extLst>
              <a:ext uri="{FF2B5EF4-FFF2-40B4-BE49-F238E27FC236}">
                <a16:creationId xmlns:a16="http://schemas.microsoft.com/office/drawing/2014/main" id="{75E6E8B6-C224-4479-ABCD-A4F96A019FD6}"/>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0530703E-622F-4B0E-AC09-65B0E0B1C805}"/>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22883905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4_Tyhjä">
    <p:bg>
      <p:bgPr>
        <a:blipFill dpi="0" rotWithShape="1">
          <a:blip r:embed="rId2">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8BAE44C-FBBE-4D9B-B235-8F830DAC8728}"/>
              </a:ext>
            </a:extLst>
          </p:cNvPr>
          <p:cNvSpPr>
            <a:spLocks noGrp="1"/>
          </p:cNvSpPr>
          <p:nvPr>
            <p:ph type="dt" sz="half" idx="10"/>
          </p:nvPr>
        </p:nvSpPr>
        <p:spPr/>
        <p:txBody>
          <a:bodyPr/>
          <a:lstStyle/>
          <a:p>
            <a:fld id="{CCEDB351-1433-4A46-A0C7-163557921CF8}" type="datetimeFigureOut">
              <a:rPr lang="fi-FI" smtClean="0"/>
              <a:t>21.1.2026</a:t>
            </a:fld>
            <a:endParaRPr lang="fi-FI"/>
          </a:p>
        </p:txBody>
      </p:sp>
      <p:sp>
        <p:nvSpPr>
          <p:cNvPr id="3" name="Alatunnisteen paikkamerkki 2">
            <a:extLst>
              <a:ext uri="{FF2B5EF4-FFF2-40B4-BE49-F238E27FC236}">
                <a16:creationId xmlns:a16="http://schemas.microsoft.com/office/drawing/2014/main" id="{75E6E8B6-C224-4479-ABCD-A4F96A019FD6}"/>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0530703E-622F-4B0E-AC09-65B0E0B1C805}"/>
              </a:ext>
            </a:extLst>
          </p:cNvPr>
          <p:cNvSpPr>
            <a:spLocks noGrp="1"/>
          </p:cNvSpPr>
          <p:nvPr>
            <p:ph type="sldNum" sz="quarter" idx="12"/>
          </p:nvPr>
        </p:nvSpPr>
        <p:spPr/>
        <p:txBody>
          <a:bodyPr/>
          <a:lstStyle/>
          <a:p>
            <a:fld id="{C59EDE10-7860-4E94-AEB1-E3ABFF18FDFF}" type="slidenum">
              <a:rPr lang="fi-FI" smtClean="0"/>
              <a:t>‹#›</a:t>
            </a:fld>
            <a:endParaRPr lang="fi-FI"/>
          </a:p>
        </p:txBody>
      </p:sp>
      <p:pic>
        <p:nvPicPr>
          <p:cNvPr id="6" name="Kuva 5">
            <a:extLst>
              <a:ext uri="{FF2B5EF4-FFF2-40B4-BE49-F238E27FC236}">
                <a16:creationId xmlns:a16="http://schemas.microsoft.com/office/drawing/2014/main" id="{7E3D01E1-A8D6-48AA-AD14-826AD469B55A}"/>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47768" y="5499508"/>
            <a:ext cx="2563232" cy="1039933"/>
          </a:xfrm>
          <a:prstGeom prst="rect">
            <a:avLst/>
          </a:prstGeom>
        </p:spPr>
      </p:pic>
    </p:spTree>
    <p:extLst>
      <p:ext uri="{BB962C8B-B14F-4D97-AF65-F5344CB8AC3E}">
        <p14:creationId xmlns:p14="http://schemas.microsoft.com/office/powerpoint/2010/main" val="195532814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95000"/>
              </a:schemeClr>
            </a:gs>
            <a:gs pos="89796">
              <a:schemeClr val="bg1">
                <a:lumMod val="85000"/>
              </a:schemeClr>
            </a:gs>
            <a:gs pos="59000">
              <a:schemeClr val="bg1">
                <a:lumMod val="95000"/>
              </a:schemeClr>
            </a:gs>
            <a:gs pos="29000">
              <a:schemeClr val="bg1">
                <a:lumMod val="85000"/>
              </a:schemeClr>
            </a:gs>
          </a:gsLst>
          <a:lin ang="2700000" scaled="1"/>
        </a:gradFill>
        <a:effectLst/>
      </p:bgPr>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DEF56240-1278-4FE1-B503-9B76A91C5EB7}"/>
              </a:ext>
            </a:extLst>
          </p:cNvPr>
          <p:cNvSpPr>
            <a:spLocks noGrp="1"/>
          </p:cNvSpPr>
          <p:nvPr>
            <p:ph type="title"/>
          </p:nvPr>
        </p:nvSpPr>
        <p:spPr>
          <a:xfrm>
            <a:off x="838200" y="501652"/>
            <a:ext cx="10515600" cy="132503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BF6DD927-683D-4A55-A003-5538291D7238}"/>
              </a:ext>
            </a:extLst>
          </p:cNvPr>
          <p:cNvSpPr>
            <a:spLocks noGrp="1"/>
          </p:cNvSpPr>
          <p:nvPr>
            <p:ph type="body" idx="1"/>
          </p:nvPr>
        </p:nvSpPr>
        <p:spPr>
          <a:xfrm>
            <a:off x="838200" y="2006600"/>
            <a:ext cx="10515600" cy="4349749"/>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2E7453E-380A-4D6E-9A12-BC4502249583}"/>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CCEDB351-1433-4A46-A0C7-163557921CF8}" type="datetimeFigureOut">
              <a:rPr lang="fi-FI" smtClean="0"/>
              <a:t>21.1.2026</a:t>
            </a:fld>
            <a:endParaRPr lang="fi-FI"/>
          </a:p>
        </p:txBody>
      </p:sp>
      <p:sp>
        <p:nvSpPr>
          <p:cNvPr id="5" name="Alatunnisteen paikkamerkki 4">
            <a:extLst>
              <a:ext uri="{FF2B5EF4-FFF2-40B4-BE49-F238E27FC236}">
                <a16:creationId xmlns:a16="http://schemas.microsoft.com/office/drawing/2014/main" id="{D8CD5FC3-0224-499F-88E0-6FF26F558E5D}"/>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4F99B432-641B-4418-81F9-DE1305307705}"/>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C59EDE10-7860-4E94-AEB1-E3ABFF18FDFF}" type="slidenum">
              <a:rPr lang="fi-FI" smtClean="0"/>
              <a:t>‹#›</a:t>
            </a:fld>
            <a:endParaRPr lang="fi-FI"/>
          </a:p>
        </p:txBody>
      </p:sp>
      <p:grpSp>
        <p:nvGrpSpPr>
          <p:cNvPr id="7" name="Ryhmä 6">
            <a:extLst>
              <a:ext uri="{FF2B5EF4-FFF2-40B4-BE49-F238E27FC236}">
                <a16:creationId xmlns:a16="http://schemas.microsoft.com/office/drawing/2014/main" id="{E2C522A7-1441-46E4-B8C8-F613080A3908}"/>
              </a:ext>
            </a:extLst>
          </p:cNvPr>
          <p:cNvGrpSpPr/>
          <p:nvPr userDrawn="1"/>
        </p:nvGrpSpPr>
        <p:grpSpPr>
          <a:xfrm>
            <a:off x="-2792752" y="316447"/>
            <a:ext cx="2005647" cy="5245171"/>
            <a:chOff x="-2094564" y="237335"/>
            <a:chExt cx="1504235" cy="3933878"/>
          </a:xfrm>
        </p:grpSpPr>
        <p:sp>
          <p:nvSpPr>
            <p:cNvPr id="8" name="Suorakulmio 7">
              <a:extLst>
                <a:ext uri="{FF2B5EF4-FFF2-40B4-BE49-F238E27FC236}">
                  <a16:creationId xmlns:a16="http://schemas.microsoft.com/office/drawing/2014/main" id="{81AB47E3-B815-41E0-9809-6B933618DB41}"/>
                </a:ext>
              </a:extLst>
            </p:cNvPr>
            <p:cNvSpPr/>
            <p:nvPr/>
          </p:nvSpPr>
          <p:spPr>
            <a:xfrm>
              <a:off x="-1269597" y="1873350"/>
              <a:ext cx="679268" cy="661851"/>
            </a:xfrm>
            <a:prstGeom prst="rect">
              <a:avLst/>
            </a:prstGeom>
            <a:solidFill>
              <a:srgbClr val="BACA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9" name="Suorakulmio 8">
              <a:extLst>
                <a:ext uri="{FF2B5EF4-FFF2-40B4-BE49-F238E27FC236}">
                  <a16:creationId xmlns:a16="http://schemas.microsoft.com/office/drawing/2014/main" id="{E5FC49DF-FFF2-440A-9764-76CBE0DD4817}"/>
                </a:ext>
              </a:extLst>
            </p:cNvPr>
            <p:cNvSpPr/>
            <p:nvPr/>
          </p:nvSpPr>
          <p:spPr>
            <a:xfrm>
              <a:off x="-2094564" y="1055342"/>
              <a:ext cx="679268" cy="661851"/>
            </a:xfrm>
            <a:prstGeom prst="rect">
              <a:avLst/>
            </a:prstGeom>
            <a:solidFill>
              <a:srgbClr val="D923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0" name="Suorakulmio 9">
              <a:extLst>
                <a:ext uri="{FF2B5EF4-FFF2-40B4-BE49-F238E27FC236}">
                  <a16:creationId xmlns:a16="http://schemas.microsoft.com/office/drawing/2014/main" id="{9F9022D1-41F9-412F-AF82-DD203C7DA3F6}"/>
                </a:ext>
              </a:extLst>
            </p:cNvPr>
            <p:cNvSpPr/>
            <p:nvPr/>
          </p:nvSpPr>
          <p:spPr>
            <a:xfrm>
              <a:off x="-2094564" y="3509361"/>
              <a:ext cx="679268" cy="661851"/>
            </a:xfrm>
            <a:prstGeom prst="rect">
              <a:avLst/>
            </a:prstGeom>
            <a:solidFill>
              <a:srgbClr val="7964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1" name="Suorakulmio 10">
              <a:extLst>
                <a:ext uri="{FF2B5EF4-FFF2-40B4-BE49-F238E27FC236}">
                  <a16:creationId xmlns:a16="http://schemas.microsoft.com/office/drawing/2014/main" id="{D2411340-0A10-40E0-8DA2-5D4FD627A31E}"/>
                </a:ext>
              </a:extLst>
            </p:cNvPr>
            <p:cNvSpPr/>
            <p:nvPr/>
          </p:nvSpPr>
          <p:spPr>
            <a:xfrm>
              <a:off x="-1269597" y="2691356"/>
              <a:ext cx="679268" cy="661851"/>
            </a:xfrm>
            <a:prstGeom prst="rect">
              <a:avLst/>
            </a:prstGeom>
            <a:solidFill>
              <a:srgbClr val="98B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2" name="Suorakulmio 11">
              <a:extLst>
                <a:ext uri="{FF2B5EF4-FFF2-40B4-BE49-F238E27FC236}">
                  <a16:creationId xmlns:a16="http://schemas.microsoft.com/office/drawing/2014/main" id="{02134A3F-9C07-470D-AF60-10A3A71E5D6F}"/>
                </a:ext>
              </a:extLst>
            </p:cNvPr>
            <p:cNvSpPr/>
            <p:nvPr/>
          </p:nvSpPr>
          <p:spPr>
            <a:xfrm>
              <a:off x="-1269597" y="3509362"/>
              <a:ext cx="679268" cy="661851"/>
            </a:xfrm>
            <a:prstGeom prst="rect">
              <a:avLst/>
            </a:prstGeom>
            <a:solidFill>
              <a:srgbClr val="E2C7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3" name="Suorakulmio 12">
              <a:extLst>
                <a:ext uri="{FF2B5EF4-FFF2-40B4-BE49-F238E27FC236}">
                  <a16:creationId xmlns:a16="http://schemas.microsoft.com/office/drawing/2014/main" id="{891BAED2-D9DA-4548-A4B4-28D0A6E33FFF}"/>
                </a:ext>
              </a:extLst>
            </p:cNvPr>
            <p:cNvSpPr/>
            <p:nvPr/>
          </p:nvSpPr>
          <p:spPr>
            <a:xfrm>
              <a:off x="-1269597" y="1055343"/>
              <a:ext cx="679268" cy="661851"/>
            </a:xfrm>
            <a:prstGeom prst="rect">
              <a:avLst/>
            </a:prstGeom>
            <a:solidFill>
              <a:srgbClr val="E6B4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4" name="Suorakulmio 13">
              <a:extLst>
                <a:ext uri="{FF2B5EF4-FFF2-40B4-BE49-F238E27FC236}">
                  <a16:creationId xmlns:a16="http://schemas.microsoft.com/office/drawing/2014/main" id="{6EB6D2D3-8C3B-4338-9BD3-35B7B4E50A7B}"/>
                </a:ext>
              </a:extLst>
            </p:cNvPr>
            <p:cNvSpPr/>
            <p:nvPr/>
          </p:nvSpPr>
          <p:spPr>
            <a:xfrm>
              <a:off x="-1269597" y="237336"/>
              <a:ext cx="679268" cy="661851"/>
            </a:xfrm>
            <a:prstGeom prst="rect">
              <a:avLst/>
            </a:prstGeom>
            <a:solidFill>
              <a:srgbClr val="AAA8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5" name="Suorakulmio 14">
              <a:extLst>
                <a:ext uri="{FF2B5EF4-FFF2-40B4-BE49-F238E27FC236}">
                  <a16:creationId xmlns:a16="http://schemas.microsoft.com/office/drawing/2014/main" id="{27721AEB-4C0D-483E-AC62-2370B29D3F37}"/>
                </a:ext>
              </a:extLst>
            </p:cNvPr>
            <p:cNvSpPr/>
            <p:nvPr/>
          </p:nvSpPr>
          <p:spPr>
            <a:xfrm>
              <a:off x="-2094564" y="237335"/>
              <a:ext cx="679268" cy="661851"/>
            </a:xfrm>
            <a:prstGeom prst="rect">
              <a:avLst/>
            </a:prstGeom>
            <a:solidFill>
              <a:srgbClr val="4E4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6" name="Suorakulmio 15">
              <a:extLst>
                <a:ext uri="{FF2B5EF4-FFF2-40B4-BE49-F238E27FC236}">
                  <a16:creationId xmlns:a16="http://schemas.microsoft.com/office/drawing/2014/main" id="{E8A9A89E-95F6-43E7-BA3E-729F7447E670}"/>
                </a:ext>
              </a:extLst>
            </p:cNvPr>
            <p:cNvSpPr/>
            <p:nvPr/>
          </p:nvSpPr>
          <p:spPr>
            <a:xfrm>
              <a:off x="-2094564" y="2691355"/>
              <a:ext cx="679268" cy="661851"/>
            </a:xfrm>
            <a:prstGeom prst="rect">
              <a:avLst/>
            </a:prstGeom>
            <a:solidFill>
              <a:srgbClr val="3C51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7" name="Suorakulmio 16">
              <a:extLst>
                <a:ext uri="{FF2B5EF4-FFF2-40B4-BE49-F238E27FC236}">
                  <a16:creationId xmlns:a16="http://schemas.microsoft.com/office/drawing/2014/main" id="{DC40AC77-0BCA-498B-8519-31DDACCAA8A4}"/>
                </a:ext>
              </a:extLst>
            </p:cNvPr>
            <p:cNvSpPr/>
            <p:nvPr/>
          </p:nvSpPr>
          <p:spPr>
            <a:xfrm>
              <a:off x="-2094564" y="1873349"/>
              <a:ext cx="679268" cy="661851"/>
            </a:xfrm>
            <a:prstGeom prst="rect">
              <a:avLst/>
            </a:prstGeom>
            <a:solidFill>
              <a:srgbClr val="848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grpSp>
      <p:pic>
        <p:nvPicPr>
          <p:cNvPr id="18" name="Kuva 17">
            <a:extLst>
              <a:ext uri="{FF2B5EF4-FFF2-40B4-BE49-F238E27FC236}">
                <a16:creationId xmlns:a16="http://schemas.microsoft.com/office/drawing/2014/main" id="{857960EF-3557-4EDD-85B3-C49B920A5D5B}"/>
              </a:ext>
            </a:extLst>
          </p:cNvPr>
          <p:cNvPicPr>
            <a:picLocks noChangeAspect="1"/>
          </p:cNvPicPr>
          <p:nvPr userDrawn="1"/>
        </p:nvPicPr>
        <p:blipFill>
          <a:blip r:embed="rId19">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9629400" y="5733883"/>
            <a:ext cx="2181600" cy="885101"/>
          </a:xfrm>
          <a:prstGeom prst="rect">
            <a:avLst/>
          </a:prstGeom>
        </p:spPr>
      </p:pic>
    </p:spTree>
    <p:extLst>
      <p:ext uri="{BB962C8B-B14F-4D97-AF65-F5344CB8AC3E}">
        <p14:creationId xmlns:p14="http://schemas.microsoft.com/office/powerpoint/2010/main" val="27505414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ransition/>
  <p:txStyles>
    <p:titleStyle>
      <a:lvl1pPr algn="l" defTabSz="1219170" rtl="0" eaLnBrk="1" latinLnBrk="0" hangingPunct="1">
        <a:lnSpc>
          <a:spcPct val="90000"/>
        </a:lnSpc>
        <a:spcBef>
          <a:spcPct val="0"/>
        </a:spcBef>
        <a:buNone/>
        <a:defRPr sz="4800" b="0" kern="1200">
          <a:solidFill>
            <a:srgbClr val="3C515C"/>
          </a:solidFill>
          <a:latin typeface="Oswald" panose="00000500000000000000" pitchFamily="2" charset="0"/>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Tenorite" panose="00000500000000000000" pitchFamily="2" charset="0"/>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Tenorite" panose="00000500000000000000" pitchFamily="2" charset="0"/>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Tenorite" panose="00000500000000000000" pitchFamily="2" charset="0"/>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Tenorite" panose="00000500000000000000" pitchFamily="2" charset="0"/>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Tenorite" panose="00000500000000000000" pitchFamily="2" charset="0"/>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fi-FI"/>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3.sv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3.sv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video" Target="https://www.youtube.com/embed/nuUM5pkofFg?feature=oembed" TargetMode="Externa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video" Target="https://player.vimeo.com/video/1112208921?app_id=122963" TargetMode="Externa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3.sv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microsoft.com/office/2007/relationships/media" Target="../media/media2.wav"/><Relationship Id="rId7" Type="http://schemas.openxmlformats.org/officeDocument/2006/relationships/image" Target="../media/image2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0.xml"/><Relationship Id="rId5" Type="http://schemas.openxmlformats.org/officeDocument/2006/relationships/slideLayout" Target="../slideLayouts/slideLayout3.xml"/><Relationship Id="rId4" Type="http://schemas.openxmlformats.org/officeDocument/2006/relationships/audio" Target="../media/media2.wav"/></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25.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7.sv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7.sv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3.sv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35.sv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www.sahkokatkokartta.fi/" TargetMode="External"/><Relationship Id="rId5" Type="http://schemas.openxmlformats.org/officeDocument/2006/relationships/image" Target="../media/image14.png"/><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a:extLst>
            <a:ext uri="{FF2B5EF4-FFF2-40B4-BE49-F238E27FC236}">
              <a16:creationId xmlns:a16="http://schemas.microsoft.com/office/drawing/2014/main" id="{7E7FE86C-6DD3-D341-D3E6-2F0B308A8412}"/>
            </a:ext>
          </a:extLst>
        </p:cNvPr>
        <p:cNvGrpSpPr/>
        <p:nvPr/>
      </p:nvGrpSpPr>
      <p:grpSpPr>
        <a:xfrm>
          <a:off x="0" y="0"/>
          <a:ext cx="0" cy="0"/>
          <a:chOff x="0" y="0"/>
          <a:chExt cx="0" cy="0"/>
        </a:xfrm>
      </p:grpSpPr>
      <p:pic>
        <p:nvPicPr>
          <p:cNvPr id="3" name="Google Shape;93;p1">
            <a:extLst>
              <a:ext uri="{FF2B5EF4-FFF2-40B4-BE49-F238E27FC236}">
                <a16:creationId xmlns:a16="http://schemas.microsoft.com/office/drawing/2014/main" id="{C304D3E1-75F2-EB06-DD50-B1D617385A57}"/>
              </a:ext>
            </a:extLst>
          </p:cNvPr>
          <p:cNvPicPr preferRelativeResize="0"/>
          <p:nvPr/>
        </p:nvPicPr>
        <p:blipFill>
          <a:blip r:embed="rId3">
            <a:alphaModFix/>
          </a:blip>
          <a:stretch>
            <a:fillRect/>
          </a:stretch>
        </p:blipFill>
        <p:spPr>
          <a:xfrm>
            <a:off x="2099903" y="706405"/>
            <a:ext cx="8716096" cy="4146211"/>
          </a:xfrm>
          <a:prstGeom prst="rect">
            <a:avLst/>
          </a:prstGeom>
          <a:noFill/>
          <a:ln>
            <a:noFill/>
          </a:ln>
        </p:spPr>
      </p:pic>
      <p:sp>
        <p:nvSpPr>
          <p:cNvPr id="8" name="Google Shape;1524;p46">
            <a:extLst>
              <a:ext uri="{FF2B5EF4-FFF2-40B4-BE49-F238E27FC236}">
                <a16:creationId xmlns:a16="http://schemas.microsoft.com/office/drawing/2014/main" id="{B51EED7D-15FF-4655-BB03-6B9ABDA6A439}"/>
              </a:ext>
            </a:extLst>
          </p:cNvPr>
          <p:cNvSpPr/>
          <p:nvPr/>
        </p:nvSpPr>
        <p:spPr>
          <a:xfrm rot="-3610131">
            <a:off x="1302030" y="5035971"/>
            <a:ext cx="813405" cy="674373"/>
          </a:xfrm>
          <a:custGeom>
            <a:avLst/>
            <a:gdLst/>
            <a:ahLst/>
            <a:cxnLst/>
            <a:rect l="l" t="t" r="r" b="b"/>
            <a:pathLst>
              <a:path w="14379" h="11921" extrusionOk="0">
                <a:moveTo>
                  <a:pt x="36" y="324"/>
                </a:moveTo>
                <a:lnTo>
                  <a:pt x="36" y="324"/>
                </a:lnTo>
                <a:cubicBezTo>
                  <a:pt x="11" y="366"/>
                  <a:pt x="32" y="384"/>
                  <a:pt x="60" y="395"/>
                </a:cubicBezTo>
                <a:lnTo>
                  <a:pt x="60" y="395"/>
                </a:lnTo>
                <a:lnTo>
                  <a:pt x="36" y="324"/>
                </a:lnTo>
                <a:close/>
                <a:moveTo>
                  <a:pt x="1212" y="584"/>
                </a:moveTo>
                <a:cubicBezTo>
                  <a:pt x="1209" y="584"/>
                  <a:pt x="1206" y="585"/>
                  <a:pt x="1203" y="586"/>
                </a:cubicBezTo>
                <a:cubicBezTo>
                  <a:pt x="1205" y="586"/>
                  <a:pt x="1208" y="585"/>
                  <a:pt x="1212" y="584"/>
                </a:cubicBezTo>
                <a:close/>
                <a:moveTo>
                  <a:pt x="1619" y="908"/>
                </a:moveTo>
                <a:cubicBezTo>
                  <a:pt x="1619" y="910"/>
                  <a:pt x="1620" y="912"/>
                  <a:pt x="1621" y="912"/>
                </a:cubicBezTo>
                <a:lnTo>
                  <a:pt x="1621" y="912"/>
                </a:lnTo>
                <a:cubicBezTo>
                  <a:pt x="1621" y="911"/>
                  <a:pt x="1620" y="909"/>
                  <a:pt x="1619" y="908"/>
                </a:cubicBezTo>
                <a:close/>
                <a:moveTo>
                  <a:pt x="2310" y="908"/>
                </a:moveTo>
                <a:cubicBezTo>
                  <a:pt x="2310" y="913"/>
                  <a:pt x="2310" y="918"/>
                  <a:pt x="2310" y="923"/>
                </a:cubicBezTo>
                <a:lnTo>
                  <a:pt x="2310" y="923"/>
                </a:lnTo>
                <a:cubicBezTo>
                  <a:pt x="2310" y="919"/>
                  <a:pt x="2310" y="914"/>
                  <a:pt x="2310" y="908"/>
                </a:cubicBezTo>
                <a:close/>
                <a:moveTo>
                  <a:pt x="2016" y="1285"/>
                </a:moveTo>
                <a:lnTo>
                  <a:pt x="2016" y="1285"/>
                </a:lnTo>
                <a:cubicBezTo>
                  <a:pt x="2011" y="1286"/>
                  <a:pt x="2006" y="1287"/>
                  <a:pt x="2000" y="1289"/>
                </a:cubicBezTo>
                <a:cubicBezTo>
                  <a:pt x="2008" y="1289"/>
                  <a:pt x="2013" y="1287"/>
                  <a:pt x="2016" y="1285"/>
                </a:cubicBezTo>
                <a:close/>
                <a:moveTo>
                  <a:pt x="2200" y="1347"/>
                </a:moveTo>
                <a:cubicBezTo>
                  <a:pt x="2197" y="1351"/>
                  <a:pt x="2194" y="1356"/>
                  <a:pt x="2191" y="1360"/>
                </a:cubicBezTo>
                <a:cubicBezTo>
                  <a:pt x="2191" y="1360"/>
                  <a:pt x="2196" y="1354"/>
                  <a:pt x="2200" y="1347"/>
                </a:cubicBezTo>
                <a:close/>
                <a:moveTo>
                  <a:pt x="572" y="1467"/>
                </a:moveTo>
                <a:cubicBezTo>
                  <a:pt x="572" y="1469"/>
                  <a:pt x="572" y="1471"/>
                  <a:pt x="573" y="1472"/>
                </a:cubicBezTo>
                <a:lnTo>
                  <a:pt x="573" y="1472"/>
                </a:lnTo>
                <a:cubicBezTo>
                  <a:pt x="573" y="1470"/>
                  <a:pt x="572" y="1469"/>
                  <a:pt x="572" y="1467"/>
                </a:cubicBezTo>
                <a:close/>
                <a:moveTo>
                  <a:pt x="3143" y="1503"/>
                </a:moveTo>
                <a:cubicBezTo>
                  <a:pt x="3167" y="1503"/>
                  <a:pt x="3155" y="1515"/>
                  <a:pt x="3155" y="1527"/>
                </a:cubicBezTo>
                <a:cubicBezTo>
                  <a:pt x="3145" y="1527"/>
                  <a:pt x="3135" y="1527"/>
                  <a:pt x="3125" y="1520"/>
                </a:cubicBezTo>
                <a:lnTo>
                  <a:pt x="3125" y="1520"/>
                </a:lnTo>
                <a:cubicBezTo>
                  <a:pt x="3132" y="1510"/>
                  <a:pt x="3134" y="1503"/>
                  <a:pt x="3143" y="1503"/>
                </a:cubicBezTo>
                <a:close/>
                <a:moveTo>
                  <a:pt x="3026" y="1534"/>
                </a:moveTo>
                <a:cubicBezTo>
                  <a:pt x="3025" y="1534"/>
                  <a:pt x="3024" y="1536"/>
                  <a:pt x="3024" y="1539"/>
                </a:cubicBezTo>
                <a:cubicBezTo>
                  <a:pt x="3025" y="1537"/>
                  <a:pt x="3026" y="1535"/>
                  <a:pt x="3026" y="1534"/>
                </a:cubicBezTo>
                <a:close/>
                <a:moveTo>
                  <a:pt x="3277" y="1762"/>
                </a:moveTo>
                <a:cubicBezTo>
                  <a:pt x="3276" y="1763"/>
                  <a:pt x="3275" y="1764"/>
                  <a:pt x="3274" y="1765"/>
                </a:cubicBezTo>
                <a:cubicBezTo>
                  <a:pt x="3276" y="1765"/>
                  <a:pt x="3277" y="1764"/>
                  <a:pt x="3277" y="1762"/>
                </a:cubicBezTo>
                <a:close/>
                <a:moveTo>
                  <a:pt x="2862" y="1943"/>
                </a:moveTo>
                <a:cubicBezTo>
                  <a:pt x="2864" y="1943"/>
                  <a:pt x="2866" y="1943"/>
                  <a:pt x="2870" y="1943"/>
                </a:cubicBezTo>
                <a:lnTo>
                  <a:pt x="2870" y="1955"/>
                </a:lnTo>
                <a:cubicBezTo>
                  <a:pt x="2870" y="1949"/>
                  <a:pt x="2866" y="1946"/>
                  <a:pt x="2862" y="1943"/>
                </a:cubicBezTo>
                <a:close/>
                <a:moveTo>
                  <a:pt x="980" y="1991"/>
                </a:moveTo>
                <a:lnTo>
                  <a:pt x="980" y="1991"/>
                </a:lnTo>
                <a:cubicBezTo>
                  <a:pt x="979" y="1991"/>
                  <a:pt x="978" y="1991"/>
                  <a:pt x="976" y="1991"/>
                </a:cubicBezTo>
                <a:cubicBezTo>
                  <a:pt x="978" y="1991"/>
                  <a:pt x="979" y="1991"/>
                  <a:pt x="980" y="1991"/>
                </a:cubicBezTo>
                <a:close/>
                <a:moveTo>
                  <a:pt x="2965" y="1955"/>
                </a:moveTo>
                <a:cubicBezTo>
                  <a:pt x="2953" y="1967"/>
                  <a:pt x="2953" y="1991"/>
                  <a:pt x="2953" y="2027"/>
                </a:cubicBezTo>
                <a:cubicBezTo>
                  <a:pt x="2941" y="2015"/>
                  <a:pt x="2929" y="2003"/>
                  <a:pt x="2917" y="1991"/>
                </a:cubicBezTo>
                <a:cubicBezTo>
                  <a:pt x="2941" y="1967"/>
                  <a:pt x="2953" y="1955"/>
                  <a:pt x="2965" y="1955"/>
                </a:cubicBezTo>
                <a:close/>
                <a:moveTo>
                  <a:pt x="2419" y="2299"/>
                </a:moveTo>
                <a:cubicBezTo>
                  <a:pt x="2418" y="2299"/>
                  <a:pt x="2418" y="2300"/>
                  <a:pt x="2417" y="2301"/>
                </a:cubicBezTo>
                <a:cubicBezTo>
                  <a:pt x="2419" y="2301"/>
                  <a:pt x="2419" y="2300"/>
                  <a:pt x="2419" y="2299"/>
                </a:cubicBezTo>
                <a:close/>
                <a:moveTo>
                  <a:pt x="2116" y="2510"/>
                </a:moveTo>
                <a:cubicBezTo>
                  <a:pt x="2118" y="2510"/>
                  <a:pt x="2119" y="2511"/>
                  <a:pt x="2119" y="2515"/>
                </a:cubicBezTo>
                <a:lnTo>
                  <a:pt x="2108" y="2515"/>
                </a:lnTo>
                <a:cubicBezTo>
                  <a:pt x="2108" y="2515"/>
                  <a:pt x="2113" y="2510"/>
                  <a:pt x="2116" y="2510"/>
                </a:cubicBezTo>
                <a:close/>
                <a:moveTo>
                  <a:pt x="2000" y="2515"/>
                </a:moveTo>
                <a:cubicBezTo>
                  <a:pt x="2000" y="2515"/>
                  <a:pt x="1988" y="2527"/>
                  <a:pt x="1988" y="2527"/>
                </a:cubicBezTo>
                <a:cubicBezTo>
                  <a:pt x="1988" y="2527"/>
                  <a:pt x="1988" y="2515"/>
                  <a:pt x="1988" y="2515"/>
                </a:cubicBezTo>
                <a:close/>
                <a:moveTo>
                  <a:pt x="2735" y="2585"/>
                </a:moveTo>
                <a:cubicBezTo>
                  <a:pt x="2736" y="2588"/>
                  <a:pt x="2738" y="2593"/>
                  <a:pt x="2739" y="2598"/>
                </a:cubicBezTo>
                <a:cubicBezTo>
                  <a:pt x="2739" y="2591"/>
                  <a:pt x="2737" y="2587"/>
                  <a:pt x="2735" y="2585"/>
                </a:cubicBezTo>
                <a:close/>
                <a:moveTo>
                  <a:pt x="2031" y="2891"/>
                </a:moveTo>
                <a:cubicBezTo>
                  <a:pt x="2034" y="2891"/>
                  <a:pt x="2036" y="2893"/>
                  <a:pt x="2036" y="2896"/>
                </a:cubicBezTo>
                <a:cubicBezTo>
                  <a:pt x="2024" y="2908"/>
                  <a:pt x="2036" y="2932"/>
                  <a:pt x="2036" y="2967"/>
                </a:cubicBezTo>
                <a:cubicBezTo>
                  <a:pt x="2024" y="2955"/>
                  <a:pt x="2012" y="2932"/>
                  <a:pt x="1988" y="2920"/>
                </a:cubicBezTo>
                <a:cubicBezTo>
                  <a:pt x="2006" y="2902"/>
                  <a:pt x="2023" y="2891"/>
                  <a:pt x="2031" y="2891"/>
                </a:cubicBezTo>
                <a:close/>
                <a:moveTo>
                  <a:pt x="7596" y="6325"/>
                </a:moveTo>
                <a:cubicBezTo>
                  <a:pt x="7596" y="6325"/>
                  <a:pt x="7594" y="6327"/>
                  <a:pt x="7591" y="6331"/>
                </a:cubicBezTo>
                <a:lnTo>
                  <a:pt x="7591" y="6331"/>
                </a:lnTo>
                <a:cubicBezTo>
                  <a:pt x="7593" y="6330"/>
                  <a:pt x="7595" y="6327"/>
                  <a:pt x="7596" y="6325"/>
                </a:cubicBezTo>
                <a:close/>
                <a:moveTo>
                  <a:pt x="6913" y="6395"/>
                </a:moveTo>
                <a:cubicBezTo>
                  <a:pt x="6911" y="6395"/>
                  <a:pt x="6908" y="6395"/>
                  <a:pt x="6906" y="6396"/>
                </a:cubicBezTo>
                <a:cubicBezTo>
                  <a:pt x="6906" y="6396"/>
                  <a:pt x="6910" y="6396"/>
                  <a:pt x="6916" y="6395"/>
                </a:cubicBezTo>
                <a:lnTo>
                  <a:pt x="6916" y="6395"/>
                </a:lnTo>
                <a:cubicBezTo>
                  <a:pt x="6915" y="6395"/>
                  <a:pt x="6914" y="6395"/>
                  <a:pt x="6913" y="6395"/>
                </a:cubicBezTo>
                <a:close/>
                <a:moveTo>
                  <a:pt x="8689" y="7096"/>
                </a:moveTo>
                <a:cubicBezTo>
                  <a:pt x="8688" y="7096"/>
                  <a:pt x="8687" y="7096"/>
                  <a:pt x="8686" y="7096"/>
                </a:cubicBezTo>
                <a:lnTo>
                  <a:pt x="8686" y="7096"/>
                </a:lnTo>
                <a:cubicBezTo>
                  <a:pt x="8691" y="7098"/>
                  <a:pt x="8697" y="7099"/>
                  <a:pt x="8704" y="7099"/>
                </a:cubicBezTo>
                <a:cubicBezTo>
                  <a:pt x="8699" y="7097"/>
                  <a:pt x="8694" y="7096"/>
                  <a:pt x="8689" y="7096"/>
                </a:cubicBezTo>
                <a:close/>
                <a:moveTo>
                  <a:pt x="8140" y="7384"/>
                </a:moveTo>
                <a:cubicBezTo>
                  <a:pt x="8138" y="7386"/>
                  <a:pt x="8136" y="7389"/>
                  <a:pt x="8135" y="7392"/>
                </a:cubicBezTo>
                <a:lnTo>
                  <a:pt x="8135" y="7392"/>
                </a:lnTo>
                <a:cubicBezTo>
                  <a:pt x="8138" y="7390"/>
                  <a:pt x="8141" y="7388"/>
                  <a:pt x="8144" y="7384"/>
                </a:cubicBezTo>
                <a:cubicBezTo>
                  <a:pt x="8143" y="7384"/>
                  <a:pt x="8141" y="7384"/>
                  <a:pt x="8140" y="7384"/>
                </a:cubicBezTo>
                <a:close/>
                <a:moveTo>
                  <a:pt x="8135" y="7392"/>
                </a:moveTo>
                <a:lnTo>
                  <a:pt x="8135" y="7392"/>
                </a:lnTo>
                <a:cubicBezTo>
                  <a:pt x="8126" y="7396"/>
                  <a:pt x="8117" y="7396"/>
                  <a:pt x="8108" y="7396"/>
                </a:cubicBezTo>
                <a:cubicBezTo>
                  <a:pt x="8116" y="7404"/>
                  <a:pt x="8118" y="7420"/>
                  <a:pt x="8128" y="7420"/>
                </a:cubicBezTo>
                <a:cubicBezTo>
                  <a:pt x="8134" y="7420"/>
                  <a:pt x="8142" y="7414"/>
                  <a:pt x="8156" y="7396"/>
                </a:cubicBezTo>
                <a:lnTo>
                  <a:pt x="8132" y="7396"/>
                </a:lnTo>
                <a:cubicBezTo>
                  <a:pt x="8133" y="7395"/>
                  <a:pt x="8134" y="7393"/>
                  <a:pt x="8135" y="7392"/>
                </a:cubicBezTo>
                <a:close/>
                <a:moveTo>
                  <a:pt x="11109" y="7480"/>
                </a:moveTo>
                <a:cubicBezTo>
                  <a:pt x="11106" y="7482"/>
                  <a:pt x="11104" y="7483"/>
                  <a:pt x="11102" y="7485"/>
                </a:cubicBezTo>
                <a:lnTo>
                  <a:pt x="11102" y="7485"/>
                </a:lnTo>
                <a:cubicBezTo>
                  <a:pt x="11105" y="7483"/>
                  <a:pt x="11107" y="7482"/>
                  <a:pt x="11109" y="7480"/>
                </a:cubicBezTo>
                <a:close/>
                <a:moveTo>
                  <a:pt x="8418" y="7599"/>
                </a:moveTo>
                <a:lnTo>
                  <a:pt x="8418" y="7599"/>
                </a:lnTo>
                <a:cubicBezTo>
                  <a:pt x="8419" y="7600"/>
                  <a:pt x="8420" y="7601"/>
                  <a:pt x="8421" y="7601"/>
                </a:cubicBezTo>
                <a:lnTo>
                  <a:pt x="8421" y="7601"/>
                </a:lnTo>
                <a:cubicBezTo>
                  <a:pt x="8420" y="7600"/>
                  <a:pt x="8419" y="7600"/>
                  <a:pt x="8418" y="7599"/>
                </a:cubicBezTo>
                <a:close/>
                <a:moveTo>
                  <a:pt x="10692" y="7646"/>
                </a:moveTo>
                <a:cubicBezTo>
                  <a:pt x="10673" y="7660"/>
                  <a:pt x="10669" y="7665"/>
                  <a:pt x="10673" y="7665"/>
                </a:cubicBezTo>
                <a:cubicBezTo>
                  <a:pt x="10677" y="7665"/>
                  <a:pt x="10688" y="7661"/>
                  <a:pt x="10702" y="7656"/>
                </a:cubicBezTo>
                <a:lnTo>
                  <a:pt x="10702" y="7656"/>
                </a:lnTo>
                <a:lnTo>
                  <a:pt x="10704" y="7658"/>
                </a:lnTo>
                <a:lnTo>
                  <a:pt x="10713" y="7652"/>
                </a:lnTo>
                <a:lnTo>
                  <a:pt x="10713" y="7652"/>
                </a:lnTo>
                <a:cubicBezTo>
                  <a:pt x="10709" y="7653"/>
                  <a:pt x="10705" y="7655"/>
                  <a:pt x="10702" y="7656"/>
                </a:cubicBezTo>
                <a:lnTo>
                  <a:pt x="10702" y="7656"/>
                </a:lnTo>
                <a:lnTo>
                  <a:pt x="10692" y="7646"/>
                </a:lnTo>
                <a:close/>
                <a:moveTo>
                  <a:pt x="10726" y="7715"/>
                </a:moveTo>
                <a:lnTo>
                  <a:pt x="10726" y="7715"/>
                </a:lnTo>
                <a:cubicBezTo>
                  <a:pt x="10723" y="7716"/>
                  <a:pt x="10720" y="7717"/>
                  <a:pt x="10716" y="7718"/>
                </a:cubicBezTo>
                <a:cubicBezTo>
                  <a:pt x="10719" y="7718"/>
                  <a:pt x="10722" y="7717"/>
                  <a:pt x="10726" y="7715"/>
                </a:cubicBezTo>
                <a:close/>
                <a:moveTo>
                  <a:pt x="7025" y="7754"/>
                </a:moveTo>
                <a:lnTo>
                  <a:pt x="7025" y="7754"/>
                </a:lnTo>
                <a:cubicBezTo>
                  <a:pt x="7027" y="7754"/>
                  <a:pt x="7029" y="7754"/>
                  <a:pt x="7032" y="7755"/>
                </a:cubicBezTo>
                <a:lnTo>
                  <a:pt x="7032" y="7755"/>
                </a:lnTo>
                <a:cubicBezTo>
                  <a:pt x="7029" y="7754"/>
                  <a:pt x="7027" y="7754"/>
                  <a:pt x="7025" y="7754"/>
                </a:cubicBezTo>
                <a:close/>
                <a:moveTo>
                  <a:pt x="11311" y="7765"/>
                </a:moveTo>
                <a:cubicBezTo>
                  <a:pt x="11310" y="7767"/>
                  <a:pt x="11309" y="7768"/>
                  <a:pt x="11308" y="7769"/>
                </a:cubicBezTo>
                <a:lnTo>
                  <a:pt x="11308" y="7769"/>
                </a:lnTo>
                <a:cubicBezTo>
                  <a:pt x="11309" y="7768"/>
                  <a:pt x="11310" y="7767"/>
                  <a:pt x="11311" y="7765"/>
                </a:cubicBezTo>
                <a:close/>
                <a:moveTo>
                  <a:pt x="11308" y="7769"/>
                </a:moveTo>
                <a:lnTo>
                  <a:pt x="11308" y="7769"/>
                </a:lnTo>
                <a:cubicBezTo>
                  <a:pt x="11303" y="7775"/>
                  <a:pt x="11298" y="7780"/>
                  <a:pt x="11295" y="7784"/>
                </a:cubicBezTo>
                <a:lnTo>
                  <a:pt x="11295" y="7784"/>
                </a:lnTo>
                <a:cubicBezTo>
                  <a:pt x="11300" y="7781"/>
                  <a:pt x="11303" y="7775"/>
                  <a:pt x="11308" y="7769"/>
                </a:cubicBezTo>
                <a:close/>
                <a:moveTo>
                  <a:pt x="10735" y="7842"/>
                </a:moveTo>
                <a:cubicBezTo>
                  <a:pt x="10726" y="7846"/>
                  <a:pt x="10715" y="7852"/>
                  <a:pt x="10704" y="7861"/>
                </a:cubicBezTo>
                <a:cubicBezTo>
                  <a:pt x="10717" y="7854"/>
                  <a:pt x="10727" y="7848"/>
                  <a:pt x="10735" y="7842"/>
                </a:cubicBezTo>
                <a:close/>
                <a:moveTo>
                  <a:pt x="10954" y="7837"/>
                </a:moveTo>
                <a:cubicBezTo>
                  <a:pt x="10942" y="7849"/>
                  <a:pt x="10942" y="7849"/>
                  <a:pt x="10930" y="7861"/>
                </a:cubicBezTo>
                <a:cubicBezTo>
                  <a:pt x="10930" y="7849"/>
                  <a:pt x="10930" y="7849"/>
                  <a:pt x="10930" y="7849"/>
                </a:cubicBezTo>
                <a:cubicBezTo>
                  <a:pt x="10942" y="7849"/>
                  <a:pt x="10942" y="7849"/>
                  <a:pt x="10954" y="7837"/>
                </a:cubicBezTo>
                <a:close/>
                <a:moveTo>
                  <a:pt x="10918" y="7861"/>
                </a:moveTo>
                <a:cubicBezTo>
                  <a:pt x="10906" y="7873"/>
                  <a:pt x="10882" y="7885"/>
                  <a:pt x="10871" y="7896"/>
                </a:cubicBezTo>
                <a:cubicBezTo>
                  <a:pt x="10859" y="7885"/>
                  <a:pt x="10847" y="7885"/>
                  <a:pt x="10835" y="7885"/>
                </a:cubicBezTo>
                <a:cubicBezTo>
                  <a:pt x="10859" y="7873"/>
                  <a:pt x="10882" y="7861"/>
                  <a:pt x="10894" y="7861"/>
                </a:cubicBezTo>
                <a:close/>
                <a:moveTo>
                  <a:pt x="10906" y="7885"/>
                </a:moveTo>
                <a:cubicBezTo>
                  <a:pt x="10894" y="7896"/>
                  <a:pt x="10894" y="7896"/>
                  <a:pt x="10894" y="7896"/>
                </a:cubicBezTo>
                <a:lnTo>
                  <a:pt x="10882" y="7896"/>
                </a:lnTo>
                <a:cubicBezTo>
                  <a:pt x="10894" y="7896"/>
                  <a:pt x="10894" y="7896"/>
                  <a:pt x="10906" y="7885"/>
                </a:cubicBezTo>
                <a:close/>
                <a:moveTo>
                  <a:pt x="10751" y="7908"/>
                </a:moveTo>
                <a:lnTo>
                  <a:pt x="10751" y="7908"/>
                </a:lnTo>
                <a:cubicBezTo>
                  <a:pt x="10751" y="7910"/>
                  <a:pt x="10750" y="7911"/>
                  <a:pt x="10750" y="7912"/>
                </a:cubicBezTo>
                <a:lnTo>
                  <a:pt x="10750" y="7912"/>
                </a:lnTo>
                <a:cubicBezTo>
                  <a:pt x="10750" y="7911"/>
                  <a:pt x="10751" y="7910"/>
                  <a:pt x="10751" y="7908"/>
                </a:cubicBezTo>
                <a:close/>
                <a:moveTo>
                  <a:pt x="11124" y="7966"/>
                </a:moveTo>
                <a:cubicBezTo>
                  <a:pt x="11130" y="7966"/>
                  <a:pt x="11130" y="7970"/>
                  <a:pt x="11109" y="7992"/>
                </a:cubicBezTo>
                <a:cubicBezTo>
                  <a:pt x="11109" y="7980"/>
                  <a:pt x="11109" y="7980"/>
                  <a:pt x="11109" y="7968"/>
                </a:cubicBezTo>
                <a:cubicBezTo>
                  <a:pt x="11113" y="7968"/>
                  <a:pt x="11120" y="7966"/>
                  <a:pt x="11124" y="7966"/>
                </a:cubicBezTo>
                <a:close/>
                <a:moveTo>
                  <a:pt x="11704" y="8016"/>
                </a:moveTo>
                <a:lnTo>
                  <a:pt x="11704" y="8016"/>
                </a:lnTo>
                <a:cubicBezTo>
                  <a:pt x="11691" y="8020"/>
                  <a:pt x="11682" y="8024"/>
                  <a:pt x="11674" y="8028"/>
                </a:cubicBezTo>
                <a:lnTo>
                  <a:pt x="11674" y="8028"/>
                </a:lnTo>
                <a:cubicBezTo>
                  <a:pt x="11685" y="8024"/>
                  <a:pt x="11695" y="8020"/>
                  <a:pt x="11704" y="8016"/>
                </a:cubicBezTo>
                <a:close/>
                <a:moveTo>
                  <a:pt x="10936" y="8190"/>
                </a:moveTo>
                <a:cubicBezTo>
                  <a:pt x="10931" y="8195"/>
                  <a:pt x="10928" y="8201"/>
                  <a:pt x="10923" y="8208"/>
                </a:cubicBezTo>
                <a:lnTo>
                  <a:pt x="10923" y="8208"/>
                </a:lnTo>
                <a:cubicBezTo>
                  <a:pt x="10930" y="8201"/>
                  <a:pt x="10934" y="8195"/>
                  <a:pt x="10936" y="8190"/>
                </a:cubicBezTo>
                <a:close/>
                <a:moveTo>
                  <a:pt x="10923" y="8208"/>
                </a:moveTo>
                <a:lnTo>
                  <a:pt x="10923" y="8208"/>
                </a:lnTo>
                <a:cubicBezTo>
                  <a:pt x="10916" y="8214"/>
                  <a:pt x="10907" y="8221"/>
                  <a:pt x="10894" y="8230"/>
                </a:cubicBezTo>
                <a:cubicBezTo>
                  <a:pt x="10910" y="8222"/>
                  <a:pt x="10918" y="8214"/>
                  <a:pt x="10923" y="8208"/>
                </a:cubicBezTo>
                <a:close/>
                <a:moveTo>
                  <a:pt x="8704" y="8242"/>
                </a:moveTo>
                <a:lnTo>
                  <a:pt x="8704" y="8242"/>
                </a:lnTo>
                <a:cubicBezTo>
                  <a:pt x="8696" y="8244"/>
                  <a:pt x="8690" y="8246"/>
                  <a:pt x="8685" y="8247"/>
                </a:cubicBezTo>
                <a:lnTo>
                  <a:pt x="8685" y="8247"/>
                </a:lnTo>
                <a:cubicBezTo>
                  <a:pt x="8682" y="8246"/>
                  <a:pt x="8679" y="8245"/>
                  <a:pt x="8675" y="8245"/>
                </a:cubicBezTo>
                <a:cubicBezTo>
                  <a:pt x="8674" y="8245"/>
                  <a:pt x="8672" y="8245"/>
                  <a:pt x="8671" y="8245"/>
                </a:cubicBezTo>
                <a:lnTo>
                  <a:pt x="8671" y="8245"/>
                </a:lnTo>
                <a:cubicBezTo>
                  <a:pt x="8674" y="8246"/>
                  <a:pt x="8677" y="8247"/>
                  <a:pt x="8680" y="8247"/>
                </a:cubicBezTo>
                <a:cubicBezTo>
                  <a:pt x="8682" y="8247"/>
                  <a:pt x="8683" y="8247"/>
                  <a:pt x="8685" y="8247"/>
                </a:cubicBezTo>
                <a:lnTo>
                  <a:pt x="8685" y="8247"/>
                </a:lnTo>
                <a:cubicBezTo>
                  <a:pt x="8691" y="8248"/>
                  <a:pt x="8695" y="8250"/>
                  <a:pt x="8699" y="8250"/>
                </a:cubicBezTo>
                <a:cubicBezTo>
                  <a:pt x="8702" y="8250"/>
                  <a:pt x="8704" y="8248"/>
                  <a:pt x="8704" y="8242"/>
                </a:cubicBezTo>
                <a:close/>
                <a:moveTo>
                  <a:pt x="11132" y="8277"/>
                </a:moveTo>
                <a:cubicBezTo>
                  <a:pt x="11132" y="8277"/>
                  <a:pt x="11132" y="8277"/>
                  <a:pt x="11121" y="8289"/>
                </a:cubicBezTo>
                <a:cubicBezTo>
                  <a:pt x="11121" y="8277"/>
                  <a:pt x="11121" y="8277"/>
                  <a:pt x="11109" y="8277"/>
                </a:cubicBezTo>
                <a:close/>
                <a:moveTo>
                  <a:pt x="11144" y="8277"/>
                </a:moveTo>
                <a:cubicBezTo>
                  <a:pt x="11144" y="8277"/>
                  <a:pt x="11144" y="8277"/>
                  <a:pt x="11156" y="8289"/>
                </a:cubicBezTo>
                <a:lnTo>
                  <a:pt x="11121" y="8289"/>
                </a:lnTo>
                <a:cubicBezTo>
                  <a:pt x="11132" y="8277"/>
                  <a:pt x="11132" y="8277"/>
                  <a:pt x="11144" y="8277"/>
                </a:cubicBezTo>
                <a:close/>
                <a:moveTo>
                  <a:pt x="11204" y="8277"/>
                </a:moveTo>
                <a:cubicBezTo>
                  <a:pt x="11204" y="8277"/>
                  <a:pt x="11204" y="8277"/>
                  <a:pt x="11216" y="8289"/>
                </a:cubicBezTo>
                <a:lnTo>
                  <a:pt x="11192" y="8289"/>
                </a:lnTo>
                <a:cubicBezTo>
                  <a:pt x="11192" y="8289"/>
                  <a:pt x="11192" y="8277"/>
                  <a:pt x="11204" y="8277"/>
                </a:cubicBezTo>
                <a:close/>
                <a:moveTo>
                  <a:pt x="9039" y="8331"/>
                </a:moveTo>
                <a:cubicBezTo>
                  <a:pt x="9039" y="8331"/>
                  <a:pt x="9038" y="8331"/>
                  <a:pt x="9037" y="8331"/>
                </a:cubicBezTo>
                <a:lnTo>
                  <a:pt x="9037" y="8331"/>
                </a:lnTo>
                <a:cubicBezTo>
                  <a:pt x="9044" y="8335"/>
                  <a:pt x="9051" y="8337"/>
                  <a:pt x="9061" y="8337"/>
                </a:cubicBezTo>
                <a:cubicBezTo>
                  <a:pt x="9053" y="8333"/>
                  <a:pt x="9046" y="8331"/>
                  <a:pt x="9039" y="8331"/>
                </a:cubicBezTo>
                <a:close/>
                <a:moveTo>
                  <a:pt x="10966" y="8385"/>
                </a:moveTo>
                <a:lnTo>
                  <a:pt x="10966" y="8385"/>
                </a:lnTo>
                <a:cubicBezTo>
                  <a:pt x="10942" y="8397"/>
                  <a:pt x="10930" y="8397"/>
                  <a:pt x="10918" y="8397"/>
                </a:cubicBezTo>
                <a:cubicBezTo>
                  <a:pt x="10906" y="8397"/>
                  <a:pt x="10894" y="8408"/>
                  <a:pt x="10871" y="8420"/>
                </a:cubicBezTo>
                <a:cubicBezTo>
                  <a:pt x="10871" y="8422"/>
                  <a:pt x="10872" y="8423"/>
                  <a:pt x="10874" y="8423"/>
                </a:cubicBezTo>
                <a:cubicBezTo>
                  <a:pt x="10890" y="8423"/>
                  <a:pt x="10945" y="8395"/>
                  <a:pt x="10966" y="8385"/>
                </a:cubicBezTo>
                <a:close/>
                <a:moveTo>
                  <a:pt x="11179" y="8433"/>
                </a:moveTo>
                <a:lnTo>
                  <a:pt x="11179" y="8433"/>
                </a:lnTo>
                <a:cubicBezTo>
                  <a:pt x="11168" y="8445"/>
                  <a:pt x="11156" y="8456"/>
                  <a:pt x="11144" y="8456"/>
                </a:cubicBezTo>
                <a:cubicBezTo>
                  <a:pt x="11168" y="8444"/>
                  <a:pt x="11168" y="8444"/>
                  <a:pt x="11179" y="8433"/>
                </a:cubicBezTo>
                <a:close/>
                <a:moveTo>
                  <a:pt x="11311" y="8504"/>
                </a:moveTo>
                <a:cubicBezTo>
                  <a:pt x="11311" y="8504"/>
                  <a:pt x="11311" y="8504"/>
                  <a:pt x="11311" y="8516"/>
                </a:cubicBezTo>
                <a:lnTo>
                  <a:pt x="11299" y="8516"/>
                </a:lnTo>
                <a:cubicBezTo>
                  <a:pt x="11299" y="8516"/>
                  <a:pt x="11311" y="8504"/>
                  <a:pt x="11311" y="8504"/>
                </a:cubicBezTo>
                <a:close/>
                <a:moveTo>
                  <a:pt x="11156" y="8456"/>
                </a:moveTo>
                <a:cubicBezTo>
                  <a:pt x="11192" y="8456"/>
                  <a:pt x="11216" y="8456"/>
                  <a:pt x="11240" y="8468"/>
                </a:cubicBezTo>
                <a:cubicBezTo>
                  <a:pt x="11252" y="8468"/>
                  <a:pt x="11252" y="8480"/>
                  <a:pt x="11252" y="8492"/>
                </a:cubicBezTo>
                <a:lnTo>
                  <a:pt x="11240" y="8492"/>
                </a:lnTo>
                <a:cubicBezTo>
                  <a:pt x="11240" y="8504"/>
                  <a:pt x="11240" y="8504"/>
                  <a:pt x="11240" y="8516"/>
                </a:cubicBezTo>
                <a:cubicBezTo>
                  <a:pt x="11224" y="8521"/>
                  <a:pt x="11210" y="8526"/>
                  <a:pt x="11201" y="8526"/>
                </a:cubicBezTo>
                <a:cubicBezTo>
                  <a:pt x="11190" y="8526"/>
                  <a:pt x="11185" y="8518"/>
                  <a:pt x="11192" y="8492"/>
                </a:cubicBezTo>
                <a:lnTo>
                  <a:pt x="11216" y="8480"/>
                </a:lnTo>
                <a:cubicBezTo>
                  <a:pt x="11216" y="8480"/>
                  <a:pt x="11228" y="8468"/>
                  <a:pt x="11239" y="8468"/>
                </a:cubicBezTo>
                <a:lnTo>
                  <a:pt x="11239" y="8468"/>
                </a:lnTo>
                <a:cubicBezTo>
                  <a:pt x="11228" y="8468"/>
                  <a:pt x="11216" y="8480"/>
                  <a:pt x="11204" y="8480"/>
                </a:cubicBezTo>
                <a:cubicBezTo>
                  <a:pt x="11180" y="8480"/>
                  <a:pt x="11156" y="8468"/>
                  <a:pt x="11156" y="8456"/>
                </a:cubicBezTo>
                <a:close/>
                <a:moveTo>
                  <a:pt x="11311" y="8504"/>
                </a:moveTo>
                <a:cubicBezTo>
                  <a:pt x="11299" y="8504"/>
                  <a:pt x="11275" y="8516"/>
                  <a:pt x="11263" y="8527"/>
                </a:cubicBezTo>
                <a:cubicBezTo>
                  <a:pt x="11263" y="8516"/>
                  <a:pt x="11275" y="8516"/>
                  <a:pt x="11275" y="8516"/>
                </a:cubicBezTo>
                <a:cubicBezTo>
                  <a:pt x="11287" y="8504"/>
                  <a:pt x="11299" y="8504"/>
                  <a:pt x="11311" y="8504"/>
                </a:cubicBezTo>
                <a:close/>
                <a:moveTo>
                  <a:pt x="11287" y="8527"/>
                </a:moveTo>
                <a:cubicBezTo>
                  <a:pt x="11287" y="8539"/>
                  <a:pt x="11299" y="8551"/>
                  <a:pt x="11311" y="8563"/>
                </a:cubicBezTo>
                <a:cubicBezTo>
                  <a:pt x="11299" y="8563"/>
                  <a:pt x="11299" y="8575"/>
                  <a:pt x="11287" y="8587"/>
                </a:cubicBezTo>
                <a:cubicBezTo>
                  <a:pt x="11277" y="8591"/>
                  <a:pt x="11266" y="8592"/>
                  <a:pt x="11256" y="8592"/>
                </a:cubicBezTo>
                <a:cubicBezTo>
                  <a:pt x="11233" y="8592"/>
                  <a:pt x="11212" y="8584"/>
                  <a:pt x="11204" y="8575"/>
                </a:cubicBezTo>
                <a:cubicBezTo>
                  <a:pt x="11240" y="8575"/>
                  <a:pt x="11275" y="8551"/>
                  <a:pt x="11287" y="8527"/>
                </a:cubicBezTo>
                <a:close/>
                <a:moveTo>
                  <a:pt x="12002" y="8587"/>
                </a:moveTo>
                <a:cubicBezTo>
                  <a:pt x="12002" y="8590"/>
                  <a:pt x="12001" y="8593"/>
                  <a:pt x="12001" y="8596"/>
                </a:cubicBezTo>
                <a:lnTo>
                  <a:pt x="12001" y="8596"/>
                </a:lnTo>
                <a:cubicBezTo>
                  <a:pt x="12002" y="8594"/>
                  <a:pt x="12002" y="8591"/>
                  <a:pt x="12002" y="8587"/>
                </a:cubicBezTo>
                <a:close/>
                <a:moveTo>
                  <a:pt x="10204" y="8658"/>
                </a:moveTo>
                <a:cubicBezTo>
                  <a:pt x="10201" y="8658"/>
                  <a:pt x="10199" y="8659"/>
                  <a:pt x="10196" y="8660"/>
                </a:cubicBezTo>
                <a:lnTo>
                  <a:pt x="10196" y="8660"/>
                </a:lnTo>
                <a:cubicBezTo>
                  <a:pt x="10201" y="8660"/>
                  <a:pt x="10204" y="8658"/>
                  <a:pt x="10204" y="8658"/>
                </a:cubicBezTo>
                <a:close/>
                <a:moveTo>
                  <a:pt x="11406" y="8658"/>
                </a:moveTo>
                <a:cubicBezTo>
                  <a:pt x="11394" y="8658"/>
                  <a:pt x="11394" y="8658"/>
                  <a:pt x="11383" y="8670"/>
                </a:cubicBezTo>
                <a:cubicBezTo>
                  <a:pt x="11383" y="8670"/>
                  <a:pt x="11383" y="8670"/>
                  <a:pt x="11383" y="8658"/>
                </a:cubicBezTo>
                <a:close/>
                <a:moveTo>
                  <a:pt x="11255" y="8763"/>
                </a:moveTo>
                <a:cubicBezTo>
                  <a:pt x="11250" y="8764"/>
                  <a:pt x="11244" y="8766"/>
                  <a:pt x="11240" y="8766"/>
                </a:cubicBezTo>
                <a:cubicBezTo>
                  <a:pt x="11244" y="8766"/>
                  <a:pt x="11249" y="8765"/>
                  <a:pt x="11255" y="8763"/>
                </a:cubicBezTo>
                <a:close/>
                <a:moveTo>
                  <a:pt x="8263" y="9004"/>
                </a:moveTo>
                <a:cubicBezTo>
                  <a:pt x="8262" y="9010"/>
                  <a:pt x="8261" y="9015"/>
                  <a:pt x="8261" y="9019"/>
                </a:cubicBezTo>
                <a:lnTo>
                  <a:pt x="8261" y="9019"/>
                </a:lnTo>
                <a:cubicBezTo>
                  <a:pt x="8262" y="9013"/>
                  <a:pt x="8263" y="9007"/>
                  <a:pt x="8263" y="9004"/>
                </a:cubicBezTo>
                <a:close/>
                <a:moveTo>
                  <a:pt x="8620" y="9063"/>
                </a:moveTo>
                <a:lnTo>
                  <a:pt x="8620" y="9063"/>
                </a:lnTo>
                <a:cubicBezTo>
                  <a:pt x="8632" y="9069"/>
                  <a:pt x="8644" y="9072"/>
                  <a:pt x="8656" y="9072"/>
                </a:cubicBezTo>
                <a:cubicBezTo>
                  <a:pt x="8668" y="9072"/>
                  <a:pt x="8680" y="9069"/>
                  <a:pt x="8692" y="9063"/>
                </a:cubicBezTo>
                <a:lnTo>
                  <a:pt x="8692" y="9063"/>
                </a:lnTo>
                <a:cubicBezTo>
                  <a:pt x="8671" y="9091"/>
                  <a:pt x="8650" y="9118"/>
                  <a:pt x="8637" y="9118"/>
                </a:cubicBezTo>
                <a:cubicBezTo>
                  <a:pt x="8627" y="9118"/>
                  <a:pt x="8620" y="9104"/>
                  <a:pt x="8620" y="9063"/>
                </a:cubicBezTo>
                <a:close/>
                <a:moveTo>
                  <a:pt x="8799" y="9099"/>
                </a:moveTo>
                <a:cubicBezTo>
                  <a:pt x="8799" y="9099"/>
                  <a:pt x="8811" y="9111"/>
                  <a:pt x="8811" y="9111"/>
                </a:cubicBezTo>
                <a:cubicBezTo>
                  <a:pt x="8811" y="9123"/>
                  <a:pt x="8799" y="9123"/>
                  <a:pt x="8799" y="9135"/>
                </a:cubicBezTo>
                <a:cubicBezTo>
                  <a:pt x="8797" y="9137"/>
                  <a:pt x="8795" y="9138"/>
                  <a:pt x="8793" y="9138"/>
                </a:cubicBezTo>
                <a:cubicBezTo>
                  <a:pt x="8787" y="9138"/>
                  <a:pt x="8789" y="9118"/>
                  <a:pt x="8799" y="9099"/>
                </a:cubicBezTo>
                <a:close/>
                <a:moveTo>
                  <a:pt x="7084" y="9135"/>
                </a:moveTo>
                <a:cubicBezTo>
                  <a:pt x="7084" y="9138"/>
                  <a:pt x="7083" y="9141"/>
                  <a:pt x="7083" y="9144"/>
                </a:cubicBezTo>
                <a:lnTo>
                  <a:pt x="7083" y="9144"/>
                </a:lnTo>
                <a:cubicBezTo>
                  <a:pt x="7084" y="9140"/>
                  <a:pt x="7084" y="9137"/>
                  <a:pt x="7084" y="9135"/>
                </a:cubicBezTo>
                <a:close/>
                <a:moveTo>
                  <a:pt x="8763" y="9099"/>
                </a:moveTo>
                <a:cubicBezTo>
                  <a:pt x="8763" y="9111"/>
                  <a:pt x="8751" y="9123"/>
                  <a:pt x="8751" y="9147"/>
                </a:cubicBezTo>
                <a:cubicBezTo>
                  <a:pt x="8751" y="9135"/>
                  <a:pt x="8751" y="9111"/>
                  <a:pt x="8751" y="9099"/>
                </a:cubicBezTo>
                <a:close/>
                <a:moveTo>
                  <a:pt x="8906" y="9194"/>
                </a:moveTo>
                <a:cubicBezTo>
                  <a:pt x="8906" y="9194"/>
                  <a:pt x="8894" y="9206"/>
                  <a:pt x="8894" y="9218"/>
                </a:cubicBezTo>
                <a:cubicBezTo>
                  <a:pt x="8894" y="9206"/>
                  <a:pt x="8894" y="9194"/>
                  <a:pt x="8894" y="9194"/>
                </a:cubicBezTo>
                <a:close/>
                <a:moveTo>
                  <a:pt x="8645" y="9326"/>
                </a:moveTo>
                <a:cubicBezTo>
                  <a:pt x="8648" y="9326"/>
                  <a:pt x="8649" y="9334"/>
                  <a:pt x="8644" y="9361"/>
                </a:cubicBezTo>
                <a:cubicBezTo>
                  <a:pt x="8641" y="9357"/>
                  <a:pt x="8638" y="9356"/>
                  <a:pt x="8636" y="9356"/>
                </a:cubicBezTo>
                <a:cubicBezTo>
                  <a:pt x="8632" y="9356"/>
                  <a:pt x="8632" y="9364"/>
                  <a:pt x="8632" y="9373"/>
                </a:cubicBezTo>
                <a:cubicBezTo>
                  <a:pt x="8632" y="9373"/>
                  <a:pt x="8620" y="9373"/>
                  <a:pt x="8620" y="9361"/>
                </a:cubicBezTo>
                <a:cubicBezTo>
                  <a:pt x="8620" y="9357"/>
                  <a:pt x="8620" y="9353"/>
                  <a:pt x="8620" y="9349"/>
                </a:cubicBezTo>
                <a:cubicBezTo>
                  <a:pt x="8628" y="9349"/>
                  <a:pt x="8640" y="9326"/>
                  <a:pt x="8645" y="9326"/>
                </a:cubicBezTo>
                <a:close/>
                <a:moveTo>
                  <a:pt x="8227" y="9385"/>
                </a:moveTo>
                <a:cubicBezTo>
                  <a:pt x="8227" y="9397"/>
                  <a:pt x="8227" y="9409"/>
                  <a:pt x="8227" y="9409"/>
                </a:cubicBezTo>
                <a:cubicBezTo>
                  <a:pt x="8227" y="9409"/>
                  <a:pt x="8227" y="9420"/>
                  <a:pt x="8215" y="9420"/>
                </a:cubicBezTo>
                <a:cubicBezTo>
                  <a:pt x="8227" y="9409"/>
                  <a:pt x="8227" y="9409"/>
                  <a:pt x="8227" y="9385"/>
                </a:cubicBezTo>
                <a:close/>
                <a:moveTo>
                  <a:pt x="8668" y="9397"/>
                </a:moveTo>
                <a:cubicBezTo>
                  <a:pt x="8668" y="9409"/>
                  <a:pt x="8668" y="9409"/>
                  <a:pt x="8668" y="9420"/>
                </a:cubicBezTo>
                <a:lnTo>
                  <a:pt x="8644" y="9420"/>
                </a:lnTo>
                <a:cubicBezTo>
                  <a:pt x="8644" y="9420"/>
                  <a:pt x="8644" y="9409"/>
                  <a:pt x="8644" y="9397"/>
                </a:cubicBezTo>
                <a:close/>
                <a:moveTo>
                  <a:pt x="8204" y="9397"/>
                </a:moveTo>
                <a:cubicBezTo>
                  <a:pt x="8204" y="9420"/>
                  <a:pt x="8192" y="9432"/>
                  <a:pt x="8192" y="9444"/>
                </a:cubicBezTo>
                <a:cubicBezTo>
                  <a:pt x="8192" y="9432"/>
                  <a:pt x="8192" y="9420"/>
                  <a:pt x="8192" y="9409"/>
                </a:cubicBezTo>
                <a:cubicBezTo>
                  <a:pt x="8192" y="9412"/>
                  <a:pt x="8193" y="9413"/>
                  <a:pt x="8194" y="9413"/>
                </a:cubicBezTo>
                <a:cubicBezTo>
                  <a:pt x="8198" y="9413"/>
                  <a:pt x="8204" y="9405"/>
                  <a:pt x="8204" y="9397"/>
                </a:cubicBezTo>
                <a:close/>
                <a:moveTo>
                  <a:pt x="8751" y="9471"/>
                </a:moveTo>
                <a:cubicBezTo>
                  <a:pt x="8754" y="9471"/>
                  <a:pt x="8757" y="9474"/>
                  <a:pt x="8763" y="9480"/>
                </a:cubicBezTo>
                <a:lnTo>
                  <a:pt x="8739" y="9480"/>
                </a:lnTo>
                <a:cubicBezTo>
                  <a:pt x="8745" y="9474"/>
                  <a:pt x="8748" y="9471"/>
                  <a:pt x="8751" y="9471"/>
                </a:cubicBezTo>
                <a:close/>
                <a:moveTo>
                  <a:pt x="8894" y="9492"/>
                </a:moveTo>
                <a:lnTo>
                  <a:pt x="8894" y="9504"/>
                </a:lnTo>
                <a:lnTo>
                  <a:pt x="8882" y="9504"/>
                </a:lnTo>
                <a:cubicBezTo>
                  <a:pt x="8882" y="9504"/>
                  <a:pt x="8882" y="9504"/>
                  <a:pt x="8894" y="9492"/>
                </a:cubicBezTo>
                <a:close/>
                <a:moveTo>
                  <a:pt x="8930" y="9444"/>
                </a:moveTo>
                <a:cubicBezTo>
                  <a:pt x="8918" y="9468"/>
                  <a:pt x="8930" y="9480"/>
                  <a:pt x="8930" y="9504"/>
                </a:cubicBezTo>
                <a:cubicBezTo>
                  <a:pt x="8918" y="9504"/>
                  <a:pt x="8918" y="9492"/>
                  <a:pt x="8906" y="9492"/>
                </a:cubicBezTo>
                <a:cubicBezTo>
                  <a:pt x="8918" y="9468"/>
                  <a:pt x="8918" y="9444"/>
                  <a:pt x="8930" y="9444"/>
                </a:cubicBezTo>
                <a:close/>
                <a:moveTo>
                  <a:pt x="8620" y="9480"/>
                </a:moveTo>
                <a:cubicBezTo>
                  <a:pt x="8620" y="9504"/>
                  <a:pt x="8620" y="9516"/>
                  <a:pt x="8608" y="9516"/>
                </a:cubicBezTo>
                <a:cubicBezTo>
                  <a:pt x="8608" y="9516"/>
                  <a:pt x="8608" y="9516"/>
                  <a:pt x="8596" y="9504"/>
                </a:cubicBezTo>
                <a:lnTo>
                  <a:pt x="8608" y="9480"/>
                </a:lnTo>
                <a:close/>
                <a:moveTo>
                  <a:pt x="6996" y="9579"/>
                </a:moveTo>
                <a:cubicBezTo>
                  <a:pt x="6994" y="9581"/>
                  <a:pt x="6991" y="9584"/>
                  <a:pt x="6989" y="9587"/>
                </a:cubicBezTo>
                <a:cubicBezTo>
                  <a:pt x="6991" y="9585"/>
                  <a:pt x="6994" y="9582"/>
                  <a:pt x="6996" y="9579"/>
                </a:cubicBezTo>
                <a:close/>
                <a:moveTo>
                  <a:pt x="8882" y="9516"/>
                </a:moveTo>
                <a:cubicBezTo>
                  <a:pt x="8882" y="9540"/>
                  <a:pt x="8870" y="9563"/>
                  <a:pt x="8870" y="9587"/>
                </a:cubicBezTo>
                <a:cubicBezTo>
                  <a:pt x="8860" y="9577"/>
                  <a:pt x="8850" y="9573"/>
                  <a:pt x="8840" y="9573"/>
                </a:cubicBezTo>
                <a:cubicBezTo>
                  <a:pt x="8826" y="9573"/>
                  <a:pt x="8813" y="9580"/>
                  <a:pt x="8799" y="9587"/>
                </a:cubicBezTo>
                <a:cubicBezTo>
                  <a:pt x="8823" y="9563"/>
                  <a:pt x="8858" y="9528"/>
                  <a:pt x="8882" y="9516"/>
                </a:cubicBezTo>
                <a:close/>
                <a:moveTo>
                  <a:pt x="8775" y="9528"/>
                </a:moveTo>
                <a:cubicBezTo>
                  <a:pt x="8775" y="9551"/>
                  <a:pt x="8763" y="9551"/>
                  <a:pt x="8763" y="9563"/>
                </a:cubicBezTo>
                <a:cubicBezTo>
                  <a:pt x="8763" y="9578"/>
                  <a:pt x="8764" y="9584"/>
                  <a:pt x="8766" y="9584"/>
                </a:cubicBezTo>
                <a:cubicBezTo>
                  <a:pt x="8771" y="9584"/>
                  <a:pt x="8779" y="9556"/>
                  <a:pt x="8787" y="9540"/>
                </a:cubicBezTo>
                <a:lnTo>
                  <a:pt x="8799" y="9540"/>
                </a:lnTo>
                <a:lnTo>
                  <a:pt x="8787" y="9587"/>
                </a:lnTo>
                <a:cubicBezTo>
                  <a:pt x="8780" y="9591"/>
                  <a:pt x="8774" y="9592"/>
                  <a:pt x="8769" y="9592"/>
                </a:cubicBezTo>
                <a:cubicBezTo>
                  <a:pt x="8757" y="9592"/>
                  <a:pt x="8751" y="9584"/>
                  <a:pt x="8751" y="9575"/>
                </a:cubicBezTo>
                <a:cubicBezTo>
                  <a:pt x="8751" y="9563"/>
                  <a:pt x="8763" y="9540"/>
                  <a:pt x="8763" y="9528"/>
                </a:cubicBezTo>
                <a:close/>
                <a:moveTo>
                  <a:pt x="8596" y="9480"/>
                </a:moveTo>
                <a:cubicBezTo>
                  <a:pt x="8596" y="9504"/>
                  <a:pt x="8585" y="9516"/>
                  <a:pt x="8585" y="9528"/>
                </a:cubicBezTo>
                <a:cubicBezTo>
                  <a:pt x="8561" y="9551"/>
                  <a:pt x="8549" y="9587"/>
                  <a:pt x="8537" y="9599"/>
                </a:cubicBezTo>
                <a:cubicBezTo>
                  <a:pt x="8537" y="9575"/>
                  <a:pt x="8537" y="9540"/>
                  <a:pt x="8537" y="9516"/>
                </a:cubicBezTo>
                <a:cubicBezTo>
                  <a:pt x="8541" y="9508"/>
                  <a:pt x="8545" y="9506"/>
                  <a:pt x="8549" y="9506"/>
                </a:cubicBezTo>
                <a:cubicBezTo>
                  <a:pt x="8551" y="9506"/>
                  <a:pt x="8554" y="9507"/>
                  <a:pt x="8556" y="9507"/>
                </a:cubicBezTo>
                <a:cubicBezTo>
                  <a:pt x="8564" y="9507"/>
                  <a:pt x="8573" y="9504"/>
                  <a:pt x="8585" y="9480"/>
                </a:cubicBezTo>
                <a:close/>
                <a:moveTo>
                  <a:pt x="12395" y="9611"/>
                </a:moveTo>
                <a:cubicBezTo>
                  <a:pt x="12406" y="9611"/>
                  <a:pt x="12406" y="9623"/>
                  <a:pt x="12395" y="9635"/>
                </a:cubicBezTo>
                <a:lnTo>
                  <a:pt x="12371" y="9635"/>
                </a:lnTo>
                <a:cubicBezTo>
                  <a:pt x="12383" y="9623"/>
                  <a:pt x="12395" y="9623"/>
                  <a:pt x="12395" y="9611"/>
                </a:cubicBezTo>
                <a:close/>
                <a:moveTo>
                  <a:pt x="8888" y="9590"/>
                </a:moveTo>
                <a:cubicBezTo>
                  <a:pt x="8894" y="9590"/>
                  <a:pt x="8900" y="9593"/>
                  <a:pt x="8906" y="9599"/>
                </a:cubicBezTo>
                <a:cubicBezTo>
                  <a:pt x="8897" y="9625"/>
                  <a:pt x="8876" y="9644"/>
                  <a:pt x="8861" y="9644"/>
                </a:cubicBezTo>
                <a:cubicBezTo>
                  <a:pt x="8855" y="9644"/>
                  <a:pt x="8850" y="9641"/>
                  <a:pt x="8846" y="9635"/>
                </a:cubicBezTo>
                <a:cubicBezTo>
                  <a:pt x="8858" y="9611"/>
                  <a:pt x="8858" y="9611"/>
                  <a:pt x="8870" y="9599"/>
                </a:cubicBezTo>
                <a:cubicBezTo>
                  <a:pt x="8876" y="9593"/>
                  <a:pt x="8882" y="9590"/>
                  <a:pt x="8888" y="9590"/>
                </a:cubicBezTo>
                <a:close/>
                <a:moveTo>
                  <a:pt x="9001" y="9587"/>
                </a:moveTo>
                <a:cubicBezTo>
                  <a:pt x="9013" y="9587"/>
                  <a:pt x="9013" y="9611"/>
                  <a:pt x="9001" y="9635"/>
                </a:cubicBezTo>
                <a:cubicBezTo>
                  <a:pt x="9001" y="9635"/>
                  <a:pt x="8989" y="9635"/>
                  <a:pt x="8989" y="9647"/>
                </a:cubicBezTo>
                <a:cubicBezTo>
                  <a:pt x="8989" y="9623"/>
                  <a:pt x="9001" y="9599"/>
                  <a:pt x="9001" y="9587"/>
                </a:cubicBezTo>
                <a:close/>
                <a:moveTo>
                  <a:pt x="7382" y="9659"/>
                </a:moveTo>
                <a:cubicBezTo>
                  <a:pt x="7382" y="9662"/>
                  <a:pt x="7383" y="9664"/>
                  <a:pt x="7384" y="9664"/>
                </a:cubicBezTo>
                <a:cubicBezTo>
                  <a:pt x="7385" y="9664"/>
                  <a:pt x="7385" y="9663"/>
                  <a:pt x="7386" y="9663"/>
                </a:cubicBezTo>
                <a:lnTo>
                  <a:pt x="7386" y="9663"/>
                </a:lnTo>
                <a:cubicBezTo>
                  <a:pt x="7385" y="9662"/>
                  <a:pt x="7383" y="9660"/>
                  <a:pt x="7382" y="9659"/>
                </a:cubicBezTo>
                <a:close/>
                <a:moveTo>
                  <a:pt x="8918" y="9599"/>
                </a:moveTo>
                <a:lnTo>
                  <a:pt x="8918" y="9599"/>
                </a:lnTo>
                <a:cubicBezTo>
                  <a:pt x="8930" y="9623"/>
                  <a:pt x="8942" y="9647"/>
                  <a:pt x="8954" y="9682"/>
                </a:cubicBezTo>
                <a:lnTo>
                  <a:pt x="8989" y="9611"/>
                </a:lnTo>
                <a:lnTo>
                  <a:pt x="8989" y="9611"/>
                </a:lnTo>
                <a:cubicBezTo>
                  <a:pt x="8989" y="9611"/>
                  <a:pt x="8989" y="9647"/>
                  <a:pt x="8977" y="9659"/>
                </a:cubicBezTo>
                <a:cubicBezTo>
                  <a:pt x="8977" y="9670"/>
                  <a:pt x="8966" y="9670"/>
                  <a:pt x="8966" y="9682"/>
                </a:cubicBezTo>
                <a:lnTo>
                  <a:pt x="8954" y="9682"/>
                </a:lnTo>
                <a:cubicBezTo>
                  <a:pt x="8951" y="9684"/>
                  <a:pt x="8947" y="9685"/>
                  <a:pt x="8944" y="9685"/>
                </a:cubicBezTo>
                <a:cubicBezTo>
                  <a:pt x="8924" y="9685"/>
                  <a:pt x="8908" y="9651"/>
                  <a:pt x="8918" y="9599"/>
                </a:cubicBezTo>
                <a:close/>
                <a:moveTo>
                  <a:pt x="9151" y="9546"/>
                </a:moveTo>
                <a:cubicBezTo>
                  <a:pt x="9154" y="9546"/>
                  <a:pt x="9156" y="9551"/>
                  <a:pt x="9156" y="9563"/>
                </a:cubicBezTo>
                <a:lnTo>
                  <a:pt x="9144" y="9575"/>
                </a:lnTo>
                <a:cubicBezTo>
                  <a:pt x="9156" y="9587"/>
                  <a:pt x="9168" y="9599"/>
                  <a:pt x="9180" y="9599"/>
                </a:cubicBezTo>
                <a:cubicBezTo>
                  <a:pt x="9204" y="9599"/>
                  <a:pt x="9216" y="9599"/>
                  <a:pt x="9227" y="9623"/>
                </a:cubicBezTo>
                <a:cubicBezTo>
                  <a:pt x="9204" y="9623"/>
                  <a:pt x="9180" y="9647"/>
                  <a:pt x="9156" y="9659"/>
                </a:cubicBezTo>
                <a:lnTo>
                  <a:pt x="9180" y="9599"/>
                </a:lnTo>
                <a:lnTo>
                  <a:pt x="9180" y="9599"/>
                </a:lnTo>
                <a:cubicBezTo>
                  <a:pt x="9120" y="9670"/>
                  <a:pt x="9108" y="9694"/>
                  <a:pt x="9061" y="9706"/>
                </a:cubicBezTo>
                <a:cubicBezTo>
                  <a:pt x="9061" y="9694"/>
                  <a:pt x="9073" y="9659"/>
                  <a:pt x="9073" y="9659"/>
                </a:cubicBezTo>
                <a:cubicBezTo>
                  <a:pt x="9071" y="9658"/>
                  <a:pt x="9069" y="9657"/>
                  <a:pt x="9067" y="9657"/>
                </a:cubicBezTo>
                <a:cubicBezTo>
                  <a:pt x="9053" y="9657"/>
                  <a:pt x="9042" y="9687"/>
                  <a:pt x="9025" y="9687"/>
                </a:cubicBezTo>
                <a:cubicBezTo>
                  <a:pt x="9018" y="9687"/>
                  <a:pt x="9010" y="9683"/>
                  <a:pt x="9001" y="9670"/>
                </a:cubicBezTo>
                <a:lnTo>
                  <a:pt x="9037" y="9635"/>
                </a:lnTo>
                <a:cubicBezTo>
                  <a:pt x="9025" y="9623"/>
                  <a:pt x="9025" y="9623"/>
                  <a:pt x="9013" y="9623"/>
                </a:cubicBezTo>
                <a:cubicBezTo>
                  <a:pt x="9033" y="9597"/>
                  <a:pt x="9056" y="9578"/>
                  <a:pt x="9073" y="9578"/>
                </a:cubicBezTo>
                <a:cubicBezTo>
                  <a:pt x="9087" y="9578"/>
                  <a:pt x="9097" y="9591"/>
                  <a:pt x="9097" y="9623"/>
                </a:cubicBezTo>
                <a:lnTo>
                  <a:pt x="9085" y="9635"/>
                </a:lnTo>
                <a:cubicBezTo>
                  <a:pt x="9086" y="9638"/>
                  <a:pt x="9087" y="9640"/>
                  <a:pt x="9089" y="9640"/>
                </a:cubicBezTo>
                <a:cubicBezTo>
                  <a:pt x="9104" y="9640"/>
                  <a:pt x="9139" y="9546"/>
                  <a:pt x="9151" y="9546"/>
                </a:cubicBezTo>
                <a:close/>
                <a:moveTo>
                  <a:pt x="13047" y="9713"/>
                </a:moveTo>
                <a:cubicBezTo>
                  <a:pt x="13042" y="9713"/>
                  <a:pt x="13034" y="9722"/>
                  <a:pt x="13026" y="9730"/>
                </a:cubicBezTo>
                <a:cubicBezTo>
                  <a:pt x="13033" y="9722"/>
                  <a:pt x="13040" y="9717"/>
                  <a:pt x="13047" y="9713"/>
                </a:cubicBezTo>
                <a:lnTo>
                  <a:pt x="13047" y="9713"/>
                </a:lnTo>
                <a:cubicBezTo>
                  <a:pt x="13047" y="9713"/>
                  <a:pt x="13047" y="9713"/>
                  <a:pt x="13047" y="9713"/>
                </a:cubicBezTo>
                <a:close/>
                <a:moveTo>
                  <a:pt x="7227" y="9730"/>
                </a:moveTo>
                <a:lnTo>
                  <a:pt x="7227" y="9730"/>
                </a:lnTo>
                <a:cubicBezTo>
                  <a:pt x="7227" y="9730"/>
                  <a:pt x="7227" y="9730"/>
                  <a:pt x="7227" y="9730"/>
                </a:cubicBezTo>
                <a:cubicBezTo>
                  <a:pt x="7227" y="9730"/>
                  <a:pt x="7227" y="9730"/>
                  <a:pt x="7227" y="9730"/>
                </a:cubicBezTo>
                <a:close/>
                <a:moveTo>
                  <a:pt x="10692" y="9682"/>
                </a:moveTo>
                <a:cubicBezTo>
                  <a:pt x="10686" y="9682"/>
                  <a:pt x="10677" y="9706"/>
                  <a:pt x="10666" y="9732"/>
                </a:cubicBezTo>
                <a:lnTo>
                  <a:pt x="10666" y="9732"/>
                </a:lnTo>
                <a:cubicBezTo>
                  <a:pt x="10676" y="9719"/>
                  <a:pt x="10676" y="9723"/>
                  <a:pt x="10692" y="9682"/>
                </a:cubicBezTo>
                <a:close/>
                <a:moveTo>
                  <a:pt x="10858" y="9749"/>
                </a:moveTo>
                <a:cubicBezTo>
                  <a:pt x="10859" y="9750"/>
                  <a:pt x="10859" y="9752"/>
                  <a:pt x="10859" y="9754"/>
                </a:cubicBezTo>
                <a:cubicBezTo>
                  <a:pt x="10859" y="9751"/>
                  <a:pt x="10859" y="9749"/>
                  <a:pt x="10858" y="9749"/>
                </a:cubicBezTo>
                <a:close/>
                <a:moveTo>
                  <a:pt x="10666" y="9732"/>
                </a:moveTo>
                <a:cubicBezTo>
                  <a:pt x="10662" y="9738"/>
                  <a:pt x="10656" y="9747"/>
                  <a:pt x="10644" y="9766"/>
                </a:cubicBezTo>
                <a:cubicBezTo>
                  <a:pt x="10647" y="9765"/>
                  <a:pt x="10650" y="9764"/>
                  <a:pt x="10653" y="9763"/>
                </a:cubicBezTo>
                <a:lnTo>
                  <a:pt x="10653" y="9763"/>
                </a:lnTo>
                <a:cubicBezTo>
                  <a:pt x="10657" y="9753"/>
                  <a:pt x="10662" y="9743"/>
                  <a:pt x="10666" y="9732"/>
                </a:cubicBezTo>
                <a:close/>
                <a:moveTo>
                  <a:pt x="9619" y="9725"/>
                </a:moveTo>
                <a:lnTo>
                  <a:pt x="9608" y="9778"/>
                </a:lnTo>
                <a:cubicBezTo>
                  <a:pt x="9620" y="9766"/>
                  <a:pt x="9620" y="9754"/>
                  <a:pt x="9632" y="9730"/>
                </a:cubicBezTo>
                <a:cubicBezTo>
                  <a:pt x="9632" y="9730"/>
                  <a:pt x="9632" y="9742"/>
                  <a:pt x="9632" y="9742"/>
                </a:cubicBezTo>
                <a:cubicBezTo>
                  <a:pt x="9632" y="9754"/>
                  <a:pt x="9620" y="9766"/>
                  <a:pt x="9608" y="9778"/>
                </a:cubicBezTo>
                <a:cubicBezTo>
                  <a:pt x="9608" y="9790"/>
                  <a:pt x="9597" y="9801"/>
                  <a:pt x="9597" y="9813"/>
                </a:cubicBezTo>
                <a:cubicBezTo>
                  <a:pt x="9597" y="9772"/>
                  <a:pt x="9614" y="9740"/>
                  <a:pt x="9619" y="9725"/>
                </a:cubicBezTo>
                <a:close/>
                <a:moveTo>
                  <a:pt x="7646" y="9797"/>
                </a:moveTo>
                <a:cubicBezTo>
                  <a:pt x="7644" y="9803"/>
                  <a:pt x="7643" y="9808"/>
                  <a:pt x="7642" y="9814"/>
                </a:cubicBezTo>
                <a:lnTo>
                  <a:pt x="7642" y="9814"/>
                </a:lnTo>
                <a:cubicBezTo>
                  <a:pt x="7644" y="9809"/>
                  <a:pt x="7645" y="9803"/>
                  <a:pt x="7646" y="9797"/>
                </a:cubicBezTo>
                <a:close/>
                <a:moveTo>
                  <a:pt x="9835" y="9801"/>
                </a:moveTo>
                <a:cubicBezTo>
                  <a:pt x="9835" y="9801"/>
                  <a:pt x="9835" y="9813"/>
                  <a:pt x="9835" y="9825"/>
                </a:cubicBezTo>
                <a:lnTo>
                  <a:pt x="9823" y="9825"/>
                </a:lnTo>
                <a:cubicBezTo>
                  <a:pt x="9835" y="9813"/>
                  <a:pt x="9835" y="9801"/>
                  <a:pt x="9835" y="9801"/>
                </a:cubicBezTo>
                <a:close/>
                <a:moveTo>
                  <a:pt x="10990" y="9825"/>
                </a:moveTo>
                <a:cubicBezTo>
                  <a:pt x="10990" y="9825"/>
                  <a:pt x="10982" y="9833"/>
                  <a:pt x="10979" y="9842"/>
                </a:cubicBezTo>
                <a:lnTo>
                  <a:pt x="10979" y="9842"/>
                </a:lnTo>
                <a:cubicBezTo>
                  <a:pt x="10983" y="9837"/>
                  <a:pt x="10986" y="9832"/>
                  <a:pt x="10990" y="9825"/>
                </a:cubicBezTo>
                <a:close/>
                <a:moveTo>
                  <a:pt x="7642" y="9814"/>
                </a:moveTo>
                <a:cubicBezTo>
                  <a:pt x="7632" y="9837"/>
                  <a:pt x="7608" y="9849"/>
                  <a:pt x="7608" y="9849"/>
                </a:cubicBezTo>
                <a:cubicBezTo>
                  <a:pt x="7612" y="9851"/>
                  <a:pt x="7615" y="9852"/>
                  <a:pt x="7618" y="9852"/>
                </a:cubicBezTo>
                <a:cubicBezTo>
                  <a:pt x="7629" y="9852"/>
                  <a:pt x="7636" y="9836"/>
                  <a:pt x="7642" y="9814"/>
                </a:cubicBezTo>
                <a:close/>
                <a:moveTo>
                  <a:pt x="13157" y="9861"/>
                </a:moveTo>
                <a:cubicBezTo>
                  <a:pt x="13149" y="9861"/>
                  <a:pt x="13116" y="9891"/>
                  <a:pt x="13088" y="9912"/>
                </a:cubicBezTo>
                <a:lnTo>
                  <a:pt x="13088" y="9912"/>
                </a:lnTo>
                <a:cubicBezTo>
                  <a:pt x="13129" y="9889"/>
                  <a:pt x="13113" y="9904"/>
                  <a:pt x="13157" y="9861"/>
                </a:cubicBezTo>
                <a:close/>
                <a:moveTo>
                  <a:pt x="13088" y="9912"/>
                </a:moveTo>
                <a:cubicBezTo>
                  <a:pt x="13083" y="9915"/>
                  <a:pt x="13079" y="9917"/>
                  <a:pt x="13073" y="9921"/>
                </a:cubicBezTo>
                <a:cubicBezTo>
                  <a:pt x="13074" y="9921"/>
                  <a:pt x="13075" y="9921"/>
                  <a:pt x="13076" y="9921"/>
                </a:cubicBezTo>
                <a:lnTo>
                  <a:pt x="13076" y="9921"/>
                </a:lnTo>
                <a:cubicBezTo>
                  <a:pt x="13079" y="9918"/>
                  <a:pt x="13083" y="9915"/>
                  <a:pt x="13088" y="9912"/>
                </a:cubicBezTo>
                <a:close/>
                <a:moveTo>
                  <a:pt x="8656" y="9873"/>
                </a:moveTo>
                <a:cubicBezTo>
                  <a:pt x="8644" y="9885"/>
                  <a:pt x="8656" y="9909"/>
                  <a:pt x="8668" y="9932"/>
                </a:cubicBezTo>
                <a:cubicBezTo>
                  <a:pt x="8656" y="9932"/>
                  <a:pt x="8644" y="9921"/>
                  <a:pt x="8632" y="9921"/>
                </a:cubicBezTo>
                <a:cubicBezTo>
                  <a:pt x="8632" y="9897"/>
                  <a:pt x="8644" y="9873"/>
                  <a:pt x="8656" y="9873"/>
                </a:cubicBezTo>
                <a:close/>
                <a:moveTo>
                  <a:pt x="11323" y="9944"/>
                </a:moveTo>
                <a:cubicBezTo>
                  <a:pt x="11314" y="9954"/>
                  <a:pt x="11312" y="9948"/>
                  <a:pt x="11305" y="9963"/>
                </a:cubicBezTo>
                <a:lnTo>
                  <a:pt x="11305" y="9963"/>
                </a:lnTo>
                <a:cubicBezTo>
                  <a:pt x="11309" y="9963"/>
                  <a:pt x="11314" y="9958"/>
                  <a:pt x="11323" y="9944"/>
                </a:cubicBezTo>
                <a:close/>
                <a:moveTo>
                  <a:pt x="8608" y="10051"/>
                </a:moveTo>
                <a:lnTo>
                  <a:pt x="8608" y="10051"/>
                </a:lnTo>
                <a:cubicBezTo>
                  <a:pt x="8611" y="10063"/>
                  <a:pt x="8614" y="10074"/>
                  <a:pt x="8617" y="10082"/>
                </a:cubicBezTo>
                <a:lnTo>
                  <a:pt x="8617" y="10082"/>
                </a:lnTo>
                <a:cubicBezTo>
                  <a:pt x="8618" y="10084"/>
                  <a:pt x="8619" y="10085"/>
                  <a:pt x="8620" y="10087"/>
                </a:cubicBezTo>
                <a:cubicBezTo>
                  <a:pt x="8620" y="10075"/>
                  <a:pt x="8620" y="10063"/>
                  <a:pt x="8608" y="10051"/>
                </a:cubicBezTo>
                <a:close/>
                <a:moveTo>
                  <a:pt x="8136" y="9778"/>
                </a:moveTo>
                <a:cubicBezTo>
                  <a:pt x="8185" y="9778"/>
                  <a:pt x="8139" y="9940"/>
                  <a:pt x="8174" y="9940"/>
                </a:cubicBezTo>
                <a:cubicBezTo>
                  <a:pt x="8181" y="9940"/>
                  <a:pt x="8190" y="9934"/>
                  <a:pt x="8204" y="9921"/>
                </a:cubicBezTo>
                <a:cubicBezTo>
                  <a:pt x="8222" y="9883"/>
                  <a:pt x="8256" y="9808"/>
                  <a:pt x="8281" y="9808"/>
                </a:cubicBezTo>
                <a:cubicBezTo>
                  <a:pt x="8288" y="9808"/>
                  <a:pt x="8294" y="9813"/>
                  <a:pt x="8299" y="9825"/>
                </a:cubicBezTo>
                <a:lnTo>
                  <a:pt x="8251" y="9921"/>
                </a:lnTo>
                <a:cubicBezTo>
                  <a:pt x="8255" y="9922"/>
                  <a:pt x="8260" y="9923"/>
                  <a:pt x="8263" y="9923"/>
                </a:cubicBezTo>
                <a:cubicBezTo>
                  <a:pt x="8301" y="9923"/>
                  <a:pt x="8317" y="9848"/>
                  <a:pt x="8338" y="9848"/>
                </a:cubicBezTo>
                <a:cubicBezTo>
                  <a:pt x="8344" y="9848"/>
                  <a:pt x="8351" y="9855"/>
                  <a:pt x="8358" y="9873"/>
                </a:cubicBezTo>
                <a:cubicBezTo>
                  <a:pt x="8346" y="9909"/>
                  <a:pt x="8311" y="9897"/>
                  <a:pt x="8311" y="9909"/>
                </a:cubicBezTo>
                <a:cubicBezTo>
                  <a:pt x="8317" y="9929"/>
                  <a:pt x="8322" y="9937"/>
                  <a:pt x="8328" y="9937"/>
                </a:cubicBezTo>
                <a:cubicBezTo>
                  <a:pt x="8345" y="9937"/>
                  <a:pt x="8362" y="9872"/>
                  <a:pt x="8379" y="9872"/>
                </a:cubicBezTo>
                <a:cubicBezTo>
                  <a:pt x="8380" y="9872"/>
                  <a:pt x="8381" y="9872"/>
                  <a:pt x="8382" y="9873"/>
                </a:cubicBezTo>
                <a:lnTo>
                  <a:pt x="8370" y="9956"/>
                </a:lnTo>
                <a:cubicBezTo>
                  <a:pt x="8377" y="9958"/>
                  <a:pt x="8384" y="9958"/>
                  <a:pt x="8391" y="9958"/>
                </a:cubicBezTo>
                <a:cubicBezTo>
                  <a:pt x="8441" y="9958"/>
                  <a:pt x="8503" y="9930"/>
                  <a:pt x="8560" y="9930"/>
                </a:cubicBezTo>
                <a:cubicBezTo>
                  <a:pt x="8568" y="9930"/>
                  <a:pt x="8576" y="9931"/>
                  <a:pt x="8585" y="9932"/>
                </a:cubicBezTo>
                <a:cubicBezTo>
                  <a:pt x="8573" y="9956"/>
                  <a:pt x="8549" y="9980"/>
                  <a:pt x="8561" y="10004"/>
                </a:cubicBezTo>
                <a:cubicBezTo>
                  <a:pt x="8608" y="10004"/>
                  <a:pt x="8668" y="10028"/>
                  <a:pt x="8704" y="10075"/>
                </a:cubicBezTo>
                <a:cubicBezTo>
                  <a:pt x="8685" y="10100"/>
                  <a:pt x="8667" y="10122"/>
                  <a:pt x="8650" y="10122"/>
                </a:cubicBezTo>
                <a:cubicBezTo>
                  <a:pt x="8638" y="10122"/>
                  <a:pt x="8626" y="10111"/>
                  <a:pt x="8617" y="10082"/>
                </a:cubicBezTo>
                <a:lnTo>
                  <a:pt x="8617" y="10082"/>
                </a:lnTo>
                <a:cubicBezTo>
                  <a:pt x="8595" y="10053"/>
                  <a:pt x="8569" y="10046"/>
                  <a:pt x="8541" y="10046"/>
                </a:cubicBezTo>
                <a:cubicBezTo>
                  <a:pt x="8513" y="10046"/>
                  <a:pt x="8483" y="10054"/>
                  <a:pt x="8456" y="10054"/>
                </a:cubicBezTo>
                <a:cubicBezTo>
                  <a:pt x="8420" y="10054"/>
                  <a:pt x="8389" y="10041"/>
                  <a:pt x="8370" y="9980"/>
                </a:cubicBezTo>
                <a:cubicBezTo>
                  <a:pt x="8365" y="9972"/>
                  <a:pt x="8361" y="9969"/>
                  <a:pt x="8356" y="9969"/>
                </a:cubicBezTo>
                <a:cubicBezTo>
                  <a:pt x="8341" y="9969"/>
                  <a:pt x="8329" y="10014"/>
                  <a:pt x="8311" y="10051"/>
                </a:cubicBezTo>
                <a:lnTo>
                  <a:pt x="8323" y="9968"/>
                </a:lnTo>
                <a:lnTo>
                  <a:pt x="8275" y="10051"/>
                </a:lnTo>
                <a:cubicBezTo>
                  <a:pt x="8270" y="10058"/>
                  <a:pt x="8266" y="10060"/>
                  <a:pt x="8263" y="10060"/>
                </a:cubicBezTo>
                <a:cubicBezTo>
                  <a:pt x="8240" y="10060"/>
                  <a:pt x="8249" y="9937"/>
                  <a:pt x="8222" y="9937"/>
                </a:cubicBezTo>
                <a:cubicBezTo>
                  <a:pt x="8215" y="9937"/>
                  <a:pt x="8205" y="9946"/>
                  <a:pt x="8192" y="9968"/>
                </a:cubicBezTo>
                <a:lnTo>
                  <a:pt x="8180" y="10016"/>
                </a:lnTo>
                <a:cubicBezTo>
                  <a:pt x="8178" y="10014"/>
                  <a:pt x="8175" y="10013"/>
                  <a:pt x="8171" y="10013"/>
                </a:cubicBezTo>
                <a:cubicBezTo>
                  <a:pt x="8164" y="10013"/>
                  <a:pt x="8155" y="10016"/>
                  <a:pt x="8148" y="10016"/>
                </a:cubicBezTo>
                <a:cubicBezTo>
                  <a:pt x="8138" y="10016"/>
                  <a:pt x="8132" y="10010"/>
                  <a:pt x="8144" y="9980"/>
                </a:cubicBezTo>
                <a:cubicBezTo>
                  <a:pt x="8134" y="9980"/>
                  <a:pt x="8125" y="10011"/>
                  <a:pt x="8122" y="10011"/>
                </a:cubicBezTo>
                <a:cubicBezTo>
                  <a:pt x="8121" y="10011"/>
                  <a:pt x="8120" y="10009"/>
                  <a:pt x="8120" y="10004"/>
                </a:cubicBezTo>
                <a:lnTo>
                  <a:pt x="8132" y="9956"/>
                </a:lnTo>
                <a:lnTo>
                  <a:pt x="8132" y="9956"/>
                </a:lnTo>
                <a:lnTo>
                  <a:pt x="8073" y="10016"/>
                </a:lnTo>
                <a:cubicBezTo>
                  <a:pt x="8049" y="9992"/>
                  <a:pt x="8096" y="9897"/>
                  <a:pt x="8084" y="9861"/>
                </a:cubicBezTo>
                <a:cubicBezTo>
                  <a:pt x="8084" y="9837"/>
                  <a:pt x="8096" y="9813"/>
                  <a:pt x="8108" y="9790"/>
                </a:cubicBezTo>
                <a:cubicBezTo>
                  <a:pt x="8120" y="9782"/>
                  <a:pt x="8129" y="9778"/>
                  <a:pt x="8136" y="9778"/>
                </a:cubicBezTo>
                <a:close/>
                <a:moveTo>
                  <a:pt x="8823" y="10111"/>
                </a:moveTo>
                <a:lnTo>
                  <a:pt x="8823" y="10111"/>
                </a:lnTo>
                <a:cubicBezTo>
                  <a:pt x="8811" y="10123"/>
                  <a:pt x="8811" y="10135"/>
                  <a:pt x="8799" y="10147"/>
                </a:cubicBezTo>
                <a:cubicBezTo>
                  <a:pt x="8799" y="10147"/>
                  <a:pt x="8799" y="10135"/>
                  <a:pt x="8799" y="10135"/>
                </a:cubicBezTo>
                <a:lnTo>
                  <a:pt x="8823" y="10111"/>
                </a:lnTo>
                <a:close/>
                <a:moveTo>
                  <a:pt x="8870" y="10075"/>
                </a:moveTo>
                <a:lnTo>
                  <a:pt x="8870" y="10075"/>
                </a:lnTo>
                <a:cubicBezTo>
                  <a:pt x="8882" y="10087"/>
                  <a:pt x="8870" y="10111"/>
                  <a:pt x="8858" y="10135"/>
                </a:cubicBezTo>
                <a:lnTo>
                  <a:pt x="8882" y="10135"/>
                </a:lnTo>
                <a:cubicBezTo>
                  <a:pt x="8870" y="10135"/>
                  <a:pt x="8870" y="10135"/>
                  <a:pt x="8870" y="10147"/>
                </a:cubicBezTo>
                <a:cubicBezTo>
                  <a:pt x="8870" y="10147"/>
                  <a:pt x="8858" y="10147"/>
                  <a:pt x="8858" y="10135"/>
                </a:cubicBezTo>
                <a:cubicBezTo>
                  <a:pt x="8858" y="10111"/>
                  <a:pt x="8870" y="10099"/>
                  <a:pt x="8870" y="10087"/>
                </a:cubicBezTo>
                <a:cubicBezTo>
                  <a:pt x="8870" y="10075"/>
                  <a:pt x="8870" y="10075"/>
                  <a:pt x="8870" y="10075"/>
                </a:cubicBezTo>
                <a:close/>
                <a:moveTo>
                  <a:pt x="11835" y="10123"/>
                </a:moveTo>
                <a:cubicBezTo>
                  <a:pt x="11826" y="10123"/>
                  <a:pt x="11824" y="10130"/>
                  <a:pt x="11818" y="10148"/>
                </a:cubicBezTo>
                <a:lnTo>
                  <a:pt x="11818" y="10148"/>
                </a:lnTo>
                <a:lnTo>
                  <a:pt x="11835" y="10123"/>
                </a:lnTo>
                <a:close/>
                <a:moveTo>
                  <a:pt x="12799" y="10135"/>
                </a:moveTo>
                <a:cubicBezTo>
                  <a:pt x="12799" y="10135"/>
                  <a:pt x="12799" y="10147"/>
                  <a:pt x="12799" y="10147"/>
                </a:cubicBezTo>
                <a:cubicBezTo>
                  <a:pt x="12787" y="10159"/>
                  <a:pt x="12776" y="10159"/>
                  <a:pt x="12776" y="10159"/>
                </a:cubicBezTo>
                <a:cubicBezTo>
                  <a:pt x="12776" y="10147"/>
                  <a:pt x="12787" y="10147"/>
                  <a:pt x="12787" y="10147"/>
                </a:cubicBezTo>
                <a:cubicBezTo>
                  <a:pt x="12787" y="10147"/>
                  <a:pt x="12799" y="10135"/>
                  <a:pt x="12799" y="10135"/>
                </a:cubicBezTo>
                <a:close/>
                <a:moveTo>
                  <a:pt x="9156" y="10111"/>
                </a:moveTo>
                <a:cubicBezTo>
                  <a:pt x="9168" y="10111"/>
                  <a:pt x="9180" y="10123"/>
                  <a:pt x="9180" y="10123"/>
                </a:cubicBezTo>
                <a:lnTo>
                  <a:pt x="9168" y="10135"/>
                </a:lnTo>
                <a:cubicBezTo>
                  <a:pt x="9180" y="10135"/>
                  <a:pt x="9192" y="10147"/>
                  <a:pt x="9192" y="10147"/>
                </a:cubicBezTo>
                <a:cubicBezTo>
                  <a:pt x="9177" y="10154"/>
                  <a:pt x="9162" y="10176"/>
                  <a:pt x="9153" y="10176"/>
                </a:cubicBezTo>
                <a:cubicBezTo>
                  <a:pt x="9147" y="10176"/>
                  <a:pt x="9144" y="10169"/>
                  <a:pt x="9144" y="10147"/>
                </a:cubicBezTo>
                <a:cubicBezTo>
                  <a:pt x="9144" y="10135"/>
                  <a:pt x="9144" y="10123"/>
                  <a:pt x="9144" y="10111"/>
                </a:cubicBezTo>
                <a:close/>
                <a:moveTo>
                  <a:pt x="9239" y="10159"/>
                </a:moveTo>
                <a:cubicBezTo>
                  <a:pt x="9230" y="10188"/>
                  <a:pt x="9220" y="10209"/>
                  <a:pt x="9210" y="10209"/>
                </a:cubicBezTo>
                <a:cubicBezTo>
                  <a:pt x="9208" y="10209"/>
                  <a:pt x="9206" y="10208"/>
                  <a:pt x="9204" y="10206"/>
                </a:cubicBezTo>
                <a:cubicBezTo>
                  <a:pt x="9216" y="10182"/>
                  <a:pt x="9216" y="10171"/>
                  <a:pt x="9227" y="10159"/>
                </a:cubicBezTo>
                <a:close/>
                <a:moveTo>
                  <a:pt x="9311" y="10182"/>
                </a:moveTo>
                <a:cubicBezTo>
                  <a:pt x="9323" y="10194"/>
                  <a:pt x="9323" y="10194"/>
                  <a:pt x="9335" y="10194"/>
                </a:cubicBezTo>
                <a:cubicBezTo>
                  <a:pt x="9326" y="10203"/>
                  <a:pt x="9318" y="10211"/>
                  <a:pt x="9314" y="10211"/>
                </a:cubicBezTo>
                <a:cubicBezTo>
                  <a:pt x="9312" y="10211"/>
                  <a:pt x="9311" y="10210"/>
                  <a:pt x="9311" y="10206"/>
                </a:cubicBezTo>
                <a:lnTo>
                  <a:pt x="9311" y="10182"/>
                </a:lnTo>
                <a:close/>
                <a:moveTo>
                  <a:pt x="9358" y="10206"/>
                </a:moveTo>
                <a:cubicBezTo>
                  <a:pt x="9347" y="10206"/>
                  <a:pt x="9347" y="10218"/>
                  <a:pt x="9347" y="10218"/>
                </a:cubicBezTo>
                <a:cubicBezTo>
                  <a:pt x="9347" y="10218"/>
                  <a:pt x="9347" y="10206"/>
                  <a:pt x="9347" y="10206"/>
                </a:cubicBezTo>
                <a:close/>
                <a:moveTo>
                  <a:pt x="9251" y="10171"/>
                </a:moveTo>
                <a:cubicBezTo>
                  <a:pt x="9263" y="10171"/>
                  <a:pt x="9275" y="10182"/>
                  <a:pt x="9299" y="10182"/>
                </a:cubicBezTo>
                <a:cubicBezTo>
                  <a:pt x="9287" y="10194"/>
                  <a:pt x="9287" y="10206"/>
                  <a:pt x="9275" y="10218"/>
                </a:cubicBezTo>
                <a:cubicBezTo>
                  <a:pt x="9272" y="10225"/>
                  <a:pt x="9269" y="10228"/>
                  <a:pt x="9266" y="10228"/>
                </a:cubicBezTo>
                <a:cubicBezTo>
                  <a:pt x="9258" y="10228"/>
                  <a:pt x="9251" y="10205"/>
                  <a:pt x="9251" y="10171"/>
                </a:cubicBezTo>
                <a:close/>
                <a:moveTo>
                  <a:pt x="9049" y="10099"/>
                </a:moveTo>
                <a:lnTo>
                  <a:pt x="9049" y="10111"/>
                </a:lnTo>
                <a:cubicBezTo>
                  <a:pt x="9049" y="10111"/>
                  <a:pt x="9049" y="10111"/>
                  <a:pt x="9049" y="10123"/>
                </a:cubicBezTo>
                <a:lnTo>
                  <a:pt x="9061" y="10111"/>
                </a:lnTo>
                <a:cubicBezTo>
                  <a:pt x="9061" y="10123"/>
                  <a:pt x="9061" y="10123"/>
                  <a:pt x="9073" y="10135"/>
                </a:cubicBezTo>
                <a:cubicBezTo>
                  <a:pt x="9068" y="10140"/>
                  <a:pt x="9065" y="10143"/>
                  <a:pt x="9062" y="10143"/>
                </a:cubicBezTo>
                <a:cubicBezTo>
                  <a:pt x="9059" y="10143"/>
                  <a:pt x="9056" y="10137"/>
                  <a:pt x="9049" y="10123"/>
                </a:cubicBezTo>
                <a:cubicBezTo>
                  <a:pt x="9037" y="10159"/>
                  <a:pt x="9025" y="10206"/>
                  <a:pt x="9013" y="10230"/>
                </a:cubicBezTo>
                <a:cubicBezTo>
                  <a:pt x="9013" y="10171"/>
                  <a:pt x="9013" y="10135"/>
                  <a:pt x="9013" y="10099"/>
                </a:cubicBezTo>
                <a:close/>
                <a:moveTo>
                  <a:pt x="11990" y="10230"/>
                </a:moveTo>
                <a:cubicBezTo>
                  <a:pt x="11992" y="10233"/>
                  <a:pt x="11993" y="10235"/>
                  <a:pt x="11986" y="10239"/>
                </a:cubicBezTo>
                <a:lnTo>
                  <a:pt x="11986" y="10239"/>
                </a:lnTo>
                <a:cubicBezTo>
                  <a:pt x="11990" y="10235"/>
                  <a:pt x="11990" y="10231"/>
                  <a:pt x="11990" y="10230"/>
                </a:cubicBezTo>
                <a:close/>
                <a:moveTo>
                  <a:pt x="11871" y="10254"/>
                </a:moveTo>
                <a:cubicBezTo>
                  <a:pt x="11871" y="10266"/>
                  <a:pt x="11871" y="10266"/>
                  <a:pt x="11871" y="10266"/>
                </a:cubicBezTo>
                <a:lnTo>
                  <a:pt x="11859" y="10266"/>
                </a:lnTo>
                <a:cubicBezTo>
                  <a:pt x="11871" y="10266"/>
                  <a:pt x="11871" y="10254"/>
                  <a:pt x="11871" y="10254"/>
                </a:cubicBezTo>
                <a:close/>
                <a:moveTo>
                  <a:pt x="5882" y="5299"/>
                </a:moveTo>
                <a:cubicBezTo>
                  <a:pt x="5908" y="5299"/>
                  <a:pt x="5871" y="5339"/>
                  <a:pt x="5882" y="5360"/>
                </a:cubicBezTo>
                <a:cubicBezTo>
                  <a:pt x="5906" y="5337"/>
                  <a:pt x="5894" y="5313"/>
                  <a:pt x="5918" y="5301"/>
                </a:cubicBezTo>
                <a:cubicBezTo>
                  <a:pt x="6108" y="5420"/>
                  <a:pt x="6179" y="5670"/>
                  <a:pt x="6299" y="5849"/>
                </a:cubicBezTo>
                <a:cubicBezTo>
                  <a:pt x="6306" y="5860"/>
                  <a:pt x="6316" y="5864"/>
                  <a:pt x="6328" y="5864"/>
                </a:cubicBezTo>
                <a:cubicBezTo>
                  <a:pt x="6371" y="5864"/>
                  <a:pt x="6433" y="5808"/>
                  <a:pt x="6467" y="5808"/>
                </a:cubicBezTo>
                <a:cubicBezTo>
                  <a:pt x="6483" y="5808"/>
                  <a:pt x="6492" y="5821"/>
                  <a:pt x="6489" y="5860"/>
                </a:cubicBezTo>
                <a:lnTo>
                  <a:pt x="6406" y="5908"/>
                </a:lnTo>
                <a:cubicBezTo>
                  <a:pt x="6596" y="5944"/>
                  <a:pt x="6632" y="6146"/>
                  <a:pt x="6811" y="6194"/>
                </a:cubicBezTo>
                <a:cubicBezTo>
                  <a:pt x="6791" y="6194"/>
                  <a:pt x="6780" y="6209"/>
                  <a:pt x="6770" y="6209"/>
                </a:cubicBezTo>
                <a:cubicBezTo>
                  <a:pt x="6768" y="6209"/>
                  <a:pt x="6765" y="6208"/>
                  <a:pt x="6763" y="6206"/>
                </a:cubicBezTo>
                <a:lnTo>
                  <a:pt x="6763" y="6206"/>
                </a:lnTo>
                <a:cubicBezTo>
                  <a:pt x="6748" y="6252"/>
                  <a:pt x="6786" y="6273"/>
                  <a:pt x="6825" y="6273"/>
                </a:cubicBezTo>
                <a:cubicBezTo>
                  <a:pt x="6847" y="6273"/>
                  <a:pt x="6869" y="6266"/>
                  <a:pt x="6882" y="6253"/>
                </a:cubicBezTo>
                <a:lnTo>
                  <a:pt x="6882" y="6253"/>
                </a:lnTo>
                <a:cubicBezTo>
                  <a:pt x="6894" y="6277"/>
                  <a:pt x="6858" y="6301"/>
                  <a:pt x="6846" y="6325"/>
                </a:cubicBezTo>
                <a:cubicBezTo>
                  <a:pt x="6846" y="6372"/>
                  <a:pt x="6965" y="6325"/>
                  <a:pt x="6930" y="6384"/>
                </a:cubicBezTo>
                <a:cubicBezTo>
                  <a:pt x="6930" y="6391"/>
                  <a:pt x="6922" y="6394"/>
                  <a:pt x="6916" y="6395"/>
                </a:cubicBezTo>
                <a:lnTo>
                  <a:pt x="6916" y="6395"/>
                </a:lnTo>
                <a:cubicBezTo>
                  <a:pt x="6936" y="6398"/>
                  <a:pt x="6952" y="6426"/>
                  <a:pt x="6971" y="6426"/>
                </a:cubicBezTo>
                <a:cubicBezTo>
                  <a:pt x="6980" y="6426"/>
                  <a:pt x="6990" y="6418"/>
                  <a:pt x="7001" y="6396"/>
                </a:cubicBezTo>
                <a:cubicBezTo>
                  <a:pt x="7025" y="6468"/>
                  <a:pt x="7108" y="6456"/>
                  <a:pt x="7108" y="6527"/>
                </a:cubicBezTo>
                <a:cubicBezTo>
                  <a:pt x="7119" y="6523"/>
                  <a:pt x="7127" y="6521"/>
                  <a:pt x="7134" y="6521"/>
                </a:cubicBezTo>
                <a:cubicBezTo>
                  <a:pt x="7172" y="6521"/>
                  <a:pt x="7171" y="6573"/>
                  <a:pt x="7199" y="6573"/>
                </a:cubicBezTo>
                <a:cubicBezTo>
                  <a:pt x="7208" y="6573"/>
                  <a:pt x="7221" y="6567"/>
                  <a:pt x="7239" y="6551"/>
                </a:cubicBezTo>
                <a:lnTo>
                  <a:pt x="7239" y="6551"/>
                </a:lnTo>
                <a:cubicBezTo>
                  <a:pt x="7164" y="6626"/>
                  <a:pt x="7233" y="6672"/>
                  <a:pt x="7291" y="6672"/>
                </a:cubicBezTo>
                <a:cubicBezTo>
                  <a:pt x="7298" y="6672"/>
                  <a:pt x="7304" y="6671"/>
                  <a:pt x="7311" y="6670"/>
                </a:cubicBezTo>
                <a:lnTo>
                  <a:pt x="7311" y="6670"/>
                </a:lnTo>
                <a:cubicBezTo>
                  <a:pt x="7287" y="6694"/>
                  <a:pt x="7311" y="6718"/>
                  <a:pt x="7275" y="6742"/>
                </a:cubicBezTo>
                <a:cubicBezTo>
                  <a:pt x="7288" y="6761"/>
                  <a:pt x="7307" y="6773"/>
                  <a:pt x="7328" y="6773"/>
                </a:cubicBezTo>
                <a:cubicBezTo>
                  <a:pt x="7346" y="6773"/>
                  <a:pt x="7365" y="6764"/>
                  <a:pt x="7382" y="6742"/>
                </a:cubicBezTo>
                <a:lnTo>
                  <a:pt x="7382" y="6742"/>
                </a:lnTo>
                <a:cubicBezTo>
                  <a:pt x="7346" y="6896"/>
                  <a:pt x="7573" y="6765"/>
                  <a:pt x="7489" y="6920"/>
                </a:cubicBezTo>
                <a:cubicBezTo>
                  <a:pt x="7620" y="6968"/>
                  <a:pt x="7739" y="7015"/>
                  <a:pt x="7834" y="7075"/>
                </a:cubicBezTo>
                <a:cubicBezTo>
                  <a:pt x="7817" y="7093"/>
                  <a:pt x="7802" y="7099"/>
                  <a:pt x="7789" y="7099"/>
                </a:cubicBezTo>
                <a:cubicBezTo>
                  <a:pt x="7757" y="7099"/>
                  <a:pt x="7737" y="7056"/>
                  <a:pt x="7705" y="7056"/>
                </a:cubicBezTo>
                <a:cubicBezTo>
                  <a:pt x="7691" y="7056"/>
                  <a:pt x="7676" y="7064"/>
                  <a:pt x="7656" y="7087"/>
                </a:cubicBezTo>
                <a:cubicBezTo>
                  <a:pt x="7763" y="7123"/>
                  <a:pt x="7882" y="7099"/>
                  <a:pt x="7942" y="7194"/>
                </a:cubicBezTo>
                <a:cubicBezTo>
                  <a:pt x="7954" y="7218"/>
                  <a:pt x="7894" y="7218"/>
                  <a:pt x="7870" y="7230"/>
                </a:cubicBezTo>
                <a:cubicBezTo>
                  <a:pt x="7988" y="7265"/>
                  <a:pt x="8024" y="7370"/>
                  <a:pt x="8140" y="7384"/>
                </a:cubicBezTo>
                <a:lnTo>
                  <a:pt x="8140" y="7384"/>
                </a:lnTo>
                <a:cubicBezTo>
                  <a:pt x="8184" y="7325"/>
                  <a:pt x="8301" y="7324"/>
                  <a:pt x="8335" y="7301"/>
                </a:cubicBezTo>
                <a:lnTo>
                  <a:pt x="8335" y="7301"/>
                </a:lnTo>
                <a:cubicBezTo>
                  <a:pt x="8204" y="7396"/>
                  <a:pt x="8370" y="7384"/>
                  <a:pt x="8204" y="7504"/>
                </a:cubicBezTo>
                <a:cubicBezTo>
                  <a:pt x="8227" y="7504"/>
                  <a:pt x="8251" y="7492"/>
                  <a:pt x="8275" y="7468"/>
                </a:cubicBezTo>
                <a:lnTo>
                  <a:pt x="8275" y="7468"/>
                </a:lnTo>
                <a:cubicBezTo>
                  <a:pt x="8287" y="7480"/>
                  <a:pt x="8275" y="7504"/>
                  <a:pt x="8227" y="7527"/>
                </a:cubicBezTo>
                <a:cubicBezTo>
                  <a:pt x="8236" y="7529"/>
                  <a:pt x="8243" y="7529"/>
                  <a:pt x="8250" y="7529"/>
                </a:cubicBezTo>
                <a:cubicBezTo>
                  <a:pt x="8287" y="7529"/>
                  <a:pt x="8310" y="7514"/>
                  <a:pt x="8334" y="7514"/>
                </a:cubicBezTo>
                <a:cubicBezTo>
                  <a:pt x="8345" y="7514"/>
                  <a:pt x="8357" y="7517"/>
                  <a:pt x="8370" y="7527"/>
                </a:cubicBezTo>
                <a:cubicBezTo>
                  <a:pt x="8346" y="7551"/>
                  <a:pt x="8335" y="7551"/>
                  <a:pt x="8311" y="7563"/>
                </a:cubicBezTo>
                <a:cubicBezTo>
                  <a:pt x="8340" y="7557"/>
                  <a:pt x="8367" y="7548"/>
                  <a:pt x="8390" y="7548"/>
                </a:cubicBezTo>
                <a:cubicBezTo>
                  <a:pt x="8412" y="7548"/>
                  <a:pt x="8430" y="7557"/>
                  <a:pt x="8442" y="7587"/>
                </a:cubicBezTo>
                <a:cubicBezTo>
                  <a:pt x="8432" y="7587"/>
                  <a:pt x="8430" y="7602"/>
                  <a:pt x="8424" y="7602"/>
                </a:cubicBezTo>
                <a:cubicBezTo>
                  <a:pt x="8423" y="7602"/>
                  <a:pt x="8422" y="7602"/>
                  <a:pt x="8421" y="7601"/>
                </a:cubicBezTo>
                <a:lnTo>
                  <a:pt x="8421" y="7601"/>
                </a:lnTo>
                <a:cubicBezTo>
                  <a:pt x="8493" y="7657"/>
                  <a:pt x="8621" y="7600"/>
                  <a:pt x="8656" y="7694"/>
                </a:cubicBezTo>
                <a:cubicBezTo>
                  <a:pt x="8561" y="7765"/>
                  <a:pt x="8656" y="7754"/>
                  <a:pt x="8596" y="7825"/>
                </a:cubicBezTo>
                <a:lnTo>
                  <a:pt x="8656" y="7837"/>
                </a:lnTo>
                <a:lnTo>
                  <a:pt x="8668" y="7789"/>
                </a:lnTo>
                <a:cubicBezTo>
                  <a:pt x="8704" y="7813"/>
                  <a:pt x="8787" y="7789"/>
                  <a:pt x="8799" y="7837"/>
                </a:cubicBezTo>
                <a:lnTo>
                  <a:pt x="8739" y="7849"/>
                </a:lnTo>
                <a:lnTo>
                  <a:pt x="8823" y="7885"/>
                </a:lnTo>
                <a:lnTo>
                  <a:pt x="8823" y="7885"/>
                </a:lnTo>
                <a:lnTo>
                  <a:pt x="8811" y="7825"/>
                </a:lnTo>
                <a:cubicBezTo>
                  <a:pt x="8856" y="7825"/>
                  <a:pt x="8874" y="7770"/>
                  <a:pt x="8895" y="7770"/>
                </a:cubicBezTo>
                <a:cubicBezTo>
                  <a:pt x="8902" y="7770"/>
                  <a:pt x="8909" y="7775"/>
                  <a:pt x="8918" y="7789"/>
                </a:cubicBezTo>
                <a:cubicBezTo>
                  <a:pt x="8894" y="7789"/>
                  <a:pt x="8942" y="7825"/>
                  <a:pt x="8930" y="7885"/>
                </a:cubicBezTo>
                <a:lnTo>
                  <a:pt x="8930" y="7885"/>
                </a:lnTo>
                <a:cubicBezTo>
                  <a:pt x="8948" y="7879"/>
                  <a:pt x="8966" y="7873"/>
                  <a:pt x="8980" y="7873"/>
                </a:cubicBezTo>
                <a:cubicBezTo>
                  <a:pt x="8995" y="7873"/>
                  <a:pt x="9007" y="7879"/>
                  <a:pt x="9013" y="7896"/>
                </a:cubicBezTo>
                <a:cubicBezTo>
                  <a:pt x="9001" y="7932"/>
                  <a:pt x="8942" y="7980"/>
                  <a:pt x="8930" y="8004"/>
                </a:cubicBezTo>
                <a:cubicBezTo>
                  <a:pt x="8945" y="7994"/>
                  <a:pt x="8958" y="7990"/>
                  <a:pt x="8971" y="7990"/>
                </a:cubicBezTo>
                <a:cubicBezTo>
                  <a:pt x="9005" y="7990"/>
                  <a:pt x="9033" y="8017"/>
                  <a:pt x="9067" y="8017"/>
                </a:cubicBezTo>
                <a:cubicBezTo>
                  <a:pt x="9078" y="8017"/>
                  <a:pt x="9089" y="8015"/>
                  <a:pt x="9100" y="8008"/>
                </a:cubicBezTo>
                <a:lnTo>
                  <a:pt x="9100" y="8008"/>
                </a:lnTo>
                <a:cubicBezTo>
                  <a:pt x="9079" y="8023"/>
                  <a:pt x="9059" y="8053"/>
                  <a:pt x="9049" y="8063"/>
                </a:cubicBezTo>
                <a:lnTo>
                  <a:pt x="9108" y="8016"/>
                </a:lnTo>
                <a:lnTo>
                  <a:pt x="9108" y="8016"/>
                </a:lnTo>
                <a:cubicBezTo>
                  <a:pt x="9108" y="8051"/>
                  <a:pt x="9108" y="8063"/>
                  <a:pt x="9085" y="8087"/>
                </a:cubicBezTo>
                <a:cubicBezTo>
                  <a:pt x="9090" y="8094"/>
                  <a:pt x="9094" y="8096"/>
                  <a:pt x="9099" y="8096"/>
                </a:cubicBezTo>
                <a:cubicBezTo>
                  <a:pt x="9119" y="8096"/>
                  <a:pt x="9135" y="8043"/>
                  <a:pt x="9150" y="8043"/>
                </a:cubicBezTo>
                <a:cubicBezTo>
                  <a:pt x="9156" y="8043"/>
                  <a:pt x="9162" y="8052"/>
                  <a:pt x="9168" y="8075"/>
                </a:cubicBezTo>
                <a:lnTo>
                  <a:pt x="9144" y="8075"/>
                </a:lnTo>
                <a:cubicBezTo>
                  <a:pt x="9180" y="8146"/>
                  <a:pt x="9275" y="8135"/>
                  <a:pt x="9311" y="8206"/>
                </a:cubicBezTo>
                <a:cubicBezTo>
                  <a:pt x="9294" y="8240"/>
                  <a:pt x="9282" y="8248"/>
                  <a:pt x="9271" y="8248"/>
                </a:cubicBezTo>
                <a:cubicBezTo>
                  <a:pt x="9261" y="8248"/>
                  <a:pt x="9252" y="8239"/>
                  <a:pt x="9242" y="8239"/>
                </a:cubicBezTo>
                <a:cubicBezTo>
                  <a:pt x="9234" y="8239"/>
                  <a:pt x="9226" y="8245"/>
                  <a:pt x="9216" y="8266"/>
                </a:cubicBezTo>
                <a:cubicBezTo>
                  <a:pt x="9311" y="8325"/>
                  <a:pt x="9454" y="8301"/>
                  <a:pt x="9525" y="8385"/>
                </a:cubicBezTo>
                <a:lnTo>
                  <a:pt x="9513" y="8361"/>
                </a:lnTo>
                <a:cubicBezTo>
                  <a:pt x="9532" y="8342"/>
                  <a:pt x="9544" y="8334"/>
                  <a:pt x="9552" y="8334"/>
                </a:cubicBezTo>
                <a:cubicBezTo>
                  <a:pt x="9581" y="8334"/>
                  <a:pt x="9545" y="8445"/>
                  <a:pt x="9601" y="8445"/>
                </a:cubicBezTo>
                <a:cubicBezTo>
                  <a:pt x="9603" y="8445"/>
                  <a:pt x="9605" y="8445"/>
                  <a:pt x="9607" y="8444"/>
                </a:cubicBezTo>
                <a:lnTo>
                  <a:pt x="9607" y="8444"/>
                </a:lnTo>
                <a:cubicBezTo>
                  <a:pt x="9596" y="8447"/>
                  <a:pt x="9569" y="8473"/>
                  <a:pt x="9561" y="8480"/>
                </a:cubicBezTo>
                <a:lnTo>
                  <a:pt x="9561" y="8480"/>
                </a:lnTo>
                <a:cubicBezTo>
                  <a:pt x="9561" y="8480"/>
                  <a:pt x="9561" y="8480"/>
                  <a:pt x="9561" y="8480"/>
                </a:cubicBezTo>
                <a:cubicBezTo>
                  <a:pt x="9560" y="8481"/>
                  <a:pt x="9559" y="8482"/>
                  <a:pt x="9559" y="8482"/>
                </a:cubicBezTo>
                <a:cubicBezTo>
                  <a:pt x="9559" y="8482"/>
                  <a:pt x="9560" y="8481"/>
                  <a:pt x="9561" y="8480"/>
                </a:cubicBezTo>
                <a:lnTo>
                  <a:pt x="9561" y="8480"/>
                </a:lnTo>
                <a:cubicBezTo>
                  <a:pt x="9609" y="8539"/>
                  <a:pt x="9692" y="8539"/>
                  <a:pt x="9799" y="8563"/>
                </a:cubicBezTo>
                <a:lnTo>
                  <a:pt x="9775" y="8587"/>
                </a:lnTo>
                <a:cubicBezTo>
                  <a:pt x="9787" y="8635"/>
                  <a:pt x="9847" y="8658"/>
                  <a:pt x="9870" y="8694"/>
                </a:cubicBezTo>
                <a:cubicBezTo>
                  <a:pt x="9906" y="8670"/>
                  <a:pt x="9918" y="8694"/>
                  <a:pt x="9930" y="8647"/>
                </a:cubicBezTo>
                <a:lnTo>
                  <a:pt x="9930" y="8647"/>
                </a:lnTo>
                <a:cubicBezTo>
                  <a:pt x="9918" y="8885"/>
                  <a:pt x="10204" y="8706"/>
                  <a:pt x="10204" y="8908"/>
                </a:cubicBezTo>
                <a:cubicBezTo>
                  <a:pt x="10200" y="8905"/>
                  <a:pt x="10195" y="8904"/>
                  <a:pt x="10189" y="8904"/>
                </a:cubicBezTo>
                <a:cubicBezTo>
                  <a:pt x="10175" y="8904"/>
                  <a:pt x="10160" y="8912"/>
                  <a:pt x="10168" y="8920"/>
                </a:cubicBezTo>
                <a:lnTo>
                  <a:pt x="10263" y="8944"/>
                </a:lnTo>
                <a:cubicBezTo>
                  <a:pt x="10299" y="8897"/>
                  <a:pt x="10275" y="8908"/>
                  <a:pt x="10287" y="8861"/>
                </a:cubicBezTo>
                <a:cubicBezTo>
                  <a:pt x="10302" y="8846"/>
                  <a:pt x="10326" y="8836"/>
                  <a:pt x="10345" y="8836"/>
                </a:cubicBezTo>
                <a:cubicBezTo>
                  <a:pt x="10356" y="8836"/>
                  <a:pt x="10366" y="8840"/>
                  <a:pt x="10370" y="8849"/>
                </a:cubicBezTo>
                <a:cubicBezTo>
                  <a:pt x="10311" y="8849"/>
                  <a:pt x="10323" y="8920"/>
                  <a:pt x="10323" y="8968"/>
                </a:cubicBezTo>
                <a:cubicBezTo>
                  <a:pt x="10323" y="8944"/>
                  <a:pt x="10347" y="8932"/>
                  <a:pt x="10359" y="8920"/>
                </a:cubicBezTo>
                <a:lnTo>
                  <a:pt x="10359" y="8920"/>
                </a:lnTo>
                <a:cubicBezTo>
                  <a:pt x="10353" y="8944"/>
                  <a:pt x="10354" y="8953"/>
                  <a:pt x="10358" y="8953"/>
                </a:cubicBezTo>
                <a:cubicBezTo>
                  <a:pt x="10369" y="8953"/>
                  <a:pt x="10405" y="8894"/>
                  <a:pt x="10426" y="8894"/>
                </a:cubicBezTo>
                <a:cubicBezTo>
                  <a:pt x="10434" y="8894"/>
                  <a:pt x="10440" y="8901"/>
                  <a:pt x="10442" y="8920"/>
                </a:cubicBezTo>
                <a:lnTo>
                  <a:pt x="10430" y="8944"/>
                </a:lnTo>
                <a:cubicBezTo>
                  <a:pt x="10446" y="8944"/>
                  <a:pt x="10472" y="8934"/>
                  <a:pt x="10492" y="8934"/>
                </a:cubicBezTo>
                <a:cubicBezTo>
                  <a:pt x="10501" y="8934"/>
                  <a:pt x="10509" y="8936"/>
                  <a:pt x="10513" y="8944"/>
                </a:cubicBezTo>
                <a:cubicBezTo>
                  <a:pt x="10501" y="8980"/>
                  <a:pt x="10493" y="8983"/>
                  <a:pt x="10482" y="8983"/>
                </a:cubicBezTo>
                <a:cubicBezTo>
                  <a:pt x="10480" y="8983"/>
                  <a:pt x="10478" y="8983"/>
                  <a:pt x="10476" y="8983"/>
                </a:cubicBezTo>
                <a:cubicBezTo>
                  <a:pt x="10467" y="8983"/>
                  <a:pt x="10456" y="8985"/>
                  <a:pt x="10442" y="9004"/>
                </a:cubicBezTo>
                <a:cubicBezTo>
                  <a:pt x="10446" y="9007"/>
                  <a:pt x="10451" y="9008"/>
                  <a:pt x="10457" y="9008"/>
                </a:cubicBezTo>
                <a:cubicBezTo>
                  <a:pt x="10485" y="9008"/>
                  <a:pt x="10529" y="8981"/>
                  <a:pt x="10554" y="8981"/>
                </a:cubicBezTo>
                <a:cubicBezTo>
                  <a:pt x="10568" y="8981"/>
                  <a:pt x="10577" y="8989"/>
                  <a:pt x="10573" y="9016"/>
                </a:cubicBezTo>
                <a:cubicBezTo>
                  <a:pt x="10568" y="9018"/>
                  <a:pt x="10563" y="9019"/>
                  <a:pt x="10558" y="9019"/>
                </a:cubicBezTo>
                <a:cubicBezTo>
                  <a:pt x="10544" y="9019"/>
                  <a:pt x="10530" y="9012"/>
                  <a:pt x="10517" y="9012"/>
                </a:cubicBezTo>
                <a:cubicBezTo>
                  <a:pt x="10512" y="9012"/>
                  <a:pt x="10506" y="9013"/>
                  <a:pt x="10501" y="9016"/>
                </a:cubicBezTo>
                <a:cubicBezTo>
                  <a:pt x="10490" y="9111"/>
                  <a:pt x="10513" y="9087"/>
                  <a:pt x="10525" y="9123"/>
                </a:cubicBezTo>
                <a:lnTo>
                  <a:pt x="10525" y="9111"/>
                </a:lnTo>
                <a:lnTo>
                  <a:pt x="10561" y="9182"/>
                </a:lnTo>
                <a:lnTo>
                  <a:pt x="10561" y="9159"/>
                </a:lnTo>
                <a:cubicBezTo>
                  <a:pt x="10606" y="9117"/>
                  <a:pt x="10634" y="9104"/>
                  <a:pt x="10654" y="9104"/>
                </a:cubicBezTo>
                <a:cubicBezTo>
                  <a:pt x="10686" y="9104"/>
                  <a:pt x="10699" y="9137"/>
                  <a:pt x="10737" y="9137"/>
                </a:cubicBezTo>
                <a:cubicBezTo>
                  <a:pt x="10750" y="9137"/>
                  <a:pt x="10766" y="9133"/>
                  <a:pt x="10787" y="9123"/>
                </a:cubicBezTo>
                <a:lnTo>
                  <a:pt x="10787" y="9123"/>
                </a:lnTo>
                <a:cubicBezTo>
                  <a:pt x="10668" y="9182"/>
                  <a:pt x="10740" y="9170"/>
                  <a:pt x="10692" y="9230"/>
                </a:cubicBezTo>
                <a:cubicBezTo>
                  <a:pt x="10692" y="9266"/>
                  <a:pt x="10704" y="9301"/>
                  <a:pt x="10692" y="9313"/>
                </a:cubicBezTo>
                <a:cubicBezTo>
                  <a:pt x="10701" y="9308"/>
                  <a:pt x="10707" y="9306"/>
                  <a:pt x="10712" y="9306"/>
                </a:cubicBezTo>
                <a:cubicBezTo>
                  <a:pt x="10733" y="9306"/>
                  <a:pt x="10725" y="9344"/>
                  <a:pt x="10748" y="9344"/>
                </a:cubicBezTo>
                <a:cubicBezTo>
                  <a:pt x="10756" y="9344"/>
                  <a:pt x="10768" y="9339"/>
                  <a:pt x="10787" y="9325"/>
                </a:cubicBezTo>
                <a:lnTo>
                  <a:pt x="10787" y="9325"/>
                </a:lnTo>
                <a:cubicBezTo>
                  <a:pt x="10775" y="9349"/>
                  <a:pt x="10823" y="9349"/>
                  <a:pt x="10775" y="9409"/>
                </a:cubicBezTo>
                <a:cubicBezTo>
                  <a:pt x="10823" y="9409"/>
                  <a:pt x="10799" y="9361"/>
                  <a:pt x="10811" y="9337"/>
                </a:cubicBezTo>
                <a:cubicBezTo>
                  <a:pt x="10822" y="9332"/>
                  <a:pt x="10831" y="9330"/>
                  <a:pt x="10840" y="9330"/>
                </a:cubicBezTo>
                <a:cubicBezTo>
                  <a:pt x="10905" y="9330"/>
                  <a:pt x="10909" y="9455"/>
                  <a:pt x="10991" y="9455"/>
                </a:cubicBezTo>
                <a:cubicBezTo>
                  <a:pt x="11004" y="9455"/>
                  <a:pt x="11020" y="9452"/>
                  <a:pt x="11037" y="9444"/>
                </a:cubicBezTo>
                <a:cubicBezTo>
                  <a:pt x="11132" y="9444"/>
                  <a:pt x="11180" y="9373"/>
                  <a:pt x="11275" y="9373"/>
                </a:cubicBezTo>
                <a:cubicBezTo>
                  <a:pt x="11275" y="9420"/>
                  <a:pt x="11204" y="9444"/>
                  <a:pt x="11204" y="9444"/>
                </a:cubicBezTo>
                <a:cubicBezTo>
                  <a:pt x="11216" y="9504"/>
                  <a:pt x="11252" y="9504"/>
                  <a:pt x="11299" y="9504"/>
                </a:cubicBezTo>
                <a:cubicBezTo>
                  <a:pt x="11275" y="9516"/>
                  <a:pt x="11275" y="9540"/>
                  <a:pt x="11275" y="9575"/>
                </a:cubicBezTo>
                <a:cubicBezTo>
                  <a:pt x="11293" y="9575"/>
                  <a:pt x="11318" y="9535"/>
                  <a:pt x="11339" y="9535"/>
                </a:cubicBezTo>
                <a:cubicBezTo>
                  <a:pt x="11346" y="9535"/>
                  <a:pt x="11353" y="9540"/>
                  <a:pt x="11359" y="9551"/>
                </a:cubicBezTo>
                <a:cubicBezTo>
                  <a:pt x="11335" y="9575"/>
                  <a:pt x="11299" y="9611"/>
                  <a:pt x="11275" y="9623"/>
                </a:cubicBezTo>
                <a:cubicBezTo>
                  <a:pt x="11323" y="9623"/>
                  <a:pt x="11371" y="9599"/>
                  <a:pt x="11418" y="9599"/>
                </a:cubicBezTo>
                <a:cubicBezTo>
                  <a:pt x="11406" y="9647"/>
                  <a:pt x="11359" y="9647"/>
                  <a:pt x="11335" y="9659"/>
                </a:cubicBezTo>
                <a:cubicBezTo>
                  <a:pt x="11356" y="9664"/>
                  <a:pt x="11380" y="9669"/>
                  <a:pt x="11404" y="9669"/>
                </a:cubicBezTo>
                <a:cubicBezTo>
                  <a:pt x="11433" y="9669"/>
                  <a:pt x="11463" y="9661"/>
                  <a:pt x="11490" y="9635"/>
                </a:cubicBezTo>
                <a:cubicBezTo>
                  <a:pt x="11502" y="9635"/>
                  <a:pt x="11513" y="9647"/>
                  <a:pt x="11525" y="9647"/>
                </a:cubicBezTo>
                <a:cubicBezTo>
                  <a:pt x="11502" y="9670"/>
                  <a:pt x="11478" y="9706"/>
                  <a:pt x="11466" y="9742"/>
                </a:cubicBezTo>
                <a:cubicBezTo>
                  <a:pt x="11490" y="9730"/>
                  <a:pt x="11502" y="9718"/>
                  <a:pt x="11502" y="9718"/>
                </a:cubicBezTo>
                <a:lnTo>
                  <a:pt x="11549" y="9730"/>
                </a:lnTo>
                <a:lnTo>
                  <a:pt x="11549" y="9730"/>
                </a:lnTo>
                <a:lnTo>
                  <a:pt x="11513" y="9718"/>
                </a:lnTo>
                <a:cubicBezTo>
                  <a:pt x="11525" y="9694"/>
                  <a:pt x="11537" y="9694"/>
                  <a:pt x="11573" y="9659"/>
                </a:cubicBezTo>
                <a:cubicBezTo>
                  <a:pt x="11585" y="9659"/>
                  <a:pt x="11597" y="9670"/>
                  <a:pt x="11609" y="9670"/>
                </a:cubicBezTo>
                <a:cubicBezTo>
                  <a:pt x="11597" y="9682"/>
                  <a:pt x="11597" y="9706"/>
                  <a:pt x="11585" y="9718"/>
                </a:cubicBezTo>
                <a:cubicBezTo>
                  <a:pt x="11589" y="9714"/>
                  <a:pt x="11592" y="9713"/>
                  <a:pt x="11593" y="9713"/>
                </a:cubicBezTo>
                <a:cubicBezTo>
                  <a:pt x="11597" y="9713"/>
                  <a:pt x="11597" y="9718"/>
                  <a:pt x="11597" y="9718"/>
                </a:cubicBezTo>
                <a:cubicBezTo>
                  <a:pt x="11597" y="9718"/>
                  <a:pt x="11585" y="9730"/>
                  <a:pt x="11585" y="9742"/>
                </a:cubicBezTo>
                <a:cubicBezTo>
                  <a:pt x="11597" y="9742"/>
                  <a:pt x="11609" y="9730"/>
                  <a:pt x="11609" y="9718"/>
                </a:cubicBezTo>
                <a:cubicBezTo>
                  <a:pt x="11614" y="9723"/>
                  <a:pt x="11619" y="9726"/>
                  <a:pt x="11624" y="9726"/>
                </a:cubicBezTo>
                <a:cubicBezTo>
                  <a:pt x="11630" y="9726"/>
                  <a:pt x="11637" y="9720"/>
                  <a:pt x="11644" y="9706"/>
                </a:cubicBezTo>
                <a:cubicBezTo>
                  <a:pt x="11644" y="9694"/>
                  <a:pt x="11644" y="9682"/>
                  <a:pt x="11644" y="9670"/>
                </a:cubicBezTo>
                <a:cubicBezTo>
                  <a:pt x="11644" y="9670"/>
                  <a:pt x="11656" y="9659"/>
                  <a:pt x="11656" y="9659"/>
                </a:cubicBezTo>
                <a:lnTo>
                  <a:pt x="11656" y="9659"/>
                </a:lnTo>
                <a:cubicBezTo>
                  <a:pt x="11668" y="9694"/>
                  <a:pt x="11585" y="9801"/>
                  <a:pt x="11597" y="9813"/>
                </a:cubicBezTo>
                <a:cubicBezTo>
                  <a:pt x="11594" y="9829"/>
                  <a:pt x="11601" y="9834"/>
                  <a:pt x="11614" y="9834"/>
                </a:cubicBezTo>
                <a:cubicBezTo>
                  <a:pt x="11637" y="9834"/>
                  <a:pt x="11678" y="9817"/>
                  <a:pt x="11704" y="9817"/>
                </a:cubicBezTo>
                <a:cubicBezTo>
                  <a:pt x="11718" y="9817"/>
                  <a:pt x="11728" y="9822"/>
                  <a:pt x="11728" y="9837"/>
                </a:cubicBezTo>
                <a:cubicBezTo>
                  <a:pt x="11747" y="9818"/>
                  <a:pt x="11797" y="9783"/>
                  <a:pt x="11841" y="9783"/>
                </a:cubicBezTo>
                <a:cubicBezTo>
                  <a:pt x="11852" y="9783"/>
                  <a:pt x="11862" y="9785"/>
                  <a:pt x="11871" y="9790"/>
                </a:cubicBezTo>
                <a:cubicBezTo>
                  <a:pt x="11882" y="9823"/>
                  <a:pt x="11801" y="9886"/>
                  <a:pt x="11761" y="9886"/>
                </a:cubicBezTo>
                <a:cubicBezTo>
                  <a:pt x="11757" y="9886"/>
                  <a:pt x="11754" y="9886"/>
                  <a:pt x="11752" y="9885"/>
                </a:cubicBezTo>
                <a:cubicBezTo>
                  <a:pt x="11740" y="9885"/>
                  <a:pt x="11752" y="9873"/>
                  <a:pt x="11752" y="9873"/>
                </a:cubicBezTo>
                <a:cubicBezTo>
                  <a:pt x="11747" y="9868"/>
                  <a:pt x="11740" y="9865"/>
                  <a:pt x="11732" y="9865"/>
                </a:cubicBezTo>
                <a:cubicBezTo>
                  <a:pt x="11722" y="9865"/>
                  <a:pt x="11711" y="9871"/>
                  <a:pt x="11704" y="9885"/>
                </a:cubicBezTo>
                <a:lnTo>
                  <a:pt x="11728" y="9873"/>
                </a:lnTo>
                <a:lnTo>
                  <a:pt x="11728" y="9873"/>
                </a:lnTo>
                <a:cubicBezTo>
                  <a:pt x="11716" y="9909"/>
                  <a:pt x="11740" y="9956"/>
                  <a:pt x="11692" y="9968"/>
                </a:cubicBezTo>
                <a:cubicBezTo>
                  <a:pt x="11701" y="9970"/>
                  <a:pt x="11707" y="9971"/>
                  <a:pt x="11713" y="9971"/>
                </a:cubicBezTo>
                <a:cubicBezTo>
                  <a:pt x="11740" y="9971"/>
                  <a:pt x="11742" y="9950"/>
                  <a:pt x="11752" y="9921"/>
                </a:cubicBezTo>
                <a:lnTo>
                  <a:pt x="11752" y="9921"/>
                </a:lnTo>
                <a:cubicBezTo>
                  <a:pt x="11740" y="9992"/>
                  <a:pt x="11787" y="9992"/>
                  <a:pt x="11787" y="10040"/>
                </a:cubicBezTo>
                <a:cubicBezTo>
                  <a:pt x="11799" y="10028"/>
                  <a:pt x="11823" y="10004"/>
                  <a:pt x="11835" y="10004"/>
                </a:cubicBezTo>
                <a:cubicBezTo>
                  <a:pt x="11835" y="10034"/>
                  <a:pt x="11843" y="10042"/>
                  <a:pt x="11854" y="10042"/>
                </a:cubicBezTo>
                <a:cubicBezTo>
                  <a:pt x="11869" y="10042"/>
                  <a:pt x="11889" y="10030"/>
                  <a:pt x="11907" y="10030"/>
                </a:cubicBezTo>
                <a:cubicBezTo>
                  <a:pt x="11915" y="10030"/>
                  <a:pt x="11923" y="10033"/>
                  <a:pt x="11930" y="10040"/>
                </a:cubicBezTo>
                <a:cubicBezTo>
                  <a:pt x="11918" y="10087"/>
                  <a:pt x="11835" y="10087"/>
                  <a:pt x="11894" y="10111"/>
                </a:cubicBezTo>
                <a:cubicBezTo>
                  <a:pt x="11894" y="10145"/>
                  <a:pt x="11850" y="10158"/>
                  <a:pt x="11815" y="10159"/>
                </a:cubicBezTo>
                <a:lnTo>
                  <a:pt x="11815" y="10159"/>
                </a:lnTo>
                <a:cubicBezTo>
                  <a:pt x="11816" y="10155"/>
                  <a:pt x="11817" y="10151"/>
                  <a:pt x="11818" y="10148"/>
                </a:cubicBezTo>
                <a:lnTo>
                  <a:pt x="11818" y="10148"/>
                </a:lnTo>
                <a:lnTo>
                  <a:pt x="11811" y="10159"/>
                </a:lnTo>
                <a:cubicBezTo>
                  <a:pt x="11812" y="10159"/>
                  <a:pt x="11814" y="10159"/>
                  <a:pt x="11815" y="10159"/>
                </a:cubicBezTo>
                <a:lnTo>
                  <a:pt x="11815" y="10159"/>
                </a:lnTo>
                <a:cubicBezTo>
                  <a:pt x="11814" y="10162"/>
                  <a:pt x="11813" y="10166"/>
                  <a:pt x="11811" y="10171"/>
                </a:cubicBezTo>
                <a:cubicBezTo>
                  <a:pt x="11847" y="10182"/>
                  <a:pt x="11847" y="10206"/>
                  <a:pt x="11835" y="10242"/>
                </a:cubicBezTo>
                <a:cubicBezTo>
                  <a:pt x="11823" y="10254"/>
                  <a:pt x="11799" y="10242"/>
                  <a:pt x="11775" y="10278"/>
                </a:cubicBezTo>
                <a:cubicBezTo>
                  <a:pt x="11775" y="10278"/>
                  <a:pt x="11787" y="10230"/>
                  <a:pt x="11799" y="10206"/>
                </a:cubicBezTo>
                <a:lnTo>
                  <a:pt x="11799" y="10206"/>
                </a:lnTo>
                <a:cubicBezTo>
                  <a:pt x="11793" y="10213"/>
                  <a:pt x="11786" y="10223"/>
                  <a:pt x="11782" y="10223"/>
                </a:cubicBezTo>
                <a:cubicBezTo>
                  <a:pt x="11778" y="10223"/>
                  <a:pt x="11775" y="10216"/>
                  <a:pt x="11775" y="10194"/>
                </a:cubicBezTo>
                <a:cubicBezTo>
                  <a:pt x="11791" y="10172"/>
                  <a:pt x="11791" y="10163"/>
                  <a:pt x="11793" y="10163"/>
                </a:cubicBezTo>
                <a:cubicBezTo>
                  <a:pt x="11794" y="10163"/>
                  <a:pt x="11795" y="10166"/>
                  <a:pt x="11799" y="10171"/>
                </a:cubicBezTo>
                <a:cubicBezTo>
                  <a:pt x="11792" y="10155"/>
                  <a:pt x="11794" y="10130"/>
                  <a:pt x="11787" y="10130"/>
                </a:cubicBezTo>
                <a:cubicBezTo>
                  <a:pt x="11783" y="10130"/>
                  <a:pt x="11776" y="10138"/>
                  <a:pt x="11764" y="10159"/>
                </a:cubicBezTo>
                <a:cubicBezTo>
                  <a:pt x="11781" y="10114"/>
                  <a:pt x="11786" y="10090"/>
                  <a:pt x="11777" y="10090"/>
                </a:cubicBezTo>
                <a:cubicBezTo>
                  <a:pt x="11774" y="10090"/>
                  <a:pt x="11770" y="10093"/>
                  <a:pt x="11764" y="10099"/>
                </a:cubicBezTo>
                <a:lnTo>
                  <a:pt x="11752" y="10147"/>
                </a:lnTo>
                <a:cubicBezTo>
                  <a:pt x="11740" y="10147"/>
                  <a:pt x="11740" y="10135"/>
                  <a:pt x="11740" y="10135"/>
                </a:cubicBezTo>
                <a:lnTo>
                  <a:pt x="11775" y="10051"/>
                </a:lnTo>
                <a:cubicBezTo>
                  <a:pt x="11778" y="10031"/>
                  <a:pt x="11774" y="10024"/>
                  <a:pt x="11768" y="10024"/>
                </a:cubicBezTo>
                <a:cubicBezTo>
                  <a:pt x="11750" y="10024"/>
                  <a:pt x="11706" y="10082"/>
                  <a:pt x="11689" y="10082"/>
                </a:cubicBezTo>
                <a:cubicBezTo>
                  <a:pt x="11680" y="10082"/>
                  <a:pt x="11679" y="10066"/>
                  <a:pt x="11692" y="10016"/>
                </a:cubicBezTo>
                <a:lnTo>
                  <a:pt x="11692" y="10016"/>
                </a:lnTo>
                <a:cubicBezTo>
                  <a:pt x="11656" y="10063"/>
                  <a:pt x="11692" y="10063"/>
                  <a:pt x="11656" y="10123"/>
                </a:cubicBezTo>
                <a:cubicBezTo>
                  <a:pt x="11644" y="10111"/>
                  <a:pt x="11680" y="9992"/>
                  <a:pt x="11680" y="9980"/>
                </a:cubicBezTo>
                <a:cubicBezTo>
                  <a:pt x="11680" y="9974"/>
                  <a:pt x="11679" y="9971"/>
                  <a:pt x="11677" y="9971"/>
                </a:cubicBezTo>
                <a:cubicBezTo>
                  <a:pt x="11664" y="9971"/>
                  <a:pt x="11620" y="10057"/>
                  <a:pt x="11602" y="10057"/>
                </a:cubicBezTo>
                <a:cubicBezTo>
                  <a:pt x="11600" y="10057"/>
                  <a:pt x="11598" y="10055"/>
                  <a:pt x="11597" y="10051"/>
                </a:cubicBezTo>
                <a:cubicBezTo>
                  <a:pt x="11585" y="10075"/>
                  <a:pt x="11561" y="10159"/>
                  <a:pt x="11525" y="10171"/>
                </a:cubicBezTo>
                <a:cubicBezTo>
                  <a:pt x="11525" y="10159"/>
                  <a:pt x="11573" y="10051"/>
                  <a:pt x="11585" y="10028"/>
                </a:cubicBezTo>
                <a:cubicBezTo>
                  <a:pt x="11597" y="10028"/>
                  <a:pt x="11585" y="10040"/>
                  <a:pt x="11585" y="10051"/>
                </a:cubicBezTo>
                <a:cubicBezTo>
                  <a:pt x="11597" y="10040"/>
                  <a:pt x="11609" y="10028"/>
                  <a:pt x="11609" y="10004"/>
                </a:cubicBezTo>
                <a:lnTo>
                  <a:pt x="11609" y="10004"/>
                </a:lnTo>
                <a:lnTo>
                  <a:pt x="11597" y="10028"/>
                </a:lnTo>
                <a:cubicBezTo>
                  <a:pt x="11609" y="9992"/>
                  <a:pt x="11585" y="9992"/>
                  <a:pt x="11609" y="9944"/>
                </a:cubicBezTo>
                <a:lnTo>
                  <a:pt x="11609" y="9944"/>
                </a:lnTo>
                <a:cubicBezTo>
                  <a:pt x="11585" y="9968"/>
                  <a:pt x="11585" y="9992"/>
                  <a:pt x="11585" y="10004"/>
                </a:cubicBezTo>
                <a:cubicBezTo>
                  <a:pt x="11585" y="9956"/>
                  <a:pt x="11561" y="9992"/>
                  <a:pt x="11549" y="9956"/>
                </a:cubicBezTo>
                <a:cubicBezTo>
                  <a:pt x="11549" y="9968"/>
                  <a:pt x="11537" y="10004"/>
                  <a:pt x="11525" y="10004"/>
                </a:cubicBezTo>
                <a:cubicBezTo>
                  <a:pt x="11523" y="9994"/>
                  <a:pt x="11520" y="9991"/>
                  <a:pt x="11517" y="9991"/>
                </a:cubicBezTo>
                <a:cubicBezTo>
                  <a:pt x="11504" y="9991"/>
                  <a:pt x="11485" y="10051"/>
                  <a:pt x="11466" y="10051"/>
                </a:cubicBezTo>
                <a:cubicBezTo>
                  <a:pt x="11476" y="10013"/>
                  <a:pt x="11501" y="9974"/>
                  <a:pt x="11491" y="9974"/>
                </a:cubicBezTo>
                <a:cubicBezTo>
                  <a:pt x="11488" y="9974"/>
                  <a:pt x="11484" y="9976"/>
                  <a:pt x="11478" y="9980"/>
                </a:cubicBezTo>
                <a:cubicBezTo>
                  <a:pt x="11490" y="9944"/>
                  <a:pt x="11513" y="9909"/>
                  <a:pt x="11525" y="9885"/>
                </a:cubicBezTo>
                <a:lnTo>
                  <a:pt x="11525" y="9885"/>
                </a:lnTo>
                <a:cubicBezTo>
                  <a:pt x="11518" y="9894"/>
                  <a:pt x="11514" y="9898"/>
                  <a:pt x="11510" y="9898"/>
                </a:cubicBezTo>
                <a:cubicBezTo>
                  <a:pt x="11498" y="9898"/>
                  <a:pt x="11511" y="9835"/>
                  <a:pt x="11502" y="9825"/>
                </a:cubicBezTo>
                <a:lnTo>
                  <a:pt x="11525" y="9802"/>
                </a:lnTo>
                <a:lnTo>
                  <a:pt x="11525" y="9802"/>
                </a:lnTo>
                <a:cubicBezTo>
                  <a:pt x="11513" y="9813"/>
                  <a:pt x="11513" y="9813"/>
                  <a:pt x="11502" y="9813"/>
                </a:cubicBezTo>
                <a:lnTo>
                  <a:pt x="11490" y="9873"/>
                </a:lnTo>
                <a:cubicBezTo>
                  <a:pt x="11490" y="9861"/>
                  <a:pt x="11478" y="9849"/>
                  <a:pt x="11490" y="9825"/>
                </a:cubicBezTo>
                <a:lnTo>
                  <a:pt x="11490" y="9825"/>
                </a:lnTo>
                <a:cubicBezTo>
                  <a:pt x="11466" y="9861"/>
                  <a:pt x="11454" y="9932"/>
                  <a:pt x="11418" y="9968"/>
                </a:cubicBezTo>
                <a:cubicBezTo>
                  <a:pt x="11418" y="9962"/>
                  <a:pt x="11416" y="9961"/>
                  <a:pt x="11413" y="9961"/>
                </a:cubicBezTo>
                <a:cubicBezTo>
                  <a:pt x="11410" y="9961"/>
                  <a:pt x="11407" y="9962"/>
                  <a:pt x="11405" y="9962"/>
                </a:cubicBezTo>
                <a:cubicBezTo>
                  <a:pt x="11400" y="9962"/>
                  <a:pt x="11400" y="9956"/>
                  <a:pt x="11418" y="9921"/>
                </a:cubicBezTo>
                <a:cubicBezTo>
                  <a:pt x="11420" y="9925"/>
                  <a:pt x="11421" y="9927"/>
                  <a:pt x="11423" y="9927"/>
                </a:cubicBezTo>
                <a:cubicBezTo>
                  <a:pt x="11432" y="9927"/>
                  <a:pt x="11443" y="9855"/>
                  <a:pt x="11460" y="9840"/>
                </a:cubicBezTo>
                <a:lnTo>
                  <a:pt x="11460" y="9840"/>
                </a:lnTo>
                <a:cubicBezTo>
                  <a:pt x="11461" y="9841"/>
                  <a:pt x="11462" y="9842"/>
                  <a:pt x="11463" y="9842"/>
                </a:cubicBezTo>
                <a:cubicBezTo>
                  <a:pt x="11465" y="9842"/>
                  <a:pt x="11466" y="9841"/>
                  <a:pt x="11466" y="9837"/>
                </a:cubicBezTo>
                <a:cubicBezTo>
                  <a:pt x="11464" y="9837"/>
                  <a:pt x="11462" y="9838"/>
                  <a:pt x="11460" y="9840"/>
                </a:cubicBezTo>
                <a:lnTo>
                  <a:pt x="11460" y="9840"/>
                </a:lnTo>
                <a:cubicBezTo>
                  <a:pt x="11457" y="9837"/>
                  <a:pt x="11454" y="9831"/>
                  <a:pt x="11454" y="9825"/>
                </a:cubicBezTo>
                <a:cubicBezTo>
                  <a:pt x="11454" y="9825"/>
                  <a:pt x="11466" y="9813"/>
                  <a:pt x="11466" y="9813"/>
                </a:cubicBezTo>
                <a:cubicBezTo>
                  <a:pt x="11468" y="9797"/>
                  <a:pt x="11468" y="9790"/>
                  <a:pt x="11465" y="9790"/>
                </a:cubicBezTo>
                <a:cubicBezTo>
                  <a:pt x="11456" y="9790"/>
                  <a:pt x="11417" y="9885"/>
                  <a:pt x="11397" y="9885"/>
                </a:cubicBezTo>
                <a:cubicBezTo>
                  <a:pt x="11396" y="9885"/>
                  <a:pt x="11395" y="9885"/>
                  <a:pt x="11394" y="9885"/>
                </a:cubicBezTo>
                <a:cubicBezTo>
                  <a:pt x="11418" y="9837"/>
                  <a:pt x="11430" y="9801"/>
                  <a:pt x="11418" y="9801"/>
                </a:cubicBezTo>
                <a:cubicBezTo>
                  <a:pt x="11430" y="9813"/>
                  <a:pt x="11394" y="9873"/>
                  <a:pt x="11371" y="9909"/>
                </a:cubicBezTo>
                <a:cubicBezTo>
                  <a:pt x="11371" y="9899"/>
                  <a:pt x="11369" y="9895"/>
                  <a:pt x="11366" y="9895"/>
                </a:cubicBezTo>
                <a:cubicBezTo>
                  <a:pt x="11358" y="9895"/>
                  <a:pt x="11344" y="9921"/>
                  <a:pt x="11335" y="9921"/>
                </a:cubicBezTo>
                <a:lnTo>
                  <a:pt x="11335" y="9932"/>
                </a:lnTo>
                <a:cubicBezTo>
                  <a:pt x="11311" y="9980"/>
                  <a:pt x="11311" y="9968"/>
                  <a:pt x="11299" y="9980"/>
                </a:cubicBezTo>
                <a:cubicBezTo>
                  <a:pt x="11302" y="9973"/>
                  <a:pt x="11304" y="9967"/>
                  <a:pt x="11305" y="9963"/>
                </a:cubicBezTo>
                <a:lnTo>
                  <a:pt x="11305" y="9963"/>
                </a:lnTo>
                <a:cubicBezTo>
                  <a:pt x="11305" y="9963"/>
                  <a:pt x="11305" y="9963"/>
                  <a:pt x="11305" y="9963"/>
                </a:cubicBezTo>
                <a:cubicBezTo>
                  <a:pt x="11292" y="9963"/>
                  <a:pt x="11310" y="9891"/>
                  <a:pt x="11296" y="9891"/>
                </a:cubicBezTo>
                <a:cubicBezTo>
                  <a:pt x="11294" y="9891"/>
                  <a:pt x="11291" y="9893"/>
                  <a:pt x="11287" y="9897"/>
                </a:cubicBezTo>
                <a:cubicBezTo>
                  <a:pt x="11299" y="9873"/>
                  <a:pt x="11323" y="9825"/>
                  <a:pt x="11323" y="9801"/>
                </a:cubicBezTo>
                <a:lnTo>
                  <a:pt x="11323" y="9801"/>
                </a:lnTo>
                <a:cubicBezTo>
                  <a:pt x="11317" y="9810"/>
                  <a:pt x="11313" y="9813"/>
                  <a:pt x="11311" y="9813"/>
                </a:cubicBezTo>
                <a:cubicBezTo>
                  <a:pt x="11302" y="9813"/>
                  <a:pt x="11319" y="9759"/>
                  <a:pt x="11302" y="9759"/>
                </a:cubicBezTo>
                <a:cubicBezTo>
                  <a:pt x="11298" y="9759"/>
                  <a:pt x="11294" y="9761"/>
                  <a:pt x="11287" y="9766"/>
                </a:cubicBezTo>
                <a:cubicBezTo>
                  <a:pt x="11275" y="9825"/>
                  <a:pt x="11275" y="9813"/>
                  <a:pt x="11240" y="9861"/>
                </a:cubicBezTo>
                <a:lnTo>
                  <a:pt x="11287" y="9837"/>
                </a:lnTo>
                <a:lnTo>
                  <a:pt x="11240" y="9909"/>
                </a:lnTo>
                <a:cubicBezTo>
                  <a:pt x="11240" y="9910"/>
                  <a:pt x="11240" y="9911"/>
                  <a:pt x="11242" y="9911"/>
                </a:cubicBezTo>
                <a:cubicBezTo>
                  <a:pt x="11248" y="9911"/>
                  <a:pt x="11267" y="9894"/>
                  <a:pt x="11273" y="9894"/>
                </a:cubicBezTo>
                <a:cubicBezTo>
                  <a:pt x="11275" y="9894"/>
                  <a:pt x="11275" y="9895"/>
                  <a:pt x="11275" y="9897"/>
                </a:cubicBezTo>
                <a:cubicBezTo>
                  <a:pt x="11240" y="9944"/>
                  <a:pt x="11252" y="9921"/>
                  <a:pt x="11228" y="9980"/>
                </a:cubicBezTo>
                <a:cubicBezTo>
                  <a:pt x="11235" y="9953"/>
                  <a:pt x="11234" y="9944"/>
                  <a:pt x="11229" y="9944"/>
                </a:cubicBezTo>
                <a:cubicBezTo>
                  <a:pt x="11221" y="9944"/>
                  <a:pt x="11201" y="9972"/>
                  <a:pt x="11193" y="9972"/>
                </a:cubicBezTo>
                <a:cubicBezTo>
                  <a:pt x="11191" y="9972"/>
                  <a:pt x="11190" y="9968"/>
                  <a:pt x="11192" y="9956"/>
                </a:cubicBezTo>
                <a:lnTo>
                  <a:pt x="11263" y="9813"/>
                </a:lnTo>
                <a:cubicBezTo>
                  <a:pt x="11263" y="9796"/>
                  <a:pt x="11259" y="9790"/>
                  <a:pt x="11253" y="9790"/>
                </a:cubicBezTo>
                <a:cubicBezTo>
                  <a:pt x="11236" y="9790"/>
                  <a:pt x="11206" y="9825"/>
                  <a:pt x="11185" y="9825"/>
                </a:cubicBezTo>
                <a:cubicBezTo>
                  <a:pt x="11178" y="9825"/>
                  <a:pt x="11172" y="9822"/>
                  <a:pt x="11168" y="9813"/>
                </a:cubicBezTo>
                <a:lnTo>
                  <a:pt x="11168" y="9849"/>
                </a:lnTo>
                <a:cubicBezTo>
                  <a:pt x="11160" y="9866"/>
                  <a:pt x="11156" y="9871"/>
                  <a:pt x="11153" y="9871"/>
                </a:cubicBezTo>
                <a:cubicBezTo>
                  <a:pt x="11149" y="9871"/>
                  <a:pt x="11148" y="9859"/>
                  <a:pt x="11140" y="9859"/>
                </a:cubicBezTo>
                <a:cubicBezTo>
                  <a:pt x="11138" y="9859"/>
                  <a:pt x="11135" y="9860"/>
                  <a:pt x="11132" y="9861"/>
                </a:cubicBezTo>
                <a:cubicBezTo>
                  <a:pt x="11156" y="9813"/>
                  <a:pt x="11156" y="9801"/>
                  <a:pt x="11168" y="9766"/>
                </a:cubicBezTo>
                <a:lnTo>
                  <a:pt x="11168" y="9766"/>
                </a:lnTo>
                <a:cubicBezTo>
                  <a:pt x="11144" y="9801"/>
                  <a:pt x="11144" y="9754"/>
                  <a:pt x="11097" y="9849"/>
                </a:cubicBezTo>
                <a:lnTo>
                  <a:pt x="11109" y="9778"/>
                </a:lnTo>
                <a:cubicBezTo>
                  <a:pt x="11107" y="9774"/>
                  <a:pt x="11106" y="9773"/>
                  <a:pt x="11104" y="9773"/>
                </a:cubicBezTo>
                <a:cubicBezTo>
                  <a:pt x="11085" y="9773"/>
                  <a:pt x="11033" y="9887"/>
                  <a:pt x="11017" y="9887"/>
                </a:cubicBezTo>
                <a:cubicBezTo>
                  <a:pt x="11015" y="9887"/>
                  <a:pt x="11014" y="9886"/>
                  <a:pt x="11013" y="9885"/>
                </a:cubicBezTo>
                <a:cubicBezTo>
                  <a:pt x="11049" y="9837"/>
                  <a:pt x="11049" y="9790"/>
                  <a:pt x="11073" y="9766"/>
                </a:cubicBezTo>
                <a:cubicBezTo>
                  <a:pt x="11073" y="9761"/>
                  <a:pt x="11073" y="9758"/>
                  <a:pt x="11071" y="9758"/>
                </a:cubicBezTo>
                <a:cubicBezTo>
                  <a:pt x="11069" y="9758"/>
                  <a:pt x="11063" y="9764"/>
                  <a:pt x="11049" y="9778"/>
                </a:cubicBezTo>
                <a:cubicBezTo>
                  <a:pt x="11051" y="9775"/>
                  <a:pt x="11051" y="9773"/>
                  <a:pt x="11050" y="9773"/>
                </a:cubicBezTo>
                <a:cubicBezTo>
                  <a:pt x="11048" y="9773"/>
                  <a:pt x="11023" y="9805"/>
                  <a:pt x="11015" y="9805"/>
                </a:cubicBezTo>
                <a:cubicBezTo>
                  <a:pt x="11012" y="9805"/>
                  <a:pt x="11011" y="9800"/>
                  <a:pt x="11013" y="9790"/>
                </a:cubicBezTo>
                <a:lnTo>
                  <a:pt x="11013" y="9790"/>
                </a:lnTo>
                <a:cubicBezTo>
                  <a:pt x="11003" y="9811"/>
                  <a:pt x="10992" y="9851"/>
                  <a:pt x="10982" y="9851"/>
                </a:cubicBezTo>
                <a:cubicBezTo>
                  <a:pt x="10980" y="9851"/>
                  <a:pt x="10979" y="9850"/>
                  <a:pt x="10978" y="9849"/>
                </a:cubicBezTo>
                <a:cubicBezTo>
                  <a:pt x="10978" y="9847"/>
                  <a:pt x="10978" y="9844"/>
                  <a:pt x="10979" y="9842"/>
                </a:cubicBezTo>
                <a:lnTo>
                  <a:pt x="10979" y="9842"/>
                </a:lnTo>
                <a:cubicBezTo>
                  <a:pt x="10970" y="9854"/>
                  <a:pt x="10959" y="9866"/>
                  <a:pt x="10942" y="9909"/>
                </a:cubicBezTo>
                <a:cubicBezTo>
                  <a:pt x="10990" y="9754"/>
                  <a:pt x="10882" y="9897"/>
                  <a:pt x="10918" y="9754"/>
                </a:cubicBezTo>
                <a:lnTo>
                  <a:pt x="10918" y="9754"/>
                </a:lnTo>
                <a:cubicBezTo>
                  <a:pt x="10901" y="9762"/>
                  <a:pt x="10879" y="9771"/>
                  <a:pt x="10862" y="9771"/>
                </a:cubicBezTo>
                <a:cubicBezTo>
                  <a:pt x="10856" y="9771"/>
                  <a:pt x="10850" y="9769"/>
                  <a:pt x="10847" y="9766"/>
                </a:cubicBezTo>
                <a:cubicBezTo>
                  <a:pt x="10855" y="9757"/>
                  <a:pt x="10858" y="9749"/>
                  <a:pt x="10858" y="9749"/>
                </a:cubicBezTo>
                <a:cubicBezTo>
                  <a:pt x="10858" y="9749"/>
                  <a:pt x="10858" y="9749"/>
                  <a:pt x="10858" y="9749"/>
                </a:cubicBezTo>
                <a:lnTo>
                  <a:pt x="10858" y="9749"/>
                </a:lnTo>
                <a:cubicBezTo>
                  <a:pt x="10858" y="9744"/>
                  <a:pt x="10857" y="9742"/>
                  <a:pt x="10855" y="9742"/>
                </a:cubicBezTo>
                <a:cubicBezTo>
                  <a:pt x="10843" y="9742"/>
                  <a:pt x="10803" y="9837"/>
                  <a:pt x="10791" y="9837"/>
                </a:cubicBezTo>
                <a:cubicBezTo>
                  <a:pt x="10789" y="9837"/>
                  <a:pt x="10787" y="9833"/>
                  <a:pt x="10787" y="9825"/>
                </a:cubicBezTo>
                <a:cubicBezTo>
                  <a:pt x="10811" y="9742"/>
                  <a:pt x="10811" y="9790"/>
                  <a:pt x="10823" y="9754"/>
                </a:cubicBezTo>
                <a:cubicBezTo>
                  <a:pt x="10844" y="9699"/>
                  <a:pt x="10846" y="9684"/>
                  <a:pt x="10840" y="9684"/>
                </a:cubicBezTo>
                <a:cubicBezTo>
                  <a:pt x="10834" y="9684"/>
                  <a:pt x="10819" y="9702"/>
                  <a:pt x="10811" y="9702"/>
                </a:cubicBezTo>
                <a:cubicBezTo>
                  <a:pt x="10807" y="9702"/>
                  <a:pt x="10805" y="9695"/>
                  <a:pt x="10811" y="9670"/>
                </a:cubicBezTo>
                <a:lnTo>
                  <a:pt x="10811" y="9659"/>
                </a:lnTo>
                <a:cubicBezTo>
                  <a:pt x="10814" y="9645"/>
                  <a:pt x="10813" y="9640"/>
                  <a:pt x="10810" y="9640"/>
                </a:cubicBezTo>
                <a:cubicBezTo>
                  <a:pt x="10800" y="9640"/>
                  <a:pt x="10766" y="9695"/>
                  <a:pt x="10754" y="9695"/>
                </a:cubicBezTo>
                <a:cubicBezTo>
                  <a:pt x="10753" y="9695"/>
                  <a:pt x="10752" y="9695"/>
                  <a:pt x="10751" y="9694"/>
                </a:cubicBezTo>
                <a:cubicBezTo>
                  <a:pt x="10751" y="9694"/>
                  <a:pt x="10751" y="9670"/>
                  <a:pt x="10751" y="9670"/>
                </a:cubicBezTo>
                <a:cubicBezTo>
                  <a:pt x="10719" y="9736"/>
                  <a:pt x="10686" y="9752"/>
                  <a:pt x="10653" y="9763"/>
                </a:cubicBezTo>
                <a:lnTo>
                  <a:pt x="10653" y="9763"/>
                </a:lnTo>
                <a:cubicBezTo>
                  <a:pt x="10646" y="9776"/>
                  <a:pt x="10639" y="9786"/>
                  <a:pt x="10632" y="9790"/>
                </a:cubicBezTo>
                <a:cubicBezTo>
                  <a:pt x="10632" y="9754"/>
                  <a:pt x="10632" y="9718"/>
                  <a:pt x="10656" y="9647"/>
                </a:cubicBezTo>
                <a:lnTo>
                  <a:pt x="10680" y="9659"/>
                </a:lnTo>
                <a:cubicBezTo>
                  <a:pt x="10689" y="9623"/>
                  <a:pt x="10688" y="9612"/>
                  <a:pt x="10683" y="9612"/>
                </a:cubicBezTo>
                <a:cubicBezTo>
                  <a:pt x="10676" y="9612"/>
                  <a:pt x="10660" y="9636"/>
                  <a:pt x="10657" y="9636"/>
                </a:cubicBezTo>
                <a:cubicBezTo>
                  <a:pt x="10656" y="9636"/>
                  <a:pt x="10656" y="9636"/>
                  <a:pt x="10656" y="9635"/>
                </a:cubicBezTo>
                <a:lnTo>
                  <a:pt x="10668" y="9587"/>
                </a:lnTo>
                <a:lnTo>
                  <a:pt x="10668" y="9587"/>
                </a:lnTo>
                <a:cubicBezTo>
                  <a:pt x="10647" y="9598"/>
                  <a:pt x="10616" y="9674"/>
                  <a:pt x="10593" y="9674"/>
                </a:cubicBezTo>
                <a:cubicBezTo>
                  <a:pt x="10590" y="9674"/>
                  <a:pt x="10587" y="9673"/>
                  <a:pt x="10585" y="9670"/>
                </a:cubicBezTo>
                <a:lnTo>
                  <a:pt x="10573" y="9706"/>
                </a:lnTo>
                <a:cubicBezTo>
                  <a:pt x="10562" y="9726"/>
                  <a:pt x="10556" y="9733"/>
                  <a:pt x="10554" y="9733"/>
                </a:cubicBezTo>
                <a:cubicBezTo>
                  <a:pt x="10549" y="9733"/>
                  <a:pt x="10563" y="9691"/>
                  <a:pt x="10554" y="9691"/>
                </a:cubicBezTo>
                <a:cubicBezTo>
                  <a:pt x="10551" y="9691"/>
                  <a:pt x="10546" y="9695"/>
                  <a:pt x="10537" y="9706"/>
                </a:cubicBezTo>
                <a:lnTo>
                  <a:pt x="10573" y="9611"/>
                </a:lnTo>
                <a:lnTo>
                  <a:pt x="10573" y="9611"/>
                </a:lnTo>
                <a:cubicBezTo>
                  <a:pt x="10549" y="9635"/>
                  <a:pt x="10501" y="9694"/>
                  <a:pt x="10478" y="9706"/>
                </a:cubicBezTo>
                <a:cubicBezTo>
                  <a:pt x="10513" y="9635"/>
                  <a:pt x="10549" y="9611"/>
                  <a:pt x="10573" y="9563"/>
                </a:cubicBezTo>
                <a:lnTo>
                  <a:pt x="10573" y="9563"/>
                </a:lnTo>
                <a:cubicBezTo>
                  <a:pt x="10573" y="9563"/>
                  <a:pt x="10556" y="9563"/>
                  <a:pt x="10537" y="9592"/>
                </a:cubicBezTo>
                <a:lnTo>
                  <a:pt x="10537" y="9592"/>
                </a:lnTo>
                <a:cubicBezTo>
                  <a:pt x="10536" y="9590"/>
                  <a:pt x="10535" y="9589"/>
                  <a:pt x="10534" y="9589"/>
                </a:cubicBezTo>
                <a:cubicBezTo>
                  <a:pt x="10531" y="9589"/>
                  <a:pt x="10525" y="9603"/>
                  <a:pt x="10525" y="9611"/>
                </a:cubicBezTo>
                <a:cubicBezTo>
                  <a:pt x="10529" y="9603"/>
                  <a:pt x="10533" y="9597"/>
                  <a:pt x="10537" y="9592"/>
                </a:cubicBezTo>
                <a:lnTo>
                  <a:pt x="10537" y="9592"/>
                </a:lnTo>
                <a:cubicBezTo>
                  <a:pt x="10537" y="9593"/>
                  <a:pt x="10537" y="9596"/>
                  <a:pt x="10537" y="9599"/>
                </a:cubicBezTo>
                <a:cubicBezTo>
                  <a:pt x="10507" y="9659"/>
                  <a:pt x="10477" y="9685"/>
                  <a:pt x="10461" y="9685"/>
                </a:cubicBezTo>
                <a:cubicBezTo>
                  <a:pt x="10458" y="9685"/>
                  <a:pt x="10456" y="9684"/>
                  <a:pt x="10454" y="9682"/>
                </a:cubicBezTo>
                <a:cubicBezTo>
                  <a:pt x="10525" y="9504"/>
                  <a:pt x="10418" y="9623"/>
                  <a:pt x="10466" y="9468"/>
                </a:cubicBezTo>
                <a:lnTo>
                  <a:pt x="10466" y="9468"/>
                </a:lnTo>
                <a:cubicBezTo>
                  <a:pt x="10453" y="9481"/>
                  <a:pt x="10443" y="9486"/>
                  <a:pt x="10434" y="9486"/>
                </a:cubicBezTo>
                <a:cubicBezTo>
                  <a:pt x="10404" y="9486"/>
                  <a:pt x="10396" y="9420"/>
                  <a:pt x="10359" y="9420"/>
                </a:cubicBezTo>
                <a:cubicBezTo>
                  <a:pt x="10341" y="9492"/>
                  <a:pt x="10338" y="9492"/>
                  <a:pt x="10333" y="9492"/>
                </a:cubicBezTo>
                <a:cubicBezTo>
                  <a:pt x="10329" y="9492"/>
                  <a:pt x="10323" y="9492"/>
                  <a:pt x="10299" y="9563"/>
                </a:cubicBezTo>
                <a:cubicBezTo>
                  <a:pt x="10293" y="9569"/>
                  <a:pt x="10290" y="9572"/>
                  <a:pt x="10289" y="9572"/>
                </a:cubicBezTo>
                <a:cubicBezTo>
                  <a:pt x="10287" y="9572"/>
                  <a:pt x="10287" y="9569"/>
                  <a:pt x="10287" y="9563"/>
                </a:cubicBezTo>
                <a:lnTo>
                  <a:pt x="10287" y="9468"/>
                </a:lnTo>
                <a:cubicBezTo>
                  <a:pt x="10299" y="9420"/>
                  <a:pt x="10311" y="9432"/>
                  <a:pt x="10323" y="9397"/>
                </a:cubicBezTo>
                <a:cubicBezTo>
                  <a:pt x="10311" y="9385"/>
                  <a:pt x="10335" y="9337"/>
                  <a:pt x="10335" y="9289"/>
                </a:cubicBezTo>
                <a:lnTo>
                  <a:pt x="10335" y="9289"/>
                </a:lnTo>
                <a:cubicBezTo>
                  <a:pt x="10326" y="9324"/>
                  <a:pt x="10311" y="9346"/>
                  <a:pt x="10303" y="9346"/>
                </a:cubicBezTo>
                <a:cubicBezTo>
                  <a:pt x="10301" y="9346"/>
                  <a:pt x="10299" y="9343"/>
                  <a:pt x="10299" y="9337"/>
                </a:cubicBezTo>
                <a:lnTo>
                  <a:pt x="10287" y="9409"/>
                </a:lnTo>
                <a:cubicBezTo>
                  <a:pt x="10278" y="9420"/>
                  <a:pt x="10272" y="9424"/>
                  <a:pt x="10269" y="9424"/>
                </a:cubicBezTo>
                <a:cubicBezTo>
                  <a:pt x="10253" y="9424"/>
                  <a:pt x="10285" y="9334"/>
                  <a:pt x="10270" y="9334"/>
                </a:cubicBezTo>
                <a:cubicBezTo>
                  <a:pt x="10266" y="9334"/>
                  <a:pt x="10261" y="9338"/>
                  <a:pt x="10251" y="9349"/>
                </a:cubicBezTo>
                <a:lnTo>
                  <a:pt x="10275" y="9301"/>
                </a:lnTo>
                <a:lnTo>
                  <a:pt x="10275" y="9301"/>
                </a:lnTo>
                <a:cubicBezTo>
                  <a:pt x="10251" y="9325"/>
                  <a:pt x="10228" y="9289"/>
                  <a:pt x="10168" y="9397"/>
                </a:cubicBezTo>
                <a:cubicBezTo>
                  <a:pt x="10168" y="9385"/>
                  <a:pt x="10180" y="9337"/>
                  <a:pt x="10192" y="9337"/>
                </a:cubicBezTo>
                <a:cubicBezTo>
                  <a:pt x="10187" y="9332"/>
                  <a:pt x="10182" y="9331"/>
                  <a:pt x="10176" y="9331"/>
                </a:cubicBezTo>
                <a:cubicBezTo>
                  <a:pt x="10150" y="9331"/>
                  <a:pt x="10116" y="9363"/>
                  <a:pt x="10097" y="9373"/>
                </a:cubicBezTo>
                <a:lnTo>
                  <a:pt x="10073" y="9373"/>
                </a:lnTo>
                <a:cubicBezTo>
                  <a:pt x="10073" y="9361"/>
                  <a:pt x="10073" y="9361"/>
                  <a:pt x="10073" y="9349"/>
                </a:cubicBezTo>
                <a:lnTo>
                  <a:pt x="10085" y="9313"/>
                </a:lnTo>
                <a:lnTo>
                  <a:pt x="10085" y="9313"/>
                </a:lnTo>
                <a:cubicBezTo>
                  <a:pt x="10074" y="9324"/>
                  <a:pt x="10064" y="9351"/>
                  <a:pt x="10054" y="9351"/>
                </a:cubicBezTo>
                <a:cubicBezTo>
                  <a:pt x="10052" y="9351"/>
                  <a:pt x="10051" y="9351"/>
                  <a:pt x="10049" y="9349"/>
                </a:cubicBezTo>
                <a:cubicBezTo>
                  <a:pt x="10061" y="9337"/>
                  <a:pt x="10061" y="9337"/>
                  <a:pt x="10061" y="9325"/>
                </a:cubicBezTo>
                <a:cubicBezTo>
                  <a:pt x="10061" y="9313"/>
                  <a:pt x="10073" y="9301"/>
                  <a:pt x="10061" y="9301"/>
                </a:cubicBezTo>
                <a:cubicBezTo>
                  <a:pt x="10061" y="9301"/>
                  <a:pt x="10061" y="9313"/>
                  <a:pt x="10061" y="9313"/>
                </a:cubicBezTo>
                <a:cubicBezTo>
                  <a:pt x="10061" y="9301"/>
                  <a:pt x="10049" y="9301"/>
                  <a:pt x="10049" y="9289"/>
                </a:cubicBezTo>
                <a:lnTo>
                  <a:pt x="10037" y="9289"/>
                </a:lnTo>
                <a:cubicBezTo>
                  <a:pt x="10025" y="9278"/>
                  <a:pt x="10025" y="9278"/>
                  <a:pt x="10013" y="9278"/>
                </a:cubicBezTo>
                <a:lnTo>
                  <a:pt x="10013" y="9289"/>
                </a:lnTo>
                <a:cubicBezTo>
                  <a:pt x="10001" y="9301"/>
                  <a:pt x="10001" y="9313"/>
                  <a:pt x="9989" y="9325"/>
                </a:cubicBezTo>
                <a:cubicBezTo>
                  <a:pt x="9978" y="9313"/>
                  <a:pt x="9966" y="9301"/>
                  <a:pt x="9954" y="9278"/>
                </a:cubicBezTo>
                <a:lnTo>
                  <a:pt x="10013" y="9218"/>
                </a:lnTo>
                <a:cubicBezTo>
                  <a:pt x="9989" y="9063"/>
                  <a:pt x="9728" y="9218"/>
                  <a:pt x="9763" y="9028"/>
                </a:cubicBezTo>
                <a:lnTo>
                  <a:pt x="9763" y="9028"/>
                </a:lnTo>
                <a:cubicBezTo>
                  <a:pt x="9704" y="9051"/>
                  <a:pt x="9787" y="9099"/>
                  <a:pt x="9728" y="9135"/>
                </a:cubicBezTo>
                <a:cubicBezTo>
                  <a:pt x="9692" y="9099"/>
                  <a:pt x="9716" y="8956"/>
                  <a:pt x="9704" y="8944"/>
                </a:cubicBezTo>
                <a:cubicBezTo>
                  <a:pt x="9698" y="8924"/>
                  <a:pt x="9687" y="8917"/>
                  <a:pt x="9674" y="8917"/>
                </a:cubicBezTo>
                <a:cubicBezTo>
                  <a:pt x="9645" y="8917"/>
                  <a:pt x="9603" y="8948"/>
                  <a:pt x="9568" y="8948"/>
                </a:cubicBezTo>
                <a:cubicBezTo>
                  <a:pt x="9552" y="8948"/>
                  <a:pt x="9537" y="8941"/>
                  <a:pt x="9525" y="8920"/>
                </a:cubicBezTo>
                <a:cubicBezTo>
                  <a:pt x="9515" y="8951"/>
                  <a:pt x="9487" y="9009"/>
                  <a:pt x="9434" y="9009"/>
                </a:cubicBezTo>
                <a:cubicBezTo>
                  <a:pt x="9425" y="9009"/>
                  <a:pt x="9416" y="9007"/>
                  <a:pt x="9406" y="9004"/>
                </a:cubicBezTo>
                <a:cubicBezTo>
                  <a:pt x="9370" y="8956"/>
                  <a:pt x="9430" y="8861"/>
                  <a:pt x="9478" y="8861"/>
                </a:cubicBezTo>
                <a:cubicBezTo>
                  <a:pt x="9489" y="8873"/>
                  <a:pt x="9489" y="8885"/>
                  <a:pt x="9478" y="8897"/>
                </a:cubicBezTo>
                <a:cubicBezTo>
                  <a:pt x="9501" y="8897"/>
                  <a:pt x="9525" y="8897"/>
                  <a:pt x="9537" y="8861"/>
                </a:cubicBezTo>
                <a:lnTo>
                  <a:pt x="9537" y="8861"/>
                </a:lnTo>
                <a:lnTo>
                  <a:pt x="9513" y="8873"/>
                </a:lnTo>
                <a:cubicBezTo>
                  <a:pt x="9513" y="8837"/>
                  <a:pt x="9442" y="8789"/>
                  <a:pt x="9489" y="8766"/>
                </a:cubicBezTo>
                <a:cubicBezTo>
                  <a:pt x="9483" y="8764"/>
                  <a:pt x="9478" y="8763"/>
                  <a:pt x="9473" y="8763"/>
                </a:cubicBezTo>
                <a:cubicBezTo>
                  <a:pt x="9451" y="8763"/>
                  <a:pt x="9446" y="8780"/>
                  <a:pt x="9453" y="8801"/>
                </a:cubicBezTo>
                <a:lnTo>
                  <a:pt x="9453" y="8801"/>
                </a:lnTo>
                <a:cubicBezTo>
                  <a:pt x="9417" y="8741"/>
                  <a:pt x="9366" y="8734"/>
                  <a:pt x="9335" y="8670"/>
                </a:cubicBezTo>
                <a:cubicBezTo>
                  <a:pt x="9335" y="8691"/>
                  <a:pt x="9326" y="8720"/>
                  <a:pt x="9316" y="8720"/>
                </a:cubicBezTo>
                <a:cubicBezTo>
                  <a:pt x="9314" y="8720"/>
                  <a:pt x="9312" y="8720"/>
                  <a:pt x="9311" y="8718"/>
                </a:cubicBezTo>
                <a:cubicBezTo>
                  <a:pt x="9290" y="8690"/>
                  <a:pt x="9276" y="8680"/>
                  <a:pt x="9263" y="8680"/>
                </a:cubicBezTo>
                <a:cubicBezTo>
                  <a:pt x="9240" y="8680"/>
                  <a:pt x="9223" y="8707"/>
                  <a:pt x="9192" y="8707"/>
                </a:cubicBezTo>
                <a:cubicBezTo>
                  <a:pt x="9188" y="8707"/>
                  <a:pt x="9184" y="8707"/>
                  <a:pt x="9180" y="8706"/>
                </a:cubicBezTo>
                <a:cubicBezTo>
                  <a:pt x="9180" y="8694"/>
                  <a:pt x="9180" y="8682"/>
                  <a:pt x="9180" y="8682"/>
                </a:cubicBezTo>
                <a:lnTo>
                  <a:pt x="9216" y="8682"/>
                </a:lnTo>
                <a:cubicBezTo>
                  <a:pt x="9192" y="8682"/>
                  <a:pt x="9180" y="8682"/>
                  <a:pt x="9180" y="8670"/>
                </a:cubicBezTo>
                <a:cubicBezTo>
                  <a:pt x="9192" y="8635"/>
                  <a:pt x="9239" y="8623"/>
                  <a:pt x="9168" y="8599"/>
                </a:cubicBezTo>
                <a:cubicBezTo>
                  <a:pt x="9156" y="8551"/>
                  <a:pt x="9216" y="8539"/>
                  <a:pt x="9239" y="8527"/>
                </a:cubicBezTo>
                <a:cubicBezTo>
                  <a:pt x="9156" y="8527"/>
                  <a:pt x="9168" y="8420"/>
                  <a:pt x="9144" y="8385"/>
                </a:cubicBezTo>
                <a:lnTo>
                  <a:pt x="9192" y="8385"/>
                </a:lnTo>
                <a:cubicBezTo>
                  <a:pt x="9168" y="8385"/>
                  <a:pt x="9156" y="8373"/>
                  <a:pt x="9144" y="8361"/>
                </a:cubicBezTo>
                <a:lnTo>
                  <a:pt x="9120" y="8420"/>
                </a:lnTo>
                <a:cubicBezTo>
                  <a:pt x="9108" y="8397"/>
                  <a:pt x="9097" y="8385"/>
                  <a:pt x="9108" y="8361"/>
                </a:cubicBezTo>
                <a:lnTo>
                  <a:pt x="9108" y="8361"/>
                </a:lnTo>
                <a:cubicBezTo>
                  <a:pt x="9073" y="8385"/>
                  <a:pt x="9061" y="8456"/>
                  <a:pt x="8989" y="8468"/>
                </a:cubicBezTo>
                <a:cubicBezTo>
                  <a:pt x="8989" y="8432"/>
                  <a:pt x="8894" y="8444"/>
                  <a:pt x="8942" y="8373"/>
                </a:cubicBezTo>
                <a:lnTo>
                  <a:pt x="8942" y="8373"/>
                </a:lnTo>
                <a:cubicBezTo>
                  <a:pt x="8954" y="8387"/>
                  <a:pt x="8963" y="8393"/>
                  <a:pt x="8971" y="8393"/>
                </a:cubicBezTo>
                <a:cubicBezTo>
                  <a:pt x="8995" y="8393"/>
                  <a:pt x="9002" y="8334"/>
                  <a:pt x="9037" y="8331"/>
                </a:cubicBezTo>
                <a:lnTo>
                  <a:pt x="9037" y="8331"/>
                </a:lnTo>
                <a:cubicBezTo>
                  <a:pt x="9027" y="8326"/>
                  <a:pt x="9020" y="8316"/>
                  <a:pt x="9013" y="8301"/>
                </a:cubicBezTo>
                <a:cubicBezTo>
                  <a:pt x="9025" y="8301"/>
                  <a:pt x="9037" y="8289"/>
                  <a:pt x="9037" y="8289"/>
                </a:cubicBezTo>
                <a:cubicBezTo>
                  <a:pt x="9034" y="8260"/>
                  <a:pt x="9026" y="8250"/>
                  <a:pt x="9015" y="8250"/>
                </a:cubicBezTo>
                <a:cubicBezTo>
                  <a:pt x="8993" y="8250"/>
                  <a:pt x="8957" y="8292"/>
                  <a:pt x="8919" y="8292"/>
                </a:cubicBezTo>
                <a:cubicBezTo>
                  <a:pt x="8907" y="8292"/>
                  <a:pt x="8894" y="8288"/>
                  <a:pt x="8882" y="8277"/>
                </a:cubicBezTo>
                <a:cubicBezTo>
                  <a:pt x="8918" y="8254"/>
                  <a:pt x="8930" y="8194"/>
                  <a:pt x="8906" y="8194"/>
                </a:cubicBezTo>
                <a:cubicBezTo>
                  <a:pt x="8930" y="8218"/>
                  <a:pt x="8870" y="8266"/>
                  <a:pt x="8823" y="8277"/>
                </a:cubicBezTo>
                <a:cubicBezTo>
                  <a:pt x="8811" y="8242"/>
                  <a:pt x="8796" y="8236"/>
                  <a:pt x="8781" y="8236"/>
                </a:cubicBezTo>
                <a:cubicBezTo>
                  <a:pt x="8774" y="8236"/>
                  <a:pt x="8766" y="8237"/>
                  <a:pt x="8759" y="8237"/>
                </a:cubicBezTo>
                <a:cubicBezTo>
                  <a:pt x="8752" y="8237"/>
                  <a:pt x="8745" y="8236"/>
                  <a:pt x="8739" y="8230"/>
                </a:cubicBezTo>
                <a:lnTo>
                  <a:pt x="8739" y="8230"/>
                </a:lnTo>
                <a:lnTo>
                  <a:pt x="8751" y="8266"/>
                </a:lnTo>
                <a:cubicBezTo>
                  <a:pt x="8740" y="8273"/>
                  <a:pt x="8730" y="8276"/>
                  <a:pt x="8721" y="8276"/>
                </a:cubicBezTo>
                <a:cubicBezTo>
                  <a:pt x="8700" y="8276"/>
                  <a:pt x="8681" y="8262"/>
                  <a:pt x="8656" y="8254"/>
                </a:cubicBezTo>
                <a:cubicBezTo>
                  <a:pt x="8661" y="8249"/>
                  <a:pt x="8666" y="8246"/>
                  <a:pt x="8671" y="8245"/>
                </a:cubicBezTo>
                <a:lnTo>
                  <a:pt x="8671" y="8245"/>
                </a:lnTo>
                <a:cubicBezTo>
                  <a:pt x="8626" y="8231"/>
                  <a:pt x="8667" y="8111"/>
                  <a:pt x="8596" y="8111"/>
                </a:cubicBezTo>
                <a:cubicBezTo>
                  <a:pt x="8596" y="8075"/>
                  <a:pt x="8656" y="8039"/>
                  <a:pt x="8644" y="8016"/>
                </a:cubicBezTo>
                <a:cubicBezTo>
                  <a:pt x="8561" y="8016"/>
                  <a:pt x="8632" y="7920"/>
                  <a:pt x="8549" y="7908"/>
                </a:cubicBezTo>
                <a:cubicBezTo>
                  <a:pt x="8525" y="7968"/>
                  <a:pt x="8537" y="7956"/>
                  <a:pt x="8454" y="7968"/>
                </a:cubicBezTo>
                <a:lnTo>
                  <a:pt x="8573" y="8016"/>
                </a:lnTo>
                <a:lnTo>
                  <a:pt x="8454" y="8027"/>
                </a:lnTo>
                <a:cubicBezTo>
                  <a:pt x="8477" y="8051"/>
                  <a:pt x="8537" y="8051"/>
                  <a:pt x="8549" y="8075"/>
                </a:cubicBezTo>
                <a:cubicBezTo>
                  <a:pt x="8489" y="8087"/>
                  <a:pt x="8501" y="8075"/>
                  <a:pt x="8477" y="8135"/>
                </a:cubicBezTo>
                <a:cubicBezTo>
                  <a:pt x="8501" y="8027"/>
                  <a:pt x="8370" y="8111"/>
                  <a:pt x="8370" y="8027"/>
                </a:cubicBezTo>
                <a:lnTo>
                  <a:pt x="8477" y="7908"/>
                </a:lnTo>
                <a:cubicBezTo>
                  <a:pt x="8454" y="7801"/>
                  <a:pt x="8311" y="7873"/>
                  <a:pt x="8251" y="7765"/>
                </a:cubicBezTo>
                <a:lnTo>
                  <a:pt x="8251" y="7813"/>
                </a:lnTo>
                <a:cubicBezTo>
                  <a:pt x="8243" y="7819"/>
                  <a:pt x="8236" y="7822"/>
                  <a:pt x="8230" y="7822"/>
                </a:cubicBezTo>
                <a:cubicBezTo>
                  <a:pt x="8202" y="7822"/>
                  <a:pt x="8195" y="7765"/>
                  <a:pt x="8156" y="7765"/>
                </a:cubicBezTo>
                <a:cubicBezTo>
                  <a:pt x="8192" y="7730"/>
                  <a:pt x="8192" y="7706"/>
                  <a:pt x="8204" y="7670"/>
                </a:cubicBezTo>
                <a:lnTo>
                  <a:pt x="8204" y="7670"/>
                </a:lnTo>
                <a:cubicBezTo>
                  <a:pt x="8200" y="7673"/>
                  <a:pt x="8197" y="7675"/>
                  <a:pt x="8193" y="7675"/>
                </a:cubicBezTo>
                <a:cubicBezTo>
                  <a:pt x="8178" y="7675"/>
                  <a:pt x="8158" y="7653"/>
                  <a:pt x="8126" y="7653"/>
                </a:cubicBezTo>
                <a:cubicBezTo>
                  <a:pt x="8108" y="7653"/>
                  <a:pt x="8087" y="7660"/>
                  <a:pt x="8061" y="7682"/>
                </a:cubicBezTo>
                <a:lnTo>
                  <a:pt x="8073" y="7599"/>
                </a:lnTo>
                <a:cubicBezTo>
                  <a:pt x="8060" y="7577"/>
                  <a:pt x="8042" y="7570"/>
                  <a:pt x="8021" y="7570"/>
                </a:cubicBezTo>
                <a:cubicBezTo>
                  <a:pt x="7981" y="7570"/>
                  <a:pt x="7930" y="7597"/>
                  <a:pt x="7891" y="7597"/>
                </a:cubicBezTo>
                <a:cubicBezTo>
                  <a:pt x="7873" y="7597"/>
                  <a:pt x="7857" y="7592"/>
                  <a:pt x="7846" y="7575"/>
                </a:cubicBezTo>
                <a:cubicBezTo>
                  <a:pt x="7901" y="7553"/>
                  <a:pt x="7896" y="7502"/>
                  <a:pt x="7948" y="7502"/>
                </a:cubicBezTo>
                <a:cubicBezTo>
                  <a:pt x="7953" y="7502"/>
                  <a:pt x="7959" y="7502"/>
                  <a:pt x="7965" y="7504"/>
                </a:cubicBezTo>
                <a:cubicBezTo>
                  <a:pt x="7949" y="7487"/>
                  <a:pt x="7938" y="7470"/>
                  <a:pt x="7924" y="7470"/>
                </a:cubicBezTo>
                <a:cubicBezTo>
                  <a:pt x="7919" y="7470"/>
                  <a:pt x="7913" y="7473"/>
                  <a:pt x="7906" y="7480"/>
                </a:cubicBezTo>
                <a:cubicBezTo>
                  <a:pt x="7918" y="7444"/>
                  <a:pt x="7799" y="7480"/>
                  <a:pt x="7811" y="7432"/>
                </a:cubicBezTo>
                <a:lnTo>
                  <a:pt x="7811" y="7432"/>
                </a:lnTo>
                <a:cubicBezTo>
                  <a:pt x="7793" y="7441"/>
                  <a:pt x="7768" y="7464"/>
                  <a:pt x="7746" y="7464"/>
                </a:cubicBezTo>
                <a:cubicBezTo>
                  <a:pt x="7739" y="7464"/>
                  <a:pt x="7733" y="7462"/>
                  <a:pt x="7727" y="7456"/>
                </a:cubicBezTo>
                <a:cubicBezTo>
                  <a:pt x="7739" y="7444"/>
                  <a:pt x="7751" y="7433"/>
                  <a:pt x="7751" y="7432"/>
                </a:cubicBezTo>
                <a:lnTo>
                  <a:pt x="7751" y="7432"/>
                </a:lnTo>
                <a:cubicBezTo>
                  <a:pt x="7727" y="7456"/>
                  <a:pt x="7692" y="7420"/>
                  <a:pt x="7668" y="7492"/>
                </a:cubicBezTo>
                <a:cubicBezTo>
                  <a:pt x="7668" y="7492"/>
                  <a:pt x="7668" y="7480"/>
                  <a:pt x="7668" y="7480"/>
                </a:cubicBezTo>
                <a:cubicBezTo>
                  <a:pt x="7668" y="7480"/>
                  <a:pt x="7668" y="7480"/>
                  <a:pt x="7668" y="7468"/>
                </a:cubicBezTo>
                <a:cubicBezTo>
                  <a:pt x="7692" y="7313"/>
                  <a:pt x="7477" y="7325"/>
                  <a:pt x="7513" y="7182"/>
                </a:cubicBezTo>
                <a:cubicBezTo>
                  <a:pt x="7453" y="7146"/>
                  <a:pt x="7394" y="7111"/>
                  <a:pt x="7346" y="7075"/>
                </a:cubicBezTo>
                <a:cubicBezTo>
                  <a:pt x="7355" y="7067"/>
                  <a:pt x="7357" y="7058"/>
                  <a:pt x="7362" y="7058"/>
                </a:cubicBezTo>
                <a:cubicBezTo>
                  <a:pt x="7364" y="7058"/>
                  <a:pt x="7367" y="7060"/>
                  <a:pt x="7370" y="7063"/>
                </a:cubicBezTo>
                <a:cubicBezTo>
                  <a:pt x="7365" y="7045"/>
                  <a:pt x="7355" y="7039"/>
                  <a:pt x="7343" y="7039"/>
                </a:cubicBezTo>
                <a:cubicBezTo>
                  <a:pt x="7314" y="7039"/>
                  <a:pt x="7270" y="7076"/>
                  <a:pt x="7238" y="7076"/>
                </a:cubicBezTo>
                <a:cubicBezTo>
                  <a:pt x="7222" y="7076"/>
                  <a:pt x="7210" y="7067"/>
                  <a:pt x="7203" y="7039"/>
                </a:cubicBezTo>
                <a:cubicBezTo>
                  <a:pt x="7212" y="7004"/>
                  <a:pt x="7223" y="6995"/>
                  <a:pt x="7232" y="6995"/>
                </a:cubicBezTo>
                <a:cubicBezTo>
                  <a:pt x="7243" y="6995"/>
                  <a:pt x="7252" y="7006"/>
                  <a:pt x="7258" y="7006"/>
                </a:cubicBezTo>
                <a:cubicBezTo>
                  <a:pt x="7261" y="7006"/>
                  <a:pt x="7263" y="7002"/>
                  <a:pt x="7263" y="6992"/>
                </a:cubicBezTo>
                <a:cubicBezTo>
                  <a:pt x="7370" y="6861"/>
                  <a:pt x="7180" y="6944"/>
                  <a:pt x="7192" y="6825"/>
                </a:cubicBezTo>
                <a:lnTo>
                  <a:pt x="7215" y="6825"/>
                </a:lnTo>
                <a:cubicBezTo>
                  <a:pt x="7215" y="6753"/>
                  <a:pt x="7084" y="6801"/>
                  <a:pt x="7049" y="6742"/>
                </a:cubicBezTo>
                <a:cubicBezTo>
                  <a:pt x="7049" y="6742"/>
                  <a:pt x="7061" y="6730"/>
                  <a:pt x="7061" y="6718"/>
                </a:cubicBezTo>
                <a:lnTo>
                  <a:pt x="7061" y="6718"/>
                </a:lnTo>
                <a:cubicBezTo>
                  <a:pt x="7037" y="6727"/>
                  <a:pt x="7013" y="6730"/>
                  <a:pt x="6990" y="6730"/>
                </a:cubicBezTo>
                <a:cubicBezTo>
                  <a:pt x="6920" y="6730"/>
                  <a:pt x="6855" y="6697"/>
                  <a:pt x="6811" y="6670"/>
                </a:cubicBezTo>
                <a:cubicBezTo>
                  <a:pt x="6870" y="6646"/>
                  <a:pt x="6858" y="6670"/>
                  <a:pt x="6894" y="6611"/>
                </a:cubicBezTo>
                <a:cubicBezTo>
                  <a:pt x="6892" y="6610"/>
                  <a:pt x="6890" y="6610"/>
                  <a:pt x="6887" y="6610"/>
                </a:cubicBezTo>
                <a:cubicBezTo>
                  <a:pt x="6858" y="6610"/>
                  <a:pt x="6827" y="6674"/>
                  <a:pt x="6782" y="6674"/>
                </a:cubicBezTo>
                <a:cubicBezTo>
                  <a:pt x="6776" y="6674"/>
                  <a:pt x="6770" y="6673"/>
                  <a:pt x="6763" y="6670"/>
                </a:cubicBezTo>
                <a:cubicBezTo>
                  <a:pt x="6775" y="6622"/>
                  <a:pt x="6763" y="6575"/>
                  <a:pt x="6799" y="6515"/>
                </a:cubicBezTo>
                <a:lnTo>
                  <a:pt x="6846" y="6551"/>
                </a:lnTo>
                <a:cubicBezTo>
                  <a:pt x="6894" y="6468"/>
                  <a:pt x="6787" y="6503"/>
                  <a:pt x="6775" y="6468"/>
                </a:cubicBezTo>
                <a:lnTo>
                  <a:pt x="6811" y="6444"/>
                </a:lnTo>
                <a:cubicBezTo>
                  <a:pt x="6784" y="6425"/>
                  <a:pt x="6759" y="6420"/>
                  <a:pt x="6735" y="6420"/>
                </a:cubicBezTo>
                <a:cubicBezTo>
                  <a:pt x="6713" y="6420"/>
                  <a:pt x="6692" y="6424"/>
                  <a:pt x="6672" y="6424"/>
                </a:cubicBezTo>
                <a:cubicBezTo>
                  <a:pt x="6645" y="6424"/>
                  <a:pt x="6620" y="6417"/>
                  <a:pt x="6596" y="6384"/>
                </a:cubicBezTo>
                <a:lnTo>
                  <a:pt x="6584" y="6420"/>
                </a:lnTo>
                <a:cubicBezTo>
                  <a:pt x="6567" y="6425"/>
                  <a:pt x="6555" y="6427"/>
                  <a:pt x="6546" y="6427"/>
                </a:cubicBezTo>
                <a:cubicBezTo>
                  <a:pt x="6498" y="6427"/>
                  <a:pt x="6562" y="6360"/>
                  <a:pt x="6502" y="6360"/>
                </a:cubicBezTo>
                <a:cubicBezTo>
                  <a:pt x="6499" y="6360"/>
                  <a:pt x="6494" y="6360"/>
                  <a:pt x="6489" y="6361"/>
                </a:cubicBezTo>
                <a:lnTo>
                  <a:pt x="6549" y="6277"/>
                </a:lnTo>
                <a:cubicBezTo>
                  <a:pt x="6513" y="6265"/>
                  <a:pt x="6394" y="6265"/>
                  <a:pt x="6334" y="6230"/>
                </a:cubicBezTo>
                <a:cubicBezTo>
                  <a:pt x="6361" y="6221"/>
                  <a:pt x="6389" y="6218"/>
                  <a:pt x="6417" y="6218"/>
                </a:cubicBezTo>
                <a:cubicBezTo>
                  <a:pt x="6448" y="6218"/>
                  <a:pt x="6480" y="6221"/>
                  <a:pt x="6510" y="6221"/>
                </a:cubicBezTo>
                <a:cubicBezTo>
                  <a:pt x="6527" y="6221"/>
                  <a:pt x="6544" y="6220"/>
                  <a:pt x="6560" y="6218"/>
                </a:cubicBezTo>
                <a:cubicBezTo>
                  <a:pt x="6541" y="6198"/>
                  <a:pt x="6491" y="6164"/>
                  <a:pt x="6447" y="6164"/>
                </a:cubicBezTo>
                <a:cubicBezTo>
                  <a:pt x="6437" y="6164"/>
                  <a:pt x="6427" y="6166"/>
                  <a:pt x="6418" y="6170"/>
                </a:cubicBezTo>
                <a:cubicBezTo>
                  <a:pt x="6430" y="6170"/>
                  <a:pt x="6465" y="6170"/>
                  <a:pt x="6465" y="6194"/>
                </a:cubicBezTo>
                <a:cubicBezTo>
                  <a:pt x="6433" y="6202"/>
                  <a:pt x="6406" y="6206"/>
                  <a:pt x="6381" y="6206"/>
                </a:cubicBezTo>
                <a:cubicBezTo>
                  <a:pt x="6330" y="6206"/>
                  <a:pt x="6291" y="6190"/>
                  <a:pt x="6251" y="6158"/>
                </a:cubicBezTo>
                <a:cubicBezTo>
                  <a:pt x="6406" y="6015"/>
                  <a:pt x="6156" y="5991"/>
                  <a:pt x="6215" y="5849"/>
                </a:cubicBezTo>
                <a:cubicBezTo>
                  <a:pt x="6084" y="5813"/>
                  <a:pt x="6060" y="5646"/>
                  <a:pt x="5941" y="5563"/>
                </a:cubicBezTo>
                <a:cubicBezTo>
                  <a:pt x="5921" y="5613"/>
                  <a:pt x="5912" y="5625"/>
                  <a:pt x="5903" y="5625"/>
                </a:cubicBezTo>
                <a:cubicBezTo>
                  <a:pt x="5895" y="5625"/>
                  <a:pt x="5887" y="5614"/>
                  <a:pt x="5872" y="5614"/>
                </a:cubicBezTo>
                <a:cubicBezTo>
                  <a:pt x="5865" y="5614"/>
                  <a:pt x="5857" y="5616"/>
                  <a:pt x="5846" y="5622"/>
                </a:cubicBezTo>
                <a:cubicBezTo>
                  <a:pt x="5834" y="5622"/>
                  <a:pt x="5834" y="5634"/>
                  <a:pt x="5822" y="5646"/>
                </a:cubicBezTo>
                <a:lnTo>
                  <a:pt x="5798" y="5646"/>
                </a:lnTo>
                <a:cubicBezTo>
                  <a:pt x="5775" y="5634"/>
                  <a:pt x="5775" y="5634"/>
                  <a:pt x="5775" y="5622"/>
                </a:cubicBezTo>
                <a:lnTo>
                  <a:pt x="5763" y="5479"/>
                </a:lnTo>
                <a:cubicBezTo>
                  <a:pt x="5768" y="5460"/>
                  <a:pt x="5776" y="5457"/>
                  <a:pt x="5786" y="5457"/>
                </a:cubicBezTo>
                <a:cubicBezTo>
                  <a:pt x="5793" y="5457"/>
                  <a:pt x="5800" y="5458"/>
                  <a:pt x="5808" y="5458"/>
                </a:cubicBezTo>
                <a:cubicBezTo>
                  <a:pt x="5817" y="5458"/>
                  <a:pt x="5826" y="5456"/>
                  <a:pt x="5834" y="5444"/>
                </a:cubicBezTo>
                <a:cubicBezTo>
                  <a:pt x="5787" y="5396"/>
                  <a:pt x="5846" y="5372"/>
                  <a:pt x="5846" y="5325"/>
                </a:cubicBezTo>
                <a:lnTo>
                  <a:pt x="5870" y="5301"/>
                </a:lnTo>
                <a:cubicBezTo>
                  <a:pt x="5875" y="5300"/>
                  <a:pt x="5879" y="5299"/>
                  <a:pt x="5882" y="5299"/>
                </a:cubicBezTo>
                <a:close/>
                <a:moveTo>
                  <a:pt x="11249" y="10200"/>
                </a:moveTo>
                <a:cubicBezTo>
                  <a:pt x="11228" y="10246"/>
                  <a:pt x="11228" y="10258"/>
                  <a:pt x="11228" y="10278"/>
                </a:cubicBezTo>
                <a:cubicBezTo>
                  <a:pt x="11216" y="10290"/>
                  <a:pt x="11204" y="10290"/>
                  <a:pt x="11192" y="10290"/>
                </a:cubicBezTo>
                <a:cubicBezTo>
                  <a:pt x="11209" y="10255"/>
                  <a:pt x="11233" y="10226"/>
                  <a:pt x="11249" y="10200"/>
                </a:cubicBezTo>
                <a:close/>
                <a:moveTo>
                  <a:pt x="11990" y="10206"/>
                </a:moveTo>
                <a:cubicBezTo>
                  <a:pt x="11976" y="10220"/>
                  <a:pt x="11985" y="10225"/>
                  <a:pt x="11990" y="10230"/>
                </a:cubicBezTo>
                <a:lnTo>
                  <a:pt x="11990" y="10230"/>
                </a:lnTo>
                <a:cubicBezTo>
                  <a:pt x="11978" y="10242"/>
                  <a:pt x="11966" y="10242"/>
                  <a:pt x="11942" y="10254"/>
                </a:cubicBezTo>
                <a:cubicBezTo>
                  <a:pt x="11942" y="10254"/>
                  <a:pt x="11930" y="10254"/>
                  <a:pt x="11918" y="10266"/>
                </a:cubicBezTo>
                <a:cubicBezTo>
                  <a:pt x="11906" y="10278"/>
                  <a:pt x="11883" y="10290"/>
                  <a:pt x="11871" y="10290"/>
                </a:cubicBezTo>
                <a:cubicBezTo>
                  <a:pt x="11871" y="10278"/>
                  <a:pt x="11871" y="10278"/>
                  <a:pt x="11871" y="10278"/>
                </a:cubicBezTo>
                <a:cubicBezTo>
                  <a:pt x="11906" y="10254"/>
                  <a:pt x="11942" y="10218"/>
                  <a:pt x="11990" y="10206"/>
                </a:cubicBezTo>
                <a:close/>
                <a:moveTo>
                  <a:pt x="12073" y="10302"/>
                </a:moveTo>
                <a:cubicBezTo>
                  <a:pt x="12067" y="10307"/>
                  <a:pt x="12064" y="10310"/>
                  <a:pt x="12061" y="10310"/>
                </a:cubicBezTo>
                <a:cubicBezTo>
                  <a:pt x="12058" y="10310"/>
                  <a:pt x="12055" y="10307"/>
                  <a:pt x="12049" y="10302"/>
                </a:cubicBezTo>
                <a:close/>
                <a:moveTo>
                  <a:pt x="11921" y="10290"/>
                </a:moveTo>
                <a:cubicBezTo>
                  <a:pt x="11918" y="10291"/>
                  <a:pt x="11918" y="10294"/>
                  <a:pt x="11918" y="10302"/>
                </a:cubicBezTo>
                <a:cubicBezTo>
                  <a:pt x="11906" y="10313"/>
                  <a:pt x="11894" y="10313"/>
                  <a:pt x="11883" y="10313"/>
                </a:cubicBezTo>
                <a:lnTo>
                  <a:pt x="11918" y="10313"/>
                </a:lnTo>
                <a:cubicBezTo>
                  <a:pt x="11912" y="10319"/>
                  <a:pt x="11906" y="10322"/>
                  <a:pt x="11900" y="10322"/>
                </a:cubicBezTo>
                <a:cubicBezTo>
                  <a:pt x="11894" y="10322"/>
                  <a:pt x="11889" y="10319"/>
                  <a:pt x="11883" y="10313"/>
                </a:cubicBezTo>
                <a:cubicBezTo>
                  <a:pt x="11883" y="10313"/>
                  <a:pt x="11883" y="10313"/>
                  <a:pt x="11883" y="10302"/>
                </a:cubicBezTo>
                <a:cubicBezTo>
                  <a:pt x="11893" y="10302"/>
                  <a:pt x="11903" y="10293"/>
                  <a:pt x="11921" y="10290"/>
                </a:cubicBezTo>
                <a:close/>
                <a:moveTo>
                  <a:pt x="11488" y="10259"/>
                </a:moveTo>
                <a:cubicBezTo>
                  <a:pt x="11489" y="10259"/>
                  <a:pt x="11490" y="10261"/>
                  <a:pt x="11490" y="10266"/>
                </a:cubicBezTo>
                <a:cubicBezTo>
                  <a:pt x="11490" y="10278"/>
                  <a:pt x="11502" y="10278"/>
                  <a:pt x="11490" y="10325"/>
                </a:cubicBezTo>
                <a:lnTo>
                  <a:pt x="11454" y="10325"/>
                </a:lnTo>
                <a:cubicBezTo>
                  <a:pt x="11473" y="10296"/>
                  <a:pt x="11485" y="10259"/>
                  <a:pt x="11488" y="10259"/>
                </a:cubicBezTo>
                <a:close/>
                <a:moveTo>
                  <a:pt x="11520" y="10300"/>
                </a:moveTo>
                <a:cubicBezTo>
                  <a:pt x="11524" y="10300"/>
                  <a:pt x="11525" y="10304"/>
                  <a:pt x="11525" y="10313"/>
                </a:cubicBezTo>
                <a:cubicBezTo>
                  <a:pt x="11525" y="10313"/>
                  <a:pt x="11525" y="10325"/>
                  <a:pt x="11525" y="10325"/>
                </a:cubicBezTo>
                <a:lnTo>
                  <a:pt x="11490" y="10325"/>
                </a:lnTo>
                <a:cubicBezTo>
                  <a:pt x="11504" y="10311"/>
                  <a:pt x="11515" y="10300"/>
                  <a:pt x="11520" y="10300"/>
                </a:cubicBezTo>
                <a:close/>
                <a:moveTo>
                  <a:pt x="12109" y="10313"/>
                </a:moveTo>
                <a:cubicBezTo>
                  <a:pt x="12109" y="10313"/>
                  <a:pt x="12109" y="10325"/>
                  <a:pt x="12097" y="10325"/>
                </a:cubicBezTo>
                <a:lnTo>
                  <a:pt x="12097" y="10313"/>
                </a:lnTo>
                <a:close/>
                <a:moveTo>
                  <a:pt x="12121" y="10313"/>
                </a:moveTo>
                <a:cubicBezTo>
                  <a:pt x="12121" y="10325"/>
                  <a:pt x="12133" y="10325"/>
                  <a:pt x="12133" y="10325"/>
                </a:cubicBezTo>
                <a:lnTo>
                  <a:pt x="12121" y="10325"/>
                </a:lnTo>
                <a:cubicBezTo>
                  <a:pt x="12121" y="10325"/>
                  <a:pt x="12121" y="10325"/>
                  <a:pt x="12121" y="10313"/>
                </a:cubicBezTo>
                <a:close/>
                <a:moveTo>
                  <a:pt x="13895" y="10325"/>
                </a:moveTo>
                <a:lnTo>
                  <a:pt x="13879" y="10331"/>
                </a:lnTo>
                <a:lnTo>
                  <a:pt x="13879" y="10331"/>
                </a:lnTo>
                <a:cubicBezTo>
                  <a:pt x="13882" y="10330"/>
                  <a:pt x="13887" y="10329"/>
                  <a:pt x="13895" y="10325"/>
                </a:cubicBezTo>
                <a:close/>
                <a:moveTo>
                  <a:pt x="12097" y="10325"/>
                </a:moveTo>
                <a:lnTo>
                  <a:pt x="12097" y="10325"/>
                </a:lnTo>
                <a:cubicBezTo>
                  <a:pt x="12097" y="10331"/>
                  <a:pt x="12094" y="10334"/>
                  <a:pt x="12091" y="10337"/>
                </a:cubicBezTo>
                <a:lnTo>
                  <a:pt x="12097" y="10325"/>
                </a:lnTo>
                <a:close/>
                <a:moveTo>
                  <a:pt x="12109" y="10325"/>
                </a:moveTo>
                <a:cubicBezTo>
                  <a:pt x="12121" y="10337"/>
                  <a:pt x="12109" y="10337"/>
                  <a:pt x="12109" y="10337"/>
                </a:cubicBezTo>
                <a:cubicBezTo>
                  <a:pt x="12109" y="10337"/>
                  <a:pt x="12109" y="10337"/>
                  <a:pt x="12109" y="10325"/>
                </a:cubicBezTo>
                <a:close/>
                <a:moveTo>
                  <a:pt x="13871" y="10325"/>
                </a:moveTo>
                <a:lnTo>
                  <a:pt x="13859" y="10337"/>
                </a:lnTo>
                <a:lnTo>
                  <a:pt x="13879" y="10331"/>
                </a:lnTo>
                <a:lnTo>
                  <a:pt x="13879" y="10331"/>
                </a:lnTo>
                <a:cubicBezTo>
                  <a:pt x="13879" y="10331"/>
                  <a:pt x="13878" y="10331"/>
                  <a:pt x="13878" y="10331"/>
                </a:cubicBezTo>
                <a:cubicBezTo>
                  <a:pt x="13871" y="10331"/>
                  <a:pt x="13871" y="10325"/>
                  <a:pt x="13871" y="10325"/>
                </a:cubicBezTo>
                <a:close/>
                <a:moveTo>
                  <a:pt x="13847" y="10337"/>
                </a:moveTo>
                <a:cubicBezTo>
                  <a:pt x="13838" y="10342"/>
                  <a:pt x="13832" y="10347"/>
                  <a:pt x="13828" y="10352"/>
                </a:cubicBezTo>
                <a:lnTo>
                  <a:pt x="13828" y="10352"/>
                </a:lnTo>
                <a:cubicBezTo>
                  <a:pt x="13835" y="10346"/>
                  <a:pt x="13841" y="10341"/>
                  <a:pt x="13847" y="10337"/>
                </a:cubicBezTo>
                <a:close/>
                <a:moveTo>
                  <a:pt x="11561" y="10361"/>
                </a:moveTo>
                <a:cubicBezTo>
                  <a:pt x="11561" y="10361"/>
                  <a:pt x="11561" y="10373"/>
                  <a:pt x="11549" y="10373"/>
                </a:cubicBezTo>
                <a:lnTo>
                  <a:pt x="11561" y="10361"/>
                </a:lnTo>
                <a:close/>
                <a:moveTo>
                  <a:pt x="12037" y="10313"/>
                </a:moveTo>
                <a:cubicBezTo>
                  <a:pt x="12025" y="10337"/>
                  <a:pt x="12025" y="10349"/>
                  <a:pt x="12014" y="10373"/>
                </a:cubicBezTo>
                <a:lnTo>
                  <a:pt x="12002" y="10373"/>
                </a:lnTo>
                <a:lnTo>
                  <a:pt x="12014" y="10361"/>
                </a:lnTo>
                <a:cubicBezTo>
                  <a:pt x="12014" y="10354"/>
                  <a:pt x="12012" y="10351"/>
                  <a:pt x="12011" y="10351"/>
                </a:cubicBezTo>
                <a:cubicBezTo>
                  <a:pt x="12007" y="10351"/>
                  <a:pt x="12002" y="10365"/>
                  <a:pt x="12002" y="10373"/>
                </a:cubicBezTo>
                <a:lnTo>
                  <a:pt x="11990" y="10373"/>
                </a:lnTo>
                <a:cubicBezTo>
                  <a:pt x="12002" y="10349"/>
                  <a:pt x="12002" y="10349"/>
                  <a:pt x="12014" y="10313"/>
                </a:cubicBezTo>
                <a:cubicBezTo>
                  <a:pt x="12014" y="10313"/>
                  <a:pt x="12014" y="10329"/>
                  <a:pt x="12020" y="10329"/>
                </a:cubicBezTo>
                <a:cubicBezTo>
                  <a:pt x="12021" y="10329"/>
                  <a:pt x="12023" y="10328"/>
                  <a:pt x="12025" y="10325"/>
                </a:cubicBezTo>
                <a:cubicBezTo>
                  <a:pt x="12025" y="10325"/>
                  <a:pt x="12025" y="10313"/>
                  <a:pt x="12025" y="10313"/>
                </a:cubicBezTo>
                <a:close/>
                <a:moveTo>
                  <a:pt x="11372" y="10300"/>
                </a:moveTo>
                <a:cubicBezTo>
                  <a:pt x="11378" y="10300"/>
                  <a:pt x="11383" y="10303"/>
                  <a:pt x="11383" y="10313"/>
                </a:cubicBezTo>
                <a:cubicBezTo>
                  <a:pt x="11347" y="10373"/>
                  <a:pt x="11347" y="10385"/>
                  <a:pt x="11359" y="10385"/>
                </a:cubicBezTo>
                <a:cubicBezTo>
                  <a:pt x="11347" y="10385"/>
                  <a:pt x="11347" y="10397"/>
                  <a:pt x="11347" y="10397"/>
                </a:cubicBezTo>
                <a:lnTo>
                  <a:pt x="11347" y="10397"/>
                </a:lnTo>
                <a:cubicBezTo>
                  <a:pt x="11347" y="10373"/>
                  <a:pt x="11359" y="10325"/>
                  <a:pt x="11371" y="10325"/>
                </a:cubicBezTo>
                <a:cubicBezTo>
                  <a:pt x="11371" y="10313"/>
                  <a:pt x="11359" y="10313"/>
                  <a:pt x="11347" y="10313"/>
                </a:cubicBezTo>
                <a:cubicBezTo>
                  <a:pt x="11354" y="10307"/>
                  <a:pt x="11365" y="10300"/>
                  <a:pt x="11372" y="10300"/>
                </a:cubicBezTo>
                <a:close/>
                <a:moveTo>
                  <a:pt x="8665" y="10378"/>
                </a:moveTo>
                <a:lnTo>
                  <a:pt x="8656" y="10397"/>
                </a:lnTo>
                <a:cubicBezTo>
                  <a:pt x="8660" y="10393"/>
                  <a:pt x="8663" y="10385"/>
                  <a:pt x="8665" y="10378"/>
                </a:cubicBezTo>
                <a:close/>
                <a:moveTo>
                  <a:pt x="11578" y="10355"/>
                </a:moveTo>
                <a:cubicBezTo>
                  <a:pt x="11578" y="10355"/>
                  <a:pt x="11577" y="10361"/>
                  <a:pt x="11573" y="10373"/>
                </a:cubicBezTo>
                <a:cubicBezTo>
                  <a:pt x="11573" y="10373"/>
                  <a:pt x="11573" y="10385"/>
                  <a:pt x="11561" y="10397"/>
                </a:cubicBezTo>
                <a:cubicBezTo>
                  <a:pt x="11569" y="10374"/>
                  <a:pt x="11577" y="10355"/>
                  <a:pt x="11578" y="10355"/>
                </a:cubicBezTo>
                <a:close/>
                <a:moveTo>
                  <a:pt x="11990" y="10397"/>
                </a:moveTo>
                <a:lnTo>
                  <a:pt x="11990" y="10397"/>
                </a:lnTo>
                <a:cubicBezTo>
                  <a:pt x="11987" y="10401"/>
                  <a:pt x="11985" y="10407"/>
                  <a:pt x="11981" y="10413"/>
                </a:cubicBezTo>
                <a:lnTo>
                  <a:pt x="11981" y="10413"/>
                </a:lnTo>
                <a:cubicBezTo>
                  <a:pt x="11985" y="10412"/>
                  <a:pt x="11990" y="10404"/>
                  <a:pt x="11990" y="10397"/>
                </a:cubicBezTo>
                <a:close/>
                <a:moveTo>
                  <a:pt x="12156" y="10421"/>
                </a:moveTo>
                <a:cubicBezTo>
                  <a:pt x="12156" y="10425"/>
                  <a:pt x="12158" y="10427"/>
                  <a:pt x="12160" y="10429"/>
                </a:cubicBezTo>
                <a:lnTo>
                  <a:pt x="12160" y="10429"/>
                </a:lnTo>
                <a:cubicBezTo>
                  <a:pt x="12156" y="10426"/>
                  <a:pt x="12156" y="10421"/>
                  <a:pt x="12156" y="10421"/>
                </a:cubicBezTo>
                <a:close/>
                <a:moveTo>
                  <a:pt x="12160" y="10429"/>
                </a:moveTo>
                <a:lnTo>
                  <a:pt x="12160" y="10429"/>
                </a:lnTo>
                <a:cubicBezTo>
                  <a:pt x="12161" y="10431"/>
                  <a:pt x="12164" y="10432"/>
                  <a:pt x="12168" y="10432"/>
                </a:cubicBezTo>
                <a:cubicBezTo>
                  <a:pt x="12168" y="10432"/>
                  <a:pt x="12163" y="10432"/>
                  <a:pt x="12160" y="10429"/>
                </a:cubicBezTo>
                <a:close/>
                <a:moveTo>
                  <a:pt x="12216" y="10409"/>
                </a:moveTo>
                <a:cubicBezTo>
                  <a:pt x="12180" y="10409"/>
                  <a:pt x="12180" y="10421"/>
                  <a:pt x="12204" y="10432"/>
                </a:cubicBezTo>
                <a:cubicBezTo>
                  <a:pt x="12199" y="10435"/>
                  <a:pt x="12194" y="10436"/>
                  <a:pt x="12191" y="10436"/>
                </a:cubicBezTo>
                <a:cubicBezTo>
                  <a:pt x="12185" y="10436"/>
                  <a:pt x="12181" y="10433"/>
                  <a:pt x="12175" y="10433"/>
                </a:cubicBezTo>
                <a:cubicBezTo>
                  <a:pt x="12171" y="10433"/>
                  <a:pt x="12165" y="10436"/>
                  <a:pt x="12156" y="10444"/>
                </a:cubicBezTo>
                <a:cubicBezTo>
                  <a:pt x="12156" y="10432"/>
                  <a:pt x="12156" y="10432"/>
                  <a:pt x="12156" y="10421"/>
                </a:cubicBezTo>
                <a:cubicBezTo>
                  <a:pt x="12156" y="10421"/>
                  <a:pt x="12156" y="10409"/>
                  <a:pt x="12156" y="10409"/>
                </a:cubicBezTo>
                <a:close/>
                <a:moveTo>
                  <a:pt x="12954" y="10361"/>
                </a:moveTo>
                <a:cubicBezTo>
                  <a:pt x="12954" y="10373"/>
                  <a:pt x="12966" y="10373"/>
                  <a:pt x="12978" y="10373"/>
                </a:cubicBezTo>
                <a:cubicBezTo>
                  <a:pt x="12942" y="10397"/>
                  <a:pt x="12895" y="10432"/>
                  <a:pt x="12871" y="10444"/>
                </a:cubicBezTo>
                <a:cubicBezTo>
                  <a:pt x="12871" y="10432"/>
                  <a:pt x="12895" y="10409"/>
                  <a:pt x="12930" y="10385"/>
                </a:cubicBezTo>
                <a:cubicBezTo>
                  <a:pt x="12930" y="10385"/>
                  <a:pt x="12930" y="10373"/>
                  <a:pt x="12942" y="10373"/>
                </a:cubicBezTo>
                <a:cubicBezTo>
                  <a:pt x="12942" y="10361"/>
                  <a:pt x="12954" y="10361"/>
                  <a:pt x="12954" y="10361"/>
                </a:cubicBezTo>
                <a:close/>
                <a:moveTo>
                  <a:pt x="12240" y="10444"/>
                </a:moveTo>
                <a:cubicBezTo>
                  <a:pt x="12234" y="10450"/>
                  <a:pt x="12231" y="10453"/>
                  <a:pt x="12229" y="10453"/>
                </a:cubicBezTo>
                <a:cubicBezTo>
                  <a:pt x="12228" y="10453"/>
                  <a:pt x="12228" y="10450"/>
                  <a:pt x="12228" y="10444"/>
                </a:cubicBezTo>
                <a:close/>
                <a:moveTo>
                  <a:pt x="11561" y="10397"/>
                </a:moveTo>
                <a:lnTo>
                  <a:pt x="11561" y="10397"/>
                </a:lnTo>
                <a:cubicBezTo>
                  <a:pt x="11573" y="10409"/>
                  <a:pt x="11573" y="10409"/>
                  <a:pt x="11585" y="10409"/>
                </a:cubicBezTo>
                <a:cubicBezTo>
                  <a:pt x="11585" y="10421"/>
                  <a:pt x="11585" y="10444"/>
                  <a:pt x="11585" y="10444"/>
                </a:cubicBezTo>
                <a:cubicBezTo>
                  <a:pt x="11575" y="10457"/>
                  <a:pt x="11569" y="10462"/>
                  <a:pt x="11565" y="10462"/>
                </a:cubicBezTo>
                <a:cubicBezTo>
                  <a:pt x="11555" y="10462"/>
                  <a:pt x="11561" y="10423"/>
                  <a:pt x="11561" y="10397"/>
                </a:cubicBezTo>
                <a:close/>
                <a:moveTo>
                  <a:pt x="8672" y="10326"/>
                </a:moveTo>
                <a:cubicBezTo>
                  <a:pt x="8676" y="10326"/>
                  <a:pt x="8680" y="10334"/>
                  <a:pt x="8680" y="10361"/>
                </a:cubicBezTo>
                <a:cubicBezTo>
                  <a:pt x="8678" y="10359"/>
                  <a:pt x="8677" y="10359"/>
                  <a:pt x="8675" y="10359"/>
                </a:cubicBezTo>
                <a:cubicBezTo>
                  <a:pt x="8671" y="10359"/>
                  <a:pt x="8668" y="10368"/>
                  <a:pt x="8665" y="10378"/>
                </a:cubicBezTo>
                <a:lnTo>
                  <a:pt x="8665" y="10378"/>
                </a:lnTo>
                <a:lnTo>
                  <a:pt x="8668" y="10373"/>
                </a:lnTo>
                <a:lnTo>
                  <a:pt x="8668" y="10373"/>
                </a:lnTo>
                <a:cubicBezTo>
                  <a:pt x="8668" y="10467"/>
                  <a:pt x="8644" y="10398"/>
                  <a:pt x="8632" y="10466"/>
                </a:cubicBezTo>
                <a:lnTo>
                  <a:pt x="8632" y="10466"/>
                </a:lnTo>
                <a:cubicBezTo>
                  <a:pt x="8634" y="10423"/>
                  <a:pt x="8645" y="10381"/>
                  <a:pt x="8656" y="10349"/>
                </a:cubicBezTo>
                <a:cubicBezTo>
                  <a:pt x="8656" y="10349"/>
                  <a:pt x="8665" y="10326"/>
                  <a:pt x="8672" y="10326"/>
                </a:cubicBezTo>
                <a:close/>
                <a:moveTo>
                  <a:pt x="11623" y="10401"/>
                </a:moveTo>
                <a:cubicBezTo>
                  <a:pt x="11628" y="10401"/>
                  <a:pt x="11633" y="10407"/>
                  <a:pt x="11633" y="10421"/>
                </a:cubicBezTo>
                <a:cubicBezTo>
                  <a:pt x="11621" y="10444"/>
                  <a:pt x="11621" y="10456"/>
                  <a:pt x="11609" y="10456"/>
                </a:cubicBezTo>
                <a:cubicBezTo>
                  <a:pt x="11609" y="10456"/>
                  <a:pt x="11597" y="10468"/>
                  <a:pt x="11597" y="10468"/>
                </a:cubicBezTo>
                <a:cubicBezTo>
                  <a:pt x="11597" y="10456"/>
                  <a:pt x="11609" y="10456"/>
                  <a:pt x="11609" y="10432"/>
                </a:cubicBezTo>
                <a:cubicBezTo>
                  <a:pt x="11609" y="10421"/>
                  <a:pt x="11609" y="10409"/>
                  <a:pt x="11609" y="10409"/>
                </a:cubicBezTo>
                <a:cubicBezTo>
                  <a:pt x="11614" y="10404"/>
                  <a:pt x="11619" y="10401"/>
                  <a:pt x="11623" y="10401"/>
                </a:cubicBezTo>
                <a:close/>
                <a:moveTo>
                  <a:pt x="12252" y="10444"/>
                </a:moveTo>
                <a:cubicBezTo>
                  <a:pt x="12264" y="10456"/>
                  <a:pt x="12275" y="10468"/>
                  <a:pt x="12252" y="10468"/>
                </a:cubicBezTo>
                <a:lnTo>
                  <a:pt x="12240" y="10468"/>
                </a:lnTo>
                <a:cubicBezTo>
                  <a:pt x="12240" y="10456"/>
                  <a:pt x="12252" y="10456"/>
                  <a:pt x="12252" y="10444"/>
                </a:cubicBezTo>
                <a:close/>
                <a:moveTo>
                  <a:pt x="12002" y="10397"/>
                </a:moveTo>
                <a:cubicBezTo>
                  <a:pt x="11978" y="10444"/>
                  <a:pt x="11966" y="10480"/>
                  <a:pt x="11942" y="10492"/>
                </a:cubicBezTo>
                <a:cubicBezTo>
                  <a:pt x="11952" y="10473"/>
                  <a:pt x="11969" y="10439"/>
                  <a:pt x="11981" y="10413"/>
                </a:cubicBezTo>
                <a:lnTo>
                  <a:pt x="11981" y="10413"/>
                </a:lnTo>
                <a:cubicBezTo>
                  <a:pt x="11981" y="10414"/>
                  <a:pt x="11981" y="10414"/>
                  <a:pt x="11980" y="10414"/>
                </a:cubicBezTo>
                <a:cubicBezTo>
                  <a:pt x="11979" y="10414"/>
                  <a:pt x="11978" y="10412"/>
                  <a:pt x="11978" y="10409"/>
                </a:cubicBezTo>
                <a:lnTo>
                  <a:pt x="11978" y="10397"/>
                </a:lnTo>
                <a:close/>
                <a:moveTo>
                  <a:pt x="11728" y="10411"/>
                </a:moveTo>
                <a:cubicBezTo>
                  <a:pt x="11734" y="10411"/>
                  <a:pt x="11714" y="10479"/>
                  <a:pt x="11726" y="10479"/>
                </a:cubicBezTo>
                <a:cubicBezTo>
                  <a:pt x="11728" y="10479"/>
                  <a:pt x="11731" y="10478"/>
                  <a:pt x="11734" y="10474"/>
                </a:cubicBezTo>
                <a:lnTo>
                  <a:pt x="11734" y="10474"/>
                </a:lnTo>
                <a:cubicBezTo>
                  <a:pt x="11724" y="10487"/>
                  <a:pt x="11716" y="10506"/>
                  <a:pt x="11716" y="10516"/>
                </a:cubicBezTo>
                <a:cubicBezTo>
                  <a:pt x="11704" y="10504"/>
                  <a:pt x="11680" y="10480"/>
                  <a:pt x="11668" y="10468"/>
                </a:cubicBezTo>
                <a:cubicBezTo>
                  <a:pt x="11674" y="10462"/>
                  <a:pt x="11680" y="10459"/>
                  <a:pt x="11686" y="10459"/>
                </a:cubicBezTo>
                <a:cubicBezTo>
                  <a:pt x="11692" y="10459"/>
                  <a:pt x="11698" y="10462"/>
                  <a:pt x="11704" y="10468"/>
                </a:cubicBezTo>
                <a:lnTo>
                  <a:pt x="11704" y="10456"/>
                </a:lnTo>
                <a:cubicBezTo>
                  <a:pt x="11719" y="10423"/>
                  <a:pt x="11726" y="10411"/>
                  <a:pt x="11728" y="10411"/>
                </a:cubicBezTo>
                <a:close/>
                <a:moveTo>
                  <a:pt x="9085" y="10468"/>
                </a:moveTo>
                <a:cubicBezTo>
                  <a:pt x="9085" y="10480"/>
                  <a:pt x="9085" y="10504"/>
                  <a:pt x="9097" y="10528"/>
                </a:cubicBezTo>
                <a:cubicBezTo>
                  <a:pt x="9085" y="10516"/>
                  <a:pt x="9073" y="10516"/>
                  <a:pt x="9073" y="10516"/>
                </a:cubicBezTo>
                <a:cubicBezTo>
                  <a:pt x="9073" y="10492"/>
                  <a:pt x="9085" y="10468"/>
                  <a:pt x="9085" y="10468"/>
                </a:cubicBezTo>
                <a:close/>
                <a:moveTo>
                  <a:pt x="13121" y="10492"/>
                </a:moveTo>
                <a:cubicBezTo>
                  <a:pt x="13121" y="10492"/>
                  <a:pt x="13121" y="10504"/>
                  <a:pt x="13121" y="10516"/>
                </a:cubicBezTo>
                <a:cubicBezTo>
                  <a:pt x="13109" y="10516"/>
                  <a:pt x="13097" y="10516"/>
                  <a:pt x="13085" y="10528"/>
                </a:cubicBezTo>
                <a:cubicBezTo>
                  <a:pt x="13097" y="10516"/>
                  <a:pt x="13109" y="10504"/>
                  <a:pt x="13121" y="10492"/>
                </a:cubicBezTo>
                <a:close/>
                <a:moveTo>
                  <a:pt x="12799" y="10504"/>
                </a:moveTo>
                <a:cubicBezTo>
                  <a:pt x="12787" y="10504"/>
                  <a:pt x="12799" y="10516"/>
                  <a:pt x="12764" y="10552"/>
                </a:cubicBezTo>
                <a:cubicBezTo>
                  <a:pt x="12752" y="10552"/>
                  <a:pt x="12752" y="10540"/>
                  <a:pt x="12740" y="10528"/>
                </a:cubicBezTo>
                <a:cubicBezTo>
                  <a:pt x="12764" y="10516"/>
                  <a:pt x="12776" y="10504"/>
                  <a:pt x="12787" y="10504"/>
                </a:cubicBezTo>
                <a:close/>
                <a:moveTo>
                  <a:pt x="12813" y="10541"/>
                </a:moveTo>
                <a:cubicBezTo>
                  <a:pt x="12815" y="10541"/>
                  <a:pt x="12815" y="10544"/>
                  <a:pt x="12811" y="10552"/>
                </a:cubicBezTo>
                <a:cubicBezTo>
                  <a:pt x="12799" y="10563"/>
                  <a:pt x="12799" y="10563"/>
                  <a:pt x="12787" y="10575"/>
                </a:cubicBezTo>
                <a:cubicBezTo>
                  <a:pt x="12776" y="10575"/>
                  <a:pt x="12776" y="10563"/>
                  <a:pt x="12764" y="10563"/>
                </a:cubicBezTo>
                <a:cubicBezTo>
                  <a:pt x="12788" y="10555"/>
                  <a:pt x="12807" y="10541"/>
                  <a:pt x="12813" y="10541"/>
                </a:cubicBezTo>
                <a:close/>
                <a:moveTo>
                  <a:pt x="11644" y="10468"/>
                </a:moveTo>
                <a:lnTo>
                  <a:pt x="11644" y="10468"/>
                </a:lnTo>
                <a:cubicBezTo>
                  <a:pt x="11668" y="10599"/>
                  <a:pt x="11633" y="10480"/>
                  <a:pt x="11644" y="10611"/>
                </a:cubicBezTo>
                <a:lnTo>
                  <a:pt x="11644" y="10623"/>
                </a:lnTo>
                <a:lnTo>
                  <a:pt x="11633" y="10623"/>
                </a:lnTo>
                <a:cubicBezTo>
                  <a:pt x="11633" y="10623"/>
                  <a:pt x="11644" y="10623"/>
                  <a:pt x="11644" y="10611"/>
                </a:cubicBezTo>
                <a:cubicBezTo>
                  <a:pt x="11633" y="10611"/>
                  <a:pt x="11633" y="10623"/>
                  <a:pt x="11633" y="10623"/>
                </a:cubicBezTo>
                <a:cubicBezTo>
                  <a:pt x="11621" y="10623"/>
                  <a:pt x="11621" y="10623"/>
                  <a:pt x="11621" y="10611"/>
                </a:cubicBezTo>
                <a:cubicBezTo>
                  <a:pt x="11621" y="10611"/>
                  <a:pt x="11621" y="10611"/>
                  <a:pt x="11621" y="10599"/>
                </a:cubicBezTo>
                <a:cubicBezTo>
                  <a:pt x="11633" y="10599"/>
                  <a:pt x="11644" y="10599"/>
                  <a:pt x="11633" y="10552"/>
                </a:cubicBezTo>
                <a:lnTo>
                  <a:pt x="11633" y="10552"/>
                </a:lnTo>
                <a:cubicBezTo>
                  <a:pt x="11633" y="10552"/>
                  <a:pt x="11633" y="10563"/>
                  <a:pt x="11621" y="10563"/>
                </a:cubicBezTo>
                <a:cubicBezTo>
                  <a:pt x="11633" y="10540"/>
                  <a:pt x="11633" y="10504"/>
                  <a:pt x="11633" y="10480"/>
                </a:cubicBezTo>
                <a:lnTo>
                  <a:pt x="11633" y="10480"/>
                </a:lnTo>
                <a:cubicBezTo>
                  <a:pt x="11621" y="10516"/>
                  <a:pt x="11609" y="10540"/>
                  <a:pt x="11609" y="10575"/>
                </a:cubicBezTo>
                <a:cubicBezTo>
                  <a:pt x="11597" y="10540"/>
                  <a:pt x="11585" y="10504"/>
                  <a:pt x="11585" y="10504"/>
                </a:cubicBezTo>
                <a:lnTo>
                  <a:pt x="11597" y="10504"/>
                </a:lnTo>
                <a:cubicBezTo>
                  <a:pt x="11609" y="10504"/>
                  <a:pt x="11621" y="10504"/>
                  <a:pt x="11621" y="10492"/>
                </a:cubicBezTo>
                <a:cubicBezTo>
                  <a:pt x="11621" y="10492"/>
                  <a:pt x="11621" y="10492"/>
                  <a:pt x="11633" y="10480"/>
                </a:cubicBezTo>
                <a:lnTo>
                  <a:pt x="11633" y="10480"/>
                </a:lnTo>
                <a:cubicBezTo>
                  <a:pt x="11633" y="10480"/>
                  <a:pt x="11633" y="10480"/>
                  <a:pt x="11633" y="10480"/>
                </a:cubicBezTo>
                <a:cubicBezTo>
                  <a:pt x="11633" y="10480"/>
                  <a:pt x="11644" y="10480"/>
                  <a:pt x="11644" y="10468"/>
                </a:cubicBezTo>
                <a:close/>
                <a:moveTo>
                  <a:pt x="12275" y="10623"/>
                </a:moveTo>
                <a:cubicBezTo>
                  <a:pt x="12275" y="10623"/>
                  <a:pt x="12275" y="10635"/>
                  <a:pt x="12275" y="10635"/>
                </a:cubicBezTo>
                <a:lnTo>
                  <a:pt x="12264" y="10635"/>
                </a:lnTo>
                <a:lnTo>
                  <a:pt x="12275" y="10623"/>
                </a:lnTo>
                <a:close/>
                <a:moveTo>
                  <a:pt x="12811" y="10623"/>
                </a:moveTo>
                <a:cubicBezTo>
                  <a:pt x="12799" y="10623"/>
                  <a:pt x="12799" y="10635"/>
                  <a:pt x="12799" y="10635"/>
                </a:cubicBezTo>
                <a:cubicBezTo>
                  <a:pt x="12799" y="10635"/>
                  <a:pt x="12799" y="10623"/>
                  <a:pt x="12799" y="10623"/>
                </a:cubicBezTo>
                <a:close/>
                <a:moveTo>
                  <a:pt x="12823" y="10623"/>
                </a:moveTo>
                <a:cubicBezTo>
                  <a:pt x="12823" y="10623"/>
                  <a:pt x="12823" y="10635"/>
                  <a:pt x="12823" y="10635"/>
                </a:cubicBezTo>
                <a:cubicBezTo>
                  <a:pt x="12823" y="10635"/>
                  <a:pt x="12811" y="10647"/>
                  <a:pt x="12811" y="10647"/>
                </a:cubicBezTo>
                <a:cubicBezTo>
                  <a:pt x="12811" y="10647"/>
                  <a:pt x="12811" y="10635"/>
                  <a:pt x="12811" y="10635"/>
                </a:cubicBezTo>
                <a:cubicBezTo>
                  <a:pt x="12811" y="10635"/>
                  <a:pt x="12811" y="10635"/>
                  <a:pt x="12823" y="10623"/>
                </a:cubicBezTo>
                <a:close/>
                <a:moveTo>
                  <a:pt x="12323" y="10647"/>
                </a:moveTo>
                <a:cubicBezTo>
                  <a:pt x="12323" y="10647"/>
                  <a:pt x="12335" y="10659"/>
                  <a:pt x="12335" y="10659"/>
                </a:cubicBezTo>
                <a:cubicBezTo>
                  <a:pt x="12335" y="10659"/>
                  <a:pt x="12335" y="10659"/>
                  <a:pt x="12335" y="10671"/>
                </a:cubicBezTo>
                <a:cubicBezTo>
                  <a:pt x="12323" y="10659"/>
                  <a:pt x="12323" y="10659"/>
                  <a:pt x="12311" y="10659"/>
                </a:cubicBezTo>
                <a:cubicBezTo>
                  <a:pt x="12311" y="10659"/>
                  <a:pt x="12323" y="10647"/>
                  <a:pt x="12323" y="10647"/>
                </a:cubicBezTo>
                <a:close/>
                <a:moveTo>
                  <a:pt x="11990" y="10683"/>
                </a:moveTo>
                <a:lnTo>
                  <a:pt x="11998" y="10693"/>
                </a:lnTo>
                <a:lnTo>
                  <a:pt x="11998" y="10693"/>
                </a:lnTo>
                <a:cubicBezTo>
                  <a:pt x="11996" y="10689"/>
                  <a:pt x="11993" y="10686"/>
                  <a:pt x="11990" y="10683"/>
                </a:cubicBezTo>
                <a:close/>
                <a:moveTo>
                  <a:pt x="11811" y="10492"/>
                </a:moveTo>
                <a:lnTo>
                  <a:pt x="11787" y="10516"/>
                </a:lnTo>
                <a:cubicBezTo>
                  <a:pt x="11787" y="10552"/>
                  <a:pt x="11811" y="10552"/>
                  <a:pt x="11823" y="10575"/>
                </a:cubicBezTo>
                <a:cubicBezTo>
                  <a:pt x="11835" y="10540"/>
                  <a:pt x="11847" y="10552"/>
                  <a:pt x="11859" y="10504"/>
                </a:cubicBezTo>
                <a:lnTo>
                  <a:pt x="11859" y="10504"/>
                </a:lnTo>
                <a:cubicBezTo>
                  <a:pt x="11844" y="10565"/>
                  <a:pt x="11849" y="10583"/>
                  <a:pt x="11863" y="10583"/>
                </a:cubicBezTo>
                <a:cubicBezTo>
                  <a:pt x="11881" y="10583"/>
                  <a:pt x="11916" y="10547"/>
                  <a:pt x="11934" y="10547"/>
                </a:cubicBezTo>
                <a:cubicBezTo>
                  <a:pt x="11946" y="10547"/>
                  <a:pt x="11952" y="10562"/>
                  <a:pt x="11942" y="10611"/>
                </a:cubicBezTo>
                <a:cubicBezTo>
                  <a:pt x="11942" y="10611"/>
                  <a:pt x="11930" y="10611"/>
                  <a:pt x="11930" y="10623"/>
                </a:cubicBezTo>
                <a:cubicBezTo>
                  <a:pt x="11918" y="10623"/>
                  <a:pt x="11918" y="10623"/>
                  <a:pt x="11918" y="10635"/>
                </a:cubicBezTo>
                <a:lnTo>
                  <a:pt x="11906" y="10694"/>
                </a:lnTo>
                <a:cubicBezTo>
                  <a:pt x="11894" y="10671"/>
                  <a:pt x="11883" y="10659"/>
                  <a:pt x="11871" y="10647"/>
                </a:cubicBezTo>
                <a:cubicBezTo>
                  <a:pt x="11856" y="10624"/>
                  <a:pt x="11850" y="10616"/>
                  <a:pt x="11845" y="10616"/>
                </a:cubicBezTo>
                <a:cubicBezTo>
                  <a:pt x="11842" y="10616"/>
                  <a:pt x="11839" y="10619"/>
                  <a:pt x="11835" y="10623"/>
                </a:cubicBezTo>
                <a:cubicBezTo>
                  <a:pt x="11823" y="10611"/>
                  <a:pt x="11799" y="10599"/>
                  <a:pt x="11752" y="10528"/>
                </a:cubicBezTo>
                <a:cubicBezTo>
                  <a:pt x="11775" y="10516"/>
                  <a:pt x="11787" y="10504"/>
                  <a:pt x="11811" y="10492"/>
                </a:cubicBezTo>
                <a:close/>
                <a:moveTo>
                  <a:pt x="12371" y="10671"/>
                </a:moveTo>
                <a:cubicBezTo>
                  <a:pt x="12371" y="10683"/>
                  <a:pt x="12383" y="10683"/>
                  <a:pt x="12383" y="10683"/>
                </a:cubicBezTo>
                <a:cubicBezTo>
                  <a:pt x="12383" y="10694"/>
                  <a:pt x="12383" y="10694"/>
                  <a:pt x="12383" y="10694"/>
                </a:cubicBezTo>
                <a:cubicBezTo>
                  <a:pt x="12371" y="10694"/>
                  <a:pt x="12371" y="10683"/>
                  <a:pt x="12359" y="10683"/>
                </a:cubicBezTo>
                <a:lnTo>
                  <a:pt x="12347" y="10683"/>
                </a:lnTo>
                <a:cubicBezTo>
                  <a:pt x="12347" y="10671"/>
                  <a:pt x="12347" y="10671"/>
                  <a:pt x="12359" y="10671"/>
                </a:cubicBezTo>
                <a:lnTo>
                  <a:pt x="12359" y="10683"/>
                </a:lnTo>
                <a:lnTo>
                  <a:pt x="12371" y="10671"/>
                </a:lnTo>
                <a:close/>
                <a:moveTo>
                  <a:pt x="12168" y="10575"/>
                </a:moveTo>
                <a:cubicBezTo>
                  <a:pt x="12121" y="10647"/>
                  <a:pt x="12144" y="10623"/>
                  <a:pt x="12109" y="10694"/>
                </a:cubicBezTo>
                <a:cubicBezTo>
                  <a:pt x="12109" y="10694"/>
                  <a:pt x="12109" y="10706"/>
                  <a:pt x="12109" y="10706"/>
                </a:cubicBezTo>
                <a:cubicBezTo>
                  <a:pt x="12085" y="10683"/>
                  <a:pt x="12073" y="10671"/>
                  <a:pt x="12073" y="10671"/>
                </a:cubicBezTo>
                <a:cubicBezTo>
                  <a:pt x="12111" y="10610"/>
                  <a:pt x="12125" y="10600"/>
                  <a:pt x="12132" y="10600"/>
                </a:cubicBezTo>
                <a:cubicBezTo>
                  <a:pt x="12136" y="10600"/>
                  <a:pt x="12138" y="10603"/>
                  <a:pt x="12142" y="10603"/>
                </a:cubicBezTo>
                <a:cubicBezTo>
                  <a:pt x="12146" y="10603"/>
                  <a:pt x="12153" y="10598"/>
                  <a:pt x="12168" y="10575"/>
                </a:cubicBezTo>
                <a:close/>
                <a:moveTo>
                  <a:pt x="12275" y="10694"/>
                </a:moveTo>
                <a:lnTo>
                  <a:pt x="12275" y="10694"/>
                </a:lnTo>
                <a:cubicBezTo>
                  <a:pt x="12286" y="10705"/>
                  <a:pt x="12296" y="10715"/>
                  <a:pt x="12306" y="10718"/>
                </a:cubicBezTo>
                <a:lnTo>
                  <a:pt x="12306" y="10718"/>
                </a:lnTo>
                <a:lnTo>
                  <a:pt x="12275" y="10694"/>
                </a:lnTo>
                <a:close/>
                <a:moveTo>
                  <a:pt x="12359" y="10706"/>
                </a:moveTo>
                <a:cubicBezTo>
                  <a:pt x="12347" y="10718"/>
                  <a:pt x="12347" y="10718"/>
                  <a:pt x="12347" y="10718"/>
                </a:cubicBezTo>
                <a:lnTo>
                  <a:pt x="12347" y="10706"/>
                </a:lnTo>
                <a:close/>
                <a:moveTo>
                  <a:pt x="12320" y="10728"/>
                </a:moveTo>
                <a:cubicBezTo>
                  <a:pt x="12317" y="10729"/>
                  <a:pt x="12314" y="10730"/>
                  <a:pt x="12311" y="10730"/>
                </a:cubicBezTo>
                <a:lnTo>
                  <a:pt x="12323" y="10730"/>
                </a:lnTo>
                <a:lnTo>
                  <a:pt x="12320" y="10728"/>
                </a:lnTo>
                <a:close/>
                <a:moveTo>
                  <a:pt x="12418" y="10706"/>
                </a:moveTo>
                <a:cubicBezTo>
                  <a:pt x="12418" y="10706"/>
                  <a:pt x="12430" y="10718"/>
                  <a:pt x="12442" y="10718"/>
                </a:cubicBezTo>
                <a:cubicBezTo>
                  <a:pt x="12442" y="10718"/>
                  <a:pt x="12442" y="10730"/>
                  <a:pt x="12442" y="10730"/>
                </a:cubicBezTo>
                <a:cubicBezTo>
                  <a:pt x="12430" y="10718"/>
                  <a:pt x="12418" y="10718"/>
                  <a:pt x="12418" y="10718"/>
                </a:cubicBezTo>
                <a:cubicBezTo>
                  <a:pt x="12418" y="10706"/>
                  <a:pt x="12418" y="10706"/>
                  <a:pt x="12418" y="10706"/>
                </a:cubicBezTo>
                <a:close/>
                <a:moveTo>
                  <a:pt x="12035" y="10489"/>
                </a:moveTo>
                <a:cubicBezTo>
                  <a:pt x="12037" y="10489"/>
                  <a:pt x="12037" y="10490"/>
                  <a:pt x="12037" y="10492"/>
                </a:cubicBezTo>
                <a:cubicBezTo>
                  <a:pt x="12014" y="10516"/>
                  <a:pt x="12002" y="10575"/>
                  <a:pt x="11990" y="10611"/>
                </a:cubicBezTo>
                <a:cubicBezTo>
                  <a:pt x="12002" y="10587"/>
                  <a:pt x="12002" y="10575"/>
                  <a:pt x="12014" y="10552"/>
                </a:cubicBezTo>
                <a:lnTo>
                  <a:pt x="12014" y="10552"/>
                </a:lnTo>
                <a:cubicBezTo>
                  <a:pt x="12006" y="10574"/>
                  <a:pt x="12004" y="10582"/>
                  <a:pt x="12006" y="10582"/>
                </a:cubicBezTo>
                <a:cubicBezTo>
                  <a:pt x="12011" y="10582"/>
                  <a:pt x="12048" y="10508"/>
                  <a:pt x="12059" y="10508"/>
                </a:cubicBezTo>
                <a:cubicBezTo>
                  <a:pt x="12062" y="10508"/>
                  <a:pt x="12063" y="10514"/>
                  <a:pt x="12061" y="10528"/>
                </a:cubicBezTo>
                <a:lnTo>
                  <a:pt x="12037" y="10552"/>
                </a:lnTo>
                <a:cubicBezTo>
                  <a:pt x="12058" y="10541"/>
                  <a:pt x="12078" y="10513"/>
                  <a:pt x="12084" y="10513"/>
                </a:cubicBezTo>
                <a:cubicBezTo>
                  <a:pt x="12085" y="10513"/>
                  <a:pt x="12085" y="10514"/>
                  <a:pt x="12085" y="10516"/>
                </a:cubicBezTo>
                <a:cubicBezTo>
                  <a:pt x="12061" y="10587"/>
                  <a:pt x="12061" y="10540"/>
                  <a:pt x="12037" y="10599"/>
                </a:cubicBezTo>
                <a:cubicBezTo>
                  <a:pt x="12047" y="10599"/>
                  <a:pt x="12092" y="10534"/>
                  <a:pt x="12100" y="10534"/>
                </a:cubicBezTo>
                <a:cubicBezTo>
                  <a:pt x="12103" y="10534"/>
                  <a:pt x="12102" y="10539"/>
                  <a:pt x="12097" y="10552"/>
                </a:cubicBezTo>
                <a:cubicBezTo>
                  <a:pt x="12085" y="10575"/>
                  <a:pt x="12085" y="10563"/>
                  <a:pt x="12073" y="10587"/>
                </a:cubicBezTo>
                <a:cubicBezTo>
                  <a:pt x="12037" y="10659"/>
                  <a:pt x="12049" y="10647"/>
                  <a:pt x="12061" y="10659"/>
                </a:cubicBezTo>
                <a:lnTo>
                  <a:pt x="12061" y="10671"/>
                </a:lnTo>
                <a:cubicBezTo>
                  <a:pt x="12068" y="10678"/>
                  <a:pt x="12075" y="10685"/>
                  <a:pt x="12080" y="10692"/>
                </a:cubicBezTo>
                <a:lnTo>
                  <a:pt x="12080" y="10692"/>
                </a:lnTo>
                <a:lnTo>
                  <a:pt x="12061" y="10683"/>
                </a:lnTo>
                <a:cubicBezTo>
                  <a:pt x="12061" y="10683"/>
                  <a:pt x="12061" y="10671"/>
                  <a:pt x="12061" y="10671"/>
                </a:cubicBezTo>
                <a:lnTo>
                  <a:pt x="12014" y="10635"/>
                </a:lnTo>
                <a:lnTo>
                  <a:pt x="12014" y="10635"/>
                </a:lnTo>
                <a:cubicBezTo>
                  <a:pt x="12014" y="10635"/>
                  <a:pt x="12037" y="10671"/>
                  <a:pt x="12061" y="10694"/>
                </a:cubicBezTo>
                <a:cubicBezTo>
                  <a:pt x="12061" y="10706"/>
                  <a:pt x="12073" y="10706"/>
                  <a:pt x="12073" y="10718"/>
                </a:cubicBezTo>
                <a:lnTo>
                  <a:pt x="12073" y="10718"/>
                </a:lnTo>
                <a:cubicBezTo>
                  <a:pt x="12073" y="10716"/>
                  <a:pt x="12073" y="10715"/>
                  <a:pt x="12072" y="10715"/>
                </a:cubicBezTo>
                <a:cubicBezTo>
                  <a:pt x="12068" y="10715"/>
                  <a:pt x="12057" y="10732"/>
                  <a:pt x="12037" y="10742"/>
                </a:cubicBezTo>
                <a:lnTo>
                  <a:pt x="12037" y="10730"/>
                </a:lnTo>
                <a:cubicBezTo>
                  <a:pt x="12037" y="10730"/>
                  <a:pt x="12037" y="10718"/>
                  <a:pt x="12025" y="10718"/>
                </a:cubicBezTo>
                <a:cubicBezTo>
                  <a:pt x="12025" y="10730"/>
                  <a:pt x="12025" y="10730"/>
                  <a:pt x="12025" y="10730"/>
                </a:cubicBezTo>
                <a:lnTo>
                  <a:pt x="11998" y="10693"/>
                </a:lnTo>
                <a:lnTo>
                  <a:pt x="11998" y="10693"/>
                </a:lnTo>
                <a:cubicBezTo>
                  <a:pt x="12003" y="10702"/>
                  <a:pt x="12005" y="10713"/>
                  <a:pt x="12014" y="10730"/>
                </a:cubicBezTo>
                <a:cubicBezTo>
                  <a:pt x="12009" y="10720"/>
                  <a:pt x="12006" y="10716"/>
                  <a:pt x="12003" y="10716"/>
                </a:cubicBezTo>
                <a:cubicBezTo>
                  <a:pt x="12000" y="10716"/>
                  <a:pt x="11997" y="10723"/>
                  <a:pt x="11990" y="10730"/>
                </a:cubicBezTo>
                <a:cubicBezTo>
                  <a:pt x="11978" y="10694"/>
                  <a:pt x="11954" y="10659"/>
                  <a:pt x="11942" y="10623"/>
                </a:cubicBezTo>
                <a:lnTo>
                  <a:pt x="11966" y="10611"/>
                </a:lnTo>
                <a:cubicBezTo>
                  <a:pt x="11990" y="10563"/>
                  <a:pt x="11978" y="10587"/>
                  <a:pt x="11990" y="10540"/>
                </a:cubicBezTo>
                <a:cubicBezTo>
                  <a:pt x="12009" y="10510"/>
                  <a:pt x="12029" y="10489"/>
                  <a:pt x="12035" y="10489"/>
                </a:cubicBezTo>
                <a:close/>
                <a:moveTo>
                  <a:pt x="12357" y="10721"/>
                </a:moveTo>
                <a:cubicBezTo>
                  <a:pt x="12359" y="10721"/>
                  <a:pt x="12359" y="10724"/>
                  <a:pt x="12359" y="10730"/>
                </a:cubicBezTo>
                <a:cubicBezTo>
                  <a:pt x="12359" y="10730"/>
                  <a:pt x="12359" y="10730"/>
                  <a:pt x="12359" y="10742"/>
                </a:cubicBezTo>
                <a:cubicBezTo>
                  <a:pt x="12347" y="10730"/>
                  <a:pt x="12347" y="10730"/>
                  <a:pt x="12347" y="10730"/>
                </a:cubicBezTo>
                <a:cubicBezTo>
                  <a:pt x="12353" y="10724"/>
                  <a:pt x="12356" y="10721"/>
                  <a:pt x="12357" y="10721"/>
                </a:cubicBezTo>
                <a:close/>
                <a:moveTo>
                  <a:pt x="13412" y="10722"/>
                </a:moveTo>
                <a:lnTo>
                  <a:pt x="13412" y="10722"/>
                </a:lnTo>
                <a:cubicBezTo>
                  <a:pt x="13399" y="10728"/>
                  <a:pt x="13385" y="10735"/>
                  <a:pt x="13371" y="10742"/>
                </a:cubicBezTo>
                <a:cubicBezTo>
                  <a:pt x="13388" y="10734"/>
                  <a:pt x="13399" y="10731"/>
                  <a:pt x="13412" y="10722"/>
                </a:cubicBezTo>
                <a:close/>
                <a:moveTo>
                  <a:pt x="12270" y="10740"/>
                </a:moveTo>
                <a:cubicBezTo>
                  <a:pt x="12268" y="10740"/>
                  <a:pt x="12274" y="10747"/>
                  <a:pt x="12287" y="10754"/>
                </a:cubicBezTo>
                <a:cubicBezTo>
                  <a:pt x="12277" y="10744"/>
                  <a:pt x="12272" y="10740"/>
                  <a:pt x="12270" y="10740"/>
                </a:cubicBezTo>
                <a:close/>
                <a:moveTo>
                  <a:pt x="12299" y="10671"/>
                </a:moveTo>
                <a:cubicBezTo>
                  <a:pt x="12311" y="10671"/>
                  <a:pt x="12311" y="10683"/>
                  <a:pt x="12323" y="10683"/>
                </a:cubicBezTo>
                <a:cubicBezTo>
                  <a:pt x="12311" y="10694"/>
                  <a:pt x="12311" y="10694"/>
                  <a:pt x="12311" y="10694"/>
                </a:cubicBezTo>
                <a:cubicBezTo>
                  <a:pt x="12311" y="10706"/>
                  <a:pt x="12311" y="10718"/>
                  <a:pt x="12311" y="10718"/>
                </a:cubicBezTo>
                <a:cubicBezTo>
                  <a:pt x="12310" y="10718"/>
                  <a:pt x="12308" y="10718"/>
                  <a:pt x="12306" y="10718"/>
                </a:cubicBezTo>
                <a:lnTo>
                  <a:pt x="12306" y="10718"/>
                </a:lnTo>
                <a:lnTo>
                  <a:pt x="12320" y="10728"/>
                </a:lnTo>
                <a:lnTo>
                  <a:pt x="12320" y="10728"/>
                </a:lnTo>
                <a:cubicBezTo>
                  <a:pt x="12328" y="10724"/>
                  <a:pt x="12335" y="10715"/>
                  <a:pt x="12335" y="10706"/>
                </a:cubicBezTo>
                <a:cubicBezTo>
                  <a:pt x="12335" y="10718"/>
                  <a:pt x="12335" y="10718"/>
                  <a:pt x="12335" y="10730"/>
                </a:cubicBezTo>
                <a:lnTo>
                  <a:pt x="12323" y="10730"/>
                </a:lnTo>
                <a:cubicBezTo>
                  <a:pt x="12311" y="10742"/>
                  <a:pt x="12299" y="10754"/>
                  <a:pt x="12287" y="10754"/>
                </a:cubicBezTo>
                <a:cubicBezTo>
                  <a:pt x="12287" y="10766"/>
                  <a:pt x="12275" y="10766"/>
                  <a:pt x="12275" y="10766"/>
                </a:cubicBezTo>
                <a:cubicBezTo>
                  <a:pt x="12264" y="10754"/>
                  <a:pt x="12252" y="10754"/>
                  <a:pt x="12240" y="10742"/>
                </a:cubicBezTo>
                <a:cubicBezTo>
                  <a:pt x="12252" y="10730"/>
                  <a:pt x="12264" y="10718"/>
                  <a:pt x="12275" y="10694"/>
                </a:cubicBezTo>
                <a:cubicBezTo>
                  <a:pt x="12287" y="10694"/>
                  <a:pt x="12299" y="10683"/>
                  <a:pt x="12299" y="10671"/>
                </a:cubicBezTo>
                <a:close/>
                <a:moveTo>
                  <a:pt x="12383" y="10742"/>
                </a:moveTo>
                <a:cubicBezTo>
                  <a:pt x="12382" y="10754"/>
                  <a:pt x="12380" y="10756"/>
                  <a:pt x="12371" y="10766"/>
                </a:cubicBezTo>
                <a:cubicBezTo>
                  <a:pt x="12371" y="10755"/>
                  <a:pt x="12381" y="10743"/>
                  <a:pt x="12383" y="10742"/>
                </a:cubicBezTo>
                <a:close/>
                <a:moveTo>
                  <a:pt x="12947" y="10741"/>
                </a:moveTo>
                <a:cubicBezTo>
                  <a:pt x="12951" y="10741"/>
                  <a:pt x="12945" y="10751"/>
                  <a:pt x="12930" y="10766"/>
                </a:cubicBezTo>
                <a:cubicBezTo>
                  <a:pt x="12930" y="10754"/>
                  <a:pt x="12930" y="10754"/>
                  <a:pt x="12930" y="10754"/>
                </a:cubicBezTo>
                <a:cubicBezTo>
                  <a:pt x="12939" y="10745"/>
                  <a:pt x="12945" y="10741"/>
                  <a:pt x="12947" y="10741"/>
                </a:cubicBezTo>
                <a:close/>
                <a:moveTo>
                  <a:pt x="11930" y="10647"/>
                </a:moveTo>
                <a:cubicBezTo>
                  <a:pt x="11930" y="10653"/>
                  <a:pt x="11933" y="10659"/>
                  <a:pt x="11936" y="10665"/>
                </a:cubicBezTo>
                <a:lnTo>
                  <a:pt x="11936" y="10665"/>
                </a:lnTo>
                <a:cubicBezTo>
                  <a:pt x="11933" y="10662"/>
                  <a:pt x="11932" y="10660"/>
                  <a:pt x="11932" y="10660"/>
                </a:cubicBezTo>
                <a:lnTo>
                  <a:pt x="11932" y="10660"/>
                </a:lnTo>
                <a:cubicBezTo>
                  <a:pt x="11931" y="10660"/>
                  <a:pt x="11942" y="10674"/>
                  <a:pt x="11942" y="10683"/>
                </a:cubicBezTo>
                <a:lnTo>
                  <a:pt x="11942" y="10683"/>
                </a:lnTo>
                <a:cubicBezTo>
                  <a:pt x="11942" y="10677"/>
                  <a:pt x="11939" y="10671"/>
                  <a:pt x="11936" y="10665"/>
                </a:cubicBezTo>
                <a:lnTo>
                  <a:pt x="11936" y="10665"/>
                </a:lnTo>
                <a:cubicBezTo>
                  <a:pt x="11938" y="10666"/>
                  <a:pt x="11940" y="10668"/>
                  <a:pt x="11942" y="10671"/>
                </a:cubicBezTo>
                <a:cubicBezTo>
                  <a:pt x="11966" y="10694"/>
                  <a:pt x="11978" y="10718"/>
                  <a:pt x="11990" y="10742"/>
                </a:cubicBezTo>
                <a:cubicBezTo>
                  <a:pt x="11990" y="10754"/>
                  <a:pt x="11978" y="10766"/>
                  <a:pt x="11966" y="10778"/>
                </a:cubicBezTo>
                <a:cubicBezTo>
                  <a:pt x="11942" y="10742"/>
                  <a:pt x="11930" y="10718"/>
                  <a:pt x="11918" y="10706"/>
                </a:cubicBezTo>
                <a:cubicBezTo>
                  <a:pt x="11918" y="10683"/>
                  <a:pt x="11930" y="10671"/>
                  <a:pt x="11930" y="10647"/>
                </a:cubicBezTo>
                <a:close/>
                <a:moveTo>
                  <a:pt x="12025" y="10754"/>
                </a:moveTo>
                <a:cubicBezTo>
                  <a:pt x="12014" y="10766"/>
                  <a:pt x="12014" y="10766"/>
                  <a:pt x="12014" y="10778"/>
                </a:cubicBezTo>
                <a:cubicBezTo>
                  <a:pt x="12014" y="10766"/>
                  <a:pt x="12002" y="10766"/>
                  <a:pt x="12002" y="10754"/>
                </a:cubicBezTo>
                <a:close/>
                <a:moveTo>
                  <a:pt x="12171" y="10714"/>
                </a:moveTo>
                <a:cubicBezTo>
                  <a:pt x="12180" y="10714"/>
                  <a:pt x="12180" y="10725"/>
                  <a:pt x="12180" y="10742"/>
                </a:cubicBezTo>
                <a:cubicBezTo>
                  <a:pt x="12180" y="10742"/>
                  <a:pt x="12168" y="10754"/>
                  <a:pt x="12168" y="10778"/>
                </a:cubicBezTo>
                <a:cubicBezTo>
                  <a:pt x="12168" y="10766"/>
                  <a:pt x="12156" y="10766"/>
                  <a:pt x="12156" y="10766"/>
                </a:cubicBezTo>
                <a:lnTo>
                  <a:pt x="12156" y="10718"/>
                </a:lnTo>
                <a:cubicBezTo>
                  <a:pt x="12163" y="10715"/>
                  <a:pt x="12167" y="10714"/>
                  <a:pt x="12171" y="10714"/>
                </a:cubicBezTo>
                <a:close/>
                <a:moveTo>
                  <a:pt x="12442" y="10766"/>
                </a:moveTo>
                <a:cubicBezTo>
                  <a:pt x="12442" y="10766"/>
                  <a:pt x="12442" y="10778"/>
                  <a:pt x="12430" y="10778"/>
                </a:cubicBezTo>
                <a:cubicBezTo>
                  <a:pt x="12442" y="10766"/>
                  <a:pt x="12442" y="10766"/>
                  <a:pt x="12442" y="10766"/>
                </a:cubicBezTo>
                <a:close/>
                <a:moveTo>
                  <a:pt x="12002" y="10778"/>
                </a:moveTo>
                <a:lnTo>
                  <a:pt x="12002" y="10778"/>
                </a:lnTo>
                <a:cubicBezTo>
                  <a:pt x="12002" y="10778"/>
                  <a:pt x="11997" y="10783"/>
                  <a:pt x="11993" y="10789"/>
                </a:cubicBezTo>
                <a:lnTo>
                  <a:pt x="11993" y="10789"/>
                </a:lnTo>
                <a:cubicBezTo>
                  <a:pt x="12002" y="10787"/>
                  <a:pt x="12002" y="10778"/>
                  <a:pt x="12002" y="10778"/>
                </a:cubicBezTo>
                <a:close/>
                <a:moveTo>
                  <a:pt x="12371" y="10778"/>
                </a:moveTo>
                <a:cubicBezTo>
                  <a:pt x="12371" y="10778"/>
                  <a:pt x="12359" y="10790"/>
                  <a:pt x="12359" y="10790"/>
                </a:cubicBezTo>
                <a:lnTo>
                  <a:pt x="12359" y="10790"/>
                </a:lnTo>
                <a:cubicBezTo>
                  <a:pt x="12359" y="10790"/>
                  <a:pt x="12359" y="10778"/>
                  <a:pt x="12371" y="10778"/>
                </a:cubicBezTo>
                <a:close/>
                <a:moveTo>
                  <a:pt x="10116" y="10771"/>
                </a:moveTo>
                <a:cubicBezTo>
                  <a:pt x="10109" y="10786"/>
                  <a:pt x="10112" y="10789"/>
                  <a:pt x="10112" y="10799"/>
                </a:cubicBezTo>
                <a:lnTo>
                  <a:pt x="10112" y="10799"/>
                </a:lnTo>
                <a:lnTo>
                  <a:pt x="10116" y="10771"/>
                </a:lnTo>
                <a:close/>
                <a:moveTo>
                  <a:pt x="12002" y="10766"/>
                </a:moveTo>
                <a:cubicBezTo>
                  <a:pt x="12002" y="10778"/>
                  <a:pt x="12002" y="10790"/>
                  <a:pt x="12002" y="10790"/>
                </a:cubicBezTo>
                <a:cubicBezTo>
                  <a:pt x="12002" y="10802"/>
                  <a:pt x="12002" y="10802"/>
                  <a:pt x="11990" y="10802"/>
                </a:cubicBezTo>
                <a:cubicBezTo>
                  <a:pt x="11990" y="10797"/>
                  <a:pt x="11991" y="10793"/>
                  <a:pt x="11993" y="10789"/>
                </a:cubicBezTo>
                <a:lnTo>
                  <a:pt x="11993" y="10789"/>
                </a:lnTo>
                <a:cubicBezTo>
                  <a:pt x="11992" y="10790"/>
                  <a:pt x="11991" y="10790"/>
                  <a:pt x="11990" y="10790"/>
                </a:cubicBezTo>
                <a:lnTo>
                  <a:pt x="11990" y="10790"/>
                </a:lnTo>
                <a:cubicBezTo>
                  <a:pt x="11990" y="10778"/>
                  <a:pt x="11990" y="10778"/>
                  <a:pt x="12002" y="10766"/>
                </a:cubicBezTo>
                <a:close/>
                <a:moveTo>
                  <a:pt x="12085" y="10730"/>
                </a:moveTo>
                <a:cubicBezTo>
                  <a:pt x="12097" y="10742"/>
                  <a:pt x="12097" y="10742"/>
                  <a:pt x="12097" y="10742"/>
                </a:cubicBezTo>
                <a:cubicBezTo>
                  <a:pt x="12097" y="10754"/>
                  <a:pt x="12097" y="10754"/>
                  <a:pt x="12097" y="10754"/>
                </a:cubicBezTo>
                <a:cubicBezTo>
                  <a:pt x="12109" y="10754"/>
                  <a:pt x="12109" y="10754"/>
                  <a:pt x="12109" y="10766"/>
                </a:cubicBezTo>
                <a:cubicBezTo>
                  <a:pt x="12097" y="10778"/>
                  <a:pt x="12097" y="10790"/>
                  <a:pt x="12085" y="10802"/>
                </a:cubicBezTo>
                <a:lnTo>
                  <a:pt x="12073" y="10778"/>
                </a:lnTo>
                <a:cubicBezTo>
                  <a:pt x="12073" y="10754"/>
                  <a:pt x="12085" y="10742"/>
                  <a:pt x="12085" y="10730"/>
                </a:cubicBezTo>
                <a:close/>
                <a:moveTo>
                  <a:pt x="12359" y="10767"/>
                </a:moveTo>
                <a:cubicBezTo>
                  <a:pt x="12358" y="10779"/>
                  <a:pt x="12347" y="10790"/>
                  <a:pt x="12347" y="10802"/>
                </a:cubicBezTo>
                <a:cubicBezTo>
                  <a:pt x="12347" y="10802"/>
                  <a:pt x="12347" y="10802"/>
                  <a:pt x="12347" y="10790"/>
                </a:cubicBezTo>
                <a:lnTo>
                  <a:pt x="12347" y="10778"/>
                </a:lnTo>
                <a:cubicBezTo>
                  <a:pt x="12353" y="10772"/>
                  <a:pt x="12356" y="10769"/>
                  <a:pt x="12359" y="10767"/>
                </a:cubicBezTo>
                <a:close/>
                <a:moveTo>
                  <a:pt x="12228" y="10742"/>
                </a:moveTo>
                <a:cubicBezTo>
                  <a:pt x="12240" y="10754"/>
                  <a:pt x="12240" y="10766"/>
                  <a:pt x="12252" y="10766"/>
                </a:cubicBezTo>
                <a:lnTo>
                  <a:pt x="12252" y="10778"/>
                </a:lnTo>
                <a:cubicBezTo>
                  <a:pt x="12252" y="10778"/>
                  <a:pt x="12240" y="10766"/>
                  <a:pt x="12228" y="10754"/>
                </a:cubicBezTo>
                <a:lnTo>
                  <a:pt x="12228" y="10754"/>
                </a:lnTo>
                <a:cubicBezTo>
                  <a:pt x="12240" y="10766"/>
                  <a:pt x="12240" y="10778"/>
                  <a:pt x="12252" y="10790"/>
                </a:cubicBezTo>
                <a:cubicBezTo>
                  <a:pt x="12252" y="10790"/>
                  <a:pt x="12252" y="10790"/>
                  <a:pt x="12252" y="10802"/>
                </a:cubicBezTo>
                <a:lnTo>
                  <a:pt x="12240" y="10802"/>
                </a:lnTo>
                <a:cubicBezTo>
                  <a:pt x="12240" y="10802"/>
                  <a:pt x="12240" y="10813"/>
                  <a:pt x="12240" y="10813"/>
                </a:cubicBezTo>
                <a:cubicBezTo>
                  <a:pt x="12232" y="10813"/>
                  <a:pt x="12224" y="10803"/>
                  <a:pt x="12216" y="10803"/>
                </a:cubicBezTo>
                <a:cubicBezTo>
                  <a:pt x="12212" y="10803"/>
                  <a:pt x="12208" y="10806"/>
                  <a:pt x="12204" y="10813"/>
                </a:cubicBezTo>
                <a:cubicBezTo>
                  <a:pt x="12204" y="10802"/>
                  <a:pt x="12204" y="10790"/>
                  <a:pt x="12204" y="10790"/>
                </a:cubicBezTo>
                <a:cubicBezTo>
                  <a:pt x="12216" y="10778"/>
                  <a:pt x="12216" y="10766"/>
                  <a:pt x="12216" y="10766"/>
                </a:cubicBezTo>
                <a:lnTo>
                  <a:pt x="12228" y="10754"/>
                </a:lnTo>
                <a:cubicBezTo>
                  <a:pt x="12228" y="10754"/>
                  <a:pt x="12228" y="10754"/>
                  <a:pt x="12228" y="10742"/>
                </a:cubicBezTo>
                <a:close/>
                <a:moveTo>
                  <a:pt x="9875" y="10806"/>
                </a:moveTo>
                <a:cubicBezTo>
                  <a:pt x="9872" y="10807"/>
                  <a:pt x="9867" y="10812"/>
                  <a:pt x="9859" y="10825"/>
                </a:cubicBezTo>
                <a:cubicBezTo>
                  <a:pt x="9864" y="10820"/>
                  <a:pt x="9870" y="10814"/>
                  <a:pt x="9875" y="10806"/>
                </a:cubicBezTo>
                <a:close/>
                <a:moveTo>
                  <a:pt x="10112" y="10799"/>
                </a:moveTo>
                <a:lnTo>
                  <a:pt x="10109" y="10825"/>
                </a:lnTo>
                <a:cubicBezTo>
                  <a:pt x="10112" y="10813"/>
                  <a:pt x="10112" y="10805"/>
                  <a:pt x="10112" y="10799"/>
                </a:cubicBezTo>
                <a:close/>
                <a:moveTo>
                  <a:pt x="12406" y="10778"/>
                </a:moveTo>
                <a:cubicBezTo>
                  <a:pt x="12406" y="10778"/>
                  <a:pt x="12395" y="10790"/>
                  <a:pt x="12395" y="10790"/>
                </a:cubicBezTo>
                <a:cubicBezTo>
                  <a:pt x="12395" y="10790"/>
                  <a:pt x="12395" y="10802"/>
                  <a:pt x="12395" y="10802"/>
                </a:cubicBezTo>
                <a:lnTo>
                  <a:pt x="12383" y="10825"/>
                </a:lnTo>
                <a:cubicBezTo>
                  <a:pt x="12371" y="10813"/>
                  <a:pt x="12371" y="10813"/>
                  <a:pt x="12359" y="10813"/>
                </a:cubicBezTo>
                <a:cubicBezTo>
                  <a:pt x="12371" y="10802"/>
                  <a:pt x="12371" y="10802"/>
                  <a:pt x="12371" y="10790"/>
                </a:cubicBezTo>
                <a:lnTo>
                  <a:pt x="12383" y="10790"/>
                </a:lnTo>
                <a:lnTo>
                  <a:pt x="12406" y="10778"/>
                </a:lnTo>
                <a:close/>
                <a:moveTo>
                  <a:pt x="12454" y="10790"/>
                </a:moveTo>
                <a:lnTo>
                  <a:pt x="12442" y="10825"/>
                </a:lnTo>
                <a:cubicBezTo>
                  <a:pt x="12454" y="10813"/>
                  <a:pt x="12454" y="10790"/>
                  <a:pt x="12454" y="10790"/>
                </a:cubicBezTo>
                <a:close/>
                <a:moveTo>
                  <a:pt x="13347" y="10837"/>
                </a:moveTo>
                <a:cubicBezTo>
                  <a:pt x="13346" y="10841"/>
                  <a:pt x="13345" y="10845"/>
                  <a:pt x="13344" y="10849"/>
                </a:cubicBezTo>
                <a:lnTo>
                  <a:pt x="13344" y="10849"/>
                </a:lnTo>
                <a:cubicBezTo>
                  <a:pt x="13349" y="10846"/>
                  <a:pt x="13354" y="10842"/>
                  <a:pt x="13359" y="10837"/>
                </a:cubicBezTo>
                <a:close/>
                <a:moveTo>
                  <a:pt x="12454" y="10766"/>
                </a:moveTo>
                <a:cubicBezTo>
                  <a:pt x="12454" y="10778"/>
                  <a:pt x="12466" y="10778"/>
                  <a:pt x="12466" y="10778"/>
                </a:cubicBezTo>
                <a:lnTo>
                  <a:pt x="12454" y="10778"/>
                </a:lnTo>
                <a:cubicBezTo>
                  <a:pt x="12478" y="10790"/>
                  <a:pt x="12502" y="10813"/>
                  <a:pt x="12549" y="10837"/>
                </a:cubicBezTo>
                <a:lnTo>
                  <a:pt x="12537" y="10837"/>
                </a:lnTo>
                <a:cubicBezTo>
                  <a:pt x="12502" y="10817"/>
                  <a:pt x="12484" y="10810"/>
                  <a:pt x="12477" y="10810"/>
                </a:cubicBezTo>
                <a:cubicBezTo>
                  <a:pt x="12468" y="10810"/>
                  <a:pt x="12481" y="10824"/>
                  <a:pt x="12502" y="10837"/>
                </a:cubicBezTo>
                <a:cubicBezTo>
                  <a:pt x="12502" y="10837"/>
                  <a:pt x="12502" y="10849"/>
                  <a:pt x="12514" y="10849"/>
                </a:cubicBezTo>
                <a:cubicBezTo>
                  <a:pt x="12502" y="10849"/>
                  <a:pt x="12502" y="10861"/>
                  <a:pt x="12502" y="10861"/>
                </a:cubicBezTo>
                <a:cubicBezTo>
                  <a:pt x="12490" y="10849"/>
                  <a:pt x="12466" y="10837"/>
                  <a:pt x="12442" y="10825"/>
                </a:cubicBezTo>
                <a:cubicBezTo>
                  <a:pt x="12430" y="10813"/>
                  <a:pt x="12430" y="10813"/>
                  <a:pt x="12430" y="10813"/>
                </a:cubicBezTo>
                <a:cubicBezTo>
                  <a:pt x="12430" y="10802"/>
                  <a:pt x="12430" y="10802"/>
                  <a:pt x="12430" y="10790"/>
                </a:cubicBezTo>
                <a:cubicBezTo>
                  <a:pt x="12430" y="10790"/>
                  <a:pt x="12433" y="10793"/>
                  <a:pt x="12438" y="10793"/>
                </a:cubicBezTo>
                <a:cubicBezTo>
                  <a:pt x="12442" y="10793"/>
                  <a:pt x="12448" y="10790"/>
                  <a:pt x="12454" y="10778"/>
                </a:cubicBezTo>
                <a:cubicBezTo>
                  <a:pt x="12454" y="10766"/>
                  <a:pt x="12454" y="10766"/>
                  <a:pt x="12454" y="10766"/>
                </a:cubicBezTo>
                <a:close/>
                <a:moveTo>
                  <a:pt x="12597" y="10861"/>
                </a:moveTo>
                <a:lnTo>
                  <a:pt x="12597" y="10861"/>
                </a:lnTo>
                <a:cubicBezTo>
                  <a:pt x="12609" y="10873"/>
                  <a:pt x="12609" y="10873"/>
                  <a:pt x="12609" y="10873"/>
                </a:cubicBezTo>
                <a:cubicBezTo>
                  <a:pt x="12609" y="10873"/>
                  <a:pt x="12597" y="10873"/>
                  <a:pt x="12597" y="10861"/>
                </a:cubicBezTo>
                <a:close/>
                <a:moveTo>
                  <a:pt x="12454" y="10861"/>
                </a:moveTo>
                <a:cubicBezTo>
                  <a:pt x="12454" y="10873"/>
                  <a:pt x="12466" y="10873"/>
                  <a:pt x="12478" y="10885"/>
                </a:cubicBezTo>
                <a:cubicBezTo>
                  <a:pt x="12473" y="10880"/>
                  <a:pt x="12469" y="10876"/>
                  <a:pt x="12466" y="10873"/>
                </a:cubicBezTo>
                <a:cubicBezTo>
                  <a:pt x="12454" y="10861"/>
                  <a:pt x="12454" y="10861"/>
                  <a:pt x="12454" y="10861"/>
                </a:cubicBezTo>
                <a:close/>
                <a:moveTo>
                  <a:pt x="12478" y="10885"/>
                </a:moveTo>
                <a:cubicBezTo>
                  <a:pt x="12478" y="10885"/>
                  <a:pt x="12478" y="10885"/>
                  <a:pt x="12478" y="10885"/>
                </a:cubicBezTo>
                <a:cubicBezTo>
                  <a:pt x="12478" y="10885"/>
                  <a:pt x="12478" y="10885"/>
                  <a:pt x="12478" y="10885"/>
                </a:cubicBezTo>
                <a:close/>
                <a:moveTo>
                  <a:pt x="12478" y="10885"/>
                </a:moveTo>
                <a:cubicBezTo>
                  <a:pt x="12478" y="10897"/>
                  <a:pt x="12490" y="10897"/>
                  <a:pt x="12490" y="10897"/>
                </a:cubicBezTo>
                <a:cubicBezTo>
                  <a:pt x="12485" y="10892"/>
                  <a:pt x="12481" y="10888"/>
                  <a:pt x="12478" y="10885"/>
                </a:cubicBezTo>
                <a:close/>
                <a:moveTo>
                  <a:pt x="12442" y="10837"/>
                </a:moveTo>
                <a:cubicBezTo>
                  <a:pt x="12454" y="10849"/>
                  <a:pt x="12466" y="10861"/>
                  <a:pt x="12478" y="10873"/>
                </a:cubicBezTo>
                <a:cubicBezTo>
                  <a:pt x="12490" y="10873"/>
                  <a:pt x="12490" y="10885"/>
                  <a:pt x="12502" y="10885"/>
                </a:cubicBezTo>
                <a:cubicBezTo>
                  <a:pt x="12502" y="10885"/>
                  <a:pt x="12502" y="10897"/>
                  <a:pt x="12490" y="10897"/>
                </a:cubicBezTo>
                <a:cubicBezTo>
                  <a:pt x="12490" y="10909"/>
                  <a:pt x="12490" y="10909"/>
                  <a:pt x="12490" y="10909"/>
                </a:cubicBezTo>
                <a:cubicBezTo>
                  <a:pt x="12490" y="10909"/>
                  <a:pt x="12478" y="10897"/>
                  <a:pt x="12478" y="10897"/>
                </a:cubicBezTo>
                <a:cubicBezTo>
                  <a:pt x="12478" y="10897"/>
                  <a:pt x="12478" y="10897"/>
                  <a:pt x="12478" y="10885"/>
                </a:cubicBezTo>
                <a:cubicBezTo>
                  <a:pt x="12478" y="10885"/>
                  <a:pt x="12478" y="10885"/>
                  <a:pt x="12478" y="10885"/>
                </a:cubicBezTo>
                <a:lnTo>
                  <a:pt x="12478" y="10885"/>
                </a:lnTo>
                <a:cubicBezTo>
                  <a:pt x="12478" y="10885"/>
                  <a:pt x="12478" y="10897"/>
                  <a:pt x="12466" y="10897"/>
                </a:cubicBezTo>
                <a:cubicBezTo>
                  <a:pt x="12466" y="10897"/>
                  <a:pt x="12466" y="10885"/>
                  <a:pt x="12466" y="10885"/>
                </a:cubicBezTo>
                <a:lnTo>
                  <a:pt x="12454" y="10885"/>
                </a:lnTo>
                <a:cubicBezTo>
                  <a:pt x="12454" y="10873"/>
                  <a:pt x="12454" y="10873"/>
                  <a:pt x="12454" y="10861"/>
                </a:cubicBezTo>
                <a:cubicBezTo>
                  <a:pt x="12442" y="10849"/>
                  <a:pt x="12442" y="10837"/>
                  <a:pt x="12442" y="10837"/>
                </a:cubicBezTo>
                <a:close/>
                <a:moveTo>
                  <a:pt x="13228" y="10814"/>
                </a:moveTo>
                <a:cubicBezTo>
                  <a:pt x="13184" y="10854"/>
                  <a:pt x="13138" y="10901"/>
                  <a:pt x="13097" y="10909"/>
                </a:cubicBezTo>
                <a:cubicBezTo>
                  <a:pt x="13133" y="10885"/>
                  <a:pt x="13180" y="10849"/>
                  <a:pt x="13192" y="10837"/>
                </a:cubicBezTo>
                <a:lnTo>
                  <a:pt x="13192" y="10837"/>
                </a:lnTo>
                <a:cubicBezTo>
                  <a:pt x="13192" y="10837"/>
                  <a:pt x="13182" y="10843"/>
                  <a:pt x="13175" y="10843"/>
                </a:cubicBezTo>
                <a:cubicBezTo>
                  <a:pt x="13171" y="10843"/>
                  <a:pt x="13168" y="10841"/>
                  <a:pt x="13168" y="10837"/>
                </a:cubicBezTo>
                <a:lnTo>
                  <a:pt x="13228" y="10814"/>
                </a:lnTo>
                <a:close/>
                <a:moveTo>
                  <a:pt x="12323" y="10861"/>
                </a:moveTo>
                <a:cubicBezTo>
                  <a:pt x="12323" y="10861"/>
                  <a:pt x="12335" y="10873"/>
                  <a:pt x="12335" y="10873"/>
                </a:cubicBezTo>
                <a:cubicBezTo>
                  <a:pt x="12347" y="10885"/>
                  <a:pt x="12347" y="10885"/>
                  <a:pt x="12347" y="10897"/>
                </a:cubicBezTo>
                <a:cubicBezTo>
                  <a:pt x="12347" y="10897"/>
                  <a:pt x="12347" y="10897"/>
                  <a:pt x="12335" y="10909"/>
                </a:cubicBezTo>
                <a:cubicBezTo>
                  <a:pt x="12335" y="10909"/>
                  <a:pt x="12330" y="10914"/>
                  <a:pt x="12326" y="10914"/>
                </a:cubicBezTo>
                <a:cubicBezTo>
                  <a:pt x="12324" y="10914"/>
                  <a:pt x="12323" y="10913"/>
                  <a:pt x="12323" y="10909"/>
                </a:cubicBezTo>
                <a:cubicBezTo>
                  <a:pt x="12323" y="10909"/>
                  <a:pt x="12311" y="10909"/>
                  <a:pt x="12311" y="10897"/>
                </a:cubicBezTo>
                <a:lnTo>
                  <a:pt x="12323" y="10885"/>
                </a:lnTo>
                <a:lnTo>
                  <a:pt x="12323" y="10873"/>
                </a:lnTo>
                <a:lnTo>
                  <a:pt x="12323" y="10861"/>
                </a:lnTo>
                <a:close/>
                <a:moveTo>
                  <a:pt x="13442" y="10885"/>
                </a:moveTo>
                <a:lnTo>
                  <a:pt x="13442" y="10885"/>
                </a:lnTo>
                <a:cubicBezTo>
                  <a:pt x="13442" y="10885"/>
                  <a:pt x="13418" y="10904"/>
                  <a:pt x="13394" y="10925"/>
                </a:cubicBezTo>
                <a:lnTo>
                  <a:pt x="13394" y="10925"/>
                </a:lnTo>
                <a:cubicBezTo>
                  <a:pt x="13399" y="10922"/>
                  <a:pt x="13403" y="10921"/>
                  <a:pt x="13407" y="10921"/>
                </a:cubicBezTo>
                <a:cubicBezTo>
                  <a:pt x="13418" y="10909"/>
                  <a:pt x="13430" y="10897"/>
                  <a:pt x="13442" y="10885"/>
                </a:cubicBezTo>
                <a:close/>
                <a:moveTo>
                  <a:pt x="13187" y="10940"/>
                </a:moveTo>
                <a:cubicBezTo>
                  <a:pt x="13190" y="10940"/>
                  <a:pt x="13192" y="10941"/>
                  <a:pt x="13192" y="10944"/>
                </a:cubicBezTo>
                <a:cubicBezTo>
                  <a:pt x="13180" y="10944"/>
                  <a:pt x="13168" y="10956"/>
                  <a:pt x="13157" y="10968"/>
                </a:cubicBezTo>
                <a:cubicBezTo>
                  <a:pt x="13157" y="10956"/>
                  <a:pt x="13157" y="10956"/>
                  <a:pt x="13145" y="10956"/>
                </a:cubicBezTo>
                <a:cubicBezTo>
                  <a:pt x="13161" y="10948"/>
                  <a:pt x="13178" y="10940"/>
                  <a:pt x="13187" y="10940"/>
                </a:cubicBezTo>
                <a:close/>
                <a:moveTo>
                  <a:pt x="13207" y="10966"/>
                </a:moveTo>
                <a:cubicBezTo>
                  <a:pt x="13210" y="10966"/>
                  <a:pt x="13209" y="10970"/>
                  <a:pt x="13204" y="10980"/>
                </a:cubicBezTo>
                <a:lnTo>
                  <a:pt x="13192" y="10992"/>
                </a:lnTo>
                <a:cubicBezTo>
                  <a:pt x="13204" y="10992"/>
                  <a:pt x="13228" y="10980"/>
                  <a:pt x="13228" y="10980"/>
                </a:cubicBezTo>
                <a:lnTo>
                  <a:pt x="13228" y="10980"/>
                </a:lnTo>
                <a:cubicBezTo>
                  <a:pt x="13216" y="10992"/>
                  <a:pt x="13216" y="11004"/>
                  <a:pt x="13204" y="11004"/>
                </a:cubicBezTo>
                <a:cubicBezTo>
                  <a:pt x="13204" y="11004"/>
                  <a:pt x="13192" y="11004"/>
                  <a:pt x="13192" y="10992"/>
                </a:cubicBezTo>
                <a:cubicBezTo>
                  <a:pt x="13180" y="10992"/>
                  <a:pt x="13180" y="10980"/>
                  <a:pt x="13180" y="10980"/>
                </a:cubicBezTo>
                <a:cubicBezTo>
                  <a:pt x="13194" y="10973"/>
                  <a:pt x="13204" y="10966"/>
                  <a:pt x="13207" y="10966"/>
                </a:cubicBezTo>
                <a:close/>
                <a:moveTo>
                  <a:pt x="13240" y="11004"/>
                </a:moveTo>
                <a:cubicBezTo>
                  <a:pt x="13243" y="11004"/>
                  <a:pt x="13240" y="11010"/>
                  <a:pt x="13228" y="11028"/>
                </a:cubicBezTo>
                <a:cubicBezTo>
                  <a:pt x="13216" y="11016"/>
                  <a:pt x="13216" y="11016"/>
                  <a:pt x="13216" y="11016"/>
                </a:cubicBezTo>
                <a:cubicBezTo>
                  <a:pt x="13228" y="11010"/>
                  <a:pt x="13237" y="11004"/>
                  <a:pt x="13240" y="11004"/>
                </a:cubicBezTo>
                <a:close/>
                <a:moveTo>
                  <a:pt x="13204" y="11028"/>
                </a:moveTo>
                <a:cubicBezTo>
                  <a:pt x="13192" y="11028"/>
                  <a:pt x="13192" y="11028"/>
                  <a:pt x="13192" y="11040"/>
                </a:cubicBezTo>
                <a:cubicBezTo>
                  <a:pt x="13180" y="11040"/>
                  <a:pt x="13180" y="11052"/>
                  <a:pt x="13168" y="11052"/>
                </a:cubicBezTo>
                <a:cubicBezTo>
                  <a:pt x="13168" y="11052"/>
                  <a:pt x="13168" y="11040"/>
                  <a:pt x="13157" y="11040"/>
                </a:cubicBezTo>
                <a:cubicBezTo>
                  <a:pt x="13157" y="11028"/>
                  <a:pt x="13157" y="11028"/>
                  <a:pt x="13168" y="11028"/>
                </a:cubicBezTo>
                <a:cubicBezTo>
                  <a:pt x="13168" y="11028"/>
                  <a:pt x="13168" y="11028"/>
                  <a:pt x="13157" y="11040"/>
                </a:cubicBezTo>
                <a:cubicBezTo>
                  <a:pt x="13168" y="11040"/>
                  <a:pt x="13168" y="11028"/>
                  <a:pt x="13180" y="11028"/>
                </a:cubicBezTo>
                <a:close/>
                <a:moveTo>
                  <a:pt x="13478" y="11075"/>
                </a:moveTo>
                <a:cubicBezTo>
                  <a:pt x="13478" y="11076"/>
                  <a:pt x="13477" y="11076"/>
                  <a:pt x="13477" y="11077"/>
                </a:cubicBezTo>
                <a:lnTo>
                  <a:pt x="13477" y="11077"/>
                </a:lnTo>
                <a:cubicBezTo>
                  <a:pt x="13481" y="11076"/>
                  <a:pt x="13485" y="11075"/>
                  <a:pt x="13490" y="11075"/>
                </a:cubicBezTo>
                <a:close/>
                <a:moveTo>
                  <a:pt x="13764" y="11075"/>
                </a:moveTo>
                <a:cubicBezTo>
                  <a:pt x="13762" y="11077"/>
                  <a:pt x="13762" y="11077"/>
                  <a:pt x="13762" y="11077"/>
                </a:cubicBezTo>
                <a:cubicBezTo>
                  <a:pt x="13762" y="11077"/>
                  <a:pt x="13763" y="11077"/>
                  <a:pt x="13764" y="11076"/>
                </a:cubicBezTo>
                <a:lnTo>
                  <a:pt x="13764" y="11076"/>
                </a:lnTo>
                <a:cubicBezTo>
                  <a:pt x="13764" y="11076"/>
                  <a:pt x="13764" y="11075"/>
                  <a:pt x="13764" y="11075"/>
                </a:cubicBezTo>
                <a:close/>
                <a:moveTo>
                  <a:pt x="13299" y="11064"/>
                </a:moveTo>
                <a:cubicBezTo>
                  <a:pt x="13264" y="11087"/>
                  <a:pt x="13240" y="11099"/>
                  <a:pt x="13240" y="11111"/>
                </a:cubicBezTo>
                <a:cubicBezTo>
                  <a:pt x="13240" y="11099"/>
                  <a:pt x="13228" y="11099"/>
                  <a:pt x="13228" y="11099"/>
                </a:cubicBezTo>
                <a:cubicBezTo>
                  <a:pt x="13228" y="11099"/>
                  <a:pt x="13228" y="11099"/>
                  <a:pt x="13216" y="11087"/>
                </a:cubicBezTo>
                <a:lnTo>
                  <a:pt x="13204" y="11087"/>
                </a:lnTo>
                <a:cubicBezTo>
                  <a:pt x="13216" y="11075"/>
                  <a:pt x="13216" y="11075"/>
                  <a:pt x="13216" y="11075"/>
                </a:cubicBezTo>
                <a:cubicBezTo>
                  <a:pt x="13216" y="11075"/>
                  <a:pt x="13216" y="11087"/>
                  <a:pt x="13216" y="11087"/>
                </a:cubicBezTo>
                <a:lnTo>
                  <a:pt x="13228" y="11075"/>
                </a:lnTo>
                <a:cubicBezTo>
                  <a:pt x="13231" y="11074"/>
                  <a:pt x="13233" y="11073"/>
                  <a:pt x="13235" y="11073"/>
                </a:cubicBezTo>
                <a:cubicBezTo>
                  <a:pt x="13242" y="11073"/>
                  <a:pt x="13241" y="11085"/>
                  <a:pt x="13253" y="11085"/>
                </a:cubicBezTo>
                <a:cubicBezTo>
                  <a:pt x="13261" y="11085"/>
                  <a:pt x="13274" y="11080"/>
                  <a:pt x="13299" y="11064"/>
                </a:cubicBezTo>
                <a:close/>
                <a:moveTo>
                  <a:pt x="14085" y="11099"/>
                </a:moveTo>
                <a:cubicBezTo>
                  <a:pt x="14049" y="11127"/>
                  <a:pt x="14015" y="11153"/>
                  <a:pt x="13990" y="11159"/>
                </a:cubicBezTo>
                <a:cubicBezTo>
                  <a:pt x="14013" y="11135"/>
                  <a:pt x="14071" y="11101"/>
                  <a:pt x="14085" y="11099"/>
                </a:cubicBezTo>
                <a:close/>
                <a:moveTo>
                  <a:pt x="11678" y="11236"/>
                </a:moveTo>
                <a:lnTo>
                  <a:pt x="11678" y="11236"/>
                </a:lnTo>
                <a:cubicBezTo>
                  <a:pt x="11675" y="11237"/>
                  <a:pt x="11672" y="11239"/>
                  <a:pt x="11668" y="11242"/>
                </a:cubicBezTo>
                <a:cubicBezTo>
                  <a:pt x="11674" y="11242"/>
                  <a:pt x="11677" y="11240"/>
                  <a:pt x="11678" y="11236"/>
                </a:cubicBezTo>
                <a:close/>
                <a:moveTo>
                  <a:pt x="14288" y="11218"/>
                </a:moveTo>
                <a:lnTo>
                  <a:pt x="14288" y="11218"/>
                </a:lnTo>
                <a:cubicBezTo>
                  <a:pt x="14264" y="11242"/>
                  <a:pt x="14252" y="11242"/>
                  <a:pt x="14252" y="11242"/>
                </a:cubicBezTo>
                <a:cubicBezTo>
                  <a:pt x="14276" y="11230"/>
                  <a:pt x="14287" y="11218"/>
                  <a:pt x="14288" y="11218"/>
                </a:cubicBezTo>
                <a:close/>
                <a:moveTo>
                  <a:pt x="13442" y="11171"/>
                </a:moveTo>
                <a:cubicBezTo>
                  <a:pt x="13442" y="11183"/>
                  <a:pt x="13430" y="11183"/>
                  <a:pt x="13430" y="11194"/>
                </a:cubicBezTo>
                <a:cubicBezTo>
                  <a:pt x="13418" y="11194"/>
                  <a:pt x="13407" y="11206"/>
                  <a:pt x="13407" y="11206"/>
                </a:cubicBezTo>
                <a:cubicBezTo>
                  <a:pt x="13395" y="11218"/>
                  <a:pt x="13395" y="11218"/>
                  <a:pt x="13383" y="11218"/>
                </a:cubicBezTo>
                <a:cubicBezTo>
                  <a:pt x="13383" y="11225"/>
                  <a:pt x="13383" y="11230"/>
                  <a:pt x="13383" y="11230"/>
                </a:cubicBezTo>
                <a:lnTo>
                  <a:pt x="13371" y="11230"/>
                </a:lnTo>
                <a:cubicBezTo>
                  <a:pt x="13371" y="11242"/>
                  <a:pt x="13371" y="11254"/>
                  <a:pt x="13371" y="11254"/>
                </a:cubicBezTo>
                <a:cubicBezTo>
                  <a:pt x="13359" y="11242"/>
                  <a:pt x="13347" y="11242"/>
                  <a:pt x="13335" y="11230"/>
                </a:cubicBezTo>
                <a:cubicBezTo>
                  <a:pt x="13371" y="11206"/>
                  <a:pt x="13407" y="11183"/>
                  <a:pt x="13442" y="11171"/>
                </a:cubicBezTo>
                <a:close/>
                <a:moveTo>
                  <a:pt x="12015" y="11246"/>
                </a:moveTo>
                <a:cubicBezTo>
                  <a:pt x="12018" y="11246"/>
                  <a:pt x="12021" y="11249"/>
                  <a:pt x="12025" y="11254"/>
                </a:cubicBezTo>
                <a:cubicBezTo>
                  <a:pt x="12025" y="11254"/>
                  <a:pt x="12025" y="11266"/>
                  <a:pt x="12025" y="11290"/>
                </a:cubicBezTo>
                <a:lnTo>
                  <a:pt x="12002" y="11266"/>
                </a:lnTo>
                <a:cubicBezTo>
                  <a:pt x="12009" y="11252"/>
                  <a:pt x="12011" y="11246"/>
                  <a:pt x="12015" y="11246"/>
                </a:cubicBezTo>
                <a:close/>
                <a:moveTo>
                  <a:pt x="12025" y="11302"/>
                </a:moveTo>
                <a:cubicBezTo>
                  <a:pt x="12025" y="11314"/>
                  <a:pt x="12025" y="11314"/>
                  <a:pt x="12037" y="11314"/>
                </a:cubicBezTo>
                <a:lnTo>
                  <a:pt x="12025" y="11302"/>
                </a:lnTo>
                <a:close/>
                <a:moveTo>
                  <a:pt x="13502" y="11385"/>
                </a:moveTo>
                <a:lnTo>
                  <a:pt x="13514" y="11397"/>
                </a:lnTo>
                <a:cubicBezTo>
                  <a:pt x="13514" y="11385"/>
                  <a:pt x="13514" y="11385"/>
                  <a:pt x="13502" y="11385"/>
                </a:cubicBezTo>
                <a:close/>
                <a:moveTo>
                  <a:pt x="13823" y="11373"/>
                </a:moveTo>
                <a:cubicBezTo>
                  <a:pt x="13818" y="11383"/>
                  <a:pt x="13814" y="11390"/>
                  <a:pt x="13810" y="11397"/>
                </a:cubicBezTo>
                <a:lnTo>
                  <a:pt x="13810" y="11397"/>
                </a:lnTo>
                <a:cubicBezTo>
                  <a:pt x="13813" y="11387"/>
                  <a:pt x="13816" y="11380"/>
                  <a:pt x="13823" y="11373"/>
                </a:cubicBezTo>
                <a:close/>
                <a:moveTo>
                  <a:pt x="13478" y="11445"/>
                </a:moveTo>
                <a:cubicBezTo>
                  <a:pt x="13478" y="11456"/>
                  <a:pt x="13466" y="11456"/>
                  <a:pt x="13466" y="11456"/>
                </a:cubicBezTo>
                <a:cubicBezTo>
                  <a:pt x="13466" y="11456"/>
                  <a:pt x="13466" y="11456"/>
                  <a:pt x="13478" y="11445"/>
                </a:cubicBezTo>
                <a:close/>
                <a:moveTo>
                  <a:pt x="13590" y="11453"/>
                </a:moveTo>
                <a:cubicBezTo>
                  <a:pt x="13592" y="11453"/>
                  <a:pt x="13595" y="11454"/>
                  <a:pt x="13597" y="11456"/>
                </a:cubicBezTo>
                <a:cubicBezTo>
                  <a:pt x="13561" y="11480"/>
                  <a:pt x="13561" y="11528"/>
                  <a:pt x="13561" y="11564"/>
                </a:cubicBezTo>
                <a:cubicBezTo>
                  <a:pt x="13549" y="11564"/>
                  <a:pt x="13538" y="11552"/>
                  <a:pt x="13538" y="11552"/>
                </a:cubicBezTo>
                <a:cubicBezTo>
                  <a:pt x="13538" y="11528"/>
                  <a:pt x="13538" y="11540"/>
                  <a:pt x="13549" y="11504"/>
                </a:cubicBezTo>
                <a:cubicBezTo>
                  <a:pt x="13559" y="11475"/>
                  <a:pt x="13577" y="11453"/>
                  <a:pt x="13590" y="11453"/>
                </a:cubicBezTo>
                <a:close/>
                <a:moveTo>
                  <a:pt x="14240" y="11611"/>
                </a:moveTo>
                <a:lnTo>
                  <a:pt x="14235" y="11616"/>
                </a:lnTo>
                <a:lnTo>
                  <a:pt x="14235" y="11616"/>
                </a:lnTo>
                <a:cubicBezTo>
                  <a:pt x="14241" y="11613"/>
                  <a:pt x="14243" y="11611"/>
                  <a:pt x="14240" y="11611"/>
                </a:cubicBezTo>
                <a:close/>
                <a:moveTo>
                  <a:pt x="14193" y="11611"/>
                </a:moveTo>
                <a:cubicBezTo>
                  <a:pt x="14190" y="11613"/>
                  <a:pt x="14187" y="11614"/>
                  <a:pt x="14184" y="11616"/>
                </a:cubicBezTo>
                <a:lnTo>
                  <a:pt x="14184" y="11616"/>
                </a:lnTo>
                <a:cubicBezTo>
                  <a:pt x="14190" y="11615"/>
                  <a:pt x="14197" y="11613"/>
                  <a:pt x="14204" y="11611"/>
                </a:cubicBezTo>
                <a:close/>
                <a:moveTo>
                  <a:pt x="14085" y="11611"/>
                </a:moveTo>
                <a:lnTo>
                  <a:pt x="14085" y="11623"/>
                </a:lnTo>
                <a:cubicBezTo>
                  <a:pt x="14085" y="11623"/>
                  <a:pt x="14097" y="11623"/>
                  <a:pt x="14097" y="11611"/>
                </a:cubicBezTo>
                <a:close/>
                <a:moveTo>
                  <a:pt x="14235" y="11616"/>
                </a:moveTo>
                <a:lnTo>
                  <a:pt x="14235" y="11616"/>
                </a:lnTo>
                <a:cubicBezTo>
                  <a:pt x="14221" y="11623"/>
                  <a:pt x="14186" y="11635"/>
                  <a:pt x="14169" y="11635"/>
                </a:cubicBezTo>
                <a:cubicBezTo>
                  <a:pt x="14162" y="11637"/>
                  <a:pt x="14158" y="11637"/>
                  <a:pt x="14155" y="11637"/>
                </a:cubicBezTo>
                <a:cubicBezTo>
                  <a:pt x="14146" y="11637"/>
                  <a:pt x="14164" y="11627"/>
                  <a:pt x="14184" y="11616"/>
                </a:cubicBezTo>
                <a:lnTo>
                  <a:pt x="14184" y="11616"/>
                </a:lnTo>
                <a:cubicBezTo>
                  <a:pt x="14149" y="11623"/>
                  <a:pt x="14129" y="11625"/>
                  <a:pt x="14109" y="11635"/>
                </a:cubicBezTo>
                <a:cubicBezTo>
                  <a:pt x="14121" y="11635"/>
                  <a:pt x="14133" y="11638"/>
                  <a:pt x="14151" y="11638"/>
                </a:cubicBezTo>
                <a:cubicBezTo>
                  <a:pt x="14169" y="11638"/>
                  <a:pt x="14192" y="11635"/>
                  <a:pt x="14228" y="11623"/>
                </a:cubicBezTo>
                <a:lnTo>
                  <a:pt x="14235" y="11616"/>
                </a:lnTo>
                <a:close/>
                <a:moveTo>
                  <a:pt x="14121" y="11754"/>
                </a:moveTo>
                <a:lnTo>
                  <a:pt x="14121" y="11767"/>
                </a:lnTo>
                <a:lnTo>
                  <a:pt x="14121" y="11767"/>
                </a:lnTo>
                <a:cubicBezTo>
                  <a:pt x="14124" y="11759"/>
                  <a:pt x="14124" y="11754"/>
                  <a:pt x="14121" y="11754"/>
                </a:cubicBezTo>
                <a:close/>
                <a:moveTo>
                  <a:pt x="13628" y="11473"/>
                </a:moveTo>
                <a:cubicBezTo>
                  <a:pt x="13631" y="11473"/>
                  <a:pt x="13633" y="11479"/>
                  <a:pt x="13633" y="11492"/>
                </a:cubicBezTo>
                <a:lnTo>
                  <a:pt x="13609" y="11516"/>
                </a:lnTo>
                <a:cubicBezTo>
                  <a:pt x="13629" y="11516"/>
                  <a:pt x="13650" y="11490"/>
                  <a:pt x="13663" y="11490"/>
                </a:cubicBezTo>
                <a:cubicBezTo>
                  <a:pt x="13665" y="11490"/>
                  <a:pt x="13667" y="11490"/>
                  <a:pt x="13669" y="11492"/>
                </a:cubicBezTo>
                <a:cubicBezTo>
                  <a:pt x="13645" y="11564"/>
                  <a:pt x="13645" y="11516"/>
                  <a:pt x="13621" y="11564"/>
                </a:cubicBezTo>
                <a:cubicBezTo>
                  <a:pt x="13621" y="11564"/>
                  <a:pt x="13622" y="11564"/>
                  <a:pt x="13623" y="11564"/>
                </a:cubicBezTo>
                <a:cubicBezTo>
                  <a:pt x="13635" y="11564"/>
                  <a:pt x="13675" y="11505"/>
                  <a:pt x="13689" y="11505"/>
                </a:cubicBezTo>
                <a:cubicBezTo>
                  <a:pt x="13693" y="11505"/>
                  <a:pt x="13695" y="11511"/>
                  <a:pt x="13692" y="11528"/>
                </a:cubicBezTo>
                <a:cubicBezTo>
                  <a:pt x="13680" y="11552"/>
                  <a:pt x="13669" y="11540"/>
                  <a:pt x="13657" y="11552"/>
                </a:cubicBezTo>
                <a:cubicBezTo>
                  <a:pt x="13645" y="11599"/>
                  <a:pt x="13645" y="11611"/>
                  <a:pt x="13645" y="11623"/>
                </a:cubicBezTo>
                <a:cubicBezTo>
                  <a:pt x="13621" y="11611"/>
                  <a:pt x="13609" y="11599"/>
                  <a:pt x="13597" y="11599"/>
                </a:cubicBezTo>
                <a:cubicBezTo>
                  <a:pt x="13609" y="11611"/>
                  <a:pt x="13621" y="11623"/>
                  <a:pt x="13645" y="11635"/>
                </a:cubicBezTo>
                <a:lnTo>
                  <a:pt x="13657" y="11647"/>
                </a:lnTo>
                <a:lnTo>
                  <a:pt x="13669" y="11683"/>
                </a:lnTo>
                <a:lnTo>
                  <a:pt x="13669" y="11659"/>
                </a:lnTo>
                <a:cubicBezTo>
                  <a:pt x="13669" y="11659"/>
                  <a:pt x="13669" y="11647"/>
                  <a:pt x="13680" y="11647"/>
                </a:cubicBezTo>
                <a:lnTo>
                  <a:pt x="13692" y="11647"/>
                </a:lnTo>
                <a:cubicBezTo>
                  <a:pt x="13680" y="11647"/>
                  <a:pt x="13680" y="11647"/>
                  <a:pt x="13680" y="11635"/>
                </a:cubicBezTo>
                <a:cubicBezTo>
                  <a:pt x="13706" y="11592"/>
                  <a:pt x="13720" y="11581"/>
                  <a:pt x="13730" y="11581"/>
                </a:cubicBezTo>
                <a:cubicBezTo>
                  <a:pt x="13739" y="11581"/>
                  <a:pt x="13745" y="11589"/>
                  <a:pt x="13754" y="11589"/>
                </a:cubicBezTo>
                <a:cubicBezTo>
                  <a:pt x="13764" y="11589"/>
                  <a:pt x="13777" y="11582"/>
                  <a:pt x="13799" y="11552"/>
                </a:cubicBezTo>
                <a:lnTo>
                  <a:pt x="13799" y="11552"/>
                </a:lnTo>
                <a:cubicBezTo>
                  <a:pt x="13728" y="11647"/>
                  <a:pt x="13764" y="11611"/>
                  <a:pt x="13728" y="11683"/>
                </a:cubicBezTo>
                <a:cubicBezTo>
                  <a:pt x="13728" y="11706"/>
                  <a:pt x="13728" y="11730"/>
                  <a:pt x="13716" y="11754"/>
                </a:cubicBezTo>
                <a:cubicBezTo>
                  <a:pt x="13724" y="11741"/>
                  <a:pt x="13728" y="11737"/>
                  <a:pt x="13731" y="11737"/>
                </a:cubicBezTo>
                <a:cubicBezTo>
                  <a:pt x="13737" y="11737"/>
                  <a:pt x="13735" y="11761"/>
                  <a:pt x="13744" y="11761"/>
                </a:cubicBezTo>
                <a:cubicBezTo>
                  <a:pt x="13750" y="11761"/>
                  <a:pt x="13759" y="11754"/>
                  <a:pt x="13776" y="11730"/>
                </a:cubicBezTo>
                <a:lnTo>
                  <a:pt x="13776" y="11730"/>
                </a:lnTo>
                <a:cubicBezTo>
                  <a:pt x="13764" y="11754"/>
                  <a:pt x="13787" y="11743"/>
                  <a:pt x="13754" y="11798"/>
                </a:cubicBezTo>
                <a:lnTo>
                  <a:pt x="13754" y="11798"/>
                </a:lnTo>
                <a:cubicBezTo>
                  <a:pt x="13737" y="11786"/>
                  <a:pt x="13717" y="11771"/>
                  <a:pt x="13692" y="11754"/>
                </a:cubicBezTo>
                <a:cubicBezTo>
                  <a:pt x="13726" y="11754"/>
                  <a:pt x="13550" y="11597"/>
                  <a:pt x="13587" y="11597"/>
                </a:cubicBezTo>
                <a:cubicBezTo>
                  <a:pt x="13589" y="11597"/>
                  <a:pt x="13593" y="11598"/>
                  <a:pt x="13597" y="11599"/>
                </a:cubicBezTo>
                <a:cubicBezTo>
                  <a:pt x="13585" y="11587"/>
                  <a:pt x="13573" y="11575"/>
                  <a:pt x="13561" y="11575"/>
                </a:cubicBezTo>
                <a:cubicBezTo>
                  <a:pt x="13561" y="11554"/>
                  <a:pt x="13571" y="11543"/>
                  <a:pt x="13573" y="11532"/>
                </a:cubicBezTo>
                <a:lnTo>
                  <a:pt x="13573" y="11532"/>
                </a:lnTo>
                <a:cubicBezTo>
                  <a:pt x="13571" y="11550"/>
                  <a:pt x="13572" y="11557"/>
                  <a:pt x="13575" y="11557"/>
                </a:cubicBezTo>
                <a:cubicBezTo>
                  <a:pt x="13584" y="11557"/>
                  <a:pt x="13616" y="11473"/>
                  <a:pt x="13628" y="11473"/>
                </a:cubicBezTo>
                <a:close/>
                <a:moveTo>
                  <a:pt x="1387" y="0"/>
                </a:moveTo>
                <a:cubicBezTo>
                  <a:pt x="1339" y="0"/>
                  <a:pt x="1249" y="31"/>
                  <a:pt x="1238" y="62"/>
                </a:cubicBezTo>
                <a:cubicBezTo>
                  <a:pt x="1250" y="74"/>
                  <a:pt x="1250" y="110"/>
                  <a:pt x="1226" y="134"/>
                </a:cubicBezTo>
                <a:lnTo>
                  <a:pt x="1191" y="134"/>
                </a:lnTo>
                <a:cubicBezTo>
                  <a:pt x="1107" y="229"/>
                  <a:pt x="1012" y="300"/>
                  <a:pt x="1012" y="419"/>
                </a:cubicBezTo>
                <a:lnTo>
                  <a:pt x="1107" y="407"/>
                </a:lnTo>
                <a:lnTo>
                  <a:pt x="1084" y="455"/>
                </a:lnTo>
                <a:lnTo>
                  <a:pt x="1048" y="431"/>
                </a:lnTo>
                <a:lnTo>
                  <a:pt x="1048" y="431"/>
                </a:lnTo>
                <a:cubicBezTo>
                  <a:pt x="1042" y="461"/>
                  <a:pt x="1048" y="470"/>
                  <a:pt x="1060" y="470"/>
                </a:cubicBezTo>
                <a:cubicBezTo>
                  <a:pt x="1072" y="470"/>
                  <a:pt x="1090" y="461"/>
                  <a:pt x="1107" y="455"/>
                </a:cubicBezTo>
                <a:lnTo>
                  <a:pt x="1107" y="455"/>
                </a:lnTo>
                <a:cubicBezTo>
                  <a:pt x="1096" y="479"/>
                  <a:pt x="1084" y="503"/>
                  <a:pt x="1096" y="515"/>
                </a:cubicBezTo>
                <a:lnTo>
                  <a:pt x="1203" y="467"/>
                </a:lnTo>
                <a:lnTo>
                  <a:pt x="1203" y="467"/>
                </a:lnTo>
                <a:cubicBezTo>
                  <a:pt x="1179" y="503"/>
                  <a:pt x="1131" y="527"/>
                  <a:pt x="1143" y="562"/>
                </a:cubicBezTo>
                <a:cubicBezTo>
                  <a:pt x="1191" y="538"/>
                  <a:pt x="1191" y="467"/>
                  <a:pt x="1250" y="467"/>
                </a:cubicBezTo>
                <a:cubicBezTo>
                  <a:pt x="1232" y="514"/>
                  <a:pt x="1205" y="546"/>
                  <a:pt x="1224" y="546"/>
                </a:cubicBezTo>
                <a:cubicBezTo>
                  <a:pt x="1229" y="546"/>
                  <a:pt x="1238" y="544"/>
                  <a:pt x="1250" y="538"/>
                </a:cubicBezTo>
                <a:lnTo>
                  <a:pt x="1250" y="538"/>
                </a:lnTo>
                <a:cubicBezTo>
                  <a:pt x="1241" y="566"/>
                  <a:pt x="1225" y="580"/>
                  <a:pt x="1212" y="584"/>
                </a:cubicBezTo>
                <a:lnTo>
                  <a:pt x="1212" y="584"/>
                </a:lnTo>
                <a:cubicBezTo>
                  <a:pt x="1213" y="584"/>
                  <a:pt x="1214" y="584"/>
                  <a:pt x="1215" y="584"/>
                </a:cubicBezTo>
                <a:cubicBezTo>
                  <a:pt x="1235" y="584"/>
                  <a:pt x="1253" y="600"/>
                  <a:pt x="1279" y="600"/>
                </a:cubicBezTo>
                <a:cubicBezTo>
                  <a:pt x="1291" y="600"/>
                  <a:pt x="1305" y="596"/>
                  <a:pt x="1322" y="586"/>
                </a:cubicBezTo>
                <a:lnTo>
                  <a:pt x="1322" y="586"/>
                </a:lnTo>
                <a:cubicBezTo>
                  <a:pt x="1298" y="657"/>
                  <a:pt x="1405" y="634"/>
                  <a:pt x="1334" y="717"/>
                </a:cubicBezTo>
                <a:cubicBezTo>
                  <a:pt x="1353" y="707"/>
                  <a:pt x="1403" y="690"/>
                  <a:pt x="1434" y="690"/>
                </a:cubicBezTo>
                <a:cubicBezTo>
                  <a:pt x="1442" y="690"/>
                  <a:pt x="1448" y="691"/>
                  <a:pt x="1453" y="693"/>
                </a:cubicBezTo>
                <a:cubicBezTo>
                  <a:pt x="1322" y="765"/>
                  <a:pt x="1524" y="765"/>
                  <a:pt x="1417" y="872"/>
                </a:cubicBezTo>
                <a:cubicBezTo>
                  <a:pt x="1444" y="854"/>
                  <a:pt x="1466" y="847"/>
                  <a:pt x="1485" y="847"/>
                </a:cubicBezTo>
                <a:cubicBezTo>
                  <a:pt x="1537" y="847"/>
                  <a:pt x="1567" y="897"/>
                  <a:pt x="1628" y="897"/>
                </a:cubicBezTo>
                <a:cubicBezTo>
                  <a:pt x="1633" y="897"/>
                  <a:pt x="1638" y="896"/>
                  <a:pt x="1643" y="896"/>
                </a:cubicBezTo>
                <a:lnTo>
                  <a:pt x="1643" y="896"/>
                </a:lnTo>
                <a:cubicBezTo>
                  <a:pt x="1635" y="904"/>
                  <a:pt x="1626" y="912"/>
                  <a:pt x="1622" y="912"/>
                </a:cubicBezTo>
                <a:cubicBezTo>
                  <a:pt x="1622" y="912"/>
                  <a:pt x="1622" y="912"/>
                  <a:pt x="1621" y="912"/>
                </a:cubicBezTo>
                <a:lnTo>
                  <a:pt x="1621" y="912"/>
                </a:lnTo>
                <a:cubicBezTo>
                  <a:pt x="1630" y="936"/>
                  <a:pt x="1619" y="969"/>
                  <a:pt x="1619" y="1003"/>
                </a:cubicBezTo>
                <a:cubicBezTo>
                  <a:pt x="1691" y="931"/>
                  <a:pt x="1750" y="955"/>
                  <a:pt x="1810" y="919"/>
                </a:cubicBezTo>
                <a:lnTo>
                  <a:pt x="1810" y="919"/>
                </a:lnTo>
                <a:cubicBezTo>
                  <a:pt x="1774" y="1027"/>
                  <a:pt x="1715" y="991"/>
                  <a:pt x="1655" y="1074"/>
                </a:cubicBezTo>
                <a:cubicBezTo>
                  <a:pt x="1715" y="1015"/>
                  <a:pt x="1774" y="1062"/>
                  <a:pt x="1810" y="1003"/>
                </a:cubicBezTo>
                <a:lnTo>
                  <a:pt x="1810" y="1003"/>
                </a:lnTo>
                <a:cubicBezTo>
                  <a:pt x="1786" y="1074"/>
                  <a:pt x="1810" y="1050"/>
                  <a:pt x="1762" y="1122"/>
                </a:cubicBezTo>
                <a:cubicBezTo>
                  <a:pt x="1796" y="1088"/>
                  <a:pt x="1811" y="1078"/>
                  <a:pt x="1818" y="1078"/>
                </a:cubicBezTo>
                <a:cubicBezTo>
                  <a:pt x="1828" y="1078"/>
                  <a:pt x="1826" y="1095"/>
                  <a:pt x="1843" y="1095"/>
                </a:cubicBezTo>
                <a:cubicBezTo>
                  <a:pt x="1849" y="1095"/>
                  <a:pt x="1857" y="1092"/>
                  <a:pt x="1869" y="1086"/>
                </a:cubicBezTo>
                <a:lnTo>
                  <a:pt x="1869" y="1086"/>
                </a:lnTo>
                <a:cubicBezTo>
                  <a:pt x="1869" y="1169"/>
                  <a:pt x="1798" y="1181"/>
                  <a:pt x="1869" y="1193"/>
                </a:cubicBezTo>
                <a:cubicBezTo>
                  <a:pt x="1858" y="1241"/>
                  <a:pt x="1798" y="1241"/>
                  <a:pt x="1798" y="1241"/>
                </a:cubicBezTo>
                <a:cubicBezTo>
                  <a:pt x="1804" y="1246"/>
                  <a:pt x="1809" y="1249"/>
                  <a:pt x="1815" y="1249"/>
                </a:cubicBezTo>
                <a:cubicBezTo>
                  <a:pt x="1848" y="1249"/>
                  <a:pt x="1887" y="1178"/>
                  <a:pt x="1917" y="1158"/>
                </a:cubicBezTo>
                <a:lnTo>
                  <a:pt x="1917" y="1158"/>
                </a:lnTo>
                <a:cubicBezTo>
                  <a:pt x="1988" y="1169"/>
                  <a:pt x="1893" y="1229"/>
                  <a:pt x="1881" y="1277"/>
                </a:cubicBezTo>
                <a:cubicBezTo>
                  <a:pt x="1887" y="1278"/>
                  <a:pt x="1893" y="1279"/>
                  <a:pt x="1899" y="1279"/>
                </a:cubicBezTo>
                <a:cubicBezTo>
                  <a:pt x="1936" y="1279"/>
                  <a:pt x="1984" y="1258"/>
                  <a:pt x="2009" y="1258"/>
                </a:cubicBezTo>
                <a:cubicBezTo>
                  <a:pt x="2016" y="1258"/>
                  <a:pt x="2022" y="1260"/>
                  <a:pt x="2024" y="1265"/>
                </a:cubicBezTo>
                <a:cubicBezTo>
                  <a:pt x="2024" y="1273"/>
                  <a:pt x="2024" y="1281"/>
                  <a:pt x="2016" y="1285"/>
                </a:cubicBezTo>
                <a:lnTo>
                  <a:pt x="2016" y="1285"/>
                </a:lnTo>
                <a:cubicBezTo>
                  <a:pt x="2019" y="1285"/>
                  <a:pt x="2021" y="1285"/>
                  <a:pt x="2024" y="1285"/>
                </a:cubicBezTo>
                <a:cubicBezTo>
                  <a:pt x="2077" y="1285"/>
                  <a:pt x="2099" y="1343"/>
                  <a:pt x="2162" y="1343"/>
                </a:cubicBezTo>
                <a:cubicBezTo>
                  <a:pt x="2174" y="1343"/>
                  <a:pt x="2187" y="1341"/>
                  <a:pt x="2203" y="1336"/>
                </a:cubicBezTo>
                <a:lnTo>
                  <a:pt x="2203" y="1336"/>
                </a:lnTo>
                <a:cubicBezTo>
                  <a:pt x="2203" y="1340"/>
                  <a:pt x="2202" y="1344"/>
                  <a:pt x="2200" y="1347"/>
                </a:cubicBezTo>
                <a:lnTo>
                  <a:pt x="2200" y="1347"/>
                </a:lnTo>
                <a:cubicBezTo>
                  <a:pt x="2223" y="1316"/>
                  <a:pt x="2253" y="1286"/>
                  <a:pt x="2274" y="1265"/>
                </a:cubicBezTo>
                <a:cubicBezTo>
                  <a:pt x="2278" y="1267"/>
                  <a:pt x="2283" y="1267"/>
                  <a:pt x="2288" y="1267"/>
                </a:cubicBezTo>
                <a:cubicBezTo>
                  <a:pt x="2297" y="1267"/>
                  <a:pt x="2307" y="1265"/>
                  <a:pt x="2314" y="1265"/>
                </a:cubicBezTo>
                <a:cubicBezTo>
                  <a:pt x="2325" y="1265"/>
                  <a:pt x="2328" y="1271"/>
                  <a:pt x="2310" y="1300"/>
                </a:cubicBezTo>
                <a:cubicBezTo>
                  <a:pt x="2310" y="1297"/>
                  <a:pt x="2308" y="1295"/>
                  <a:pt x="2304" y="1295"/>
                </a:cubicBezTo>
                <a:cubicBezTo>
                  <a:pt x="2296" y="1295"/>
                  <a:pt x="2279" y="1304"/>
                  <a:pt x="2262" y="1312"/>
                </a:cubicBezTo>
                <a:lnTo>
                  <a:pt x="2310" y="1312"/>
                </a:lnTo>
                <a:cubicBezTo>
                  <a:pt x="2292" y="1344"/>
                  <a:pt x="2281" y="1351"/>
                  <a:pt x="2271" y="1351"/>
                </a:cubicBezTo>
                <a:cubicBezTo>
                  <a:pt x="2262" y="1351"/>
                  <a:pt x="2254" y="1344"/>
                  <a:pt x="2244" y="1344"/>
                </a:cubicBezTo>
                <a:cubicBezTo>
                  <a:pt x="2236" y="1344"/>
                  <a:pt x="2227" y="1348"/>
                  <a:pt x="2215" y="1360"/>
                </a:cubicBezTo>
                <a:cubicBezTo>
                  <a:pt x="2274" y="1372"/>
                  <a:pt x="2358" y="1360"/>
                  <a:pt x="2369" y="1396"/>
                </a:cubicBezTo>
                <a:cubicBezTo>
                  <a:pt x="2356" y="1416"/>
                  <a:pt x="2343" y="1422"/>
                  <a:pt x="2331" y="1422"/>
                </a:cubicBezTo>
                <a:cubicBezTo>
                  <a:pt x="2317" y="1422"/>
                  <a:pt x="2305" y="1413"/>
                  <a:pt x="2295" y="1413"/>
                </a:cubicBezTo>
                <a:cubicBezTo>
                  <a:pt x="2286" y="1413"/>
                  <a:pt x="2278" y="1422"/>
                  <a:pt x="2274" y="1455"/>
                </a:cubicBezTo>
                <a:lnTo>
                  <a:pt x="2250" y="1384"/>
                </a:lnTo>
                <a:cubicBezTo>
                  <a:pt x="2229" y="1434"/>
                  <a:pt x="2220" y="1446"/>
                  <a:pt x="2214" y="1446"/>
                </a:cubicBezTo>
                <a:cubicBezTo>
                  <a:pt x="2209" y="1446"/>
                  <a:pt x="2205" y="1437"/>
                  <a:pt x="2198" y="1437"/>
                </a:cubicBezTo>
                <a:cubicBezTo>
                  <a:pt x="2191" y="1437"/>
                  <a:pt x="2179" y="1447"/>
                  <a:pt x="2155" y="1491"/>
                </a:cubicBezTo>
                <a:cubicBezTo>
                  <a:pt x="2203" y="1562"/>
                  <a:pt x="2250" y="1515"/>
                  <a:pt x="2298" y="1598"/>
                </a:cubicBezTo>
                <a:cubicBezTo>
                  <a:pt x="2334" y="1574"/>
                  <a:pt x="2334" y="1539"/>
                  <a:pt x="2381" y="1515"/>
                </a:cubicBezTo>
                <a:lnTo>
                  <a:pt x="2381" y="1515"/>
                </a:lnTo>
                <a:cubicBezTo>
                  <a:pt x="2516" y="1526"/>
                  <a:pt x="2322" y="1707"/>
                  <a:pt x="2410" y="1707"/>
                </a:cubicBezTo>
                <a:cubicBezTo>
                  <a:pt x="2416" y="1707"/>
                  <a:pt x="2422" y="1707"/>
                  <a:pt x="2429" y="1705"/>
                </a:cubicBezTo>
                <a:cubicBezTo>
                  <a:pt x="2470" y="1689"/>
                  <a:pt x="2521" y="1645"/>
                  <a:pt x="2550" y="1645"/>
                </a:cubicBezTo>
                <a:cubicBezTo>
                  <a:pt x="2563" y="1645"/>
                  <a:pt x="2572" y="1655"/>
                  <a:pt x="2572" y="1681"/>
                </a:cubicBezTo>
                <a:lnTo>
                  <a:pt x="2489" y="1741"/>
                </a:lnTo>
                <a:cubicBezTo>
                  <a:pt x="2498" y="1753"/>
                  <a:pt x="2509" y="1757"/>
                  <a:pt x="2521" y="1757"/>
                </a:cubicBezTo>
                <a:cubicBezTo>
                  <a:pt x="2549" y="1757"/>
                  <a:pt x="2580" y="1733"/>
                  <a:pt x="2602" y="1733"/>
                </a:cubicBezTo>
                <a:cubicBezTo>
                  <a:pt x="2617" y="1733"/>
                  <a:pt x="2628" y="1743"/>
                  <a:pt x="2631" y="1777"/>
                </a:cubicBezTo>
                <a:cubicBezTo>
                  <a:pt x="2626" y="1778"/>
                  <a:pt x="2621" y="1779"/>
                  <a:pt x="2615" y="1779"/>
                </a:cubicBezTo>
                <a:cubicBezTo>
                  <a:pt x="2595" y="1779"/>
                  <a:pt x="2576" y="1768"/>
                  <a:pt x="2567" y="1768"/>
                </a:cubicBezTo>
                <a:cubicBezTo>
                  <a:pt x="2562" y="1768"/>
                  <a:pt x="2560" y="1770"/>
                  <a:pt x="2560" y="1777"/>
                </a:cubicBezTo>
                <a:cubicBezTo>
                  <a:pt x="2556" y="1801"/>
                  <a:pt x="2561" y="1809"/>
                  <a:pt x="2570" y="1809"/>
                </a:cubicBezTo>
                <a:cubicBezTo>
                  <a:pt x="2587" y="1809"/>
                  <a:pt x="2620" y="1781"/>
                  <a:pt x="2641" y="1781"/>
                </a:cubicBezTo>
                <a:cubicBezTo>
                  <a:pt x="2647" y="1781"/>
                  <a:pt x="2652" y="1783"/>
                  <a:pt x="2655" y="1789"/>
                </a:cubicBezTo>
                <a:lnTo>
                  <a:pt x="2608" y="1848"/>
                </a:lnTo>
                <a:cubicBezTo>
                  <a:pt x="2667" y="1896"/>
                  <a:pt x="2774" y="1920"/>
                  <a:pt x="2858" y="1967"/>
                </a:cubicBezTo>
                <a:cubicBezTo>
                  <a:pt x="2834" y="1979"/>
                  <a:pt x="2798" y="1991"/>
                  <a:pt x="2798" y="2027"/>
                </a:cubicBezTo>
                <a:cubicBezTo>
                  <a:pt x="2905" y="2074"/>
                  <a:pt x="2965" y="2193"/>
                  <a:pt x="3001" y="2312"/>
                </a:cubicBezTo>
                <a:lnTo>
                  <a:pt x="3084" y="2289"/>
                </a:lnTo>
                <a:lnTo>
                  <a:pt x="3084" y="2289"/>
                </a:lnTo>
                <a:cubicBezTo>
                  <a:pt x="3084" y="2301"/>
                  <a:pt x="3072" y="2324"/>
                  <a:pt x="3048" y="2324"/>
                </a:cubicBezTo>
                <a:cubicBezTo>
                  <a:pt x="3051" y="2340"/>
                  <a:pt x="3055" y="2346"/>
                  <a:pt x="3060" y="2346"/>
                </a:cubicBezTo>
                <a:cubicBezTo>
                  <a:pt x="3073" y="2346"/>
                  <a:pt x="3093" y="2297"/>
                  <a:pt x="3120" y="2289"/>
                </a:cubicBezTo>
                <a:lnTo>
                  <a:pt x="3120" y="2289"/>
                </a:lnTo>
                <a:cubicBezTo>
                  <a:pt x="3143" y="2301"/>
                  <a:pt x="3120" y="2348"/>
                  <a:pt x="3084" y="2348"/>
                </a:cubicBezTo>
                <a:cubicBezTo>
                  <a:pt x="3191" y="2360"/>
                  <a:pt x="3334" y="2396"/>
                  <a:pt x="3334" y="2515"/>
                </a:cubicBezTo>
                <a:lnTo>
                  <a:pt x="3310" y="2515"/>
                </a:lnTo>
                <a:cubicBezTo>
                  <a:pt x="3313" y="2532"/>
                  <a:pt x="3323" y="2537"/>
                  <a:pt x="3336" y="2537"/>
                </a:cubicBezTo>
                <a:cubicBezTo>
                  <a:pt x="3364" y="2537"/>
                  <a:pt x="3406" y="2514"/>
                  <a:pt x="3431" y="2514"/>
                </a:cubicBezTo>
                <a:cubicBezTo>
                  <a:pt x="3447" y="2514"/>
                  <a:pt x="3456" y="2523"/>
                  <a:pt x="3453" y="2551"/>
                </a:cubicBezTo>
                <a:lnTo>
                  <a:pt x="3441" y="2551"/>
                </a:lnTo>
                <a:cubicBezTo>
                  <a:pt x="3512" y="2670"/>
                  <a:pt x="3667" y="2729"/>
                  <a:pt x="3643" y="2884"/>
                </a:cubicBezTo>
                <a:cubicBezTo>
                  <a:pt x="3659" y="2872"/>
                  <a:pt x="3671" y="2868"/>
                  <a:pt x="3681" y="2868"/>
                </a:cubicBezTo>
                <a:cubicBezTo>
                  <a:pt x="3719" y="2868"/>
                  <a:pt x="3723" y="2935"/>
                  <a:pt x="3765" y="2935"/>
                </a:cubicBezTo>
                <a:cubicBezTo>
                  <a:pt x="3779" y="2935"/>
                  <a:pt x="3797" y="2928"/>
                  <a:pt x="3822" y="2908"/>
                </a:cubicBezTo>
                <a:lnTo>
                  <a:pt x="3822" y="2908"/>
                </a:lnTo>
                <a:cubicBezTo>
                  <a:pt x="3822" y="3015"/>
                  <a:pt x="3786" y="3015"/>
                  <a:pt x="3822" y="3134"/>
                </a:cubicBezTo>
                <a:cubicBezTo>
                  <a:pt x="3824" y="3138"/>
                  <a:pt x="3828" y="3140"/>
                  <a:pt x="3834" y="3140"/>
                </a:cubicBezTo>
                <a:cubicBezTo>
                  <a:pt x="3858" y="3140"/>
                  <a:pt x="3910" y="3109"/>
                  <a:pt x="3942" y="3109"/>
                </a:cubicBezTo>
                <a:cubicBezTo>
                  <a:pt x="3946" y="3109"/>
                  <a:pt x="3950" y="3109"/>
                  <a:pt x="3953" y="3110"/>
                </a:cubicBezTo>
                <a:lnTo>
                  <a:pt x="3893" y="3170"/>
                </a:lnTo>
                <a:lnTo>
                  <a:pt x="3893" y="3170"/>
                </a:lnTo>
                <a:lnTo>
                  <a:pt x="3989" y="3146"/>
                </a:lnTo>
                <a:lnTo>
                  <a:pt x="3941" y="3229"/>
                </a:lnTo>
                <a:lnTo>
                  <a:pt x="3977" y="3241"/>
                </a:lnTo>
                <a:cubicBezTo>
                  <a:pt x="3977" y="3229"/>
                  <a:pt x="3989" y="3194"/>
                  <a:pt x="4001" y="3182"/>
                </a:cubicBezTo>
                <a:cubicBezTo>
                  <a:pt x="4060" y="3194"/>
                  <a:pt x="4048" y="3313"/>
                  <a:pt x="4024" y="3336"/>
                </a:cubicBezTo>
                <a:lnTo>
                  <a:pt x="4155" y="3384"/>
                </a:lnTo>
                <a:cubicBezTo>
                  <a:pt x="4141" y="3391"/>
                  <a:pt x="4127" y="3394"/>
                  <a:pt x="4113" y="3395"/>
                </a:cubicBezTo>
                <a:lnTo>
                  <a:pt x="4113" y="3395"/>
                </a:lnTo>
                <a:cubicBezTo>
                  <a:pt x="4111" y="3395"/>
                  <a:pt x="4108" y="3395"/>
                  <a:pt x="4104" y="3395"/>
                </a:cubicBezTo>
                <a:cubicBezTo>
                  <a:pt x="4099" y="3395"/>
                  <a:pt x="4092" y="3395"/>
                  <a:pt x="4084" y="3396"/>
                </a:cubicBezTo>
                <a:cubicBezTo>
                  <a:pt x="4094" y="3396"/>
                  <a:pt x="4103" y="3396"/>
                  <a:pt x="4113" y="3395"/>
                </a:cubicBezTo>
                <a:lnTo>
                  <a:pt x="4113" y="3395"/>
                </a:lnTo>
                <a:cubicBezTo>
                  <a:pt x="4153" y="3401"/>
                  <a:pt x="4037" y="3455"/>
                  <a:pt x="4120" y="3455"/>
                </a:cubicBezTo>
                <a:cubicBezTo>
                  <a:pt x="4132" y="3432"/>
                  <a:pt x="4167" y="3420"/>
                  <a:pt x="4179" y="3408"/>
                </a:cubicBezTo>
                <a:lnTo>
                  <a:pt x="4179" y="3408"/>
                </a:lnTo>
                <a:cubicBezTo>
                  <a:pt x="4155" y="3467"/>
                  <a:pt x="4203" y="3515"/>
                  <a:pt x="4251" y="3539"/>
                </a:cubicBezTo>
                <a:lnTo>
                  <a:pt x="4203" y="3575"/>
                </a:lnTo>
                <a:cubicBezTo>
                  <a:pt x="4263" y="3646"/>
                  <a:pt x="4358" y="3694"/>
                  <a:pt x="4429" y="3765"/>
                </a:cubicBezTo>
                <a:cubicBezTo>
                  <a:pt x="4418" y="3732"/>
                  <a:pt x="4487" y="3680"/>
                  <a:pt x="4517" y="3680"/>
                </a:cubicBezTo>
                <a:cubicBezTo>
                  <a:pt x="4520" y="3680"/>
                  <a:pt x="4522" y="3681"/>
                  <a:pt x="4525" y="3682"/>
                </a:cubicBezTo>
                <a:lnTo>
                  <a:pt x="4477" y="3741"/>
                </a:lnTo>
                <a:cubicBezTo>
                  <a:pt x="4525" y="3729"/>
                  <a:pt x="4477" y="3705"/>
                  <a:pt x="4548" y="3682"/>
                </a:cubicBezTo>
                <a:lnTo>
                  <a:pt x="4548" y="3682"/>
                </a:lnTo>
                <a:cubicBezTo>
                  <a:pt x="4572" y="3717"/>
                  <a:pt x="4489" y="3777"/>
                  <a:pt x="4465" y="3777"/>
                </a:cubicBezTo>
                <a:lnTo>
                  <a:pt x="4513" y="3789"/>
                </a:lnTo>
                <a:cubicBezTo>
                  <a:pt x="4501" y="3813"/>
                  <a:pt x="4477" y="3813"/>
                  <a:pt x="4453" y="3825"/>
                </a:cubicBezTo>
                <a:cubicBezTo>
                  <a:pt x="4455" y="3824"/>
                  <a:pt x="4457" y="3824"/>
                  <a:pt x="4459" y="3824"/>
                </a:cubicBezTo>
                <a:cubicBezTo>
                  <a:pt x="4491" y="3824"/>
                  <a:pt x="4457" y="3914"/>
                  <a:pt x="4508" y="3914"/>
                </a:cubicBezTo>
                <a:cubicBezTo>
                  <a:pt x="4516" y="3914"/>
                  <a:pt x="4525" y="3912"/>
                  <a:pt x="4536" y="3908"/>
                </a:cubicBezTo>
                <a:lnTo>
                  <a:pt x="4536" y="3908"/>
                </a:lnTo>
                <a:lnTo>
                  <a:pt x="4513" y="3920"/>
                </a:lnTo>
                <a:cubicBezTo>
                  <a:pt x="4584" y="3991"/>
                  <a:pt x="4632" y="4015"/>
                  <a:pt x="4691" y="4075"/>
                </a:cubicBezTo>
                <a:cubicBezTo>
                  <a:pt x="4751" y="4015"/>
                  <a:pt x="4763" y="4051"/>
                  <a:pt x="4822" y="4027"/>
                </a:cubicBezTo>
                <a:cubicBezTo>
                  <a:pt x="4846" y="4098"/>
                  <a:pt x="4846" y="4182"/>
                  <a:pt x="4906" y="4229"/>
                </a:cubicBezTo>
                <a:cubicBezTo>
                  <a:pt x="4914" y="4231"/>
                  <a:pt x="4921" y="4232"/>
                  <a:pt x="4927" y="4232"/>
                </a:cubicBezTo>
                <a:cubicBezTo>
                  <a:pt x="4966" y="4232"/>
                  <a:pt x="4972" y="4202"/>
                  <a:pt x="5013" y="4182"/>
                </a:cubicBezTo>
                <a:lnTo>
                  <a:pt x="5013" y="4182"/>
                </a:lnTo>
                <a:cubicBezTo>
                  <a:pt x="4965" y="4241"/>
                  <a:pt x="5025" y="4289"/>
                  <a:pt x="4953" y="4289"/>
                </a:cubicBezTo>
                <a:cubicBezTo>
                  <a:pt x="5025" y="4348"/>
                  <a:pt x="5048" y="4360"/>
                  <a:pt x="5156" y="4408"/>
                </a:cubicBezTo>
                <a:cubicBezTo>
                  <a:pt x="5167" y="4384"/>
                  <a:pt x="5167" y="4360"/>
                  <a:pt x="5191" y="4348"/>
                </a:cubicBezTo>
                <a:lnTo>
                  <a:pt x="5191" y="4348"/>
                </a:lnTo>
                <a:cubicBezTo>
                  <a:pt x="5215" y="4360"/>
                  <a:pt x="5203" y="4408"/>
                  <a:pt x="5179" y="4420"/>
                </a:cubicBezTo>
                <a:lnTo>
                  <a:pt x="5167" y="4432"/>
                </a:lnTo>
                <a:cubicBezTo>
                  <a:pt x="5328" y="4443"/>
                  <a:pt x="5234" y="4754"/>
                  <a:pt x="5377" y="4754"/>
                </a:cubicBezTo>
                <a:cubicBezTo>
                  <a:pt x="5382" y="4754"/>
                  <a:pt x="5388" y="4754"/>
                  <a:pt x="5394" y="4753"/>
                </a:cubicBezTo>
                <a:lnTo>
                  <a:pt x="5513" y="4777"/>
                </a:lnTo>
                <a:cubicBezTo>
                  <a:pt x="5537" y="4813"/>
                  <a:pt x="5453" y="4789"/>
                  <a:pt x="5453" y="4848"/>
                </a:cubicBezTo>
                <a:cubicBezTo>
                  <a:pt x="5608" y="4848"/>
                  <a:pt x="5560" y="4979"/>
                  <a:pt x="5679" y="5003"/>
                </a:cubicBezTo>
                <a:cubicBezTo>
                  <a:pt x="5584" y="5182"/>
                  <a:pt x="5846" y="5182"/>
                  <a:pt x="5834" y="5325"/>
                </a:cubicBezTo>
                <a:cubicBezTo>
                  <a:pt x="5824" y="5340"/>
                  <a:pt x="5812" y="5346"/>
                  <a:pt x="5800" y="5346"/>
                </a:cubicBezTo>
                <a:cubicBezTo>
                  <a:pt x="5783" y="5346"/>
                  <a:pt x="5765" y="5334"/>
                  <a:pt x="5751" y="5313"/>
                </a:cubicBezTo>
                <a:lnTo>
                  <a:pt x="5751" y="5408"/>
                </a:lnTo>
                <a:cubicBezTo>
                  <a:pt x="5608" y="5396"/>
                  <a:pt x="5775" y="5241"/>
                  <a:pt x="5644" y="5229"/>
                </a:cubicBezTo>
                <a:lnTo>
                  <a:pt x="5703" y="5218"/>
                </a:lnTo>
                <a:cubicBezTo>
                  <a:pt x="5654" y="5208"/>
                  <a:pt x="5579" y="5123"/>
                  <a:pt x="5486" y="5123"/>
                </a:cubicBezTo>
                <a:cubicBezTo>
                  <a:pt x="5468" y="5123"/>
                  <a:pt x="5449" y="5126"/>
                  <a:pt x="5429" y="5134"/>
                </a:cubicBezTo>
                <a:cubicBezTo>
                  <a:pt x="5429" y="5124"/>
                  <a:pt x="5448" y="5085"/>
                  <a:pt x="5469" y="5085"/>
                </a:cubicBezTo>
                <a:cubicBezTo>
                  <a:pt x="5472" y="5085"/>
                  <a:pt x="5474" y="5085"/>
                  <a:pt x="5477" y="5087"/>
                </a:cubicBezTo>
                <a:cubicBezTo>
                  <a:pt x="5394" y="4991"/>
                  <a:pt x="5179" y="4991"/>
                  <a:pt x="5156" y="4860"/>
                </a:cubicBezTo>
                <a:lnTo>
                  <a:pt x="5191" y="4837"/>
                </a:lnTo>
                <a:cubicBezTo>
                  <a:pt x="5187" y="4835"/>
                  <a:pt x="5183" y="4834"/>
                  <a:pt x="5177" y="4834"/>
                </a:cubicBezTo>
                <a:cubicBezTo>
                  <a:pt x="5164" y="4834"/>
                  <a:pt x="5148" y="4838"/>
                  <a:pt x="5136" y="4838"/>
                </a:cubicBezTo>
                <a:cubicBezTo>
                  <a:pt x="5123" y="4838"/>
                  <a:pt x="5115" y="4833"/>
                  <a:pt x="5120" y="4813"/>
                </a:cubicBezTo>
                <a:cubicBezTo>
                  <a:pt x="5132" y="4801"/>
                  <a:pt x="5156" y="4789"/>
                  <a:pt x="5144" y="4777"/>
                </a:cubicBezTo>
                <a:cubicBezTo>
                  <a:pt x="5140" y="4777"/>
                  <a:pt x="5128" y="4778"/>
                  <a:pt x="5114" y="4778"/>
                </a:cubicBezTo>
                <a:cubicBezTo>
                  <a:pt x="5085" y="4778"/>
                  <a:pt x="5048" y="4773"/>
                  <a:pt x="5048" y="4741"/>
                </a:cubicBezTo>
                <a:lnTo>
                  <a:pt x="5096" y="4729"/>
                </a:lnTo>
                <a:cubicBezTo>
                  <a:pt x="5048" y="4610"/>
                  <a:pt x="4882" y="4670"/>
                  <a:pt x="4786" y="4622"/>
                </a:cubicBezTo>
                <a:cubicBezTo>
                  <a:pt x="4870" y="4539"/>
                  <a:pt x="4822" y="4444"/>
                  <a:pt x="4798" y="4396"/>
                </a:cubicBezTo>
                <a:lnTo>
                  <a:pt x="4822" y="4384"/>
                </a:lnTo>
                <a:cubicBezTo>
                  <a:pt x="4727" y="4265"/>
                  <a:pt x="4572" y="4277"/>
                  <a:pt x="4441" y="4206"/>
                </a:cubicBezTo>
                <a:cubicBezTo>
                  <a:pt x="4477" y="4063"/>
                  <a:pt x="4274" y="3967"/>
                  <a:pt x="4227" y="3825"/>
                </a:cubicBezTo>
                <a:cubicBezTo>
                  <a:pt x="4227" y="3845"/>
                  <a:pt x="4182" y="3875"/>
                  <a:pt x="4155" y="3875"/>
                </a:cubicBezTo>
                <a:cubicBezTo>
                  <a:pt x="4151" y="3875"/>
                  <a:pt x="4147" y="3874"/>
                  <a:pt x="4144" y="3872"/>
                </a:cubicBezTo>
                <a:cubicBezTo>
                  <a:pt x="4132" y="3836"/>
                  <a:pt x="4024" y="3872"/>
                  <a:pt x="4096" y="3801"/>
                </a:cubicBezTo>
                <a:lnTo>
                  <a:pt x="4096" y="3801"/>
                </a:lnTo>
                <a:lnTo>
                  <a:pt x="4108" y="3813"/>
                </a:lnTo>
                <a:cubicBezTo>
                  <a:pt x="4155" y="3717"/>
                  <a:pt x="4096" y="3694"/>
                  <a:pt x="4060" y="3658"/>
                </a:cubicBezTo>
                <a:lnTo>
                  <a:pt x="3953" y="3741"/>
                </a:lnTo>
                <a:cubicBezTo>
                  <a:pt x="4001" y="3515"/>
                  <a:pt x="3655" y="3551"/>
                  <a:pt x="3727" y="3372"/>
                </a:cubicBezTo>
                <a:cubicBezTo>
                  <a:pt x="3679" y="3372"/>
                  <a:pt x="3655" y="3348"/>
                  <a:pt x="3608" y="3348"/>
                </a:cubicBezTo>
                <a:lnTo>
                  <a:pt x="3655" y="3301"/>
                </a:lnTo>
                <a:cubicBezTo>
                  <a:pt x="3608" y="3217"/>
                  <a:pt x="3584" y="3182"/>
                  <a:pt x="3489" y="3122"/>
                </a:cubicBezTo>
                <a:lnTo>
                  <a:pt x="3548" y="3098"/>
                </a:lnTo>
                <a:cubicBezTo>
                  <a:pt x="3543" y="3091"/>
                  <a:pt x="3535" y="3088"/>
                  <a:pt x="3525" y="3088"/>
                </a:cubicBezTo>
                <a:cubicBezTo>
                  <a:pt x="3474" y="3088"/>
                  <a:pt x="3371" y="3164"/>
                  <a:pt x="3319" y="3164"/>
                </a:cubicBezTo>
                <a:cubicBezTo>
                  <a:pt x="3310" y="3164"/>
                  <a:pt x="3304" y="3162"/>
                  <a:pt x="3298" y="3158"/>
                </a:cubicBezTo>
                <a:lnTo>
                  <a:pt x="3358" y="3063"/>
                </a:lnTo>
                <a:cubicBezTo>
                  <a:pt x="3286" y="2991"/>
                  <a:pt x="3274" y="2836"/>
                  <a:pt x="3131" y="2836"/>
                </a:cubicBezTo>
                <a:cubicBezTo>
                  <a:pt x="3141" y="2827"/>
                  <a:pt x="3159" y="2809"/>
                  <a:pt x="3171" y="2809"/>
                </a:cubicBezTo>
                <a:cubicBezTo>
                  <a:pt x="3174" y="2809"/>
                  <a:pt x="3177" y="2810"/>
                  <a:pt x="3179" y="2813"/>
                </a:cubicBezTo>
                <a:cubicBezTo>
                  <a:pt x="3153" y="2787"/>
                  <a:pt x="3115" y="2692"/>
                  <a:pt x="3059" y="2692"/>
                </a:cubicBezTo>
                <a:cubicBezTo>
                  <a:pt x="3042" y="2692"/>
                  <a:pt x="3023" y="2701"/>
                  <a:pt x="3002" y="2724"/>
                </a:cubicBezTo>
                <a:lnTo>
                  <a:pt x="3002" y="2724"/>
                </a:lnTo>
                <a:cubicBezTo>
                  <a:pt x="3036" y="2666"/>
                  <a:pt x="2910" y="2646"/>
                  <a:pt x="2834" y="2646"/>
                </a:cubicBezTo>
                <a:lnTo>
                  <a:pt x="2893" y="2598"/>
                </a:lnTo>
                <a:lnTo>
                  <a:pt x="2893" y="2598"/>
                </a:lnTo>
                <a:cubicBezTo>
                  <a:pt x="2832" y="2621"/>
                  <a:pt x="2800" y="2634"/>
                  <a:pt x="2766" y="2634"/>
                </a:cubicBezTo>
                <a:cubicBezTo>
                  <a:pt x="2747" y="2634"/>
                  <a:pt x="2728" y="2630"/>
                  <a:pt x="2703" y="2622"/>
                </a:cubicBezTo>
                <a:cubicBezTo>
                  <a:pt x="2703" y="2605"/>
                  <a:pt x="2720" y="2583"/>
                  <a:pt x="2731" y="2583"/>
                </a:cubicBezTo>
                <a:cubicBezTo>
                  <a:pt x="2732" y="2583"/>
                  <a:pt x="2734" y="2584"/>
                  <a:pt x="2735" y="2585"/>
                </a:cubicBezTo>
                <a:lnTo>
                  <a:pt x="2735" y="2585"/>
                </a:lnTo>
                <a:cubicBezTo>
                  <a:pt x="2730" y="2573"/>
                  <a:pt x="2722" y="2570"/>
                  <a:pt x="2713" y="2570"/>
                </a:cubicBezTo>
                <a:cubicBezTo>
                  <a:pt x="2699" y="2570"/>
                  <a:pt x="2681" y="2579"/>
                  <a:pt x="2664" y="2579"/>
                </a:cubicBezTo>
                <a:cubicBezTo>
                  <a:pt x="2651" y="2579"/>
                  <a:pt x="2639" y="2573"/>
                  <a:pt x="2631" y="2551"/>
                </a:cubicBezTo>
                <a:lnTo>
                  <a:pt x="2679" y="2527"/>
                </a:lnTo>
                <a:cubicBezTo>
                  <a:pt x="2663" y="2511"/>
                  <a:pt x="2652" y="2504"/>
                  <a:pt x="2639" y="2504"/>
                </a:cubicBezTo>
                <a:cubicBezTo>
                  <a:pt x="2623" y="2504"/>
                  <a:pt x="2605" y="2514"/>
                  <a:pt x="2572" y="2527"/>
                </a:cubicBezTo>
                <a:cubicBezTo>
                  <a:pt x="2524" y="2527"/>
                  <a:pt x="2500" y="2443"/>
                  <a:pt x="2536" y="2384"/>
                </a:cubicBezTo>
                <a:lnTo>
                  <a:pt x="2536" y="2384"/>
                </a:lnTo>
                <a:cubicBezTo>
                  <a:pt x="2515" y="2405"/>
                  <a:pt x="2491" y="2417"/>
                  <a:pt x="2469" y="2417"/>
                </a:cubicBezTo>
                <a:cubicBezTo>
                  <a:pt x="2453" y="2417"/>
                  <a:pt x="2439" y="2411"/>
                  <a:pt x="2429" y="2396"/>
                </a:cubicBezTo>
                <a:cubicBezTo>
                  <a:pt x="2441" y="2384"/>
                  <a:pt x="2465" y="2372"/>
                  <a:pt x="2477" y="2372"/>
                </a:cubicBezTo>
                <a:cubicBezTo>
                  <a:pt x="2429" y="2277"/>
                  <a:pt x="2310" y="2348"/>
                  <a:pt x="2310" y="2253"/>
                </a:cubicBezTo>
                <a:cubicBezTo>
                  <a:pt x="2322" y="2229"/>
                  <a:pt x="2334" y="2217"/>
                  <a:pt x="2334" y="2205"/>
                </a:cubicBezTo>
                <a:cubicBezTo>
                  <a:pt x="2375" y="2257"/>
                  <a:pt x="2417" y="2291"/>
                  <a:pt x="2419" y="2299"/>
                </a:cubicBezTo>
                <a:lnTo>
                  <a:pt x="2419" y="2299"/>
                </a:lnTo>
                <a:cubicBezTo>
                  <a:pt x="2464" y="2252"/>
                  <a:pt x="2430" y="2205"/>
                  <a:pt x="2524" y="2158"/>
                </a:cubicBezTo>
                <a:lnTo>
                  <a:pt x="2524" y="2158"/>
                </a:lnTo>
                <a:cubicBezTo>
                  <a:pt x="2486" y="2164"/>
                  <a:pt x="2431" y="2177"/>
                  <a:pt x="2384" y="2177"/>
                </a:cubicBezTo>
                <a:cubicBezTo>
                  <a:pt x="2344" y="2177"/>
                  <a:pt x="2309" y="2167"/>
                  <a:pt x="2298" y="2134"/>
                </a:cubicBezTo>
                <a:cubicBezTo>
                  <a:pt x="2298" y="2134"/>
                  <a:pt x="2298" y="2122"/>
                  <a:pt x="2298" y="2110"/>
                </a:cubicBezTo>
                <a:lnTo>
                  <a:pt x="2310" y="2110"/>
                </a:lnTo>
                <a:cubicBezTo>
                  <a:pt x="2310" y="2098"/>
                  <a:pt x="2286" y="2098"/>
                  <a:pt x="2274" y="2098"/>
                </a:cubicBezTo>
                <a:cubicBezTo>
                  <a:pt x="2262" y="2074"/>
                  <a:pt x="2262" y="2062"/>
                  <a:pt x="2250" y="2051"/>
                </a:cubicBezTo>
                <a:cubicBezTo>
                  <a:pt x="2239" y="2039"/>
                  <a:pt x="2227" y="2039"/>
                  <a:pt x="2215" y="2027"/>
                </a:cubicBezTo>
                <a:lnTo>
                  <a:pt x="2215" y="2027"/>
                </a:lnTo>
                <a:cubicBezTo>
                  <a:pt x="2223" y="2020"/>
                  <a:pt x="2231" y="2015"/>
                  <a:pt x="2239" y="2015"/>
                </a:cubicBezTo>
                <a:cubicBezTo>
                  <a:pt x="2262" y="2015"/>
                  <a:pt x="2250" y="2039"/>
                  <a:pt x="2250" y="2051"/>
                </a:cubicBezTo>
                <a:cubicBezTo>
                  <a:pt x="2286" y="2003"/>
                  <a:pt x="2215" y="1979"/>
                  <a:pt x="2191" y="1967"/>
                </a:cubicBezTo>
                <a:cubicBezTo>
                  <a:pt x="2155" y="2027"/>
                  <a:pt x="2131" y="1991"/>
                  <a:pt x="2119" y="2051"/>
                </a:cubicBezTo>
                <a:cubicBezTo>
                  <a:pt x="2119" y="2051"/>
                  <a:pt x="2131" y="2051"/>
                  <a:pt x="2143" y="2062"/>
                </a:cubicBezTo>
                <a:lnTo>
                  <a:pt x="2155" y="2062"/>
                </a:lnTo>
                <a:lnTo>
                  <a:pt x="2155" y="2074"/>
                </a:lnTo>
                <a:cubicBezTo>
                  <a:pt x="2167" y="2086"/>
                  <a:pt x="2191" y="2098"/>
                  <a:pt x="2215" y="2110"/>
                </a:cubicBezTo>
                <a:cubicBezTo>
                  <a:pt x="2193" y="2115"/>
                  <a:pt x="2174" y="2121"/>
                  <a:pt x="2160" y="2121"/>
                </a:cubicBezTo>
                <a:cubicBezTo>
                  <a:pt x="2142" y="2121"/>
                  <a:pt x="2131" y="2113"/>
                  <a:pt x="2131" y="2086"/>
                </a:cubicBezTo>
                <a:cubicBezTo>
                  <a:pt x="2096" y="2110"/>
                  <a:pt x="2048" y="2134"/>
                  <a:pt x="2024" y="2146"/>
                </a:cubicBezTo>
                <a:cubicBezTo>
                  <a:pt x="2060" y="2039"/>
                  <a:pt x="2036" y="1943"/>
                  <a:pt x="2072" y="1896"/>
                </a:cubicBezTo>
                <a:cubicBezTo>
                  <a:pt x="1989" y="1877"/>
                  <a:pt x="1921" y="1817"/>
                  <a:pt x="1835" y="1817"/>
                </a:cubicBezTo>
                <a:cubicBezTo>
                  <a:pt x="1808" y="1817"/>
                  <a:pt x="1781" y="1822"/>
                  <a:pt x="1750" y="1836"/>
                </a:cubicBezTo>
                <a:cubicBezTo>
                  <a:pt x="1727" y="1836"/>
                  <a:pt x="1750" y="1789"/>
                  <a:pt x="1762" y="1765"/>
                </a:cubicBezTo>
                <a:cubicBezTo>
                  <a:pt x="1786" y="1765"/>
                  <a:pt x="1798" y="1777"/>
                  <a:pt x="1810" y="1777"/>
                </a:cubicBezTo>
                <a:cubicBezTo>
                  <a:pt x="1766" y="1768"/>
                  <a:pt x="1722" y="1720"/>
                  <a:pt x="1673" y="1720"/>
                </a:cubicBezTo>
                <a:cubicBezTo>
                  <a:pt x="1656" y="1720"/>
                  <a:pt x="1638" y="1726"/>
                  <a:pt x="1619" y="1741"/>
                </a:cubicBezTo>
                <a:cubicBezTo>
                  <a:pt x="1596" y="1670"/>
                  <a:pt x="1703" y="1705"/>
                  <a:pt x="1631" y="1658"/>
                </a:cubicBezTo>
                <a:lnTo>
                  <a:pt x="1655" y="1646"/>
                </a:lnTo>
                <a:cubicBezTo>
                  <a:pt x="1631" y="1419"/>
                  <a:pt x="1274" y="1634"/>
                  <a:pt x="1274" y="1348"/>
                </a:cubicBezTo>
                <a:cubicBezTo>
                  <a:pt x="1274" y="1372"/>
                  <a:pt x="1274" y="1372"/>
                  <a:pt x="1262" y="1396"/>
                </a:cubicBezTo>
                <a:cubicBezTo>
                  <a:pt x="1179" y="1181"/>
                  <a:pt x="893" y="1110"/>
                  <a:pt x="869" y="860"/>
                </a:cubicBezTo>
                <a:cubicBezTo>
                  <a:pt x="863" y="824"/>
                  <a:pt x="845" y="815"/>
                  <a:pt x="822" y="815"/>
                </a:cubicBezTo>
                <a:cubicBezTo>
                  <a:pt x="798" y="815"/>
                  <a:pt x="768" y="824"/>
                  <a:pt x="738" y="824"/>
                </a:cubicBezTo>
                <a:lnTo>
                  <a:pt x="798" y="765"/>
                </a:lnTo>
                <a:lnTo>
                  <a:pt x="691" y="765"/>
                </a:lnTo>
                <a:cubicBezTo>
                  <a:pt x="572" y="729"/>
                  <a:pt x="774" y="538"/>
                  <a:pt x="607" y="503"/>
                </a:cubicBezTo>
                <a:lnTo>
                  <a:pt x="607" y="503"/>
                </a:lnTo>
                <a:lnTo>
                  <a:pt x="572" y="538"/>
                </a:lnTo>
                <a:cubicBezTo>
                  <a:pt x="560" y="503"/>
                  <a:pt x="488" y="431"/>
                  <a:pt x="548" y="419"/>
                </a:cubicBezTo>
                <a:cubicBezTo>
                  <a:pt x="542" y="419"/>
                  <a:pt x="527" y="422"/>
                  <a:pt x="517" y="422"/>
                </a:cubicBezTo>
                <a:cubicBezTo>
                  <a:pt x="506" y="422"/>
                  <a:pt x="500" y="419"/>
                  <a:pt x="512" y="407"/>
                </a:cubicBezTo>
                <a:lnTo>
                  <a:pt x="548" y="384"/>
                </a:lnTo>
                <a:lnTo>
                  <a:pt x="441" y="324"/>
                </a:lnTo>
                <a:cubicBezTo>
                  <a:pt x="453" y="241"/>
                  <a:pt x="595" y="276"/>
                  <a:pt x="572" y="181"/>
                </a:cubicBezTo>
                <a:cubicBezTo>
                  <a:pt x="552" y="152"/>
                  <a:pt x="470" y="115"/>
                  <a:pt x="427" y="115"/>
                </a:cubicBezTo>
                <a:cubicBezTo>
                  <a:pt x="417" y="115"/>
                  <a:pt x="409" y="117"/>
                  <a:pt x="405" y="122"/>
                </a:cubicBezTo>
                <a:cubicBezTo>
                  <a:pt x="405" y="134"/>
                  <a:pt x="393" y="169"/>
                  <a:pt x="357" y="181"/>
                </a:cubicBezTo>
                <a:lnTo>
                  <a:pt x="322" y="146"/>
                </a:lnTo>
                <a:cubicBezTo>
                  <a:pt x="203" y="169"/>
                  <a:pt x="72" y="157"/>
                  <a:pt x="24" y="288"/>
                </a:cubicBezTo>
                <a:lnTo>
                  <a:pt x="119" y="348"/>
                </a:lnTo>
                <a:lnTo>
                  <a:pt x="60" y="395"/>
                </a:lnTo>
                <a:lnTo>
                  <a:pt x="60" y="395"/>
                </a:lnTo>
                <a:cubicBezTo>
                  <a:pt x="60" y="395"/>
                  <a:pt x="60" y="395"/>
                  <a:pt x="60" y="395"/>
                </a:cubicBezTo>
                <a:lnTo>
                  <a:pt x="60" y="395"/>
                </a:lnTo>
                <a:lnTo>
                  <a:pt x="60" y="396"/>
                </a:lnTo>
                <a:lnTo>
                  <a:pt x="60" y="395"/>
                </a:lnTo>
                <a:lnTo>
                  <a:pt x="60" y="395"/>
                </a:lnTo>
                <a:cubicBezTo>
                  <a:pt x="72" y="400"/>
                  <a:pt x="85" y="404"/>
                  <a:pt x="95" y="407"/>
                </a:cubicBezTo>
                <a:cubicBezTo>
                  <a:pt x="72" y="419"/>
                  <a:pt x="48" y="443"/>
                  <a:pt x="48" y="455"/>
                </a:cubicBezTo>
                <a:cubicBezTo>
                  <a:pt x="36" y="467"/>
                  <a:pt x="179" y="491"/>
                  <a:pt x="179" y="491"/>
                </a:cubicBezTo>
                <a:cubicBezTo>
                  <a:pt x="143" y="515"/>
                  <a:pt x="83" y="491"/>
                  <a:pt x="72" y="550"/>
                </a:cubicBezTo>
                <a:cubicBezTo>
                  <a:pt x="77" y="551"/>
                  <a:pt x="82" y="552"/>
                  <a:pt x="87" y="552"/>
                </a:cubicBezTo>
                <a:cubicBezTo>
                  <a:pt x="131" y="552"/>
                  <a:pt x="153" y="513"/>
                  <a:pt x="181" y="513"/>
                </a:cubicBezTo>
                <a:cubicBezTo>
                  <a:pt x="184" y="513"/>
                  <a:pt x="187" y="514"/>
                  <a:pt x="191" y="515"/>
                </a:cubicBezTo>
                <a:cubicBezTo>
                  <a:pt x="95" y="562"/>
                  <a:pt x="0" y="610"/>
                  <a:pt x="0" y="729"/>
                </a:cubicBezTo>
                <a:lnTo>
                  <a:pt x="95" y="741"/>
                </a:lnTo>
                <a:lnTo>
                  <a:pt x="60" y="788"/>
                </a:lnTo>
                <a:lnTo>
                  <a:pt x="24" y="741"/>
                </a:lnTo>
                <a:lnTo>
                  <a:pt x="24" y="741"/>
                </a:lnTo>
                <a:cubicBezTo>
                  <a:pt x="7" y="783"/>
                  <a:pt x="32" y="789"/>
                  <a:pt x="61" y="789"/>
                </a:cubicBezTo>
                <a:cubicBezTo>
                  <a:pt x="73" y="789"/>
                  <a:pt x="85" y="788"/>
                  <a:pt x="95" y="788"/>
                </a:cubicBezTo>
                <a:cubicBezTo>
                  <a:pt x="72" y="812"/>
                  <a:pt x="60" y="836"/>
                  <a:pt x="60" y="848"/>
                </a:cubicBezTo>
                <a:lnTo>
                  <a:pt x="191" y="836"/>
                </a:lnTo>
                <a:lnTo>
                  <a:pt x="191" y="836"/>
                </a:lnTo>
                <a:cubicBezTo>
                  <a:pt x="167" y="872"/>
                  <a:pt x="95" y="872"/>
                  <a:pt x="107" y="919"/>
                </a:cubicBezTo>
                <a:cubicBezTo>
                  <a:pt x="159" y="919"/>
                  <a:pt x="175" y="856"/>
                  <a:pt x="218" y="856"/>
                </a:cubicBezTo>
                <a:cubicBezTo>
                  <a:pt x="224" y="856"/>
                  <a:pt x="231" y="857"/>
                  <a:pt x="238" y="860"/>
                </a:cubicBezTo>
                <a:cubicBezTo>
                  <a:pt x="214" y="919"/>
                  <a:pt x="167" y="931"/>
                  <a:pt x="226" y="943"/>
                </a:cubicBezTo>
                <a:cubicBezTo>
                  <a:pt x="203" y="967"/>
                  <a:pt x="191" y="967"/>
                  <a:pt x="167" y="967"/>
                </a:cubicBezTo>
                <a:cubicBezTo>
                  <a:pt x="207" y="967"/>
                  <a:pt x="230" y="1008"/>
                  <a:pt x="271" y="1008"/>
                </a:cubicBezTo>
                <a:cubicBezTo>
                  <a:pt x="279" y="1008"/>
                  <a:pt x="288" y="1007"/>
                  <a:pt x="298" y="1003"/>
                </a:cubicBezTo>
                <a:lnTo>
                  <a:pt x="298" y="1003"/>
                </a:lnTo>
                <a:cubicBezTo>
                  <a:pt x="286" y="1027"/>
                  <a:pt x="298" y="1050"/>
                  <a:pt x="298" y="1062"/>
                </a:cubicBezTo>
                <a:cubicBezTo>
                  <a:pt x="322" y="1086"/>
                  <a:pt x="345" y="1110"/>
                  <a:pt x="286" y="1158"/>
                </a:cubicBezTo>
                <a:cubicBezTo>
                  <a:pt x="296" y="1154"/>
                  <a:pt x="310" y="1153"/>
                  <a:pt x="324" y="1153"/>
                </a:cubicBezTo>
                <a:cubicBezTo>
                  <a:pt x="359" y="1153"/>
                  <a:pt x="400" y="1161"/>
                  <a:pt x="417" y="1169"/>
                </a:cubicBezTo>
                <a:cubicBezTo>
                  <a:pt x="274" y="1205"/>
                  <a:pt x="488" y="1277"/>
                  <a:pt x="357" y="1348"/>
                </a:cubicBezTo>
                <a:cubicBezTo>
                  <a:pt x="373" y="1344"/>
                  <a:pt x="387" y="1342"/>
                  <a:pt x="399" y="1342"/>
                </a:cubicBezTo>
                <a:cubicBezTo>
                  <a:pt x="492" y="1342"/>
                  <a:pt x="511" y="1446"/>
                  <a:pt x="595" y="1467"/>
                </a:cubicBezTo>
                <a:cubicBezTo>
                  <a:pt x="588" y="1467"/>
                  <a:pt x="580" y="1472"/>
                  <a:pt x="575" y="1472"/>
                </a:cubicBezTo>
                <a:cubicBezTo>
                  <a:pt x="574" y="1472"/>
                  <a:pt x="574" y="1472"/>
                  <a:pt x="573" y="1472"/>
                </a:cubicBezTo>
                <a:lnTo>
                  <a:pt x="573" y="1472"/>
                </a:lnTo>
                <a:cubicBezTo>
                  <a:pt x="582" y="1506"/>
                  <a:pt x="560" y="1540"/>
                  <a:pt x="560" y="1574"/>
                </a:cubicBezTo>
                <a:cubicBezTo>
                  <a:pt x="598" y="1547"/>
                  <a:pt x="631" y="1540"/>
                  <a:pt x="662" y="1540"/>
                </a:cubicBezTo>
                <a:cubicBezTo>
                  <a:pt x="700" y="1540"/>
                  <a:pt x="735" y="1550"/>
                  <a:pt x="774" y="1550"/>
                </a:cubicBezTo>
                <a:cubicBezTo>
                  <a:pt x="762" y="1550"/>
                  <a:pt x="762" y="1562"/>
                  <a:pt x="762" y="1562"/>
                </a:cubicBezTo>
                <a:cubicBezTo>
                  <a:pt x="726" y="1646"/>
                  <a:pt x="655" y="1598"/>
                  <a:pt x="595" y="1670"/>
                </a:cubicBezTo>
                <a:cubicBezTo>
                  <a:pt x="617" y="1652"/>
                  <a:pt x="636" y="1647"/>
                  <a:pt x="653" y="1647"/>
                </a:cubicBezTo>
                <a:cubicBezTo>
                  <a:pt x="677" y="1647"/>
                  <a:pt x="699" y="1657"/>
                  <a:pt x="719" y="1657"/>
                </a:cubicBezTo>
                <a:cubicBezTo>
                  <a:pt x="734" y="1657"/>
                  <a:pt x="748" y="1651"/>
                  <a:pt x="762" y="1634"/>
                </a:cubicBezTo>
                <a:lnTo>
                  <a:pt x="762" y="1634"/>
                </a:lnTo>
                <a:cubicBezTo>
                  <a:pt x="738" y="1705"/>
                  <a:pt x="762" y="1681"/>
                  <a:pt x="715" y="1753"/>
                </a:cubicBezTo>
                <a:cubicBezTo>
                  <a:pt x="745" y="1726"/>
                  <a:pt x="759" y="1718"/>
                  <a:pt x="768" y="1718"/>
                </a:cubicBezTo>
                <a:cubicBezTo>
                  <a:pt x="783" y="1718"/>
                  <a:pt x="779" y="1745"/>
                  <a:pt x="810" y="1745"/>
                </a:cubicBezTo>
                <a:cubicBezTo>
                  <a:pt x="816" y="1745"/>
                  <a:pt x="824" y="1744"/>
                  <a:pt x="834" y="1741"/>
                </a:cubicBezTo>
                <a:lnTo>
                  <a:pt x="834" y="1741"/>
                </a:lnTo>
                <a:cubicBezTo>
                  <a:pt x="822" y="1824"/>
                  <a:pt x="750" y="1824"/>
                  <a:pt x="822" y="1848"/>
                </a:cubicBezTo>
                <a:cubicBezTo>
                  <a:pt x="814" y="1880"/>
                  <a:pt x="779" y="1885"/>
                  <a:pt x="757" y="1885"/>
                </a:cubicBezTo>
                <a:cubicBezTo>
                  <a:pt x="746" y="1885"/>
                  <a:pt x="738" y="1884"/>
                  <a:pt x="738" y="1884"/>
                </a:cubicBezTo>
                <a:lnTo>
                  <a:pt x="738" y="1884"/>
                </a:lnTo>
                <a:cubicBezTo>
                  <a:pt x="749" y="1894"/>
                  <a:pt x="759" y="1898"/>
                  <a:pt x="769" y="1898"/>
                </a:cubicBezTo>
                <a:cubicBezTo>
                  <a:pt x="807" y="1898"/>
                  <a:pt x="846" y="1843"/>
                  <a:pt x="893" y="1824"/>
                </a:cubicBezTo>
                <a:lnTo>
                  <a:pt x="893" y="1824"/>
                </a:lnTo>
                <a:cubicBezTo>
                  <a:pt x="965" y="1860"/>
                  <a:pt x="857" y="1896"/>
                  <a:pt x="834" y="1943"/>
                </a:cubicBezTo>
                <a:cubicBezTo>
                  <a:pt x="851" y="1950"/>
                  <a:pt x="871" y="1952"/>
                  <a:pt x="891" y="1952"/>
                </a:cubicBezTo>
                <a:cubicBezTo>
                  <a:pt x="912" y="1952"/>
                  <a:pt x="932" y="1950"/>
                  <a:pt x="951" y="1950"/>
                </a:cubicBezTo>
                <a:cubicBezTo>
                  <a:pt x="973" y="1950"/>
                  <a:pt x="991" y="1953"/>
                  <a:pt x="1000" y="1967"/>
                </a:cubicBezTo>
                <a:cubicBezTo>
                  <a:pt x="990" y="1978"/>
                  <a:pt x="988" y="1988"/>
                  <a:pt x="980" y="1991"/>
                </a:cubicBezTo>
                <a:lnTo>
                  <a:pt x="980" y="1991"/>
                </a:lnTo>
                <a:cubicBezTo>
                  <a:pt x="982" y="1990"/>
                  <a:pt x="985" y="1990"/>
                  <a:pt x="987" y="1990"/>
                </a:cubicBezTo>
                <a:cubicBezTo>
                  <a:pt x="1055" y="1990"/>
                  <a:pt x="1074" y="2089"/>
                  <a:pt x="1163" y="2089"/>
                </a:cubicBezTo>
                <a:cubicBezTo>
                  <a:pt x="1172" y="2089"/>
                  <a:pt x="1181" y="2088"/>
                  <a:pt x="1191" y="2086"/>
                </a:cubicBezTo>
                <a:lnTo>
                  <a:pt x="1191" y="2086"/>
                </a:lnTo>
                <a:cubicBezTo>
                  <a:pt x="1191" y="2098"/>
                  <a:pt x="1179" y="2110"/>
                  <a:pt x="1179" y="2110"/>
                </a:cubicBezTo>
                <a:cubicBezTo>
                  <a:pt x="1203" y="2086"/>
                  <a:pt x="1226" y="2062"/>
                  <a:pt x="1250" y="2039"/>
                </a:cubicBezTo>
                <a:cubicBezTo>
                  <a:pt x="1262" y="2039"/>
                  <a:pt x="1274" y="2051"/>
                  <a:pt x="1286" y="2062"/>
                </a:cubicBezTo>
                <a:cubicBezTo>
                  <a:pt x="1274" y="2062"/>
                  <a:pt x="1274" y="2074"/>
                  <a:pt x="1262" y="2074"/>
                </a:cubicBezTo>
                <a:lnTo>
                  <a:pt x="1298" y="2086"/>
                </a:lnTo>
                <a:cubicBezTo>
                  <a:pt x="1283" y="2109"/>
                  <a:pt x="1272" y="2116"/>
                  <a:pt x="1263" y="2116"/>
                </a:cubicBezTo>
                <a:cubicBezTo>
                  <a:pt x="1250" y="2116"/>
                  <a:pt x="1241" y="2101"/>
                  <a:pt x="1226" y="2101"/>
                </a:cubicBezTo>
                <a:cubicBezTo>
                  <a:pt x="1219" y="2101"/>
                  <a:pt x="1212" y="2103"/>
                  <a:pt x="1203" y="2110"/>
                </a:cubicBezTo>
                <a:cubicBezTo>
                  <a:pt x="1262" y="2146"/>
                  <a:pt x="1357" y="2146"/>
                  <a:pt x="1369" y="2193"/>
                </a:cubicBezTo>
                <a:cubicBezTo>
                  <a:pt x="1355" y="2210"/>
                  <a:pt x="1343" y="2216"/>
                  <a:pt x="1333" y="2216"/>
                </a:cubicBezTo>
                <a:cubicBezTo>
                  <a:pt x="1312" y="2216"/>
                  <a:pt x="1297" y="2193"/>
                  <a:pt x="1284" y="2193"/>
                </a:cubicBezTo>
                <a:cubicBezTo>
                  <a:pt x="1276" y="2193"/>
                  <a:pt x="1269" y="2201"/>
                  <a:pt x="1262" y="2229"/>
                </a:cubicBezTo>
                <a:lnTo>
                  <a:pt x="1238" y="2158"/>
                </a:lnTo>
                <a:cubicBezTo>
                  <a:pt x="1215" y="2200"/>
                  <a:pt x="1204" y="2211"/>
                  <a:pt x="1198" y="2211"/>
                </a:cubicBezTo>
                <a:cubicBezTo>
                  <a:pt x="1192" y="2211"/>
                  <a:pt x="1190" y="2199"/>
                  <a:pt x="1183" y="2199"/>
                </a:cubicBezTo>
                <a:cubicBezTo>
                  <a:pt x="1177" y="2199"/>
                  <a:pt x="1166" y="2210"/>
                  <a:pt x="1143" y="2253"/>
                </a:cubicBezTo>
                <a:cubicBezTo>
                  <a:pt x="1179" y="2336"/>
                  <a:pt x="1238" y="2301"/>
                  <a:pt x="1286" y="2396"/>
                </a:cubicBezTo>
                <a:cubicBezTo>
                  <a:pt x="1334" y="2372"/>
                  <a:pt x="1334" y="2336"/>
                  <a:pt x="1381" y="2324"/>
                </a:cubicBezTo>
                <a:lnTo>
                  <a:pt x="1381" y="2324"/>
                </a:lnTo>
                <a:cubicBezTo>
                  <a:pt x="1531" y="2359"/>
                  <a:pt x="1301" y="2539"/>
                  <a:pt x="1428" y="2539"/>
                </a:cubicBezTo>
                <a:cubicBezTo>
                  <a:pt x="1432" y="2539"/>
                  <a:pt x="1436" y="2539"/>
                  <a:pt x="1441" y="2539"/>
                </a:cubicBezTo>
                <a:cubicBezTo>
                  <a:pt x="1477" y="2531"/>
                  <a:pt x="1527" y="2502"/>
                  <a:pt x="1560" y="2502"/>
                </a:cubicBezTo>
                <a:cubicBezTo>
                  <a:pt x="1581" y="2502"/>
                  <a:pt x="1596" y="2514"/>
                  <a:pt x="1596" y="2551"/>
                </a:cubicBezTo>
                <a:lnTo>
                  <a:pt x="1500" y="2598"/>
                </a:lnTo>
                <a:cubicBezTo>
                  <a:pt x="1514" y="2615"/>
                  <a:pt x="1530" y="2621"/>
                  <a:pt x="1546" y="2621"/>
                </a:cubicBezTo>
                <a:cubicBezTo>
                  <a:pt x="1575" y="2621"/>
                  <a:pt x="1605" y="2602"/>
                  <a:pt x="1629" y="2602"/>
                </a:cubicBezTo>
                <a:cubicBezTo>
                  <a:pt x="1646" y="2602"/>
                  <a:pt x="1659" y="2612"/>
                  <a:pt x="1667" y="2646"/>
                </a:cubicBezTo>
                <a:cubicBezTo>
                  <a:pt x="1657" y="2651"/>
                  <a:pt x="1647" y="2653"/>
                  <a:pt x="1639" y="2653"/>
                </a:cubicBezTo>
                <a:cubicBezTo>
                  <a:pt x="1615" y="2653"/>
                  <a:pt x="1596" y="2639"/>
                  <a:pt x="1588" y="2639"/>
                </a:cubicBezTo>
                <a:cubicBezTo>
                  <a:pt x="1585" y="2639"/>
                  <a:pt x="1584" y="2641"/>
                  <a:pt x="1584" y="2646"/>
                </a:cubicBezTo>
                <a:cubicBezTo>
                  <a:pt x="1580" y="2677"/>
                  <a:pt x="1586" y="2686"/>
                  <a:pt x="1597" y="2686"/>
                </a:cubicBezTo>
                <a:cubicBezTo>
                  <a:pt x="1616" y="2686"/>
                  <a:pt x="1647" y="2662"/>
                  <a:pt x="1672" y="2662"/>
                </a:cubicBezTo>
                <a:cubicBezTo>
                  <a:pt x="1679" y="2662"/>
                  <a:pt x="1685" y="2664"/>
                  <a:pt x="1691" y="2670"/>
                </a:cubicBezTo>
                <a:lnTo>
                  <a:pt x="1631" y="2729"/>
                </a:lnTo>
                <a:cubicBezTo>
                  <a:pt x="1715" y="2789"/>
                  <a:pt x="1834" y="2824"/>
                  <a:pt x="1917" y="2884"/>
                </a:cubicBezTo>
                <a:cubicBezTo>
                  <a:pt x="1893" y="2908"/>
                  <a:pt x="1869" y="2908"/>
                  <a:pt x="1858" y="2943"/>
                </a:cubicBezTo>
                <a:cubicBezTo>
                  <a:pt x="1988" y="3015"/>
                  <a:pt x="2060" y="3158"/>
                  <a:pt x="2108" y="3289"/>
                </a:cubicBezTo>
                <a:lnTo>
                  <a:pt x="2203" y="3265"/>
                </a:lnTo>
                <a:lnTo>
                  <a:pt x="2203" y="3265"/>
                </a:lnTo>
                <a:cubicBezTo>
                  <a:pt x="2203" y="3277"/>
                  <a:pt x="2191" y="3313"/>
                  <a:pt x="2167" y="3313"/>
                </a:cubicBezTo>
                <a:cubicBezTo>
                  <a:pt x="2173" y="3327"/>
                  <a:pt x="2178" y="3332"/>
                  <a:pt x="2183" y="3332"/>
                </a:cubicBezTo>
                <a:cubicBezTo>
                  <a:pt x="2199" y="3332"/>
                  <a:pt x="2214" y="3277"/>
                  <a:pt x="2250" y="3277"/>
                </a:cubicBezTo>
                <a:cubicBezTo>
                  <a:pt x="2274" y="3289"/>
                  <a:pt x="2239" y="3336"/>
                  <a:pt x="2215" y="3336"/>
                </a:cubicBezTo>
                <a:cubicBezTo>
                  <a:pt x="2322" y="3348"/>
                  <a:pt x="2489" y="3420"/>
                  <a:pt x="2500" y="3539"/>
                </a:cubicBezTo>
                <a:lnTo>
                  <a:pt x="2465" y="3539"/>
                </a:lnTo>
                <a:cubicBezTo>
                  <a:pt x="2474" y="3561"/>
                  <a:pt x="2492" y="3568"/>
                  <a:pt x="2512" y="3568"/>
                </a:cubicBezTo>
                <a:cubicBezTo>
                  <a:pt x="2545" y="3568"/>
                  <a:pt x="2585" y="3550"/>
                  <a:pt x="2612" y="3550"/>
                </a:cubicBezTo>
                <a:cubicBezTo>
                  <a:pt x="2631" y="3550"/>
                  <a:pt x="2643" y="3558"/>
                  <a:pt x="2643" y="3586"/>
                </a:cubicBezTo>
                <a:lnTo>
                  <a:pt x="2620" y="3586"/>
                </a:lnTo>
                <a:cubicBezTo>
                  <a:pt x="2715" y="3717"/>
                  <a:pt x="2893" y="3789"/>
                  <a:pt x="2893" y="3956"/>
                </a:cubicBezTo>
                <a:cubicBezTo>
                  <a:pt x="2907" y="3945"/>
                  <a:pt x="2919" y="3941"/>
                  <a:pt x="2929" y="3941"/>
                </a:cubicBezTo>
                <a:cubicBezTo>
                  <a:pt x="2974" y="3941"/>
                  <a:pt x="2988" y="4022"/>
                  <a:pt x="3036" y="4022"/>
                </a:cubicBezTo>
                <a:cubicBezTo>
                  <a:pt x="3052" y="4022"/>
                  <a:pt x="3071" y="4013"/>
                  <a:pt x="3096" y="3991"/>
                </a:cubicBezTo>
                <a:lnTo>
                  <a:pt x="3096" y="3991"/>
                </a:lnTo>
                <a:cubicBezTo>
                  <a:pt x="3108" y="4110"/>
                  <a:pt x="3072" y="4110"/>
                  <a:pt x="3131" y="4229"/>
                </a:cubicBezTo>
                <a:cubicBezTo>
                  <a:pt x="3134" y="4237"/>
                  <a:pt x="3139" y="4240"/>
                  <a:pt x="3147" y="4240"/>
                </a:cubicBezTo>
                <a:cubicBezTo>
                  <a:pt x="3171" y="4240"/>
                  <a:pt x="3215" y="4212"/>
                  <a:pt x="3251" y="4212"/>
                </a:cubicBezTo>
                <a:cubicBezTo>
                  <a:pt x="3259" y="4212"/>
                  <a:pt x="3267" y="4214"/>
                  <a:pt x="3274" y="4217"/>
                </a:cubicBezTo>
                <a:lnTo>
                  <a:pt x="3215" y="4277"/>
                </a:lnTo>
                <a:lnTo>
                  <a:pt x="3215" y="4277"/>
                </a:lnTo>
                <a:lnTo>
                  <a:pt x="3310" y="4253"/>
                </a:lnTo>
                <a:lnTo>
                  <a:pt x="3274" y="4348"/>
                </a:lnTo>
                <a:lnTo>
                  <a:pt x="3310" y="4360"/>
                </a:lnTo>
                <a:cubicBezTo>
                  <a:pt x="3310" y="4337"/>
                  <a:pt x="3310" y="4301"/>
                  <a:pt x="3334" y="4289"/>
                </a:cubicBezTo>
                <a:cubicBezTo>
                  <a:pt x="3405" y="4301"/>
                  <a:pt x="3405" y="4432"/>
                  <a:pt x="3382" y="4467"/>
                </a:cubicBezTo>
                <a:lnTo>
                  <a:pt x="3536" y="4515"/>
                </a:lnTo>
                <a:cubicBezTo>
                  <a:pt x="3524" y="4527"/>
                  <a:pt x="3510" y="4530"/>
                  <a:pt x="3495" y="4530"/>
                </a:cubicBezTo>
                <a:lnTo>
                  <a:pt x="3495" y="4530"/>
                </a:lnTo>
                <a:cubicBezTo>
                  <a:pt x="3491" y="4527"/>
                  <a:pt x="3485" y="4526"/>
                  <a:pt x="3473" y="4526"/>
                </a:cubicBezTo>
                <a:cubicBezTo>
                  <a:pt x="3468" y="4526"/>
                  <a:pt x="3461" y="4526"/>
                  <a:pt x="3453" y="4527"/>
                </a:cubicBezTo>
                <a:cubicBezTo>
                  <a:pt x="3465" y="4527"/>
                  <a:pt x="3480" y="4530"/>
                  <a:pt x="3495" y="4530"/>
                </a:cubicBezTo>
                <a:cubicBezTo>
                  <a:pt x="3495" y="4530"/>
                  <a:pt x="3495" y="4530"/>
                  <a:pt x="3495" y="4530"/>
                </a:cubicBezTo>
                <a:lnTo>
                  <a:pt x="3495" y="4530"/>
                </a:lnTo>
                <a:cubicBezTo>
                  <a:pt x="3514" y="4544"/>
                  <a:pt x="3441" y="4588"/>
                  <a:pt x="3494" y="4588"/>
                </a:cubicBezTo>
                <a:cubicBezTo>
                  <a:pt x="3499" y="4588"/>
                  <a:pt x="3505" y="4587"/>
                  <a:pt x="3512" y="4587"/>
                </a:cubicBezTo>
                <a:cubicBezTo>
                  <a:pt x="3512" y="4575"/>
                  <a:pt x="3548" y="4563"/>
                  <a:pt x="3560" y="4551"/>
                </a:cubicBezTo>
                <a:lnTo>
                  <a:pt x="3560" y="4551"/>
                </a:lnTo>
                <a:cubicBezTo>
                  <a:pt x="3548" y="4610"/>
                  <a:pt x="3608" y="4658"/>
                  <a:pt x="3667" y="4682"/>
                </a:cubicBezTo>
                <a:lnTo>
                  <a:pt x="3632" y="4717"/>
                </a:lnTo>
                <a:cubicBezTo>
                  <a:pt x="3703" y="4801"/>
                  <a:pt x="3810" y="4848"/>
                  <a:pt x="3905" y="4932"/>
                </a:cubicBezTo>
                <a:cubicBezTo>
                  <a:pt x="3895" y="4888"/>
                  <a:pt x="3953" y="4835"/>
                  <a:pt x="3981" y="4835"/>
                </a:cubicBezTo>
                <a:cubicBezTo>
                  <a:pt x="3984" y="4835"/>
                  <a:pt x="3987" y="4836"/>
                  <a:pt x="3989" y="4837"/>
                </a:cubicBezTo>
                <a:lnTo>
                  <a:pt x="3941" y="4908"/>
                </a:lnTo>
                <a:cubicBezTo>
                  <a:pt x="4001" y="4884"/>
                  <a:pt x="3941" y="4860"/>
                  <a:pt x="4024" y="4848"/>
                </a:cubicBezTo>
                <a:lnTo>
                  <a:pt x="4024" y="4848"/>
                </a:lnTo>
                <a:cubicBezTo>
                  <a:pt x="4048" y="4884"/>
                  <a:pt x="3977" y="4932"/>
                  <a:pt x="3941" y="4944"/>
                </a:cubicBezTo>
                <a:lnTo>
                  <a:pt x="4001" y="4956"/>
                </a:lnTo>
                <a:cubicBezTo>
                  <a:pt x="3989" y="4979"/>
                  <a:pt x="3965" y="4979"/>
                  <a:pt x="3941" y="5003"/>
                </a:cubicBezTo>
                <a:cubicBezTo>
                  <a:pt x="3945" y="5001"/>
                  <a:pt x="3948" y="5001"/>
                  <a:pt x="3951" y="5001"/>
                </a:cubicBezTo>
                <a:cubicBezTo>
                  <a:pt x="3979" y="5001"/>
                  <a:pt x="3966" y="5084"/>
                  <a:pt x="4007" y="5084"/>
                </a:cubicBezTo>
                <a:cubicBezTo>
                  <a:pt x="4015" y="5084"/>
                  <a:pt x="4024" y="5082"/>
                  <a:pt x="4036" y="5075"/>
                </a:cubicBezTo>
                <a:lnTo>
                  <a:pt x="4036" y="5075"/>
                </a:lnTo>
                <a:lnTo>
                  <a:pt x="4024" y="5098"/>
                </a:lnTo>
                <a:cubicBezTo>
                  <a:pt x="4120" y="5182"/>
                  <a:pt x="4179" y="5194"/>
                  <a:pt x="4251" y="5253"/>
                </a:cubicBezTo>
                <a:cubicBezTo>
                  <a:pt x="4280" y="5229"/>
                  <a:pt x="4298" y="5226"/>
                  <a:pt x="4316" y="5226"/>
                </a:cubicBezTo>
                <a:cubicBezTo>
                  <a:pt x="4322" y="5226"/>
                  <a:pt x="4328" y="5227"/>
                  <a:pt x="4334" y="5227"/>
                </a:cubicBezTo>
                <a:cubicBezTo>
                  <a:pt x="4347" y="5227"/>
                  <a:pt x="4362" y="5225"/>
                  <a:pt x="4382" y="5218"/>
                </a:cubicBezTo>
                <a:cubicBezTo>
                  <a:pt x="4417" y="5277"/>
                  <a:pt x="4441" y="5372"/>
                  <a:pt x="4513" y="5432"/>
                </a:cubicBezTo>
                <a:cubicBezTo>
                  <a:pt x="4520" y="5433"/>
                  <a:pt x="4527" y="5434"/>
                  <a:pt x="4533" y="5434"/>
                </a:cubicBezTo>
                <a:cubicBezTo>
                  <a:pt x="4582" y="5434"/>
                  <a:pt x="4577" y="5395"/>
                  <a:pt x="4620" y="5384"/>
                </a:cubicBezTo>
                <a:lnTo>
                  <a:pt x="4620" y="5384"/>
                </a:lnTo>
                <a:cubicBezTo>
                  <a:pt x="4572" y="5432"/>
                  <a:pt x="4644" y="5479"/>
                  <a:pt x="4584" y="5491"/>
                </a:cubicBezTo>
                <a:cubicBezTo>
                  <a:pt x="4667" y="5551"/>
                  <a:pt x="4691" y="5563"/>
                  <a:pt x="4822" y="5610"/>
                </a:cubicBezTo>
                <a:cubicBezTo>
                  <a:pt x="4834" y="5587"/>
                  <a:pt x="4834" y="5563"/>
                  <a:pt x="4846" y="5551"/>
                </a:cubicBezTo>
                <a:cubicBezTo>
                  <a:pt x="4870" y="5563"/>
                  <a:pt x="4870" y="5610"/>
                  <a:pt x="4846" y="5634"/>
                </a:cubicBezTo>
                <a:lnTo>
                  <a:pt x="4834" y="5634"/>
                </a:lnTo>
                <a:cubicBezTo>
                  <a:pt x="5007" y="5657"/>
                  <a:pt x="4968" y="5981"/>
                  <a:pt x="5127" y="5981"/>
                </a:cubicBezTo>
                <a:cubicBezTo>
                  <a:pt x="5132" y="5981"/>
                  <a:pt x="5138" y="5980"/>
                  <a:pt x="5144" y="5980"/>
                </a:cubicBezTo>
                <a:lnTo>
                  <a:pt x="5275" y="6003"/>
                </a:lnTo>
                <a:cubicBezTo>
                  <a:pt x="5310" y="6051"/>
                  <a:pt x="5215" y="6015"/>
                  <a:pt x="5227" y="6075"/>
                </a:cubicBezTo>
                <a:cubicBezTo>
                  <a:pt x="5394" y="6075"/>
                  <a:pt x="5370" y="6230"/>
                  <a:pt x="5501" y="6241"/>
                </a:cubicBezTo>
                <a:cubicBezTo>
                  <a:pt x="5429" y="6444"/>
                  <a:pt x="5727" y="6432"/>
                  <a:pt x="5739" y="6599"/>
                </a:cubicBezTo>
                <a:lnTo>
                  <a:pt x="5763" y="6563"/>
                </a:lnTo>
                <a:cubicBezTo>
                  <a:pt x="5768" y="6562"/>
                  <a:pt x="5772" y="6561"/>
                  <a:pt x="5775" y="6561"/>
                </a:cubicBezTo>
                <a:cubicBezTo>
                  <a:pt x="5801" y="6561"/>
                  <a:pt x="5764" y="6601"/>
                  <a:pt x="5775" y="6622"/>
                </a:cubicBezTo>
                <a:cubicBezTo>
                  <a:pt x="5798" y="6599"/>
                  <a:pt x="5787" y="6575"/>
                  <a:pt x="5810" y="6563"/>
                </a:cubicBezTo>
                <a:cubicBezTo>
                  <a:pt x="6037" y="6694"/>
                  <a:pt x="6156" y="6956"/>
                  <a:pt x="6310" y="7158"/>
                </a:cubicBezTo>
                <a:cubicBezTo>
                  <a:pt x="6319" y="7169"/>
                  <a:pt x="6330" y="7173"/>
                  <a:pt x="6342" y="7173"/>
                </a:cubicBezTo>
                <a:cubicBezTo>
                  <a:pt x="6388" y="7173"/>
                  <a:pt x="6449" y="7113"/>
                  <a:pt x="6484" y="7113"/>
                </a:cubicBezTo>
                <a:cubicBezTo>
                  <a:pt x="6502" y="7113"/>
                  <a:pt x="6513" y="7127"/>
                  <a:pt x="6513" y="7170"/>
                </a:cubicBezTo>
                <a:lnTo>
                  <a:pt x="6430" y="7218"/>
                </a:lnTo>
                <a:cubicBezTo>
                  <a:pt x="6644" y="7265"/>
                  <a:pt x="6715" y="7480"/>
                  <a:pt x="6906" y="7539"/>
                </a:cubicBezTo>
                <a:cubicBezTo>
                  <a:pt x="6889" y="7548"/>
                  <a:pt x="6878" y="7556"/>
                  <a:pt x="6869" y="7556"/>
                </a:cubicBezTo>
                <a:cubicBezTo>
                  <a:pt x="6865" y="7556"/>
                  <a:pt x="6862" y="7555"/>
                  <a:pt x="6858" y="7551"/>
                </a:cubicBezTo>
                <a:lnTo>
                  <a:pt x="6858" y="7551"/>
                </a:lnTo>
                <a:cubicBezTo>
                  <a:pt x="6842" y="7601"/>
                  <a:pt x="6893" y="7627"/>
                  <a:pt x="6939" y="7627"/>
                </a:cubicBezTo>
                <a:cubicBezTo>
                  <a:pt x="6959" y="7627"/>
                  <a:pt x="6978" y="7622"/>
                  <a:pt x="6989" y="7611"/>
                </a:cubicBezTo>
                <a:lnTo>
                  <a:pt x="6989" y="7611"/>
                </a:lnTo>
                <a:cubicBezTo>
                  <a:pt x="7013" y="7635"/>
                  <a:pt x="6965" y="7658"/>
                  <a:pt x="6953" y="7682"/>
                </a:cubicBezTo>
                <a:cubicBezTo>
                  <a:pt x="6965" y="7742"/>
                  <a:pt x="7084" y="7694"/>
                  <a:pt x="7061" y="7754"/>
                </a:cubicBezTo>
                <a:cubicBezTo>
                  <a:pt x="7057" y="7758"/>
                  <a:pt x="7053" y="7759"/>
                  <a:pt x="7049" y="7759"/>
                </a:cubicBezTo>
                <a:cubicBezTo>
                  <a:pt x="7043" y="7759"/>
                  <a:pt x="7037" y="7756"/>
                  <a:pt x="7032" y="7755"/>
                </a:cubicBezTo>
                <a:lnTo>
                  <a:pt x="7032" y="7755"/>
                </a:lnTo>
                <a:cubicBezTo>
                  <a:pt x="7056" y="7762"/>
                  <a:pt x="7086" y="7804"/>
                  <a:pt x="7112" y="7804"/>
                </a:cubicBezTo>
                <a:cubicBezTo>
                  <a:pt x="7124" y="7804"/>
                  <a:pt x="7134" y="7797"/>
                  <a:pt x="7144" y="7777"/>
                </a:cubicBezTo>
                <a:cubicBezTo>
                  <a:pt x="7168" y="7849"/>
                  <a:pt x="7263" y="7837"/>
                  <a:pt x="7275" y="7908"/>
                </a:cubicBezTo>
                <a:cubicBezTo>
                  <a:pt x="7284" y="7904"/>
                  <a:pt x="7293" y="7903"/>
                  <a:pt x="7300" y="7903"/>
                </a:cubicBezTo>
                <a:cubicBezTo>
                  <a:pt x="7341" y="7903"/>
                  <a:pt x="7345" y="7964"/>
                  <a:pt x="7378" y="7964"/>
                </a:cubicBezTo>
                <a:cubicBezTo>
                  <a:pt x="7388" y="7964"/>
                  <a:pt x="7401" y="7959"/>
                  <a:pt x="7418" y="7944"/>
                </a:cubicBezTo>
                <a:lnTo>
                  <a:pt x="7418" y="7944"/>
                </a:lnTo>
                <a:cubicBezTo>
                  <a:pt x="7341" y="8021"/>
                  <a:pt x="7427" y="8088"/>
                  <a:pt x="7497" y="8088"/>
                </a:cubicBezTo>
                <a:cubicBezTo>
                  <a:pt x="7502" y="8088"/>
                  <a:pt x="7508" y="8088"/>
                  <a:pt x="7513" y="8087"/>
                </a:cubicBezTo>
                <a:lnTo>
                  <a:pt x="7513" y="8087"/>
                </a:lnTo>
                <a:cubicBezTo>
                  <a:pt x="7477" y="8099"/>
                  <a:pt x="7513" y="8135"/>
                  <a:pt x="7465" y="8158"/>
                </a:cubicBezTo>
                <a:cubicBezTo>
                  <a:pt x="7491" y="8178"/>
                  <a:pt x="7516" y="8190"/>
                  <a:pt x="7540" y="8190"/>
                </a:cubicBezTo>
                <a:cubicBezTo>
                  <a:pt x="7561" y="8190"/>
                  <a:pt x="7580" y="8181"/>
                  <a:pt x="7596" y="8158"/>
                </a:cubicBezTo>
                <a:lnTo>
                  <a:pt x="7596" y="8158"/>
                </a:lnTo>
                <a:cubicBezTo>
                  <a:pt x="7561" y="8325"/>
                  <a:pt x="7799" y="8206"/>
                  <a:pt x="7715" y="8373"/>
                </a:cubicBezTo>
                <a:cubicBezTo>
                  <a:pt x="7870" y="8420"/>
                  <a:pt x="8013" y="8480"/>
                  <a:pt x="8120" y="8551"/>
                </a:cubicBezTo>
                <a:cubicBezTo>
                  <a:pt x="8105" y="8569"/>
                  <a:pt x="8091" y="8575"/>
                  <a:pt x="8079" y="8575"/>
                </a:cubicBezTo>
                <a:cubicBezTo>
                  <a:pt x="8046" y="8575"/>
                  <a:pt x="8018" y="8533"/>
                  <a:pt x="7982" y="8533"/>
                </a:cubicBezTo>
                <a:cubicBezTo>
                  <a:pt x="7966" y="8533"/>
                  <a:pt x="7949" y="8541"/>
                  <a:pt x="7930" y="8563"/>
                </a:cubicBezTo>
                <a:cubicBezTo>
                  <a:pt x="8061" y="8611"/>
                  <a:pt x="8180" y="8575"/>
                  <a:pt x="8251" y="8682"/>
                </a:cubicBezTo>
                <a:cubicBezTo>
                  <a:pt x="8263" y="8718"/>
                  <a:pt x="8204" y="8718"/>
                  <a:pt x="8192" y="8718"/>
                </a:cubicBezTo>
                <a:cubicBezTo>
                  <a:pt x="8311" y="8766"/>
                  <a:pt x="8358" y="8897"/>
                  <a:pt x="8489" y="8908"/>
                </a:cubicBezTo>
                <a:cubicBezTo>
                  <a:pt x="8489" y="8920"/>
                  <a:pt x="8465" y="8920"/>
                  <a:pt x="8454" y="8920"/>
                </a:cubicBezTo>
                <a:cubicBezTo>
                  <a:pt x="8470" y="8929"/>
                  <a:pt x="8475" y="8948"/>
                  <a:pt x="8488" y="8948"/>
                </a:cubicBezTo>
                <a:cubicBezTo>
                  <a:pt x="8494" y="8948"/>
                  <a:pt x="8502" y="8944"/>
                  <a:pt x="8513" y="8932"/>
                </a:cubicBezTo>
                <a:lnTo>
                  <a:pt x="8489" y="8920"/>
                </a:lnTo>
                <a:cubicBezTo>
                  <a:pt x="8510" y="8847"/>
                  <a:pt x="8633" y="8857"/>
                  <a:pt x="8678" y="8836"/>
                </a:cubicBezTo>
                <a:lnTo>
                  <a:pt x="8678" y="8836"/>
                </a:lnTo>
                <a:cubicBezTo>
                  <a:pt x="8575" y="8921"/>
                  <a:pt x="8745" y="8936"/>
                  <a:pt x="8585" y="9039"/>
                </a:cubicBezTo>
                <a:cubicBezTo>
                  <a:pt x="8596" y="9039"/>
                  <a:pt x="8632" y="9028"/>
                  <a:pt x="8656" y="9004"/>
                </a:cubicBezTo>
                <a:lnTo>
                  <a:pt x="8656" y="9004"/>
                </a:lnTo>
                <a:cubicBezTo>
                  <a:pt x="8656" y="9028"/>
                  <a:pt x="8656" y="9039"/>
                  <a:pt x="8608" y="9063"/>
                </a:cubicBezTo>
                <a:cubicBezTo>
                  <a:pt x="8620" y="9075"/>
                  <a:pt x="8620" y="9075"/>
                  <a:pt x="8608" y="9099"/>
                </a:cubicBezTo>
                <a:cubicBezTo>
                  <a:pt x="8597" y="9066"/>
                  <a:pt x="8580" y="9058"/>
                  <a:pt x="8559" y="9058"/>
                </a:cubicBezTo>
                <a:cubicBezTo>
                  <a:pt x="8539" y="9058"/>
                  <a:pt x="8517" y="9066"/>
                  <a:pt x="8496" y="9066"/>
                </a:cubicBezTo>
                <a:cubicBezTo>
                  <a:pt x="8469" y="9066"/>
                  <a:pt x="8444" y="9052"/>
                  <a:pt x="8430" y="8992"/>
                </a:cubicBezTo>
                <a:cubicBezTo>
                  <a:pt x="8428" y="8988"/>
                  <a:pt x="8426" y="8986"/>
                  <a:pt x="8424" y="8986"/>
                </a:cubicBezTo>
                <a:cubicBezTo>
                  <a:pt x="8414" y="8986"/>
                  <a:pt x="8404" y="9033"/>
                  <a:pt x="8394" y="9063"/>
                </a:cubicBezTo>
                <a:lnTo>
                  <a:pt x="8406" y="8992"/>
                </a:lnTo>
                <a:lnTo>
                  <a:pt x="8370" y="9075"/>
                </a:lnTo>
                <a:cubicBezTo>
                  <a:pt x="8365" y="9081"/>
                  <a:pt x="8361" y="9084"/>
                  <a:pt x="8358" y="9084"/>
                </a:cubicBezTo>
                <a:cubicBezTo>
                  <a:pt x="8335" y="9084"/>
                  <a:pt x="8345" y="8960"/>
                  <a:pt x="8324" y="8960"/>
                </a:cubicBezTo>
                <a:cubicBezTo>
                  <a:pt x="8318" y="8960"/>
                  <a:pt x="8310" y="8969"/>
                  <a:pt x="8299" y="8992"/>
                </a:cubicBezTo>
                <a:lnTo>
                  <a:pt x="8299" y="9039"/>
                </a:lnTo>
                <a:cubicBezTo>
                  <a:pt x="8297" y="9037"/>
                  <a:pt x="8294" y="9037"/>
                  <a:pt x="8291" y="9037"/>
                </a:cubicBezTo>
                <a:cubicBezTo>
                  <a:pt x="8285" y="9037"/>
                  <a:pt x="8278" y="9039"/>
                  <a:pt x="8272" y="9039"/>
                </a:cubicBezTo>
                <a:cubicBezTo>
                  <a:pt x="8265" y="9039"/>
                  <a:pt x="8260" y="9036"/>
                  <a:pt x="8261" y="9019"/>
                </a:cubicBezTo>
                <a:lnTo>
                  <a:pt x="8261" y="9019"/>
                </a:lnTo>
                <a:cubicBezTo>
                  <a:pt x="8259" y="9030"/>
                  <a:pt x="8255" y="9041"/>
                  <a:pt x="8253" y="9041"/>
                </a:cubicBezTo>
                <a:cubicBezTo>
                  <a:pt x="8252" y="9041"/>
                  <a:pt x="8251" y="9037"/>
                  <a:pt x="8251" y="9028"/>
                </a:cubicBezTo>
                <a:lnTo>
                  <a:pt x="8263" y="8992"/>
                </a:lnTo>
                <a:lnTo>
                  <a:pt x="8263" y="8992"/>
                </a:lnTo>
                <a:lnTo>
                  <a:pt x="8215" y="9051"/>
                </a:lnTo>
                <a:cubicBezTo>
                  <a:pt x="8204" y="9016"/>
                  <a:pt x="8251" y="8897"/>
                  <a:pt x="8215" y="8885"/>
                </a:cubicBezTo>
                <a:lnTo>
                  <a:pt x="8215" y="8885"/>
                </a:lnTo>
                <a:cubicBezTo>
                  <a:pt x="8204" y="8897"/>
                  <a:pt x="8168" y="8992"/>
                  <a:pt x="8168" y="9016"/>
                </a:cubicBezTo>
                <a:cubicBezTo>
                  <a:pt x="8168" y="9016"/>
                  <a:pt x="8168" y="9051"/>
                  <a:pt x="8168" y="9087"/>
                </a:cubicBezTo>
                <a:lnTo>
                  <a:pt x="8156" y="9111"/>
                </a:lnTo>
                <a:cubicBezTo>
                  <a:pt x="8144" y="9170"/>
                  <a:pt x="8120" y="9242"/>
                  <a:pt x="8120" y="9313"/>
                </a:cubicBezTo>
                <a:cubicBezTo>
                  <a:pt x="8067" y="9329"/>
                  <a:pt x="8003" y="9393"/>
                  <a:pt x="7952" y="9393"/>
                </a:cubicBezTo>
                <a:cubicBezTo>
                  <a:pt x="7924" y="9393"/>
                  <a:pt x="7899" y="9373"/>
                  <a:pt x="7882" y="9313"/>
                </a:cubicBezTo>
                <a:cubicBezTo>
                  <a:pt x="7882" y="9337"/>
                  <a:pt x="7882" y="9337"/>
                  <a:pt x="7882" y="9361"/>
                </a:cubicBezTo>
                <a:cubicBezTo>
                  <a:pt x="7763" y="9230"/>
                  <a:pt x="7573" y="9361"/>
                  <a:pt x="7465" y="9182"/>
                </a:cubicBezTo>
                <a:cubicBezTo>
                  <a:pt x="7458" y="9175"/>
                  <a:pt x="7451" y="9171"/>
                  <a:pt x="7445" y="9171"/>
                </a:cubicBezTo>
                <a:cubicBezTo>
                  <a:pt x="7423" y="9171"/>
                  <a:pt x="7410" y="9214"/>
                  <a:pt x="7382" y="9242"/>
                </a:cubicBezTo>
                <a:lnTo>
                  <a:pt x="7394" y="9170"/>
                </a:lnTo>
                <a:lnTo>
                  <a:pt x="7322" y="9242"/>
                </a:lnTo>
                <a:cubicBezTo>
                  <a:pt x="7316" y="9246"/>
                  <a:pt x="7311" y="9248"/>
                  <a:pt x="7306" y="9248"/>
                </a:cubicBezTo>
                <a:cubicBezTo>
                  <a:pt x="7264" y="9248"/>
                  <a:pt x="7264" y="9109"/>
                  <a:pt x="7213" y="9109"/>
                </a:cubicBezTo>
                <a:cubicBezTo>
                  <a:pt x="7201" y="9109"/>
                  <a:pt x="7186" y="9116"/>
                  <a:pt x="7168" y="9135"/>
                </a:cubicBezTo>
                <a:lnTo>
                  <a:pt x="7168" y="9182"/>
                </a:lnTo>
                <a:cubicBezTo>
                  <a:pt x="7145" y="9171"/>
                  <a:pt x="7080" y="9192"/>
                  <a:pt x="7083" y="9144"/>
                </a:cubicBezTo>
                <a:lnTo>
                  <a:pt x="7083" y="9144"/>
                </a:lnTo>
                <a:cubicBezTo>
                  <a:pt x="7081" y="9154"/>
                  <a:pt x="7075" y="9167"/>
                  <a:pt x="7069" y="9167"/>
                </a:cubicBezTo>
                <a:cubicBezTo>
                  <a:pt x="7066" y="9167"/>
                  <a:pt x="7063" y="9164"/>
                  <a:pt x="7061" y="9159"/>
                </a:cubicBezTo>
                <a:lnTo>
                  <a:pt x="7072" y="9111"/>
                </a:lnTo>
                <a:lnTo>
                  <a:pt x="6989" y="9170"/>
                </a:lnTo>
                <a:cubicBezTo>
                  <a:pt x="6953" y="9123"/>
                  <a:pt x="7037" y="9004"/>
                  <a:pt x="6965" y="8980"/>
                </a:cubicBezTo>
                <a:lnTo>
                  <a:pt x="6965" y="8980"/>
                </a:lnTo>
                <a:cubicBezTo>
                  <a:pt x="6930" y="8992"/>
                  <a:pt x="6858" y="9075"/>
                  <a:pt x="6858" y="9111"/>
                </a:cubicBezTo>
                <a:cubicBezTo>
                  <a:pt x="6870" y="9111"/>
                  <a:pt x="6882" y="9135"/>
                  <a:pt x="6882" y="9182"/>
                </a:cubicBezTo>
                <a:lnTo>
                  <a:pt x="6846" y="9194"/>
                </a:lnTo>
                <a:cubicBezTo>
                  <a:pt x="6822" y="9313"/>
                  <a:pt x="6775" y="9432"/>
                  <a:pt x="6811" y="9528"/>
                </a:cubicBezTo>
                <a:lnTo>
                  <a:pt x="6870" y="9468"/>
                </a:lnTo>
                <a:lnTo>
                  <a:pt x="6870" y="9528"/>
                </a:lnTo>
                <a:lnTo>
                  <a:pt x="6834" y="9528"/>
                </a:lnTo>
                <a:cubicBezTo>
                  <a:pt x="6838" y="9548"/>
                  <a:pt x="6844" y="9556"/>
                  <a:pt x="6850" y="9556"/>
                </a:cubicBezTo>
                <a:cubicBezTo>
                  <a:pt x="6863" y="9556"/>
                  <a:pt x="6878" y="9527"/>
                  <a:pt x="6894" y="9504"/>
                </a:cubicBezTo>
                <a:lnTo>
                  <a:pt x="6894" y="9504"/>
                </a:lnTo>
                <a:cubicBezTo>
                  <a:pt x="6882" y="9540"/>
                  <a:pt x="6882" y="9563"/>
                  <a:pt x="6894" y="9575"/>
                </a:cubicBezTo>
                <a:lnTo>
                  <a:pt x="6965" y="9480"/>
                </a:lnTo>
                <a:lnTo>
                  <a:pt x="6965" y="9480"/>
                </a:lnTo>
                <a:cubicBezTo>
                  <a:pt x="6953" y="9528"/>
                  <a:pt x="6918" y="9563"/>
                  <a:pt x="6941" y="9599"/>
                </a:cubicBezTo>
                <a:cubicBezTo>
                  <a:pt x="6977" y="9551"/>
                  <a:pt x="6953" y="9480"/>
                  <a:pt x="6989" y="9456"/>
                </a:cubicBezTo>
                <a:lnTo>
                  <a:pt x="6989" y="9456"/>
                </a:lnTo>
                <a:cubicBezTo>
                  <a:pt x="6998" y="9501"/>
                  <a:pt x="6987" y="9540"/>
                  <a:pt x="6996" y="9540"/>
                </a:cubicBezTo>
                <a:cubicBezTo>
                  <a:pt x="6999" y="9540"/>
                  <a:pt x="7004" y="9536"/>
                  <a:pt x="7013" y="9528"/>
                </a:cubicBezTo>
                <a:lnTo>
                  <a:pt x="7013" y="9528"/>
                </a:lnTo>
                <a:cubicBezTo>
                  <a:pt x="7013" y="9547"/>
                  <a:pt x="7005" y="9566"/>
                  <a:pt x="6996" y="9579"/>
                </a:cubicBezTo>
                <a:lnTo>
                  <a:pt x="6996" y="9579"/>
                </a:lnTo>
                <a:cubicBezTo>
                  <a:pt x="7019" y="9557"/>
                  <a:pt x="7051" y="9582"/>
                  <a:pt x="7072" y="9528"/>
                </a:cubicBezTo>
                <a:cubicBezTo>
                  <a:pt x="7084" y="9599"/>
                  <a:pt x="7144" y="9528"/>
                  <a:pt x="7120" y="9635"/>
                </a:cubicBezTo>
                <a:cubicBezTo>
                  <a:pt x="7132" y="9611"/>
                  <a:pt x="7180" y="9563"/>
                  <a:pt x="7203" y="9563"/>
                </a:cubicBezTo>
                <a:cubicBezTo>
                  <a:pt x="7132" y="9682"/>
                  <a:pt x="7275" y="9587"/>
                  <a:pt x="7227" y="9730"/>
                </a:cubicBezTo>
                <a:cubicBezTo>
                  <a:pt x="7251" y="9670"/>
                  <a:pt x="7278" y="9662"/>
                  <a:pt x="7306" y="9662"/>
                </a:cubicBezTo>
                <a:cubicBezTo>
                  <a:pt x="7318" y="9662"/>
                  <a:pt x="7331" y="9663"/>
                  <a:pt x="7343" y="9663"/>
                </a:cubicBezTo>
                <a:cubicBezTo>
                  <a:pt x="7360" y="9663"/>
                  <a:pt x="7377" y="9660"/>
                  <a:pt x="7394" y="9647"/>
                </a:cubicBezTo>
                <a:lnTo>
                  <a:pt x="7394" y="9647"/>
                </a:lnTo>
                <a:cubicBezTo>
                  <a:pt x="7394" y="9654"/>
                  <a:pt x="7389" y="9661"/>
                  <a:pt x="7386" y="9663"/>
                </a:cubicBezTo>
                <a:lnTo>
                  <a:pt x="7386" y="9663"/>
                </a:lnTo>
                <a:cubicBezTo>
                  <a:pt x="7404" y="9687"/>
                  <a:pt x="7395" y="9720"/>
                  <a:pt x="7406" y="9742"/>
                </a:cubicBezTo>
                <a:cubicBezTo>
                  <a:pt x="7442" y="9647"/>
                  <a:pt x="7489" y="9635"/>
                  <a:pt x="7525" y="9575"/>
                </a:cubicBezTo>
                <a:lnTo>
                  <a:pt x="7525" y="9575"/>
                </a:lnTo>
                <a:cubicBezTo>
                  <a:pt x="7525" y="9682"/>
                  <a:pt x="7477" y="9694"/>
                  <a:pt x="7465" y="9790"/>
                </a:cubicBezTo>
                <a:cubicBezTo>
                  <a:pt x="7477" y="9706"/>
                  <a:pt x="7537" y="9718"/>
                  <a:pt x="7537" y="9647"/>
                </a:cubicBezTo>
                <a:cubicBezTo>
                  <a:pt x="7549" y="9718"/>
                  <a:pt x="7561" y="9682"/>
                  <a:pt x="7549" y="9766"/>
                </a:cubicBezTo>
                <a:cubicBezTo>
                  <a:pt x="7564" y="9715"/>
                  <a:pt x="7570" y="9705"/>
                  <a:pt x="7577" y="9705"/>
                </a:cubicBezTo>
                <a:cubicBezTo>
                  <a:pt x="7581" y="9705"/>
                  <a:pt x="7584" y="9709"/>
                  <a:pt x="7590" y="9709"/>
                </a:cubicBezTo>
                <a:cubicBezTo>
                  <a:pt x="7597" y="9709"/>
                  <a:pt x="7606" y="9704"/>
                  <a:pt x="7620" y="9682"/>
                </a:cubicBezTo>
                <a:lnTo>
                  <a:pt x="7620" y="9682"/>
                </a:lnTo>
                <a:cubicBezTo>
                  <a:pt x="7630" y="9741"/>
                  <a:pt x="7607" y="9784"/>
                  <a:pt x="7626" y="9784"/>
                </a:cubicBezTo>
                <a:cubicBezTo>
                  <a:pt x="7630" y="9784"/>
                  <a:pt x="7636" y="9782"/>
                  <a:pt x="7644" y="9778"/>
                </a:cubicBezTo>
                <a:lnTo>
                  <a:pt x="7644" y="9778"/>
                </a:lnTo>
                <a:cubicBezTo>
                  <a:pt x="7646" y="9784"/>
                  <a:pt x="7646" y="9791"/>
                  <a:pt x="7646" y="9797"/>
                </a:cubicBezTo>
                <a:lnTo>
                  <a:pt x="7646" y="9797"/>
                </a:lnTo>
                <a:cubicBezTo>
                  <a:pt x="7652" y="9769"/>
                  <a:pt x="7658" y="9738"/>
                  <a:pt x="7668" y="9718"/>
                </a:cubicBezTo>
                <a:cubicBezTo>
                  <a:pt x="7672" y="9717"/>
                  <a:pt x="7675" y="9717"/>
                  <a:pt x="7678" y="9717"/>
                </a:cubicBezTo>
                <a:cubicBezTo>
                  <a:pt x="7721" y="9717"/>
                  <a:pt x="7680" y="9793"/>
                  <a:pt x="7680" y="9849"/>
                </a:cubicBezTo>
                <a:cubicBezTo>
                  <a:pt x="7713" y="9827"/>
                  <a:pt x="7757" y="9753"/>
                  <a:pt x="7772" y="9753"/>
                </a:cubicBezTo>
                <a:cubicBezTo>
                  <a:pt x="7773" y="9753"/>
                  <a:pt x="7774" y="9753"/>
                  <a:pt x="7775" y="9754"/>
                </a:cubicBezTo>
                <a:cubicBezTo>
                  <a:pt x="7775" y="9778"/>
                  <a:pt x="7775" y="9778"/>
                  <a:pt x="7775" y="9801"/>
                </a:cubicBezTo>
                <a:cubicBezTo>
                  <a:pt x="7793" y="9774"/>
                  <a:pt x="7810" y="9769"/>
                  <a:pt x="7827" y="9769"/>
                </a:cubicBezTo>
                <a:cubicBezTo>
                  <a:pt x="7836" y="9769"/>
                  <a:pt x="7845" y="9771"/>
                  <a:pt x="7855" y="9771"/>
                </a:cubicBezTo>
                <a:cubicBezTo>
                  <a:pt x="7876" y="9771"/>
                  <a:pt x="7900" y="9765"/>
                  <a:pt x="7930" y="9730"/>
                </a:cubicBezTo>
                <a:cubicBezTo>
                  <a:pt x="7930" y="9742"/>
                  <a:pt x="7930" y="9754"/>
                  <a:pt x="7930" y="9766"/>
                </a:cubicBezTo>
                <a:cubicBezTo>
                  <a:pt x="7930" y="9706"/>
                  <a:pt x="7942" y="9659"/>
                  <a:pt x="7954" y="9635"/>
                </a:cubicBezTo>
                <a:cubicBezTo>
                  <a:pt x="7968" y="9635"/>
                  <a:pt x="7983" y="9612"/>
                  <a:pt x="7989" y="9612"/>
                </a:cubicBezTo>
                <a:cubicBezTo>
                  <a:pt x="7993" y="9612"/>
                  <a:pt x="7994" y="9620"/>
                  <a:pt x="7989" y="9647"/>
                </a:cubicBezTo>
                <a:cubicBezTo>
                  <a:pt x="7989" y="9644"/>
                  <a:pt x="7989" y="9644"/>
                  <a:pt x="7988" y="9644"/>
                </a:cubicBezTo>
                <a:cubicBezTo>
                  <a:pt x="7985" y="9644"/>
                  <a:pt x="7975" y="9663"/>
                  <a:pt x="7965" y="9682"/>
                </a:cubicBezTo>
                <a:lnTo>
                  <a:pt x="7989" y="9659"/>
                </a:lnTo>
                <a:lnTo>
                  <a:pt x="7989" y="9659"/>
                </a:lnTo>
                <a:cubicBezTo>
                  <a:pt x="7977" y="9754"/>
                  <a:pt x="7954" y="9682"/>
                  <a:pt x="7942" y="9742"/>
                </a:cubicBezTo>
                <a:cubicBezTo>
                  <a:pt x="7971" y="9732"/>
                  <a:pt x="8026" y="9689"/>
                  <a:pt x="8057" y="9689"/>
                </a:cubicBezTo>
                <a:cubicBezTo>
                  <a:pt x="8063" y="9689"/>
                  <a:pt x="8069" y="9690"/>
                  <a:pt x="8073" y="9694"/>
                </a:cubicBezTo>
                <a:cubicBezTo>
                  <a:pt x="8049" y="9790"/>
                  <a:pt x="7989" y="9706"/>
                  <a:pt x="8013" y="9801"/>
                </a:cubicBezTo>
                <a:lnTo>
                  <a:pt x="7977" y="9754"/>
                </a:lnTo>
                <a:cubicBezTo>
                  <a:pt x="7973" y="9811"/>
                  <a:pt x="7968" y="9821"/>
                  <a:pt x="7963" y="9821"/>
                </a:cubicBezTo>
                <a:cubicBezTo>
                  <a:pt x="7961" y="9821"/>
                  <a:pt x="7958" y="9818"/>
                  <a:pt x="7956" y="9818"/>
                </a:cubicBezTo>
                <a:cubicBezTo>
                  <a:pt x="7951" y="9818"/>
                  <a:pt x="7946" y="9828"/>
                  <a:pt x="7942" y="9885"/>
                </a:cubicBezTo>
                <a:cubicBezTo>
                  <a:pt x="7954" y="9897"/>
                  <a:pt x="7964" y="9901"/>
                  <a:pt x="7974" y="9901"/>
                </a:cubicBezTo>
                <a:cubicBezTo>
                  <a:pt x="7995" y="9901"/>
                  <a:pt x="8013" y="9885"/>
                  <a:pt x="8037" y="9885"/>
                </a:cubicBezTo>
                <a:cubicBezTo>
                  <a:pt x="8013" y="9921"/>
                  <a:pt x="8001" y="9968"/>
                  <a:pt x="8001" y="9980"/>
                </a:cubicBezTo>
                <a:cubicBezTo>
                  <a:pt x="8001" y="9980"/>
                  <a:pt x="8013" y="10004"/>
                  <a:pt x="8001" y="10051"/>
                </a:cubicBezTo>
                <a:lnTo>
                  <a:pt x="7977" y="10063"/>
                </a:lnTo>
                <a:cubicBezTo>
                  <a:pt x="7954" y="10182"/>
                  <a:pt x="7906" y="10302"/>
                  <a:pt x="7930" y="10397"/>
                </a:cubicBezTo>
                <a:lnTo>
                  <a:pt x="7965" y="10325"/>
                </a:lnTo>
                <a:lnTo>
                  <a:pt x="7965" y="10385"/>
                </a:lnTo>
                <a:lnTo>
                  <a:pt x="7942" y="10385"/>
                </a:lnTo>
                <a:cubicBezTo>
                  <a:pt x="7942" y="10405"/>
                  <a:pt x="7944" y="10413"/>
                  <a:pt x="7949" y="10413"/>
                </a:cubicBezTo>
                <a:cubicBezTo>
                  <a:pt x="7957" y="10413"/>
                  <a:pt x="7969" y="10385"/>
                  <a:pt x="7977" y="10361"/>
                </a:cubicBezTo>
                <a:cubicBezTo>
                  <a:pt x="7977" y="10397"/>
                  <a:pt x="7977" y="10421"/>
                  <a:pt x="7977" y="10432"/>
                </a:cubicBezTo>
                <a:lnTo>
                  <a:pt x="8025" y="10325"/>
                </a:lnTo>
                <a:lnTo>
                  <a:pt x="8025" y="10325"/>
                </a:lnTo>
                <a:cubicBezTo>
                  <a:pt x="8013" y="10373"/>
                  <a:pt x="7989" y="10409"/>
                  <a:pt x="8001" y="10444"/>
                </a:cubicBezTo>
                <a:cubicBezTo>
                  <a:pt x="8025" y="10397"/>
                  <a:pt x="8013" y="10337"/>
                  <a:pt x="8049" y="10302"/>
                </a:cubicBezTo>
                <a:lnTo>
                  <a:pt x="8049" y="10302"/>
                </a:lnTo>
                <a:cubicBezTo>
                  <a:pt x="8049" y="10344"/>
                  <a:pt x="8043" y="10380"/>
                  <a:pt x="8048" y="10380"/>
                </a:cubicBezTo>
                <a:cubicBezTo>
                  <a:pt x="8050" y="10380"/>
                  <a:pt x="8054" y="10375"/>
                  <a:pt x="8061" y="10361"/>
                </a:cubicBezTo>
                <a:lnTo>
                  <a:pt x="8061" y="10361"/>
                </a:lnTo>
                <a:cubicBezTo>
                  <a:pt x="8049" y="10397"/>
                  <a:pt x="8049" y="10409"/>
                  <a:pt x="8037" y="10421"/>
                </a:cubicBezTo>
                <a:cubicBezTo>
                  <a:pt x="8061" y="10397"/>
                  <a:pt x="8073" y="10421"/>
                  <a:pt x="8096" y="10361"/>
                </a:cubicBezTo>
                <a:cubicBezTo>
                  <a:pt x="8096" y="10421"/>
                  <a:pt x="8144" y="10349"/>
                  <a:pt x="8120" y="10456"/>
                </a:cubicBezTo>
                <a:cubicBezTo>
                  <a:pt x="8132" y="10432"/>
                  <a:pt x="8156" y="10373"/>
                  <a:pt x="8168" y="10373"/>
                </a:cubicBezTo>
                <a:cubicBezTo>
                  <a:pt x="8120" y="10504"/>
                  <a:pt x="8215" y="10397"/>
                  <a:pt x="8180" y="10540"/>
                </a:cubicBezTo>
                <a:cubicBezTo>
                  <a:pt x="8226" y="10425"/>
                  <a:pt x="8249" y="10487"/>
                  <a:pt x="8294" y="10438"/>
                </a:cubicBezTo>
                <a:lnTo>
                  <a:pt x="8294" y="10438"/>
                </a:lnTo>
                <a:cubicBezTo>
                  <a:pt x="8287" y="10448"/>
                  <a:pt x="8287" y="10456"/>
                  <a:pt x="8287" y="10456"/>
                </a:cubicBezTo>
                <a:cubicBezTo>
                  <a:pt x="8299" y="10468"/>
                  <a:pt x="8299" y="10504"/>
                  <a:pt x="8299" y="10528"/>
                </a:cubicBezTo>
                <a:cubicBezTo>
                  <a:pt x="8323" y="10432"/>
                  <a:pt x="8358" y="10421"/>
                  <a:pt x="8382" y="10361"/>
                </a:cubicBezTo>
                <a:lnTo>
                  <a:pt x="8382" y="10361"/>
                </a:lnTo>
                <a:cubicBezTo>
                  <a:pt x="8382" y="10456"/>
                  <a:pt x="8346" y="10468"/>
                  <a:pt x="8323" y="10563"/>
                </a:cubicBezTo>
                <a:cubicBezTo>
                  <a:pt x="8346" y="10480"/>
                  <a:pt x="8382" y="10492"/>
                  <a:pt x="8394" y="10421"/>
                </a:cubicBezTo>
                <a:lnTo>
                  <a:pt x="8394" y="10421"/>
                </a:lnTo>
                <a:cubicBezTo>
                  <a:pt x="8394" y="10492"/>
                  <a:pt x="8394" y="10456"/>
                  <a:pt x="8382" y="10540"/>
                </a:cubicBezTo>
                <a:cubicBezTo>
                  <a:pt x="8400" y="10480"/>
                  <a:pt x="8406" y="10474"/>
                  <a:pt x="8410" y="10474"/>
                </a:cubicBezTo>
                <a:cubicBezTo>
                  <a:pt x="8412" y="10474"/>
                  <a:pt x="8413" y="10475"/>
                  <a:pt x="8414" y="10475"/>
                </a:cubicBezTo>
                <a:cubicBezTo>
                  <a:pt x="8417" y="10475"/>
                  <a:pt x="8421" y="10471"/>
                  <a:pt x="8430" y="10444"/>
                </a:cubicBezTo>
                <a:lnTo>
                  <a:pt x="8430" y="10444"/>
                </a:lnTo>
                <a:cubicBezTo>
                  <a:pt x="8439" y="10499"/>
                  <a:pt x="8427" y="10540"/>
                  <a:pt x="8432" y="10540"/>
                </a:cubicBezTo>
                <a:cubicBezTo>
                  <a:pt x="8433" y="10540"/>
                  <a:pt x="8436" y="10536"/>
                  <a:pt x="8442" y="10528"/>
                </a:cubicBezTo>
                <a:lnTo>
                  <a:pt x="8442" y="10528"/>
                </a:lnTo>
                <a:cubicBezTo>
                  <a:pt x="8454" y="10575"/>
                  <a:pt x="8418" y="10611"/>
                  <a:pt x="8418" y="10611"/>
                </a:cubicBezTo>
                <a:cubicBezTo>
                  <a:pt x="8419" y="10612"/>
                  <a:pt x="8421" y="10612"/>
                  <a:pt x="8422" y="10612"/>
                </a:cubicBezTo>
                <a:cubicBezTo>
                  <a:pt x="8443" y="10612"/>
                  <a:pt x="8454" y="10524"/>
                  <a:pt x="8465" y="10468"/>
                </a:cubicBezTo>
                <a:cubicBezTo>
                  <a:pt x="8468" y="10467"/>
                  <a:pt x="8470" y="10467"/>
                  <a:pt x="8472" y="10467"/>
                </a:cubicBezTo>
                <a:cubicBezTo>
                  <a:pt x="8497" y="10467"/>
                  <a:pt x="8465" y="10544"/>
                  <a:pt x="8465" y="10599"/>
                </a:cubicBezTo>
                <a:cubicBezTo>
                  <a:pt x="8489" y="10575"/>
                  <a:pt x="8525" y="10492"/>
                  <a:pt x="8537" y="10492"/>
                </a:cubicBezTo>
                <a:cubicBezTo>
                  <a:pt x="8537" y="10516"/>
                  <a:pt x="8537" y="10516"/>
                  <a:pt x="8525" y="10540"/>
                </a:cubicBezTo>
                <a:cubicBezTo>
                  <a:pt x="8540" y="10509"/>
                  <a:pt x="8553" y="10507"/>
                  <a:pt x="8567" y="10507"/>
                </a:cubicBezTo>
                <a:cubicBezTo>
                  <a:pt x="8569" y="10507"/>
                  <a:pt x="8572" y="10507"/>
                  <a:pt x="8574" y="10507"/>
                </a:cubicBezTo>
                <a:cubicBezTo>
                  <a:pt x="8590" y="10507"/>
                  <a:pt x="8608" y="10504"/>
                  <a:pt x="8632" y="10456"/>
                </a:cubicBezTo>
                <a:cubicBezTo>
                  <a:pt x="8632" y="10468"/>
                  <a:pt x="8632" y="10468"/>
                  <a:pt x="8632" y="10480"/>
                </a:cubicBezTo>
                <a:cubicBezTo>
                  <a:pt x="8632" y="10476"/>
                  <a:pt x="8632" y="10472"/>
                  <a:pt x="8632" y="10468"/>
                </a:cubicBezTo>
                <a:lnTo>
                  <a:pt x="8632" y="10468"/>
                </a:lnTo>
                <a:cubicBezTo>
                  <a:pt x="8663" y="10447"/>
                  <a:pt x="8694" y="10392"/>
                  <a:pt x="8709" y="10392"/>
                </a:cubicBezTo>
                <a:cubicBezTo>
                  <a:pt x="8712" y="10392"/>
                  <a:pt x="8714" y="10393"/>
                  <a:pt x="8716" y="10397"/>
                </a:cubicBezTo>
                <a:cubicBezTo>
                  <a:pt x="8704" y="10492"/>
                  <a:pt x="8668" y="10421"/>
                  <a:pt x="8680" y="10504"/>
                </a:cubicBezTo>
                <a:lnTo>
                  <a:pt x="8656" y="10468"/>
                </a:lnTo>
                <a:cubicBezTo>
                  <a:pt x="8656" y="10528"/>
                  <a:pt x="8654" y="10536"/>
                  <a:pt x="8651" y="10536"/>
                </a:cubicBezTo>
                <a:cubicBezTo>
                  <a:pt x="8649" y="10536"/>
                  <a:pt x="8648" y="10535"/>
                  <a:pt x="8647" y="10535"/>
                </a:cubicBezTo>
                <a:cubicBezTo>
                  <a:pt x="8643" y="10535"/>
                  <a:pt x="8637" y="10543"/>
                  <a:pt x="8632" y="10611"/>
                </a:cubicBezTo>
                <a:cubicBezTo>
                  <a:pt x="8637" y="10615"/>
                  <a:pt x="8642" y="10616"/>
                  <a:pt x="8647" y="10616"/>
                </a:cubicBezTo>
                <a:cubicBezTo>
                  <a:pt x="8666" y="10616"/>
                  <a:pt x="8678" y="10589"/>
                  <a:pt x="8696" y="10589"/>
                </a:cubicBezTo>
                <a:cubicBezTo>
                  <a:pt x="8702" y="10589"/>
                  <a:pt x="8708" y="10592"/>
                  <a:pt x="8716" y="10599"/>
                </a:cubicBezTo>
                <a:cubicBezTo>
                  <a:pt x="8727" y="10552"/>
                  <a:pt x="8727" y="10528"/>
                  <a:pt x="8739" y="10480"/>
                </a:cubicBezTo>
                <a:cubicBezTo>
                  <a:pt x="8747" y="10472"/>
                  <a:pt x="8753" y="10469"/>
                  <a:pt x="8758" y="10469"/>
                </a:cubicBezTo>
                <a:cubicBezTo>
                  <a:pt x="8790" y="10469"/>
                  <a:pt x="8761" y="10623"/>
                  <a:pt x="8780" y="10623"/>
                </a:cubicBezTo>
                <a:cubicBezTo>
                  <a:pt x="8784" y="10623"/>
                  <a:pt x="8790" y="10616"/>
                  <a:pt x="8799" y="10599"/>
                </a:cubicBezTo>
                <a:cubicBezTo>
                  <a:pt x="8817" y="10554"/>
                  <a:pt x="8835" y="10480"/>
                  <a:pt x="8848" y="10480"/>
                </a:cubicBezTo>
                <a:cubicBezTo>
                  <a:pt x="8852" y="10480"/>
                  <a:pt x="8856" y="10487"/>
                  <a:pt x="8858" y="10504"/>
                </a:cubicBezTo>
                <a:lnTo>
                  <a:pt x="8835" y="10599"/>
                </a:lnTo>
                <a:cubicBezTo>
                  <a:pt x="8835" y="10600"/>
                  <a:pt x="8836" y="10600"/>
                  <a:pt x="8837" y="10600"/>
                </a:cubicBezTo>
                <a:cubicBezTo>
                  <a:pt x="8856" y="10600"/>
                  <a:pt x="8874" y="10509"/>
                  <a:pt x="8893" y="10509"/>
                </a:cubicBezTo>
                <a:cubicBezTo>
                  <a:pt x="8897" y="10509"/>
                  <a:pt x="8902" y="10514"/>
                  <a:pt x="8906" y="10528"/>
                </a:cubicBezTo>
                <a:cubicBezTo>
                  <a:pt x="8882" y="10563"/>
                  <a:pt x="8870" y="10563"/>
                  <a:pt x="8870" y="10575"/>
                </a:cubicBezTo>
                <a:cubicBezTo>
                  <a:pt x="8873" y="10594"/>
                  <a:pt x="8876" y="10602"/>
                  <a:pt x="8879" y="10602"/>
                </a:cubicBezTo>
                <a:cubicBezTo>
                  <a:pt x="8888" y="10602"/>
                  <a:pt x="8898" y="10527"/>
                  <a:pt x="8915" y="10527"/>
                </a:cubicBezTo>
                <a:cubicBezTo>
                  <a:pt x="8916" y="10527"/>
                  <a:pt x="8917" y="10527"/>
                  <a:pt x="8918" y="10528"/>
                </a:cubicBezTo>
                <a:lnTo>
                  <a:pt x="8906" y="10611"/>
                </a:lnTo>
                <a:cubicBezTo>
                  <a:pt x="8942" y="10599"/>
                  <a:pt x="8989" y="10552"/>
                  <a:pt x="9037" y="10540"/>
                </a:cubicBezTo>
                <a:lnTo>
                  <a:pt x="9037" y="10540"/>
                </a:lnTo>
                <a:cubicBezTo>
                  <a:pt x="9025" y="10563"/>
                  <a:pt x="9013" y="10587"/>
                  <a:pt x="9025" y="10623"/>
                </a:cubicBezTo>
                <a:cubicBezTo>
                  <a:pt x="9037" y="10616"/>
                  <a:pt x="9049" y="10612"/>
                  <a:pt x="9060" y="10612"/>
                </a:cubicBezTo>
                <a:cubicBezTo>
                  <a:pt x="9104" y="10612"/>
                  <a:pt x="9140" y="10662"/>
                  <a:pt x="9168" y="10718"/>
                </a:cubicBezTo>
                <a:lnTo>
                  <a:pt x="9204" y="10647"/>
                </a:lnTo>
                <a:lnTo>
                  <a:pt x="9204" y="10647"/>
                </a:lnTo>
                <a:cubicBezTo>
                  <a:pt x="9204" y="10647"/>
                  <a:pt x="9204" y="10683"/>
                  <a:pt x="9192" y="10694"/>
                </a:cubicBezTo>
                <a:cubicBezTo>
                  <a:pt x="9193" y="10698"/>
                  <a:pt x="9195" y="10699"/>
                  <a:pt x="9196" y="10699"/>
                </a:cubicBezTo>
                <a:cubicBezTo>
                  <a:pt x="9204" y="10699"/>
                  <a:pt x="9205" y="10642"/>
                  <a:pt x="9216" y="10611"/>
                </a:cubicBezTo>
                <a:cubicBezTo>
                  <a:pt x="9227" y="10611"/>
                  <a:pt x="9227" y="10659"/>
                  <a:pt x="9216" y="10683"/>
                </a:cubicBezTo>
                <a:cubicBezTo>
                  <a:pt x="9245" y="10646"/>
                  <a:pt x="9284" y="10609"/>
                  <a:pt x="9315" y="10609"/>
                </a:cubicBezTo>
                <a:cubicBezTo>
                  <a:pt x="9333" y="10609"/>
                  <a:pt x="9349" y="10623"/>
                  <a:pt x="9358" y="10659"/>
                </a:cubicBezTo>
                <a:lnTo>
                  <a:pt x="9347" y="10671"/>
                </a:lnTo>
                <a:cubicBezTo>
                  <a:pt x="9349" y="10674"/>
                  <a:pt x="9351" y="10675"/>
                  <a:pt x="9353" y="10675"/>
                </a:cubicBezTo>
                <a:cubicBezTo>
                  <a:pt x="9372" y="10675"/>
                  <a:pt x="9396" y="10582"/>
                  <a:pt x="9410" y="10582"/>
                </a:cubicBezTo>
                <a:cubicBezTo>
                  <a:pt x="9413" y="10582"/>
                  <a:pt x="9416" y="10587"/>
                  <a:pt x="9418" y="10599"/>
                </a:cubicBezTo>
                <a:lnTo>
                  <a:pt x="9406" y="10611"/>
                </a:lnTo>
                <a:cubicBezTo>
                  <a:pt x="9466" y="10659"/>
                  <a:pt x="9549" y="10599"/>
                  <a:pt x="9573" y="10730"/>
                </a:cubicBezTo>
                <a:cubicBezTo>
                  <a:pt x="9579" y="10700"/>
                  <a:pt x="9586" y="10691"/>
                  <a:pt x="9593" y="10691"/>
                </a:cubicBezTo>
                <a:cubicBezTo>
                  <a:pt x="9602" y="10691"/>
                  <a:pt x="9611" y="10705"/>
                  <a:pt x="9621" y="10705"/>
                </a:cubicBezTo>
                <a:cubicBezTo>
                  <a:pt x="9632" y="10705"/>
                  <a:pt x="9643" y="10691"/>
                  <a:pt x="9656" y="10635"/>
                </a:cubicBezTo>
                <a:cubicBezTo>
                  <a:pt x="9668" y="10718"/>
                  <a:pt x="9656" y="10742"/>
                  <a:pt x="9692" y="10802"/>
                </a:cubicBezTo>
                <a:cubicBezTo>
                  <a:pt x="9692" y="10802"/>
                  <a:pt x="9693" y="10803"/>
                  <a:pt x="9694" y="10803"/>
                </a:cubicBezTo>
                <a:cubicBezTo>
                  <a:pt x="9706" y="10803"/>
                  <a:pt x="9729" y="10706"/>
                  <a:pt x="9751" y="10694"/>
                </a:cubicBezTo>
                <a:lnTo>
                  <a:pt x="9751" y="10694"/>
                </a:lnTo>
                <a:lnTo>
                  <a:pt x="9739" y="10778"/>
                </a:lnTo>
                <a:lnTo>
                  <a:pt x="9739" y="10778"/>
                </a:lnTo>
                <a:lnTo>
                  <a:pt x="9775" y="10694"/>
                </a:lnTo>
                <a:lnTo>
                  <a:pt x="9763" y="10790"/>
                </a:lnTo>
                <a:lnTo>
                  <a:pt x="9763" y="10790"/>
                </a:lnTo>
                <a:lnTo>
                  <a:pt x="9787" y="10778"/>
                </a:lnTo>
                <a:cubicBezTo>
                  <a:pt x="9775" y="10766"/>
                  <a:pt x="9775" y="10742"/>
                  <a:pt x="9787" y="10718"/>
                </a:cubicBezTo>
                <a:cubicBezTo>
                  <a:pt x="9791" y="10713"/>
                  <a:pt x="9794" y="10710"/>
                  <a:pt x="9798" y="10710"/>
                </a:cubicBezTo>
                <a:cubicBezTo>
                  <a:pt x="9817" y="10710"/>
                  <a:pt x="9833" y="10785"/>
                  <a:pt x="9823" y="10825"/>
                </a:cubicBezTo>
                <a:lnTo>
                  <a:pt x="9894" y="10766"/>
                </a:lnTo>
                <a:lnTo>
                  <a:pt x="9894" y="10766"/>
                </a:lnTo>
                <a:cubicBezTo>
                  <a:pt x="9888" y="10785"/>
                  <a:pt x="9882" y="10797"/>
                  <a:pt x="9875" y="10806"/>
                </a:cubicBezTo>
                <a:lnTo>
                  <a:pt x="9875" y="10806"/>
                </a:lnTo>
                <a:cubicBezTo>
                  <a:pt x="9875" y="10806"/>
                  <a:pt x="9876" y="10806"/>
                  <a:pt x="9876" y="10806"/>
                </a:cubicBezTo>
                <a:cubicBezTo>
                  <a:pt x="9884" y="10806"/>
                  <a:pt x="9869" y="10857"/>
                  <a:pt x="9877" y="10857"/>
                </a:cubicBezTo>
                <a:cubicBezTo>
                  <a:pt x="9880" y="10857"/>
                  <a:pt x="9885" y="10851"/>
                  <a:pt x="9894" y="10837"/>
                </a:cubicBezTo>
                <a:cubicBezTo>
                  <a:pt x="9894" y="10825"/>
                  <a:pt x="9906" y="10802"/>
                  <a:pt x="9906" y="10778"/>
                </a:cubicBezTo>
                <a:cubicBezTo>
                  <a:pt x="9906" y="10814"/>
                  <a:pt x="9927" y="10830"/>
                  <a:pt x="9947" y="10830"/>
                </a:cubicBezTo>
                <a:cubicBezTo>
                  <a:pt x="9954" y="10830"/>
                  <a:pt x="9960" y="10828"/>
                  <a:pt x="9966" y="10825"/>
                </a:cubicBezTo>
                <a:lnTo>
                  <a:pt x="9966" y="10825"/>
                </a:lnTo>
                <a:lnTo>
                  <a:pt x="9954" y="10873"/>
                </a:lnTo>
                <a:cubicBezTo>
                  <a:pt x="9963" y="10879"/>
                  <a:pt x="9974" y="10881"/>
                  <a:pt x="9986" y="10881"/>
                </a:cubicBezTo>
                <a:cubicBezTo>
                  <a:pt x="10012" y="10881"/>
                  <a:pt x="10043" y="10871"/>
                  <a:pt x="10067" y="10871"/>
                </a:cubicBezTo>
                <a:cubicBezTo>
                  <a:pt x="10073" y="10871"/>
                  <a:pt x="10079" y="10871"/>
                  <a:pt x="10085" y="10873"/>
                </a:cubicBezTo>
                <a:cubicBezTo>
                  <a:pt x="10073" y="10849"/>
                  <a:pt x="10097" y="10754"/>
                  <a:pt x="10120" y="10742"/>
                </a:cubicBezTo>
                <a:lnTo>
                  <a:pt x="10120" y="10742"/>
                </a:lnTo>
                <a:lnTo>
                  <a:pt x="10116" y="10771"/>
                </a:lnTo>
                <a:lnTo>
                  <a:pt x="10116" y="10771"/>
                </a:lnTo>
                <a:cubicBezTo>
                  <a:pt x="10119" y="10764"/>
                  <a:pt x="10124" y="10755"/>
                  <a:pt x="10132" y="10742"/>
                </a:cubicBezTo>
                <a:lnTo>
                  <a:pt x="10132" y="10742"/>
                </a:lnTo>
                <a:cubicBezTo>
                  <a:pt x="10144" y="10754"/>
                  <a:pt x="10120" y="10837"/>
                  <a:pt x="10109" y="10861"/>
                </a:cubicBezTo>
                <a:lnTo>
                  <a:pt x="10132" y="10837"/>
                </a:lnTo>
                <a:lnTo>
                  <a:pt x="10132" y="10837"/>
                </a:lnTo>
                <a:cubicBezTo>
                  <a:pt x="10132" y="10861"/>
                  <a:pt x="10120" y="10873"/>
                  <a:pt x="10109" y="10909"/>
                </a:cubicBezTo>
                <a:cubicBezTo>
                  <a:pt x="10113" y="10898"/>
                  <a:pt x="10116" y="10894"/>
                  <a:pt x="10119" y="10894"/>
                </a:cubicBezTo>
                <a:cubicBezTo>
                  <a:pt x="10129" y="10894"/>
                  <a:pt x="10134" y="10936"/>
                  <a:pt x="10143" y="10936"/>
                </a:cubicBezTo>
                <a:cubicBezTo>
                  <a:pt x="10146" y="10936"/>
                  <a:pt x="10150" y="10929"/>
                  <a:pt x="10156" y="10909"/>
                </a:cubicBezTo>
                <a:lnTo>
                  <a:pt x="10156" y="10933"/>
                </a:lnTo>
                <a:cubicBezTo>
                  <a:pt x="10166" y="10935"/>
                  <a:pt x="10174" y="10936"/>
                  <a:pt x="10182" y="10936"/>
                </a:cubicBezTo>
                <a:cubicBezTo>
                  <a:pt x="10214" y="10936"/>
                  <a:pt x="10235" y="10921"/>
                  <a:pt x="10263" y="10921"/>
                </a:cubicBezTo>
                <a:cubicBezTo>
                  <a:pt x="10287" y="10849"/>
                  <a:pt x="10299" y="10873"/>
                  <a:pt x="10323" y="10813"/>
                </a:cubicBezTo>
                <a:cubicBezTo>
                  <a:pt x="10335" y="10837"/>
                  <a:pt x="10359" y="10909"/>
                  <a:pt x="10394" y="10909"/>
                </a:cubicBezTo>
                <a:cubicBezTo>
                  <a:pt x="10418" y="10873"/>
                  <a:pt x="10406" y="10849"/>
                  <a:pt x="10430" y="10802"/>
                </a:cubicBezTo>
                <a:lnTo>
                  <a:pt x="10430" y="10802"/>
                </a:lnTo>
                <a:cubicBezTo>
                  <a:pt x="10418" y="10873"/>
                  <a:pt x="10454" y="10873"/>
                  <a:pt x="10430" y="10909"/>
                </a:cubicBezTo>
                <a:cubicBezTo>
                  <a:pt x="10466" y="10909"/>
                  <a:pt x="10478" y="10909"/>
                  <a:pt x="10537" y="10873"/>
                </a:cubicBezTo>
                <a:cubicBezTo>
                  <a:pt x="10537" y="10837"/>
                  <a:pt x="10537" y="10825"/>
                  <a:pt x="10549" y="10802"/>
                </a:cubicBezTo>
                <a:cubicBezTo>
                  <a:pt x="10561" y="10802"/>
                  <a:pt x="10561" y="10837"/>
                  <a:pt x="10549" y="10873"/>
                </a:cubicBezTo>
                <a:cubicBezTo>
                  <a:pt x="10558" y="10863"/>
                  <a:pt x="10566" y="10859"/>
                  <a:pt x="10573" y="10859"/>
                </a:cubicBezTo>
                <a:cubicBezTo>
                  <a:pt x="10614" y="10859"/>
                  <a:pt x="10634" y="11001"/>
                  <a:pt x="10677" y="11001"/>
                </a:cubicBezTo>
                <a:cubicBezTo>
                  <a:pt x="10688" y="11001"/>
                  <a:pt x="10701" y="10992"/>
                  <a:pt x="10716" y="10968"/>
                </a:cubicBezTo>
                <a:lnTo>
                  <a:pt x="10704" y="10968"/>
                </a:lnTo>
                <a:lnTo>
                  <a:pt x="10763" y="10909"/>
                </a:lnTo>
                <a:lnTo>
                  <a:pt x="10763" y="10909"/>
                </a:lnTo>
                <a:cubicBezTo>
                  <a:pt x="10787" y="10921"/>
                  <a:pt x="10740" y="10956"/>
                  <a:pt x="10751" y="11004"/>
                </a:cubicBezTo>
                <a:cubicBezTo>
                  <a:pt x="10774" y="10970"/>
                  <a:pt x="10789" y="10960"/>
                  <a:pt x="10802" y="10960"/>
                </a:cubicBezTo>
                <a:cubicBezTo>
                  <a:pt x="10821" y="10960"/>
                  <a:pt x="10833" y="10985"/>
                  <a:pt x="10853" y="10985"/>
                </a:cubicBezTo>
                <a:cubicBezTo>
                  <a:pt x="10861" y="10985"/>
                  <a:pt x="10870" y="10980"/>
                  <a:pt x="10882" y="10968"/>
                </a:cubicBezTo>
                <a:lnTo>
                  <a:pt x="10882" y="10968"/>
                </a:lnTo>
                <a:cubicBezTo>
                  <a:pt x="10878" y="11052"/>
                  <a:pt x="10897" y="11068"/>
                  <a:pt x="10922" y="11068"/>
                </a:cubicBezTo>
                <a:cubicBezTo>
                  <a:pt x="10939" y="11068"/>
                  <a:pt x="10959" y="11061"/>
                  <a:pt x="10976" y="11061"/>
                </a:cubicBezTo>
                <a:cubicBezTo>
                  <a:pt x="10994" y="11061"/>
                  <a:pt x="11010" y="11070"/>
                  <a:pt x="11013" y="11111"/>
                </a:cubicBezTo>
                <a:lnTo>
                  <a:pt x="11025" y="11064"/>
                </a:lnTo>
                <a:cubicBezTo>
                  <a:pt x="11028" y="11056"/>
                  <a:pt x="11029" y="11054"/>
                  <a:pt x="11030" y="11054"/>
                </a:cubicBezTo>
                <a:cubicBezTo>
                  <a:pt x="11033" y="11054"/>
                  <a:pt x="11028" y="11102"/>
                  <a:pt x="11037" y="11111"/>
                </a:cubicBezTo>
                <a:cubicBezTo>
                  <a:pt x="11037" y="11075"/>
                  <a:pt x="11037" y="11064"/>
                  <a:pt x="11049" y="11040"/>
                </a:cubicBezTo>
                <a:cubicBezTo>
                  <a:pt x="11061" y="11036"/>
                  <a:pt x="11072" y="11034"/>
                  <a:pt x="11083" y="11034"/>
                </a:cubicBezTo>
                <a:cubicBezTo>
                  <a:pt x="11172" y="11034"/>
                  <a:pt x="11237" y="11153"/>
                  <a:pt x="11311" y="11206"/>
                </a:cubicBezTo>
                <a:cubicBezTo>
                  <a:pt x="11312" y="11207"/>
                  <a:pt x="11313" y="11208"/>
                  <a:pt x="11314" y="11208"/>
                </a:cubicBezTo>
                <a:cubicBezTo>
                  <a:pt x="11334" y="11208"/>
                  <a:pt x="11366" y="11067"/>
                  <a:pt x="11390" y="11067"/>
                </a:cubicBezTo>
                <a:cubicBezTo>
                  <a:pt x="11396" y="11067"/>
                  <a:pt x="11402" y="11076"/>
                  <a:pt x="11406" y="11099"/>
                </a:cubicBezTo>
                <a:lnTo>
                  <a:pt x="11371" y="11183"/>
                </a:lnTo>
                <a:cubicBezTo>
                  <a:pt x="11398" y="11159"/>
                  <a:pt x="11421" y="11152"/>
                  <a:pt x="11442" y="11152"/>
                </a:cubicBezTo>
                <a:cubicBezTo>
                  <a:pt x="11477" y="11152"/>
                  <a:pt x="11506" y="11171"/>
                  <a:pt x="11539" y="11171"/>
                </a:cubicBezTo>
                <a:cubicBezTo>
                  <a:pt x="11557" y="11171"/>
                  <a:pt x="11576" y="11165"/>
                  <a:pt x="11597" y="11147"/>
                </a:cubicBezTo>
                <a:lnTo>
                  <a:pt x="11597" y="11147"/>
                </a:lnTo>
                <a:cubicBezTo>
                  <a:pt x="11597" y="11171"/>
                  <a:pt x="11585" y="11194"/>
                  <a:pt x="11573" y="11194"/>
                </a:cubicBezTo>
                <a:cubicBezTo>
                  <a:pt x="11573" y="11214"/>
                  <a:pt x="11580" y="11222"/>
                  <a:pt x="11589" y="11222"/>
                </a:cubicBezTo>
                <a:cubicBezTo>
                  <a:pt x="11607" y="11222"/>
                  <a:pt x="11637" y="11191"/>
                  <a:pt x="11644" y="11159"/>
                </a:cubicBezTo>
                <a:cubicBezTo>
                  <a:pt x="11656" y="11159"/>
                  <a:pt x="11633" y="11206"/>
                  <a:pt x="11633" y="11230"/>
                </a:cubicBezTo>
                <a:cubicBezTo>
                  <a:pt x="11634" y="11236"/>
                  <a:pt x="11637" y="11238"/>
                  <a:pt x="11640" y="11238"/>
                </a:cubicBezTo>
                <a:cubicBezTo>
                  <a:pt x="11653" y="11238"/>
                  <a:pt x="11674" y="11200"/>
                  <a:pt x="11680" y="11200"/>
                </a:cubicBezTo>
                <a:cubicBezTo>
                  <a:pt x="11682" y="11200"/>
                  <a:pt x="11683" y="11205"/>
                  <a:pt x="11680" y="11218"/>
                </a:cubicBezTo>
                <a:cubicBezTo>
                  <a:pt x="11680" y="11225"/>
                  <a:pt x="11680" y="11231"/>
                  <a:pt x="11678" y="11236"/>
                </a:cubicBezTo>
                <a:lnTo>
                  <a:pt x="11678" y="11236"/>
                </a:lnTo>
                <a:cubicBezTo>
                  <a:pt x="11681" y="11235"/>
                  <a:pt x="11683" y="11235"/>
                  <a:pt x="11686" y="11235"/>
                </a:cubicBezTo>
                <a:cubicBezTo>
                  <a:pt x="11692" y="11235"/>
                  <a:pt x="11697" y="11236"/>
                  <a:pt x="11702" y="11236"/>
                </a:cubicBezTo>
                <a:cubicBezTo>
                  <a:pt x="11713" y="11236"/>
                  <a:pt x="11722" y="11230"/>
                  <a:pt x="11728" y="11194"/>
                </a:cubicBezTo>
                <a:cubicBezTo>
                  <a:pt x="11728" y="11205"/>
                  <a:pt x="11732" y="11208"/>
                  <a:pt x="11738" y="11208"/>
                </a:cubicBezTo>
                <a:cubicBezTo>
                  <a:pt x="11746" y="11208"/>
                  <a:pt x="11757" y="11201"/>
                  <a:pt x="11764" y="11194"/>
                </a:cubicBezTo>
                <a:cubicBezTo>
                  <a:pt x="11775" y="11206"/>
                  <a:pt x="11775" y="11206"/>
                  <a:pt x="11775" y="11206"/>
                </a:cubicBezTo>
                <a:cubicBezTo>
                  <a:pt x="11787" y="11206"/>
                  <a:pt x="11787" y="11206"/>
                  <a:pt x="11787" y="11218"/>
                </a:cubicBezTo>
                <a:cubicBezTo>
                  <a:pt x="11787" y="11218"/>
                  <a:pt x="11799" y="11206"/>
                  <a:pt x="11799" y="11206"/>
                </a:cubicBezTo>
                <a:cubicBezTo>
                  <a:pt x="11811" y="11206"/>
                  <a:pt x="11835" y="11218"/>
                  <a:pt x="11847" y="11218"/>
                </a:cubicBezTo>
                <a:cubicBezTo>
                  <a:pt x="11847" y="11238"/>
                  <a:pt x="11854" y="11247"/>
                  <a:pt x="11865" y="11247"/>
                </a:cubicBezTo>
                <a:cubicBezTo>
                  <a:pt x="11873" y="11247"/>
                  <a:pt x="11884" y="11241"/>
                  <a:pt x="11894" y="11230"/>
                </a:cubicBezTo>
                <a:lnTo>
                  <a:pt x="11906" y="11230"/>
                </a:lnTo>
                <a:cubicBezTo>
                  <a:pt x="11906" y="11242"/>
                  <a:pt x="11906" y="11254"/>
                  <a:pt x="11894" y="11290"/>
                </a:cubicBezTo>
                <a:cubicBezTo>
                  <a:pt x="11897" y="11293"/>
                  <a:pt x="11901" y="11294"/>
                  <a:pt x="11905" y="11294"/>
                </a:cubicBezTo>
                <a:cubicBezTo>
                  <a:pt x="11917" y="11294"/>
                  <a:pt x="11933" y="11278"/>
                  <a:pt x="11942" y="11242"/>
                </a:cubicBezTo>
                <a:cubicBezTo>
                  <a:pt x="11942" y="11254"/>
                  <a:pt x="11942" y="11254"/>
                  <a:pt x="11954" y="11254"/>
                </a:cubicBezTo>
                <a:cubicBezTo>
                  <a:pt x="11954" y="11266"/>
                  <a:pt x="11966" y="11266"/>
                  <a:pt x="11978" y="11266"/>
                </a:cubicBezTo>
                <a:cubicBezTo>
                  <a:pt x="11990" y="11278"/>
                  <a:pt x="12002" y="11290"/>
                  <a:pt x="12014" y="11302"/>
                </a:cubicBezTo>
                <a:cubicBezTo>
                  <a:pt x="12014" y="11302"/>
                  <a:pt x="12014" y="11302"/>
                  <a:pt x="12014" y="11314"/>
                </a:cubicBezTo>
                <a:cubicBezTo>
                  <a:pt x="12014" y="11314"/>
                  <a:pt x="12014" y="11314"/>
                  <a:pt x="12025" y="11302"/>
                </a:cubicBezTo>
                <a:cubicBezTo>
                  <a:pt x="12037" y="11302"/>
                  <a:pt x="12049" y="11290"/>
                  <a:pt x="12049" y="11290"/>
                </a:cubicBezTo>
                <a:cubicBezTo>
                  <a:pt x="12061" y="11302"/>
                  <a:pt x="12073" y="11314"/>
                  <a:pt x="12085" y="11325"/>
                </a:cubicBezTo>
                <a:cubicBezTo>
                  <a:pt x="12073" y="11314"/>
                  <a:pt x="12061" y="11302"/>
                  <a:pt x="12061" y="11290"/>
                </a:cubicBezTo>
                <a:cubicBezTo>
                  <a:pt x="12073" y="11278"/>
                  <a:pt x="12097" y="11266"/>
                  <a:pt x="12109" y="11254"/>
                </a:cubicBezTo>
                <a:cubicBezTo>
                  <a:pt x="12133" y="11254"/>
                  <a:pt x="12145" y="11266"/>
                  <a:pt x="12168" y="11266"/>
                </a:cubicBezTo>
                <a:cubicBezTo>
                  <a:pt x="12168" y="11278"/>
                  <a:pt x="12168" y="11278"/>
                  <a:pt x="12168" y="11278"/>
                </a:cubicBezTo>
                <a:cubicBezTo>
                  <a:pt x="12165" y="11278"/>
                  <a:pt x="12162" y="11277"/>
                  <a:pt x="12158" y="11277"/>
                </a:cubicBezTo>
                <a:cubicBezTo>
                  <a:pt x="12145" y="11277"/>
                  <a:pt x="12130" y="11284"/>
                  <a:pt x="12121" y="11337"/>
                </a:cubicBezTo>
                <a:cubicBezTo>
                  <a:pt x="12145" y="11325"/>
                  <a:pt x="12156" y="11302"/>
                  <a:pt x="12180" y="11290"/>
                </a:cubicBezTo>
                <a:cubicBezTo>
                  <a:pt x="12192" y="11302"/>
                  <a:pt x="12192" y="11302"/>
                  <a:pt x="12204" y="11302"/>
                </a:cubicBezTo>
                <a:lnTo>
                  <a:pt x="12216" y="11290"/>
                </a:lnTo>
                <a:cubicBezTo>
                  <a:pt x="12204" y="11290"/>
                  <a:pt x="12204" y="11290"/>
                  <a:pt x="12204" y="11278"/>
                </a:cubicBezTo>
                <a:lnTo>
                  <a:pt x="12204" y="11278"/>
                </a:lnTo>
                <a:cubicBezTo>
                  <a:pt x="12204" y="11278"/>
                  <a:pt x="12204" y="11290"/>
                  <a:pt x="12216" y="11290"/>
                </a:cubicBezTo>
                <a:cubicBezTo>
                  <a:pt x="12228" y="11290"/>
                  <a:pt x="12240" y="11302"/>
                  <a:pt x="12252" y="11302"/>
                </a:cubicBezTo>
                <a:cubicBezTo>
                  <a:pt x="12252" y="11314"/>
                  <a:pt x="12240" y="11314"/>
                  <a:pt x="12240" y="11325"/>
                </a:cubicBezTo>
                <a:lnTo>
                  <a:pt x="12240" y="11325"/>
                </a:lnTo>
                <a:cubicBezTo>
                  <a:pt x="12252" y="11314"/>
                  <a:pt x="12264" y="11314"/>
                  <a:pt x="12275" y="11314"/>
                </a:cubicBezTo>
                <a:cubicBezTo>
                  <a:pt x="12287" y="11325"/>
                  <a:pt x="12311" y="11325"/>
                  <a:pt x="12335" y="11337"/>
                </a:cubicBezTo>
                <a:lnTo>
                  <a:pt x="12323" y="11337"/>
                </a:lnTo>
                <a:lnTo>
                  <a:pt x="12335" y="11349"/>
                </a:lnTo>
                <a:cubicBezTo>
                  <a:pt x="12371" y="11361"/>
                  <a:pt x="12395" y="11373"/>
                  <a:pt x="12430" y="11397"/>
                </a:cubicBezTo>
                <a:cubicBezTo>
                  <a:pt x="12585" y="11480"/>
                  <a:pt x="12776" y="11587"/>
                  <a:pt x="12942" y="11659"/>
                </a:cubicBezTo>
                <a:cubicBezTo>
                  <a:pt x="12951" y="11663"/>
                  <a:pt x="12958" y="11665"/>
                  <a:pt x="12962" y="11665"/>
                </a:cubicBezTo>
                <a:cubicBezTo>
                  <a:pt x="13005" y="11665"/>
                  <a:pt x="12799" y="11459"/>
                  <a:pt x="12834" y="11459"/>
                </a:cubicBezTo>
                <a:cubicBezTo>
                  <a:pt x="12844" y="11459"/>
                  <a:pt x="12872" y="11475"/>
                  <a:pt x="12930" y="11516"/>
                </a:cubicBezTo>
                <a:lnTo>
                  <a:pt x="13026" y="11647"/>
                </a:lnTo>
                <a:cubicBezTo>
                  <a:pt x="13034" y="11630"/>
                  <a:pt x="13049" y="11624"/>
                  <a:pt x="13070" y="11624"/>
                </a:cubicBezTo>
                <a:cubicBezTo>
                  <a:pt x="13110" y="11624"/>
                  <a:pt x="13170" y="11647"/>
                  <a:pt x="13240" y="11671"/>
                </a:cubicBezTo>
                <a:cubicBezTo>
                  <a:pt x="13302" y="11694"/>
                  <a:pt x="13375" y="11723"/>
                  <a:pt x="13415" y="11723"/>
                </a:cubicBezTo>
                <a:cubicBezTo>
                  <a:pt x="13435" y="11723"/>
                  <a:pt x="13446" y="11715"/>
                  <a:pt x="13442" y="11695"/>
                </a:cubicBezTo>
                <a:lnTo>
                  <a:pt x="13442" y="11695"/>
                </a:lnTo>
                <a:cubicBezTo>
                  <a:pt x="13478" y="11730"/>
                  <a:pt x="13538" y="11778"/>
                  <a:pt x="13514" y="11778"/>
                </a:cubicBezTo>
                <a:cubicBezTo>
                  <a:pt x="13580" y="11822"/>
                  <a:pt x="13619" y="11840"/>
                  <a:pt x="13635" y="11840"/>
                </a:cubicBezTo>
                <a:cubicBezTo>
                  <a:pt x="13661" y="11840"/>
                  <a:pt x="13624" y="11790"/>
                  <a:pt x="13549" y="11730"/>
                </a:cubicBezTo>
                <a:lnTo>
                  <a:pt x="13549" y="11730"/>
                </a:lnTo>
                <a:cubicBezTo>
                  <a:pt x="13585" y="11754"/>
                  <a:pt x="13669" y="11826"/>
                  <a:pt x="13740" y="11873"/>
                </a:cubicBezTo>
                <a:cubicBezTo>
                  <a:pt x="13766" y="11888"/>
                  <a:pt x="13779" y="11894"/>
                  <a:pt x="13785" y="11894"/>
                </a:cubicBezTo>
                <a:cubicBezTo>
                  <a:pt x="13802" y="11894"/>
                  <a:pt x="13745" y="11840"/>
                  <a:pt x="13755" y="11840"/>
                </a:cubicBezTo>
                <a:cubicBezTo>
                  <a:pt x="13759" y="11840"/>
                  <a:pt x="13777" y="11851"/>
                  <a:pt x="13823" y="11885"/>
                </a:cubicBezTo>
                <a:cubicBezTo>
                  <a:pt x="13847" y="11909"/>
                  <a:pt x="13859" y="11921"/>
                  <a:pt x="13871" y="11921"/>
                </a:cubicBezTo>
                <a:cubicBezTo>
                  <a:pt x="13859" y="11909"/>
                  <a:pt x="13859" y="11909"/>
                  <a:pt x="13871" y="11909"/>
                </a:cubicBezTo>
                <a:cubicBezTo>
                  <a:pt x="13859" y="11897"/>
                  <a:pt x="13847" y="11885"/>
                  <a:pt x="13835" y="11873"/>
                </a:cubicBezTo>
                <a:cubicBezTo>
                  <a:pt x="13819" y="11848"/>
                  <a:pt x="13796" y="11829"/>
                  <a:pt x="13756" y="11799"/>
                </a:cubicBezTo>
                <a:lnTo>
                  <a:pt x="13756" y="11799"/>
                </a:lnTo>
                <a:cubicBezTo>
                  <a:pt x="13776" y="11786"/>
                  <a:pt x="13776" y="11753"/>
                  <a:pt x="13788" y="11730"/>
                </a:cubicBezTo>
                <a:cubicBezTo>
                  <a:pt x="13797" y="11718"/>
                  <a:pt x="13804" y="11714"/>
                  <a:pt x="13809" y="11714"/>
                </a:cubicBezTo>
                <a:cubicBezTo>
                  <a:pt x="13829" y="11714"/>
                  <a:pt x="13821" y="11781"/>
                  <a:pt x="13846" y="11781"/>
                </a:cubicBezTo>
                <a:cubicBezTo>
                  <a:pt x="13854" y="11781"/>
                  <a:pt x="13865" y="11774"/>
                  <a:pt x="13883" y="11754"/>
                </a:cubicBezTo>
                <a:cubicBezTo>
                  <a:pt x="13942" y="11730"/>
                  <a:pt x="13990" y="11659"/>
                  <a:pt x="14038" y="11635"/>
                </a:cubicBezTo>
                <a:lnTo>
                  <a:pt x="14038" y="11635"/>
                </a:lnTo>
                <a:cubicBezTo>
                  <a:pt x="14026" y="11671"/>
                  <a:pt x="13990" y="11706"/>
                  <a:pt x="13990" y="11706"/>
                </a:cubicBezTo>
                <a:cubicBezTo>
                  <a:pt x="13990" y="11734"/>
                  <a:pt x="13994" y="11746"/>
                  <a:pt x="14002" y="11746"/>
                </a:cubicBezTo>
                <a:cubicBezTo>
                  <a:pt x="14008" y="11746"/>
                  <a:pt x="14016" y="11740"/>
                  <a:pt x="14026" y="11730"/>
                </a:cubicBezTo>
                <a:lnTo>
                  <a:pt x="14026" y="11730"/>
                </a:lnTo>
                <a:cubicBezTo>
                  <a:pt x="14014" y="11754"/>
                  <a:pt x="14014" y="11766"/>
                  <a:pt x="14002" y="11802"/>
                </a:cubicBezTo>
                <a:cubicBezTo>
                  <a:pt x="14012" y="11802"/>
                  <a:pt x="14038" y="11745"/>
                  <a:pt x="14046" y="11745"/>
                </a:cubicBezTo>
                <a:cubicBezTo>
                  <a:pt x="14048" y="11745"/>
                  <a:pt x="14050" y="11748"/>
                  <a:pt x="14050" y="11754"/>
                </a:cubicBezTo>
                <a:cubicBezTo>
                  <a:pt x="14038" y="11778"/>
                  <a:pt x="14014" y="11826"/>
                  <a:pt x="13990" y="11849"/>
                </a:cubicBezTo>
                <a:cubicBezTo>
                  <a:pt x="14014" y="11826"/>
                  <a:pt x="14050" y="11790"/>
                  <a:pt x="14073" y="11778"/>
                </a:cubicBezTo>
                <a:lnTo>
                  <a:pt x="14073" y="11778"/>
                </a:lnTo>
                <a:cubicBezTo>
                  <a:pt x="14061" y="11826"/>
                  <a:pt x="14038" y="11837"/>
                  <a:pt x="14026" y="11861"/>
                </a:cubicBezTo>
                <a:cubicBezTo>
                  <a:pt x="14050" y="11849"/>
                  <a:pt x="14085" y="11849"/>
                  <a:pt x="14121" y="11790"/>
                </a:cubicBezTo>
                <a:lnTo>
                  <a:pt x="14121" y="11767"/>
                </a:lnTo>
                <a:lnTo>
                  <a:pt x="14121" y="11767"/>
                </a:lnTo>
                <a:cubicBezTo>
                  <a:pt x="14114" y="11785"/>
                  <a:pt x="14094" y="11817"/>
                  <a:pt x="14085" y="11826"/>
                </a:cubicBezTo>
                <a:cubicBezTo>
                  <a:pt x="14078" y="11832"/>
                  <a:pt x="14074" y="11835"/>
                  <a:pt x="14071" y="11835"/>
                </a:cubicBezTo>
                <a:cubicBezTo>
                  <a:pt x="14058" y="11835"/>
                  <a:pt x="14076" y="11785"/>
                  <a:pt x="14085" y="11766"/>
                </a:cubicBezTo>
                <a:lnTo>
                  <a:pt x="14109" y="11754"/>
                </a:lnTo>
                <a:cubicBezTo>
                  <a:pt x="14129" y="11710"/>
                  <a:pt x="14129" y="11695"/>
                  <a:pt x="14119" y="11695"/>
                </a:cubicBezTo>
                <a:cubicBezTo>
                  <a:pt x="14101" y="11695"/>
                  <a:pt x="14053" y="11743"/>
                  <a:pt x="14040" y="11743"/>
                </a:cubicBezTo>
                <a:cubicBezTo>
                  <a:pt x="14039" y="11743"/>
                  <a:pt x="14038" y="11743"/>
                  <a:pt x="14038" y="11742"/>
                </a:cubicBezTo>
                <a:lnTo>
                  <a:pt x="14097" y="11647"/>
                </a:lnTo>
                <a:lnTo>
                  <a:pt x="14026" y="11718"/>
                </a:lnTo>
                <a:cubicBezTo>
                  <a:pt x="14038" y="11695"/>
                  <a:pt x="14061" y="11635"/>
                  <a:pt x="14085" y="11623"/>
                </a:cubicBezTo>
                <a:cubicBezTo>
                  <a:pt x="14082" y="11616"/>
                  <a:pt x="14077" y="11614"/>
                  <a:pt x="14073" y="11614"/>
                </a:cubicBezTo>
                <a:cubicBezTo>
                  <a:pt x="14068" y="11614"/>
                  <a:pt x="14064" y="11616"/>
                  <a:pt x="14061" y="11616"/>
                </a:cubicBezTo>
                <a:cubicBezTo>
                  <a:pt x="14058" y="11616"/>
                  <a:pt x="14057" y="11613"/>
                  <a:pt x="14061" y="11599"/>
                </a:cubicBezTo>
                <a:cubicBezTo>
                  <a:pt x="14061" y="11587"/>
                  <a:pt x="14061" y="11587"/>
                  <a:pt x="14061" y="11587"/>
                </a:cubicBezTo>
                <a:cubicBezTo>
                  <a:pt x="14071" y="11578"/>
                  <a:pt x="14096" y="11560"/>
                  <a:pt x="14087" y="11560"/>
                </a:cubicBezTo>
                <a:cubicBezTo>
                  <a:pt x="14084" y="11560"/>
                  <a:pt x="14080" y="11561"/>
                  <a:pt x="14073" y="11564"/>
                </a:cubicBezTo>
                <a:cubicBezTo>
                  <a:pt x="14073" y="11575"/>
                  <a:pt x="14061" y="11587"/>
                  <a:pt x="14050" y="11587"/>
                </a:cubicBezTo>
                <a:lnTo>
                  <a:pt x="14038" y="11599"/>
                </a:lnTo>
                <a:cubicBezTo>
                  <a:pt x="14047" y="11580"/>
                  <a:pt x="14065" y="11545"/>
                  <a:pt x="14071" y="11545"/>
                </a:cubicBezTo>
                <a:cubicBezTo>
                  <a:pt x="14072" y="11545"/>
                  <a:pt x="14073" y="11547"/>
                  <a:pt x="14073" y="11552"/>
                </a:cubicBezTo>
                <a:lnTo>
                  <a:pt x="14073" y="11552"/>
                </a:lnTo>
                <a:cubicBezTo>
                  <a:pt x="14073" y="11534"/>
                  <a:pt x="14068" y="11528"/>
                  <a:pt x="14060" y="11528"/>
                </a:cubicBezTo>
                <a:cubicBezTo>
                  <a:pt x="14047" y="11528"/>
                  <a:pt x="14027" y="11547"/>
                  <a:pt x="14019" y="11547"/>
                </a:cubicBezTo>
                <a:cubicBezTo>
                  <a:pt x="14015" y="11547"/>
                  <a:pt x="14016" y="11540"/>
                  <a:pt x="14026" y="11516"/>
                </a:cubicBezTo>
                <a:lnTo>
                  <a:pt x="14026" y="11516"/>
                </a:lnTo>
                <a:cubicBezTo>
                  <a:pt x="13966" y="11528"/>
                  <a:pt x="13990" y="11587"/>
                  <a:pt x="13919" y="11659"/>
                </a:cubicBezTo>
                <a:lnTo>
                  <a:pt x="13978" y="11468"/>
                </a:lnTo>
                <a:lnTo>
                  <a:pt x="13942" y="11540"/>
                </a:lnTo>
                <a:cubicBezTo>
                  <a:pt x="13942" y="11540"/>
                  <a:pt x="13942" y="11528"/>
                  <a:pt x="13954" y="11504"/>
                </a:cubicBezTo>
                <a:lnTo>
                  <a:pt x="13954" y="11504"/>
                </a:lnTo>
                <a:cubicBezTo>
                  <a:pt x="13919" y="11540"/>
                  <a:pt x="13942" y="11528"/>
                  <a:pt x="13907" y="11575"/>
                </a:cubicBezTo>
                <a:cubicBezTo>
                  <a:pt x="13919" y="11504"/>
                  <a:pt x="13847" y="11575"/>
                  <a:pt x="13895" y="11468"/>
                </a:cubicBezTo>
                <a:lnTo>
                  <a:pt x="13895" y="11468"/>
                </a:lnTo>
                <a:cubicBezTo>
                  <a:pt x="13859" y="11516"/>
                  <a:pt x="13895" y="11516"/>
                  <a:pt x="13847" y="11540"/>
                </a:cubicBezTo>
                <a:cubicBezTo>
                  <a:pt x="13867" y="11499"/>
                  <a:pt x="13871" y="11488"/>
                  <a:pt x="13867" y="11488"/>
                </a:cubicBezTo>
                <a:cubicBezTo>
                  <a:pt x="13862" y="11488"/>
                  <a:pt x="13843" y="11509"/>
                  <a:pt x="13832" y="11509"/>
                </a:cubicBezTo>
                <a:cubicBezTo>
                  <a:pt x="13827" y="11509"/>
                  <a:pt x="13823" y="11504"/>
                  <a:pt x="13823" y="11492"/>
                </a:cubicBezTo>
                <a:cubicBezTo>
                  <a:pt x="13859" y="11421"/>
                  <a:pt x="13859" y="11468"/>
                  <a:pt x="13871" y="11397"/>
                </a:cubicBezTo>
                <a:lnTo>
                  <a:pt x="13871" y="11397"/>
                </a:lnTo>
                <a:cubicBezTo>
                  <a:pt x="13854" y="11426"/>
                  <a:pt x="13845" y="11437"/>
                  <a:pt x="13840" y="11437"/>
                </a:cubicBezTo>
                <a:cubicBezTo>
                  <a:pt x="13827" y="11437"/>
                  <a:pt x="13839" y="11372"/>
                  <a:pt x="13826" y="11372"/>
                </a:cubicBezTo>
                <a:cubicBezTo>
                  <a:pt x="13825" y="11372"/>
                  <a:pt x="13824" y="11373"/>
                  <a:pt x="13823" y="11373"/>
                </a:cubicBezTo>
                <a:cubicBezTo>
                  <a:pt x="13823" y="11361"/>
                  <a:pt x="13835" y="11349"/>
                  <a:pt x="13847" y="11325"/>
                </a:cubicBezTo>
                <a:cubicBezTo>
                  <a:pt x="13837" y="11325"/>
                  <a:pt x="13818" y="11369"/>
                  <a:pt x="13805" y="11404"/>
                </a:cubicBezTo>
                <a:lnTo>
                  <a:pt x="13805" y="11404"/>
                </a:lnTo>
                <a:cubicBezTo>
                  <a:pt x="13802" y="11410"/>
                  <a:pt x="13799" y="11416"/>
                  <a:pt x="13799" y="11421"/>
                </a:cubicBezTo>
                <a:cubicBezTo>
                  <a:pt x="13796" y="11422"/>
                  <a:pt x="13793" y="11423"/>
                  <a:pt x="13790" y="11423"/>
                </a:cubicBezTo>
                <a:cubicBezTo>
                  <a:pt x="13775" y="11423"/>
                  <a:pt x="13764" y="11406"/>
                  <a:pt x="13750" y="11406"/>
                </a:cubicBezTo>
                <a:cubicBezTo>
                  <a:pt x="13747" y="11406"/>
                  <a:pt x="13743" y="11407"/>
                  <a:pt x="13740" y="11409"/>
                </a:cubicBezTo>
                <a:cubicBezTo>
                  <a:pt x="13752" y="11385"/>
                  <a:pt x="13716" y="11349"/>
                  <a:pt x="13704" y="11302"/>
                </a:cubicBezTo>
                <a:lnTo>
                  <a:pt x="13704" y="11290"/>
                </a:lnTo>
                <a:cubicBezTo>
                  <a:pt x="13669" y="11373"/>
                  <a:pt x="13645" y="11349"/>
                  <a:pt x="13621" y="11361"/>
                </a:cubicBezTo>
                <a:cubicBezTo>
                  <a:pt x="13645" y="11302"/>
                  <a:pt x="13657" y="11290"/>
                  <a:pt x="13680" y="11266"/>
                </a:cubicBezTo>
                <a:lnTo>
                  <a:pt x="13657" y="11254"/>
                </a:lnTo>
                <a:cubicBezTo>
                  <a:pt x="13645" y="11290"/>
                  <a:pt x="13633" y="11302"/>
                  <a:pt x="13621" y="11302"/>
                </a:cubicBezTo>
                <a:lnTo>
                  <a:pt x="13645" y="11242"/>
                </a:lnTo>
                <a:cubicBezTo>
                  <a:pt x="13643" y="11241"/>
                  <a:pt x="13641" y="11241"/>
                  <a:pt x="13639" y="11241"/>
                </a:cubicBezTo>
                <a:cubicBezTo>
                  <a:pt x="13622" y="11241"/>
                  <a:pt x="13598" y="11266"/>
                  <a:pt x="13580" y="11266"/>
                </a:cubicBezTo>
                <a:cubicBezTo>
                  <a:pt x="13572" y="11266"/>
                  <a:pt x="13565" y="11260"/>
                  <a:pt x="13561" y="11242"/>
                </a:cubicBezTo>
                <a:cubicBezTo>
                  <a:pt x="13549" y="11290"/>
                  <a:pt x="13526" y="11349"/>
                  <a:pt x="13514" y="11397"/>
                </a:cubicBezTo>
                <a:cubicBezTo>
                  <a:pt x="13502" y="11409"/>
                  <a:pt x="13502" y="11421"/>
                  <a:pt x="13490" y="11433"/>
                </a:cubicBezTo>
                <a:cubicBezTo>
                  <a:pt x="13490" y="11433"/>
                  <a:pt x="13490" y="11433"/>
                  <a:pt x="13478" y="11421"/>
                </a:cubicBezTo>
                <a:cubicBezTo>
                  <a:pt x="13490" y="11409"/>
                  <a:pt x="13490" y="11385"/>
                  <a:pt x="13502" y="11373"/>
                </a:cubicBezTo>
                <a:cubicBezTo>
                  <a:pt x="13502" y="11373"/>
                  <a:pt x="13514" y="11361"/>
                  <a:pt x="13514" y="11361"/>
                </a:cubicBezTo>
                <a:lnTo>
                  <a:pt x="13514" y="11361"/>
                </a:lnTo>
                <a:cubicBezTo>
                  <a:pt x="13514" y="11361"/>
                  <a:pt x="13503" y="11372"/>
                  <a:pt x="13496" y="11372"/>
                </a:cubicBezTo>
                <a:cubicBezTo>
                  <a:pt x="13493" y="11372"/>
                  <a:pt x="13490" y="11369"/>
                  <a:pt x="13490" y="11361"/>
                </a:cubicBezTo>
                <a:lnTo>
                  <a:pt x="13526" y="11314"/>
                </a:lnTo>
                <a:cubicBezTo>
                  <a:pt x="13526" y="11307"/>
                  <a:pt x="13525" y="11305"/>
                  <a:pt x="13524" y="11305"/>
                </a:cubicBezTo>
                <a:cubicBezTo>
                  <a:pt x="13518" y="11305"/>
                  <a:pt x="13503" y="11350"/>
                  <a:pt x="13492" y="11350"/>
                </a:cubicBezTo>
                <a:cubicBezTo>
                  <a:pt x="13492" y="11350"/>
                  <a:pt x="13491" y="11350"/>
                  <a:pt x="13490" y="11349"/>
                </a:cubicBezTo>
                <a:cubicBezTo>
                  <a:pt x="13502" y="11337"/>
                  <a:pt x="13502" y="11337"/>
                  <a:pt x="13502" y="11325"/>
                </a:cubicBezTo>
                <a:cubicBezTo>
                  <a:pt x="13514" y="11314"/>
                  <a:pt x="13514" y="11314"/>
                  <a:pt x="13502" y="11314"/>
                </a:cubicBezTo>
                <a:cubicBezTo>
                  <a:pt x="13514" y="11302"/>
                  <a:pt x="13514" y="11290"/>
                  <a:pt x="13514" y="11278"/>
                </a:cubicBezTo>
                <a:cubicBezTo>
                  <a:pt x="13516" y="11276"/>
                  <a:pt x="13517" y="11275"/>
                  <a:pt x="13518" y="11275"/>
                </a:cubicBezTo>
                <a:cubicBezTo>
                  <a:pt x="13521" y="11275"/>
                  <a:pt x="13519" y="11286"/>
                  <a:pt x="13520" y="11286"/>
                </a:cubicBezTo>
                <a:cubicBezTo>
                  <a:pt x="13521" y="11286"/>
                  <a:pt x="13523" y="11284"/>
                  <a:pt x="13526" y="11278"/>
                </a:cubicBezTo>
                <a:cubicBezTo>
                  <a:pt x="13526" y="11266"/>
                  <a:pt x="13514" y="11230"/>
                  <a:pt x="13526" y="11194"/>
                </a:cubicBezTo>
                <a:lnTo>
                  <a:pt x="13526" y="11194"/>
                </a:lnTo>
                <a:cubicBezTo>
                  <a:pt x="13514" y="11218"/>
                  <a:pt x="13502" y="11254"/>
                  <a:pt x="13490" y="11266"/>
                </a:cubicBezTo>
                <a:cubicBezTo>
                  <a:pt x="13466" y="11254"/>
                  <a:pt x="13502" y="11206"/>
                  <a:pt x="13502" y="11171"/>
                </a:cubicBezTo>
                <a:lnTo>
                  <a:pt x="13502" y="11171"/>
                </a:lnTo>
                <a:cubicBezTo>
                  <a:pt x="13490" y="11194"/>
                  <a:pt x="13478" y="11183"/>
                  <a:pt x="13466" y="11206"/>
                </a:cubicBezTo>
                <a:cubicBezTo>
                  <a:pt x="13466" y="11218"/>
                  <a:pt x="13466" y="11218"/>
                  <a:pt x="13454" y="11230"/>
                </a:cubicBezTo>
                <a:cubicBezTo>
                  <a:pt x="13454" y="11230"/>
                  <a:pt x="13454" y="11230"/>
                  <a:pt x="13454" y="11218"/>
                </a:cubicBezTo>
                <a:cubicBezTo>
                  <a:pt x="13454" y="11206"/>
                  <a:pt x="13454" y="11194"/>
                  <a:pt x="13466" y="11194"/>
                </a:cubicBezTo>
                <a:cubicBezTo>
                  <a:pt x="13466" y="11183"/>
                  <a:pt x="13478" y="11183"/>
                  <a:pt x="13478" y="11183"/>
                </a:cubicBezTo>
                <a:cubicBezTo>
                  <a:pt x="13490" y="11167"/>
                  <a:pt x="13490" y="11163"/>
                  <a:pt x="13486" y="11163"/>
                </a:cubicBezTo>
                <a:cubicBezTo>
                  <a:pt x="13482" y="11163"/>
                  <a:pt x="13474" y="11167"/>
                  <a:pt x="13470" y="11167"/>
                </a:cubicBezTo>
                <a:cubicBezTo>
                  <a:pt x="13466" y="11167"/>
                  <a:pt x="13466" y="11163"/>
                  <a:pt x="13478" y="11147"/>
                </a:cubicBezTo>
                <a:cubicBezTo>
                  <a:pt x="13490" y="11135"/>
                  <a:pt x="13490" y="11135"/>
                  <a:pt x="13490" y="11135"/>
                </a:cubicBezTo>
                <a:lnTo>
                  <a:pt x="13490" y="11135"/>
                </a:lnTo>
                <a:lnTo>
                  <a:pt x="13466" y="11147"/>
                </a:lnTo>
                <a:cubicBezTo>
                  <a:pt x="13476" y="11137"/>
                  <a:pt x="13501" y="11105"/>
                  <a:pt x="13510" y="11105"/>
                </a:cubicBezTo>
                <a:cubicBezTo>
                  <a:pt x="13512" y="11105"/>
                  <a:pt x="13514" y="11106"/>
                  <a:pt x="13514" y="11111"/>
                </a:cubicBezTo>
                <a:cubicBezTo>
                  <a:pt x="13521" y="11094"/>
                  <a:pt x="13516" y="11088"/>
                  <a:pt x="13508" y="11088"/>
                </a:cubicBezTo>
                <a:cubicBezTo>
                  <a:pt x="13496" y="11088"/>
                  <a:pt x="13477" y="11098"/>
                  <a:pt x="13469" y="11098"/>
                </a:cubicBezTo>
                <a:cubicBezTo>
                  <a:pt x="13464" y="11098"/>
                  <a:pt x="13464" y="11093"/>
                  <a:pt x="13477" y="11077"/>
                </a:cubicBezTo>
                <a:lnTo>
                  <a:pt x="13477" y="11077"/>
                </a:lnTo>
                <a:cubicBezTo>
                  <a:pt x="13439" y="11085"/>
                  <a:pt x="13422" y="11128"/>
                  <a:pt x="13347" y="11171"/>
                </a:cubicBezTo>
                <a:lnTo>
                  <a:pt x="13478" y="11028"/>
                </a:lnTo>
                <a:lnTo>
                  <a:pt x="13418" y="11075"/>
                </a:lnTo>
                <a:cubicBezTo>
                  <a:pt x="13418" y="11075"/>
                  <a:pt x="13418" y="11064"/>
                  <a:pt x="13442" y="11052"/>
                </a:cubicBezTo>
                <a:lnTo>
                  <a:pt x="13442" y="11052"/>
                </a:lnTo>
                <a:cubicBezTo>
                  <a:pt x="13395" y="11075"/>
                  <a:pt x="13418" y="11075"/>
                  <a:pt x="13371" y="11099"/>
                </a:cubicBezTo>
                <a:cubicBezTo>
                  <a:pt x="13418" y="11040"/>
                  <a:pt x="13323" y="11099"/>
                  <a:pt x="13418" y="11004"/>
                </a:cubicBezTo>
                <a:lnTo>
                  <a:pt x="13418" y="11004"/>
                </a:lnTo>
                <a:cubicBezTo>
                  <a:pt x="13371" y="11040"/>
                  <a:pt x="13383" y="11052"/>
                  <a:pt x="13347" y="11064"/>
                </a:cubicBezTo>
                <a:cubicBezTo>
                  <a:pt x="13382" y="11028"/>
                  <a:pt x="13387" y="11019"/>
                  <a:pt x="13380" y="11019"/>
                </a:cubicBezTo>
                <a:cubicBezTo>
                  <a:pt x="13374" y="11019"/>
                  <a:pt x="13354" y="11030"/>
                  <a:pt x="13349" y="11030"/>
                </a:cubicBezTo>
                <a:cubicBezTo>
                  <a:pt x="13347" y="11030"/>
                  <a:pt x="13348" y="11027"/>
                  <a:pt x="13359" y="11016"/>
                </a:cubicBezTo>
                <a:cubicBezTo>
                  <a:pt x="13407" y="10968"/>
                  <a:pt x="13395" y="11004"/>
                  <a:pt x="13430" y="10956"/>
                </a:cubicBezTo>
                <a:lnTo>
                  <a:pt x="13430" y="10956"/>
                </a:lnTo>
                <a:cubicBezTo>
                  <a:pt x="13407" y="10974"/>
                  <a:pt x="13395" y="10981"/>
                  <a:pt x="13390" y="10981"/>
                </a:cubicBezTo>
                <a:cubicBezTo>
                  <a:pt x="13375" y="10981"/>
                  <a:pt x="13424" y="10921"/>
                  <a:pt x="13407" y="10921"/>
                </a:cubicBezTo>
                <a:cubicBezTo>
                  <a:pt x="13383" y="10944"/>
                  <a:pt x="13371" y="10944"/>
                  <a:pt x="13359" y="10956"/>
                </a:cubicBezTo>
                <a:cubicBezTo>
                  <a:pt x="13368" y="10948"/>
                  <a:pt x="13381" y="10936"/>
                  <a:pt x="13394" y="10925"/>
                </a:cubicBezTo>
                <a:lnTo>
                  <a:pt x="13394" y="10925"/>
                </a:lnTo>
                <a:cubicBezTo>
                  <a:pt x="13385" y="10930"/>
                  <a:pt x="13375" y="10940"/>
                  <a:pt x="13359" y="10956"/>
                </a:cubicBezTo>
                <a:cubicBezTo>
                  <a:pt x="13349" y="10956"/>
                  <a:pt x="13348" y="10941"/>
                  <a:pt x="13335" y="10941"/>
                </a:cubicBezTo>
                <a:cubicBezTo>
                  <a:pt x="13332" y="10941"/>
                  <a:pt x="13328" y="10942"/>
                  <a:pt x="13323" y="10944"/>
                </a:cubicBezTo>
                <a:cubicBezTo>
                  <a:pt x="13344" y="10923"/>
                  <a:pt x="13337" y="10883"/>
                  <a:pt x="13344" y="10849"/>
                </a:cubicBezTo>
                <a:lnTo>
                  <a:pt x="13344" y="10849"/>
                </a:lnTo>
                <a:cubicBezTo>
                  <a:pt x="13318" y="10869"/>
                  <a:pt x="13304" y="10873"/>
                  <a:pt x="13293" y="10873"/>
                </a:cubicBezTo>
                <a:cubicBezTo>
                  <a:pt x="13286" y="10873"/>
                  <a:pt x="13280" y="10870"/>
                  <a:pt x="13274" y="10870"/>
                </a:cubicBezTo>
                <a:cubicBezTo>
                  <a:pt x="13271" y="10870"/>
                  <a:pt x="13268" y="10871"/>
                  <a:pt x="13264" y="10873"/>
                </a:cubicBezTo>
                <a:cubicBezTo>
                  <a:pt x="13311" y="10837"/>
                  <a:pt x="13323" y="10825"/>
                  <a:pt x="13347" y="10813"/>
                </a:cubicBezTo>
                <a:lnTo>
                  <a:pt x="13347" y="10802"/>
                </a:lnTo>
                <a:cubicBezTo>
                  <a:pt x="13323" y="10813"/>
                  <a:pt x="13299" y="10825"/>
                  <a:pt x="13288" y="10825"/>
                </a:cubicBezTo>
                <a:lnTo>
                  <a:pt x="13347" y="10778"/>
                </a:lnTo>
                <a:cubicBezTo>
                  <a:pt x="13340" y="10778"/>
                  <a:pt x="13311" y="10791"/>
                  <a:pt x="13295" y="10791"/>
                </a:cubicBezTo>
                <a:cubicBezTo>
                  <a:pt x="13284" y="10791"/>
                  <a:pt x="13278" y="10785"/>
                  <a:pt x="13288" y="10766"/>
                </a:cubicBezTo>
                <a:lnTo>
                  <a:pt x="13288" y="10766"/>
                </a:lnTo>
                <a:cubicBezTo>
                  <a:pt x="13269" y="10777"/>
                  <a:pt x="13249" y="10794"/>
                  <a:pt x="13228" y="10813"/>
                </a:cubicBezTo>
                <a:lnTo>
                  <a:pt x="13228" y="10813"/>
                </a:lnTo>
                <a:cubicBezTo>
                  <a:pt x="13230" y="10809"/>
                  <a:pt x="13230" y="10807"/>
                  <a:pt x="13227" y="10807"/>
                </a:cubicBezTo>
                <a:cubicBezTo>
                  <a:pt x="13219" y="10807"/>
                  <a:pt x="13191" y="10827"/>
                  <a:pt x="13182" y="10827"/>
                </a:cubicBezTo>
                <a:cubicBezTo>
                  <a:pt x="13181" y="10827"/>
                  <a:pt x="13180" y="10827"/>
                  <a:pt x="13180" y="10825"/>
                </a:cubicBezTo>
                <a:cubicBezTo>
                  <a:pt x="13228" y="10790"/>
                  <a:pt x="13204" y="10802"/>
                  <a:pt x="13240" y="10778"/>
                </a:cubicBezTo>
                <a:cubicBezTo>
                  <a:pt x="13252" y="10766"/>
                  <a:pt x="13264" y="10742"/>
                  <a:pt x="13288" y="10718"/>
                </a:cubicBezTo>
                <a:lnTo>
                  <a:pt x="13288" y="10718"/>
                </a:lnTo>
                <a:cubicBezTo>
                  <a:pt x="13264" y="10730"/>
                  <a:pt x="13240" y="10754"/>
                  <a:pt x="13228" y="10754"/>
                </a:cubicBezTo>
                <a:cubicBezTo>
                  <a:pt x="13216" y="10742"/>
                  <a:pt x="13276" y="10718"/>
                  <a:pt x="13288" y="10683"/>
                </a:cubicBezTo>
                <a:lnTo>
                  <a:pt x="13288" y="10683"/>
                </a:lnTo>
                <a:cubicBezTo>
                  <a:pt x="13252" y="10706"/>
                  <a:pt x="13276" y="10671"/>
                  <a:pt x="13216" y="10730"/>
                </a:cubicBezTo>
                <a:cubicBezTo>
                  <a:pt x="13216" y="10718"/>
                  <a:pt x="13240" y="10694"/>
                  <a:pt x="13264" y="10683"/>
                </a:cubicBezTo>
                <a:lnTo>
                  <a:pt x="13264" y="10683"/>
                </a:lnTo>
                <a:cubicBezTo>
                  <a:pt x="13258" y="10685"/>
                  <a:pt x="13253" y="10685"/>
                  <a:pt x="13248" y="10685"/>
                </a:cubicBezTo>
                <a:cubicBezTo>
                  <a:pt x="13240" y="10685"/>
                  <a:pt x="13233" y="10683"/>
                  <a:pt x="13225" y="10683"/>
                </a:cubicBezTo>
                <a:cubicBezTo>
                  <a:pt x="13213" y="10683"/>
                  <a:pt x="13198" y="10688"/>
                  <a:pt x="13168" y="10718"/>
                </a:cubicBezTo>
                <a:cubicBezTo>
                  <a:pt x="13157" y="10723"/>
                  <a:pt x="13148" y="10726"/>
                  <a:pt x="13141" y="10726"/>
                </a:cubicBezTo>
                <a:cubicBezTo>
                  <a:pt x="13103" y="10726"/>
                  <a:pt x="13151" y="10647"/>
                  <a:pt x="13121" y="10647"/>
                </a:cubicBezTo>
                <a:lnTo>
                  <a:pt x="13133" y="10635"/>
                </a:lnTo>
                <a:cubicBezTo>
                  <a:pt x="13117" y="10635"/>
                  <a:pt x="13106" y="10624"/>
                  <a:pt x="13087" y="10624"/>
                </a:cubicBezTo>
                <a:cubicBezTo>
                  <a:pt x="13077" y="10624"/>
                  <a:pt x="13065" y="10627"/>
                  <a:pt x="13049" y="10635"/>
                </a:cubicBezTo>
                <a:cubicBezTo>
                  <a:pt x="13049" y="10635"/>
                  <a:pt x="13073" y="10599"/>
                  <a:pt x="13109" y="10587"/>
                </a:cubicBezTo>
                <a:cubicBezTo>
                  <a:pt x="13099" y="10587"/>
                  <a:pt x="13090" y="10589"/>
                  <a:pt x="13083" y="10589"/>
                </a:cubicBezTo>
                <a:cubicBezTo>
                  <a:pt x="13072" y="10589"/>
                  <a:pt x="13066" y="10585"/>
                  <a:pt x="13073" y="10563"/>
                </a:cubicBezTo>
                <a:cubicBezTo>
                  <a:pt x="13085" y="10563"/>
                  <a:pt x="13085" y="10552"/>
                  <a:pt x="13097" y="10552"/>
                </a:cubicBezTo>
                <a:lnTo>
                  <a:pt x="13133" y="10552"/>
                </a:lnTo>
                <a:cubicBezTo>
                  <a:pt x="13133" y="10552"/>
                  <a:pt x="13133" y="10552"/>
                  <a:pt x="13121" y="10563"/>
                </a:cubicBezTo>
                <a:lnTo>
                  <a:pt x="13145" y="10552"/>
                </a:lnTo>
                <a:cubicBezTo>
                  <a:pt x="13168" y="10546"/>
                  <a:pt x="13189" y="10543"/>
                  <a:pt x="13209" y="10543"/>
                </a:cubicBezTo>
                <a:cubicBezTo>
                  <a:pt x="13228" y="10543"/>
                  <a:pt x="13246" y="10546"/>
                  <a:pt x="13264" y="10552"/>
                </a:cubicBezTo>
                <a:cubicBezTo>
                  <a:pt x="13237" y="10574"/>
                  <a:pt x="13224" y="10580"/>
                  <a:pt x="13215" y="10580"/>
                </a:cubicBezTo>
                <a:cubicBezTo>
                  <a:pt x="13206" y="10580"/>
                  <a:pt x="13202" y="10574"/>
                  <a:pt x="13192" y="10574"/>
                </a:cubicBezTo>
                <a:cubicBezTo>
                  <a:pt x="13182" y="10574"/>
                  <a:pt x="13167" y="10581"/>
                  <a:pt x="13133" y="10611"/>
                </a:cubicBezTo>
                <a:cubicBezTo>
                  <a:pt x="13173" y="10603"/>
                  <a:pt x="13230" y="10578"/>
                  <a:pt x="13262" y="10578"/>
                </a:cubicBezTo>
                <a:cubicBezTo>
                  <a:pt x="13278" y="10578"/>
                  <a:pt x="13288" y="10584"/>
                  <a:pt x="13288" y="10599"/>
                </a:cubicBezTo>
                <a:cubicBezTo>
                  <a:pt x="13288" y="10611"/>
                  <a:pt x="13252" y="10623"/>
                  <a:pt x="13228" y="10635"/>
                </a:cubicBezTo>
                <a:cubicBezTo>
                  <a:pt x="13278" y="10635"/>
                  <a:pt x="13269" y="10676"/>
                  <a:pt x="13307" y="10676"/>
                </a:cubicBezTo>
                <a:cubicBezTo>
                  <a:pt x="13314" y="10676"/>
                  <a:pt x="13323" y="10675"/>
                  <a:pt x="13335" y="10671"/>
                </a:cubicBezTo>
                <a:lnTo>
                  <a:pt x="13335" y="10671"/>
                </a:lnTo>
                <a:cubicBezTo>
                  <a:pt x="13335" y="10683"/>
                  <a:pt x="13323" y="10683"/>
                  <a:pt x="13311" y="10694"/>
                </a:cubicBezTo>
                <a:cubicBezTo>
                  <a:pt x="13311" y="10694"/>
                  <a:pt x="13311" y="10702"/>
                  <a:pt x="13318" y="10702"/>
                </a:cubicBezTo>
                <a:cubicBezTo>
                  <a:pt x="13323" y="10702"/>
                  <a:pt x="13332" y="10698"/>
                  <a:pt x="13347" y="10683"/>
                </a:cubicBezTo>
                <a:lnTo>
                  <a:pt x="13335" y="10683"/>
                </a:lnTo>
                <a:cubicBezTo>
                  <a:pt x="13383" y="10623"/>
                  <a:pt x="13466" y="10587"/>
                  <a:pt x="13502" y="10563"/>
                </a:cubicBezTo>
                <a:lnTo>
                  <a:pt x="13502" y="10563"/>
                </a:lnTo>
                <a:cubicBezTo>
                  <a:pt x="13383" y="10659"/>
                  <a:pt x="13490" y="10611"/>
                  <a:pt x="13335" y="10730"/>
                </a:cubicBezTo>
                <a:cubicBezTo>
                  <a:pt x="13347" y="10730"/>
                  <a:pt x="13371" y="10718"/>
                  <a:pt x="13395" y="10694"/>
                </a:cubicBezTo>
                <a:lnTo>
                  <a:pt x="13395" y="10694"/>
                </a:lnTo>
                <a:cubicBezTo>
                  <a:pt x="13395" y="10706"/>
                  <a:pt x="13383" y="10718"/>
                  <a:pt x="13347" y="10742"/>
                </a:cubicBezTo>
                <a:cubicBezTo>
                  <a:pt x="13378" y="10732"/>
                  <a:pt x="13408" y="10704"/>
                  <a:pt x="13424" y="10704"/>
                </a:cubicBezTo>
                <a:cubicBezTo>
                  <a:pt x="13427" y="10704"/>
                  <a:pt x="13429" y="10705"/>
                  <a:pt x="13430" y="10706"/>
                </a:cubicBezTo>
                <a:cubicBezTo>
                  <a:pt x="13423" y="10713"/>
                  <a:pt x="13418" y="10718"/>
                  <a:pt x="13412" y="10722"/>
                </a:cubicBezTo>
                <a:lnTo>
                  <a:pt x="13412" y="10722"/>
                </a:lnTo>
                <a:cubicBezTo>
                  <a:pt x="13429" y="10714"/>
                  <a:pt x="13444" y="10708"/>
                  <a:pt x="13451" y="10708"/>
                </a:cubicBezTo>
                <a:cubicBezTo>
                  <a:pt x="13456" y="10708"/>
                  <a:pt x="13458" y="10711"/>
                  <a:pt x="13454" y="10718"/>
                </a:cubicBezTo>
                <a:cubicBezTo>
                  <a:pt x="13442" y="10730"/>
                  <a:pt x="13430" y="10742"/>
                  <a:pt x="13430" y="10742"/>
                </a:cubicBezTo>
                <a:cubicBezTo>
                  <a:pt x="13433" y="10743"/>
                  <a:pt x="13436" y="10744"/>
                  <a:pt x="13439" y="10744"/>
                </a:cubicBezTo>
                <a:cubicBezTo>
                  <a:pt x="13462" y="10744"/>
                  <a:pt x="13509" y="10723"/>
                  <a:pt x="13534" y="10723"/>
                </a:cubicBezTo>
                <a:cubicBezTo>
                  <a:pt x="13546" y="10723"/>
                  <a:pt x="13553" y="10728"/>
                  <a:pt x="13549" y="10742"/>
                </a:cubicBezTo>
                <a:cubicBezTo>
                  <a:pt x="13454" y="10813"/>
                  <a:pt x="13526" y="10778"/>
                  <a:pt x="13454" y="10849"/>
                </a:cubicBezTo>
                <a:lnTo>
                  <a:pt x="13490" y="10837"/>
                </a:lnTo>
                <a:lnTo>
                  <a:pt x="13526" y="10802"/>
                </a:lnTo>
                <a:cubicBezTo>
                  <a:pt x="13526" y="10803"/>
                  <a:pt x="13527" y="10804"/>
                  <a:pt x="13530" y="10804"/>
                </a:cubicBezTo>
                <a:cubicBezTo>
                  <a:pt x="13539" y="10804"/>
                  <a:pt x="13559" y="10797"/>
                  <a:pt x="13570" y="10797"/>
                </a:cubicBezTo>
                <a:cubicBezTo>
                  <a:pt x="13578" y="10797"/>
                  <a:pt x="13582" y="10801"/>
                  <a:pt x="13573" y="10813"/>
                </a:cubicBezTo>
                <a:lnTo>
                  <a:pt x="13538" y="10825"/>
                </a:lnTo>
                <a:lnTo>
                  <a:pt x="13573" y="10837"/>
                </a:lnTo>
                <a:lnTo>
                  <a:pt x="13585" y="10802"/>
                </a:lnTo>
                <a:cubicBezTo>
                  <a:pt x="13622" y="10783"/>
                  <a:pt x="13659" y="10743"/>
                  <a:pt x="13668" y="10743"/>
                </a:cubicBezTo>
                <a:cubicBezTo>
                  <a:pt x="13671" y="10743"/>
                  <a:pt x="13671" y="10746"/>
                  <a:pt x="13669" y="10754"/>
                </a:cubicBezTo>
                <a:cubicBezTo>
                  <a:pt x="13657" y="10754"/>
                  <a:pt x="13680" y="10766"/>
                  <a:pt x="13645" y="10802"/>
                </a:cubicBezTo>
                <a:cubicBezTo>
                  <a:pt x="13658" y="10795"/>
                  <a:pt x="13676" y="10788"/>
                  <a:pt x="13686" y="10788"/>
                </a:cubicBezTo>
                <a:cubicBezTo>
                  <a:pt x="13694" y="10788"/>
                  <a:pt x="13697" y="10792"/>
                  <a:pt x="13692" y="10802"/>
                </a:cubicBezTo>
                <a:cubicBezTo>
                  <a:pt x="13669" y="10825"/>
                  <a:pt x="13609" y="10873"/>
                  <a:pt x="13597" y="10885"/>
                </a:cubicBezTo>
                <a:cubicBezTo>
                  <a:pt x="13617" y="10869"/>
                  <a:pt x="13627" y="10865"/>
                  <a:pt x="13635" y="10865"/>
                </a:cubicBezTo>
                <a:cubicBezTo>
                  <a:pt x="13643" y="10865"/>
                  <a:pt x="13649" y="10869"/>
                  <a:pt x="13658" y="10869"/>
                </a:cubicBezTo>
                <a:cubicBezTo>
                  <a:pt x="13667" y="10869"/>
                  <a:pt x="13680" y="10865"/>
                  <a:pt x="13704" y="10849"/>
                </a:cubicBezTo>
                <a:lnTo>
                  <a:pt x="13704" y="10849"/>
                </a:lnTo>
                <a:cubicBezTo>
                  <a:pt x="13692" y="10861"/>
                  <a:pt x="13645" y="10885"/>
                  <a:pt x="13645" y="10897"/>
                </a:cubicBezTo>
                <a:lnTo>
                  <a:pt x="13692" y="10861"/>
                </a:lnTo>
                <a:lnTo>
                  <a:pt x="13692" y="10861"/>
                </a:lnTo>
                <a:cubicBezTo>
                  <a:pt x="13680" y="10885"/>
                  <a:pt x="13680" y="10885"/>
                  <a:pt x="13645" y="10909"/>
                </a:cubicBezTo>
                <a:cubicBezTo>
                  <a:pt x="13646" y="10911"/>
                  <a:pt x="13648" y="10912"/>
                  <a:pt x="13650" y="10912"/>
                </a:cubicBezTo>
                <a:cubicBezTo>
                  <a:pt x="13667" y="10912"/>
                  <a:pt x="13708" y="10867"/>
                  <a:pt x="13718" y="10867"/>
                </a:cubicBezTo>
                <a:cubicBezTo>
                  <a:pt x="13721" y="10867"/>
                  <a:pt x="13721" y="10872"/>
                  <a:pt x="13716" y="10885"/>
                </a:cubicBezTo>
                <a:cubicBezTo>
                  <a:pt x="13704" y="10885"/>
                  <a:pt x="13704" y="10885"/>
                  <a:pt x="13692" y="10897"/>
                </a:cubicBezTo>
                <a:cubicBezTo>
                  <a:pt x="13680" y="10933"/>
                  <a:pt x="13752" y="10909"/>
                  <a:pt x="13740" y="10944"/>
                </a:cubicBezTo>
                <a:cubicBezTo>
                  <a:pt x="13710" y="10974"/>
                  <a:pt x="13701" y="10979"/>
                  <a:pt x="13696" y="10979"/>
                </a:cubicBezTo>
                <a:cubicBezTo>
                  <a:pt x="13694" y="10979"/>
                  <a:pt x="13693" y="10978"/>
                  <a:pt x="13690" y="10978"/>
                </a:cubicBezTo>
                <a:cubicBezTo>
                  <a:pt x="13686" y="10978"/>
                  <a:pt x="13679" y="10982"/>
                  <a:pt x="13657" y="11004"/>
                </a:cubicBezTo>
                <a:cubicBezTo>
                  <a:pt x="13660" y="11006"/>
                  <a:pt x="13666" y="11007"/>
                  <a:pt x="13673" y="11007"/>
                </a:cubicBezTo>
                <a:cubicBezTo>
                  <a:pt x="13695" y="11007"/>
                  <a:pt x="13730" y="11000"/>
                  <a:pt x="13756" y="11000"/>
                </a:cubicBezTo>
                <a:cubicBezTo>
                  <a:pt x="13774" y="11000"/>
                  <a:pt x="13788" y="11003"/>
                  <a:pt x="13788" y="11016"/>
                </a:cubicBezTo>
                <a:lnTo>
                  <a:pt x="13788" y="11004"/>
                </a:lnTo>
                <a:cubicBezTo>
                  <a:pt x="13815" y="10985"/>
                  <a:pt x="13828" y="10978"/>
                  <a:pt x="13832" y="10978"/>
                </a:cubicBezTo>
                <a:cubicBezTo>
                  <a:pt x="13845" y="10978"/>
                  <a:pt x="13781" y="11042"/>
                  <a:pt x="13801" y="11042"/>
                </a:cubicBezTo>
                <a:cubicBezTo>
                  <a:pt x="13802" y="11042"/>
                  <a:pt x="13804" y="11042"/>
                  <a:pt x="13805" y="11042"/>
                </a:cubicBezTo>
                <a:lnTo>
                  <a:pt x="13805" y="11042"/>
                </a:lnTo>
                <a:cubicBezTo>
                  <a:pt x="13793" y="11048"/>
                  <a:pt x="13770" y="11069"/>
                  <a:pt x="13764" y="11076"/>
                </a:cubicBezTo>
                <a:lnTo>
                  <a:pt x="13764" y="11076"/>
                </a:lnTo>
                <a:cubicBezTo>
                  <a:pt x="13764" y="11091"/>
                  <a:pt x="13775" y="11095"/>
                  <a:pt x="13791" y="11095"/>
                </a:cubicBezTo>
                <a:cubicBezTo>
                  <a:pt x="13813" y="11095"/>
                  <a:pt x="13844" y="11087"/>
                  <a:pt x="13871" y="11087"/>
                </a:cubicBezTo>
                <a:lnTo>
                  <a:pt x="13847" y="11111"/>
                </a:lnTo>
                <a:cubicBezTo>
                  <a:pt x="13823" y="11135"/>
                  <a:pt x="13847" y="11147"/>
                  <a:pt x="13847" y="11171"/>
                </a:cubicBezTo>
                <a:cubicBezTo>
                  <a:pt x="13871" y="11147"/>
                  <a:pt x="13871" y="11159"/>
                  <a:pt x="13919" y="11123"/>
                </a:cubicBezTo>
                <a:lnTo>
                  <a:pt x="13919" y="11123"/>
                </a:lnTo>
                <a:cubicBezTo>
                  <a:pt x="13859" y="11188"/>
                  <a:pt x="13872" y="11198"/>
                  <a:pt x="13899" y="11198"/>
                </a:cubicBezTo>
                <a:cubicBezTo>
                  <a:pt x="13912" y="11198"/>
                  <a:pt x="13928" y="11196"/>
                  <a:pt x="13941" y="11196"/>
                </a:cubicBezTo>
                <a:cubicBezTo>
                  <a:pt x="13964" y="11196"/>
                  <a:pt x="13975" y="11205"/>
                  <a:pt x="13930" y="11254"/>
                </a:cubicBezTo>
                <a:cubicBezTo>
                  <a:pt x="13930" y="11254"/>
                  <a:pt x="13907" y="11266"/>
                  <a:pt x="13907" y="11266"/>
                </a:cubicBezTo>
                <a:lnTo>
                  <a:pt x="13954" y="11278"/>
                </a:lnTo>
                <a:cubicBezTo>
                  <a:pt x="14002" y="11242"/>
                  <a:pt x="13978" y="11254"/>
                  <a:pt x="14014" y="11218"/>
                </a:cubicBezTo>
                <a:cubicBezTo>
                  <a:pt x="14049" y="11194"/>
                  <a:pt x="14073" y="11194"/>
                  <a:pt x="14073" y="11194"/>
                </a:cubicBezTo>
                <a:lnTo>
                  <a:pt x="14073" y="11194"/>
                </a:lnTo>
                <a:cubicBezTo>
                  <a:pt x="14038" y="11206"/>
                  <a:pt x="14002" y="11254"/>
                  <a:pt x="13978" y="11278"/>
                </a:cubicBezTo>
                <a:cubicBezTo>
                  <a:pt x="13990" y="11266"/>
                  <a:pt x="14002" y="11254"/>
                  <a:pt x="14026" y="11242"/>
                </a:cubicBezTo>
                <a:lnTo>
                  <a:pt x="14026" y="11242"/>
                </a:lnTo>
                <a:cubicBezTo>
                  <a:pt x="14006" y="11262"/>
                  <a:pt x="14001" y="11269"/>
                  <a:pt x="14004" y="11269"/>
                </a:cubicBezTo>
                <a:cubicBezTo>
                  <a:pt x="14012" y="11269"/>
                  <a:pt x="14069" y="11227"/>
                  <a:pt x="14080" y="11227"/>
                </a:cubicBezTo>
                <a:cubicBezTo>
                  <a:pt x="14083" y="11227"/>
                  <a:pt x="14082" y="11231"/>
                  <a:pt x="14073" y="11242"/>
                </a:cubicBezTo>
                <a:lnTo>
                  <a:pt x="14050" y="11254"/>
                </a:lnTo>
                <a:cubicBezTo>
                  <a:pt x="14065" y="11254"/>
                  <a:pt x="14087" y="11249"/>
                  <a:pt x="14099" y="11249"/>
                </a:cubicBezTo>
                <a:cubicBezTo>
                  <a:pt x="14105" y="11249"/>
                  <a:pt x="14109" y="11250"/>
                  <a:pt x="14109" y="11254"/>
                </a:cubicBezTo>
                <a:cubicBezTo>
                  <a:pt x="14050" y="11290"/>
                  <a:pt x="14073" y="11266"/>
                  <a:pt x="14026" y="11290"/>
                </a:cubicBezTo>
                <a:cubicBezTo>
                  <a:pt x="14027" y="11291"/>
                  <a:pt x="14029" y="11291"/>
                  <a:pt x="14032" y="11291"/>
                </a:cubicBezTo>
                <a:cubicBezTo>
                  <a:pt x="14050" y="11291"/>
                  <a:pt x="14098" y="11271"/>
                  <a:pt x="14111" y="11271"/>
                </a:cubicBezTo>
                <a:cubicBezTo>
                  <a:pt x="14117" y="11271"/>
                  <a:pt x="14115" y="11276"/>
                  <a:pt x="14097" y="11290"/>
                </a:cubicBezTo>
                <a:lnTo>
                  <a:pt x="14061" y="11290"/>
                </a:lnTo>
                <a:cubicBezTo>
                  <a:pt x="13990" y="11349"/>
                  <a:pt x="14014" y="11337"/>
                  <a:pt x="14002" y="11349"/>
                </a:cubicBezTo>
                <a:lnTo>
                  <a:pt x="13990" y="11397"/>
                </a:lnTo>
                <a:lnTo>
                  <a:pt x="14002" y="11373"/>
                </a:lnTo>
                <a:cubicBezTo>
                  <a:pt x="14057" y="11345"/>
                  <a:pt x="14081" y="11337"/>
                  <a:pt x="14092" y="11337"/>
                </a:cubicBezTo>
                <a:cubicBezTo>
                  <a:pt x="14107" y="11337"/>
                  <a:pt x="14099" y="11351"/>
                  <a:pt x="14113" y="11351"/>
                </a:cubicBezTo>
                <a:cubicBezTo>
                  <a:pt x="14120" y="11351"/>
                  <a:pt x="14133" y="11348"/>
                  <a:pt x="14157" y="11337"/>
                </a:cubicBezTo>
                <a:lnTo>
                  <a:pt x="14157" y="11337"/>
                </a:lnTo>
                <a:cubicBezTo>
                  <a:pt x="14050" y="11385"/>
                  <a:pt x="14097" y="11373"/>
                  <a:pt x="14038" y="11409"/>
                </a:cubicBezTo>
                <a:cubicBezTo>
                  <a:pt x="14014" y="11433"/>
                  <a:pt x="14002" y="11445"/>
                  <a:pt x="13978" y="11456"/>
                </a:cubicBezTo>
                <a:cubicBezTo>
                  <a:pt x="13989" y="11452"/>
                  <a:pt x="13994" y="11451"/>
                  <a:pt x="13997" y="11451"/>
                </a:cubicBezTo>
                <a:cubicBezTo>
                  <a:pt x="14006" y="11451"/>
                  <a:pt x="13984" y="11468"/>
                  <a:pt x="13997" y="11468"/>
                </a:cubicBezTo>
                <a:cubicBezTo>
                  <a:pt x="14003" y="11468"/>
                  <a:pt x="14014" y="11465"/>
                  <a:pt x="14038" y="11456"/>
                </a:cubicBezTo>
                <a:lnTo>
                  <a:pt x="14038" y="11456"/>
                </a:lnTo>
                <a:cubicBezTo>
                  <a:pt x="14014" y="11480"/>
                  <a:pt x="14038" y="11468"/>
                  <a:pt x="13978" y="11504"/>
                </a:cubicBezTo>
                <a:cubicBezTo>
                  <a:pt x="14002" y="11504"/>
                  <a:pt x="14014" y="11480"/>
                  <a:pt x="14050" y="11456"/>
                </a:cubicBezTo>
                <a:cubicBezTo>
                  <a:pt x="14057" y="11454"/>
                  <a:pt x="14063" y="11453"/>
                  <a:pt x="14067" y="11453"/>
                </a:cubicBezTo>
                <a:cubicBezTo>
                  <a:pt x="14101" y="11453"/>
                  <a:pt x="14020" y="11523"/>
                  <a:pt x="14063" y="11523"/>
                </a:cubicBezTo>
                <a:cubicBezTo>
                  <a:pt x="14070" y="11523"/>
                  <a:pt x="14081" y="11521"/>
                  <a:pt x="14097" y="11516"/>
                </a:cubicBezTo>
                <a:cubicBezTo>
                  <a:pt x="14148" y="11516"/>
                  <a:pt x="14208" y="11490"/>
                  <a:pt x="14254" y="11490"/>
                </a:cubicBezTo>
                <a:cubicBezTo>
                  <a:pt x="14262" y="11490"/>
                  <a:pt x="14269" y="11490"/>
                  <a:pt x="14276" y="11492"/>
                </a:cubicBezTo>
                <a:cubicBezTo>
                  <a:pt x="14240" y="11516"/>
                  <a:pt x="14192" y="11528"/>
                  <a:pt x="14192" y="11528"/>
                </a:cubicBezTo>
                <a:cubicBezTo>
                  <a:pt x="14157" y="11552"/>
                  <a:pt x="14169" y="11552"/>
                  <a:pt x="14204" y="11552"/>
                </a:cubicBezTo>
                <a:cubicBezTo>
                  <a:pt x="14180" y="11564"/>
                  <a:pt x="14169" y="11575"/>
                  <a:pt x="14145" y="11587"/>
                </a:cubicBezTo>
                <a:cubicBezTo>
                  <a:pt x="14145" y="11589"/>
                  <a:pt x="14146" y="11589"/>
                  <a:pt x="14148" y="11589"/>
                </a:cubicBezTo>
                <a:cubicBezTo>
                  <a:pt x="14158" y="11589"/>
                  <a:pt x="14189" y="11574"/>
                  <a:pt x="14199" y="11574"/>
                </a:cubicBezTo>
                <a:cubicBezTo>
                  <a:pt x="14203" y="11574"/>
                  <a:pt x="14202" y="11577"/>
                  <a:pt x="14192" y="11587"/>
                </a:cubicBezTo>
                <a:cubicBezTo>
                  <a:pt x="14169" y="11587"/>
                  <a:pt x="14133" y="11611"/>
                  <a:pt x="14097" y="11611"/>
                </a:cubicBezTo>
                <a:lnTo>
                  <a:pt x="14193" y="11611"/>
                </a:lnTo>
                <a:cubicBezTo>
                  <a:pt x="14202" y="11607"/>
                  <a:pt x="14210" y="11602"/>
                  <a:pt x="14216" y="11599"/>
                </a:cubicBezTo>
                <a:lnTo>
                  <a:pt x="14228" y="11599"/>
                </a:lnTo>
                <a:cubicBezTo>
                  <a:pt x="14290" y="11573"/>
                  <a:pt x="14292" y="11568"/>
                  <a:pt x="14274" y="11568"/>
                </a:cubicBezTo>
                <a:cubicBezTo>
                  <a:pt x="14261" y="11568"/>
                  <a:pt x="14237" y="11571"/>
                  <a:pt x="14221" y="11571"/>
                </a:cubicBezTo>
                <a:cubicBezTo>
                  <a:pt x="14209" y="11571"/>
                  <a:pt x="14201" y="11569"/>
                  <a:pt x="14204" y="11564"/>
                </a:cubicBezTo>
                <a:lnTo>
                  <a:pt x="14300" y="11528"/>
                </a:lnTo>
                <a:lnTo>
                  <a:pt x="14300" y="11528"/>
                </a:lnTo>
                <a:lnTo>
                  <a:pt x="14216" y="11552"/>
                </a:lnTo>
                <a:cubicBezTo>
                  <a:pt x="14240" y="11528"/>
                  <a:pt x="14288" y="11504"/>
                  <a:pt x="14311" y="11504"/>
                </a:cubicBezTo>
                <a:cubicBezTo>
                  <a:pt x="14323" y="11493"/>
                  <a:pt x="14322" y="11490"/>
                  <a:pt x="14318" y="11490"/>
                </a:cubicBezTo>
                <a:cubicBezTo>
                  <a:pt x="14313" y="11490"/>
                  <a:pt x="14303" y="11494"/>
                  <a:pt x="14301" y="11494"/>
                </a:cubicBezTo>
                <a:cubicBezTo>
                  <a:pt x="14300" y="11494"/>
                  <a:pt x="14305" y="11491"/>
                  <a:pt x="14323" y="11480"/>
                </a:cubicBezTo>
                <a:cubicBezTo>
                  <a:pt x="14323" y="11468"/>
                  <a:pt x="14335" y="11468"/>
                  <a:pt x="14335" y="11468"/>
                </a:cubicBezTo>
                <a:lnTo>
                  <a:pt x="14300" y="11468"/>
                </a:lnTo>
                <a:cubicBezTo>
                  <a:pt x="14320" y="11468"/>
                  <a:pt x="14358" y="11442"/>
                  <a:pt x="14361" y="11442"/>
                </a:cubicBezTo>
                <a:cubicBezTo>
                  <a:pt x="14361" y="11442"/>
                  <a:pt x="14361" y="11443"/>
                  <a:pt x="14359" y="11445"/>
                </a:cubicBezTo>
                <a:lnTo>
                  <a:pt x="14359" y="11445"/>
                </a:lnTo>
                <a:cubicBezTo>
                  <a:pt x="14378" y="11425"/>
                  <a:pt x="14369" y="11422"/>
                  <a:pt x="14355" y="11422"/>
                </a:cubicBezTo>
                <a:cubicBezTo>
                  <a:pt x="14346" y="11422"/>
                  <a:pt x="14335" y="11423"/>
                  <a:pt x="14329" y="11423"/>
                </a:cubicBezTo>
                <a:cubicBezTo>
                  <a:pt x="14322" y="11423"/>
                  <a:pt x="14323" y="11421"/>
                  <a:pt x="14347" y="11409"/>
                </a:cubicBezTo>
                <a:lnTo>
                  <a:pt x="14347" y="11397"/>
                </a:lnTo>
                <a:cubicBezTo>
                  <a:pt x="14342" y="11396"/>
                  <a:pt x="14337" y="11395"/>
                  <a:pt x="14332" y="11395"/>
                </a:cubicBezTo>
                <a:cubicBezTo>
                  <a:pt x="14294" y="11395"/>
                  <a:pt x="14265" y="11435"/>
                  <a:pt x="14180" y="11456"/>
                </a:cubicBezTo>
                <a:lnTo>
                  <a:pt x="14347" y="11349"/>
                </a:lnTo>
                <a:lnTo>
                  <a:pt x="14347" y="11349"/>
                </a:lnTo>
                <a:lnTo>
                  <a:pt x="14276" y="11385"/>
                </a:lnTo>
                <a:cubicBezTo>
                  <a:pt x="14276" y="11385"/>
                  <a:pt x="14276" y="11373"/>
                  <a:pt x="14311" y="11361"/>
                </a:cubicBezTo>
                <a:lnTo>
                  <a:pt x="14311" y="11361"/>
                </a:lnTo>
                <a:cubicBezTo>
                  <a:pt x="14252" y="11373"/>
                  <a:pt x="14276" y="11385"/>
                  <a:pt x="14228" y="11397"/>
                </a:cubicBezTo>
                <a:cubicBezTo>
                  <a:pt x="14288" y="11349"/>
                  <a:pt x="14180" y="11373"/>
                  <a:pt x="14288" y="11314"/>
                </a:cubicBezTo>
                <a:lnTo>
                  <a:pt x="14288" y="11314"/>
                </a:lnTo>
                <a:cubicBezTo>
                  <a:pt x="14228" y="11337"/>
                  <a:pt x="14252" y="11349"/>
                  <a:pt x="14204" y="11349"/>
                </a:cubicBezTo>
                <a:cubicBezTo>
                  <a:pt x="14250" y="11322"/>
                  <a:pt x="14257" y="11315"/>
                  <a:pt x="14251" y="11315"/>
                </a:cubicBezTo>
                <a:cubicBezTo>
                  <a:pt x="14246" y="11315"/>
                  <a:pt x="14232" y="11319"/>
                  <a:pt x="14224" y="11319"/>
                </a:cubicBezTo>
                <a:cubicBezTo>
                  <a:pt x="14217" y="11319"/>
                  <a:pt x="14214" y="11316"/>
                  <a:pt x="14228" y="11302"/>
                </a:cubicBezTo>
                <a:cubicBezTo>
                  <a:pt x="14288" y="11278"/>
                  <a:pt x="14264" y="11302"/>
                  <a:pt x="14311" y="11254"/>
                </a:cubicBezTo>
                <a:lnTo>
                  <a:pt x="14311" y="11254"/>
                </a:lnTo>
                <a:cubicBezTo>
                  <a:pt x="14286" y="11268"/>
                  <a:pt x="14273" y="11274"/>
                  <a:pt x="14268" y="11274"/>
                </a:cubicBezTo>
                <a:cubicBezTo>
                  <a:pt x="14252" y="11274"/>
                  <a:pt x="14315" y="11218"/>
                  <a:pt x="14288" y="11218"/>
                </a:cubicBezTo>
                <a:cubicBezTo>
                  <a:pt x="14300" y="11218"/>
                  <a:pt x="14323" y="11206"/>
                  <a:pt x="14335" y="11194"/>
                </a:cubicBezTo>
                <a:cubicBezTo>
                  <a:pt x="14335" y="11193"/>
                  <a:pt x="14335" y="11193"/>
                  <a:pt x="14333" y="11193"/>
                </a:cubicBezTo>
                <a:cubicBezTo>
                  <a:pt x="14322" y="11193"/>
                  <a:pt x="14272" y="11232"/>
                  <a:pt x="14240" y="11242"/>
                </a:cubicBezTo>
                <a:cubicBezTo>
                  <a:pt x="14228" y="11242"/>
                  <a:pt x="14228" y="11218"/>
                  <a:pt x="14204" y="11218"/>
                </a:cubicBezTo>
                <a:cubicBezTo>
                  <a:pt x="14240" y="11206"/>
                  <a:pt x="14228" y="11159"/>
                  <a:pt x="14252" y="11123"/>
                </a:cubicBezTo>
                <a:lnTo>
                  <a:pt x="14264" y="11111"/>
                </a:lnTo>
                <a:lnTo>
                  <a:pt x="14264" y="11111"/>
                </a:lnTo>
                <a:cubicBezTo>
                  <a:pt x="14222" y="11135"/>
                  <a:pt x="14201" y="11141"/>
                  <a:pt x="14188" y="11141"/>
                </a:cubicBezTo>
                <a:cubicBezTo>
                  <a:pt x="14175" y="11141"/>
                  <a:pt x="14169" y="11135"/>
                  <a:pt x="14157" y="11135"/>
                </a:cubicBezTo>
                <a:cubicBezTo>
                  <a:pt x="14204" y="11099"/>
                  <a:pt x="14228" y="11099"/>
                  <a:pt x="14252" y="11087"/>
                </a:cubicBezTo>
                <a:lnTo>
                  <a:pt x="14240" y="11075"/>
                </a:lnTo>
                <a:cubicBezTo>
                  <a:pt x="14216" y="11087"/>
                  <a:pt x="14204" y="11099"/>
                  <a:pt x="14180" y="11099"/>
                </a:cubicBezTo>
                <a:lnTo>
                  <a:pt x="14252" y="11052"/>
                </a:lnTo>
                <a:cubicBezTo>
                  <a:pt x="14248" y="11050"/>
                  <a:pt x="14243" y="11049"/>
                  <a:pt x="14237" y="11049"/>
                </a:cubicBezTo>
                <a:cubicBezTo>
                  <a:pt x="14223" y="11049"/>
                  <a:pt x="14204" y="11053"/>
                  <a:pt x="14192" y="11053"/>
                </a:cubicBezTo>
                <a:cubicBezTo>
                  <a:pt x="14178" y="11053"/>
                  <a:pt x="14170" y="11048"/>
                  <a:pt x="14180" y="11028"/>
                </a:cubicBezTo>
                <a:lnTo>
                  <a:pt x="14180" y="11028"/>
                </a:lnTo>
                <a:cubicBezTo>
                  <a:pt x="14152" y="11045"/>
                  <a:pt x="14118" y="11073"/>
                  <a:pt x="14085" y="11099"/>
                </a:cubicBezTo>
                <a:lnTo>
                  <a:pt x="14085" y="11099"/>
                </a:lnTo>
                <a:cubicBezTo>
                  <a:pt x="14077" y="11100"/>
                  <a:pt x="14069" y="11105"/>
                  <a:pt x="14065" y="11105"/>
                </a:cubicBezTo>
                <a:cubicBezTo>
                  <a:pt x="14063" y="11105"/>
                  <a:pt x="14061" y="11103"/>
                  <a:pt x="14061" y="11099"/>
                </a:cubicBezTo>
                <a:lnTo>
                  <a:pt x="14121" y="11064"/>
                </a:lnTo>
                <a:cubicBezTo>
                  <a:pt x="14123" y="11059"/>
                  <a:pt x="14123" y="11057"/>
                  <a:pt x="14121" y="11057"/>
                </a:cubicBezTo>
                <a:cubicBezTo>
                  <a:pt x="14114" y="11057"/>
                  <a:pt x="14094" y="11072"/>
                  <a:pt x="14082" y="11081"/>
                </a:cubicBezTo>
                <a:lnTo>
                  <a:pt x="14082" y="11081"/>
                </a:lnTo>
                <a:cubicBezTo>
                  <a:pt x="14118" y="11052"/>
                  <a:pt x="14100" y="11050"/>
                  <a:pt x="14133" y="11028"/>
                </a:cubicBezTo>
                <a:cubicBezTo>
                  <a:pt x="14142" y="11028"/>
                  <a:pt x="14129" y="11043"/>
                  <a:pt x="14136" y="11043"/>
                </a:cubicBezTo>
                <a:cubicBezTo>
                  <a:pt x="14137" y="11043"/>
                  <a:pt x="14140" y="11042"/>
                  <a:pt x="14145" y="11040"/>
                </a:cubicBezTo>
                <a:cubicBezTo>
                  <a:pt x="14145" y="11028"/>
                  <a:pt x="14157" y="11004"/>
                  <a:pt x="14192" y="10980"/>
                </a:cubicBezTo>
                <a:lnTo>
                  <a:pt x="14192" y="10980"/>
                </a:lnTo>
                <a:cubicBezTo>
                  <a:pt x="14169" y="10992"/>
                  <a:pt x="14133" y="11016"/>
                  <a:pt x="14121" y="11016"/>
                </a:cubicBezTo>
                <a:cubicBezTo>
                  <a:pt x="14109" y="11004"/>
                  <a:pt x="14169" y="10968"/>
                  <a:pt x="14192" y="10944"/>
                </a:cubicBezTo>
                <a:lnTo>
                  <a:pt x="14192" y="10944"/>
                </a:lnTo>
                <a:cubicBezTo>
                  <a:pt x="14180" y="10952"/>
                  <a:pt x="14175" y="10954"/>
                  <a:pt x="14171" y="10954"/>
                </a:cubicBezTo>
                <a:cubicBezTo>
                  <a:pt x="14169" y="10954"/>
                  <a:pt x="14168" y="10953"/>
                  <a:pt x="14166" y="10953"/>
                </a:cubicBezTo>
                <a:cubicBezTo>
                  <a:pt x="14160" y="10953"/>
                  <a:pt x="14151" y="10956"/>
                  <a:pt x="14121" y="10980"/>
                </a:cubicBezTo>
                <a:cubicBezTo>
                  <a:pt x="14109" y="10980"/>
                  <a:pt x="14145" y="10956"/>
                  <a:pt x="14157" y="10933"/>
                </a:cubicBezTo>
                <a:lnTo>
                  <a:pt x="14157" y="10933"/>
                </a:lnTo>
                <a:cubicBezTo>
                  <a:pt x="14151" y="10935"/>
                  <a:pt x="14146" y="10935"/>
                  <a:pt x="14141" y="10935"/>
                </a:cubicBezTo>
                <a:cubicBezTo>
                  <a:pt x="14133" y="10935"/>
                  <a:pt x="14126" y="10933"/>
                  <a:pt x="14118" y="10933"/>
                </a:cubicBezTo>
                <a:cubicBezTo>
                  <a:pt x="14106" y="10933"/>
                  <a:pt x="14091" y="10939"/>
                  <a:pt x="14061" y="10968"/>
                </a:cubicBezTo>
                <a:cubicBezTo>
                  <a:pt x="14052" y="10971"/>
                  <a:pt x="14045" y="10972"/>
                  <a:pt x="14039" y="10972"/>
                </a:cubicBezTo>
                <a:cubicBezTo>
                  <a:pt x="13993" y="10972"/>
                  <a:pt x="14046" y="10897"/>
                  <a:pt x="14014" y="10897"/>
                </a:cubicBezTo>
                <a:lnTo>
                  <a:pt x="14026" y="10873"/>
                </a:lnTo>
                <a:lnTo>
                  <a:pt x="14026" y="10873"/>
                </a:lnTo>
                <a:cubicBezTo>
                  <a:pt x="14018" y="10876"/>
                  <a:pt x="14011" y="10877"/>
                  <a:pt x="14006" y="10877"/>
                </a:cubicBezTo>
                <a:cubicBezTo>
                  <a:pt x="13996" y="10877"/>
                  <a:pt x="13989" y="10874"/>
                  <a:pt x="13980" y="10874"/>
                </a:cubicBezTo>
                <a:cubicBezTo>
                  <a:pt x="13971" y="10874"/>
                  <a:pt x="13960" y="10876"/>
                  <a:pt x="13942" y="10885"/>
                </a:cubicBezTo>
                <a:cubicBezTo>
                  <a:pt x="13930" y="10873"/>
                  <a:pt x="13966" y="10837"/>
                  <a:pt x="13990" y="10825"/>
                </a:cubicBezTo>
                <a:cubicBezTo>
                  <a:pt x="13978" y="10825"/>
                  <a:pt x="13966" y="10831"/>
                  <a:pt x="13960" y="10831"/>
                </a:cubicBezTo>
                <a:cubicBezTo>
                  <a:pt x="13954" y="10831"/>
                  <a:pt x="13954" y="10825"/>
                  <a:pt x="13966" y="10802"/>
                </a:cubicBezTo>
                <a:cubicBezTo>
                  <a:pt x="13994" y="10788"/>
                  <a:pt x="13997" y="10782"/>
                  <a:pt x="13998" y="10782"/>
                </a:cubicBezTo>
                <a:lnTo>
                  <a:pt x="13998" y="10782"/>
                </a:lnTo>
                <a:cubicBezTo>
                  <a:pt x="13998" y="10782"/>
                  <a:pt x="13997" y="10785"/>
                  <a:pt x="14002" y="10790"/>
                </a:cubicBezTo>
                <a:cubicBezTo>
                  <a:pt x="14002" y="10773"/>
                  <a:pt x="14019" y="10751"/>
                  <a:pt x="14006" y="10751"/>
                </a:cubicBezTo>
                <a:cubicBezTo>
                  <a:pt x="14000" y="10751"/>
                  <a:pt x="13988" y="10755"/>
                  <a:pt x="13966" y="10766"/>
                </a:cubicBezTo>
                <a:cubicBezTo>
                  <a:pt x="14018" y="10735"/>
                  <a:pt x="14025" y="10704"/>
                  <a:pt x="14010" y="10704"/>
                </a:cubicBezTo>
                <a:cubicBezTo>
                  <a:pt x="14008" y="10704"/>
                  <a:pt x="14005" y="10705"/>
                  <a:pt x="14002" y="10706"/>
                </a:cubicBezTo>
                <a:lnTo>
                  <a:pt x="13978" y="10742"/>
                </a:lnTo>
                <a:cubicBezTo>
                  <a:pt x="13966" y="10742"/>
                  <a:pt x="13966" y="10730"/>
                  <a:pt x="13954" y="10718"/>
                </a:cubicBezTo>
                <a:lnTo>
                  <a:pt x="14026" y="10671"/>
                </a:lnTo>
                <a:cubicBezTo>
                  <a:pt x="14041" y="10647"/>
                  <a:pt x="14037" y="10639"/>
                  <a:pt x="14025" y="10639"/>
                </a:cubicBezTo>
                <a:cubicBezTo>
                  <a:pt x="14005" y="10639"/>
                  <a:pt x="13961" y="10660"/>
                  <a:pt x="13942" y="10660"/>
                </a:cubicBezTo>
                <a:cubicBezTo>
                  <a:pt x="13926" y="10660"/>
                  <a:pt x="13926" y="10647"/>
                  <a:pt x="13966" y="10599"/>
                </a:cubicBezTo>
                <a:lnTo>
                  <a:pt x="13966" y="10599"/>
                </a:lnTo>
                <a:cubicBezTo>
                  <a:pt x="13919" y="10635"/>
                  <a:pt x="13942" y="10647"/>
                  <a:pt x="13883" y="10683"/>
                </a:cubicBezTo>
                <a:cubicBezTo>
                  <a:pt x="13883" y="10659"/>
                  <a:pt x="13966" y="10563"/>
                  <a:pt x="13966" y="10563"/>
                </a:cubicBezTo>
                <a:cubicBezTo>
                  <a:pt x="13970" y="10555"/>
                  <a:pt x="13970" y="10552"/>
                  <a:pt x="13966" y="10552"/>
                </a:cubicBezTo>
                <a:cubicBezTo>
                  <a:pt x="13952" y="10552"/>
                  <a:pt x="13893" y="10599"/>
                  <a:pt x="13869" y="10599"/>
                </a:cubicBezTo>
                <a:cubicBezTo>
                  <a:pt x="13863" y="10599"/>
                  <a:pt x="13859" y="10595"/>
                  <a:pt x="13859" y="10587"/>
                </a:cubicBezTo>
                <a:cubicBezTo>
                  <a:pt x="13847" y="10611"/>
                  <a:pt x="13776" y="10671"/>
                  <a:pt x="13752" y="10683"/>
                </a:cubicBezTo>
                <a:cubicBezTo>
                  <a:pt x="13740" y="10659"/>
                  <a:pt x="13835" y="10575"/>
                  <a:pt x="13859" y="10563"/>
                </a:cubicBezTo>
                <a:lnTo>
                  <a:pt x="13859" y="10563"/>
                </a:lnTo>
                <a:cubicBezTo>
                  <a:pt x="13859" y="10563"/>
                  <a:pt x="13859" y="10575"/>
                  <a:pt x="13847" y="10587"/>
                </a:cubicBezTo>
                <a:cubicBezTo>
                  <a:pt x="13859" y="10575"/>
                  <a:pt x="13871" y="10575"/>
                  <a:pt x="13895" y="10552"/>
                </a:cubicBezTo>
                <a:lnTo>
                  <a:pt x="13895" y="10552"/>
                </a:lnTo>
                <a:lnTo>
                  <a:pt x="13871" y="10563"/>
                </a:lnTo>
                <a:cubicBezTo>
                  <a:pt x="13883" y="10540"/>
                  <a:pt x="13871" y="10528"/>
                  <a:pt x="13907" y="10492"/>
                </a:cubicBezTo>
                <a:lnTo>
                  <a:pt x="13907" y="10492"/>
                </a:lnTo>
                <a:cubicBezTo>
                  <a:pt x="13883" y="10504"/>
                  <a:pt x="13871" y="10528"/>
                  <a:pt x="13859" y="10540"/>
                </a:cubicBezTo>
                <a:cubicBezTo>
                  <a:pt x="13883" y="10492"/>
                  <a:pt x="13847" y="10516"/>
                  <a:pt x="13847" y="10480"/>
                </a:cubicBezTo>
                <a:cubicBezTo>
                  <a:pt x="13835" y="10492"/>
                  <a:pt x="13811" y="10516"/>
                  <a:pt x="13811" y="10516"/>
                </a:cubicBezTo>
                <a:cubicBezTo>
                  <a:pt x="13814" y="10505"/>
                  <a:pt x="13813" y="10501"/>
                  <a:pt x="13810" y="10501"/>
                </a:cubicBezTo>
                <a:cubicBezTo>
                  <a:pt x="13799" y="10501"/>
                  <a:pt x="13765" y="10541"/>
                  <a:pt x="13745" y="10541"/>
                </a:cubicBezTo>
                <a:cubicBezTo>
                  <a:pt x="13743" y="10541"/>
                  <a:pt x="13742" y="10540"/>
                  <a:pt x="13740" y="10540"/>
                </a:cubicBezTo>
                <a:cubicBezTo>
                  <a:pt x="13761" y="10509"/>
                  <a:pt x="13808" y="10478"/>
                  <a:pt x="13789" y="10478"/>
                </a:cubicBezTo>
                <a:cubicBezTo>
                  <a:pt x="13786" y="10478"/>
                  <a:pt x="13782" y="10479"/>
                  <a:pt x="13776" y="10480"/>
                </a:cubicBezTo>
                <a:cubicBezTo>
                  <a:pt x="13788" y="10444"/>
                  <a:pt x="13835" y="10421"/>
                  <a:pt x="13859" y="10409"/>
                </a:cubicBezTo>
                <a:lnTo>
                  <a:pt x="13859" y="10409"/>
                </a:lnTo>
                <a:cubicBezTo>
                  <a:pt x="13852" y="10412"/>
                  <a:pt x="13846" y="10413"/>
                  <a:pt x="13842" y="10413"/>
                </a:cubicBezTo>
                <a:cubicBezTo>
                  <a:pt x="13813" y="10413"/>
                  <a:pt x="13859" y="10348"/>
                  <a:pt x="13859" y="10337"/>
                </a:cubicBezTo>
                <a:lnTo>
                  <a:pt x="13859" y="10337"/>
                </a:lnTo>
                <a:lnTo>
                  <a:pt x="13823" y="10373"/>
                </a:lnTo>
                <a:cubicBezTo>
                  <a:pt x="13823" y="10366"/>
                  <a:pt x="13823" y="10359"/>
                  <a:pt x="13828" y="10352"/>
                </a:cubicBezTo>
                <a:lnTo>
                  <a:pt x="13828" y="10352"/>
                </a:lnTo>
                <a:cubicBezTo>
                  <a:pt x="13799" y="10377"/>
                  <a:pt x="13767" y="10413"/>
                  <a:pt x="13728" y="10432"/>
                </a:cubicBezTo>
                <a:lnTo>
                  <a:pt x="13728" y="10432"/>
                </a:lnTo>
                <a:cubicBezTo>
                  <a:pt x="13740" y="10409"/>
                  <a:pt x="13680" y="10444"/>
                  <a:pt x="13740" y="10385"/>
                </a:cubicBezTo>
                <a:cubicBezTo>
                  <a:pt x="13740" y="10391"/>
                  <a:pt x="13741" y="10393"/>
                  <a:pt x="13744" y="10393"/>
                </a:cubicBezTo>
                <a:cubicBezTo>
                  <a:pt x="13756" y="10393"/>
                  <a:pt x="13792" y="10343"/>
                  <a:pt x="13815" y="10337"/>
                </a:cubicBezTo>
                <a:lnTo>
                  <a:pt x="13815" y="10337"/>
                </a:lnTo>
                <a:cubicBezTo>
                  <a:pt x="13816" y="10337"/>
                  <a:pt x="13819" y="10337"/>
                  <a:pt x="13823" y="10337"/>
                </a:cubicBezTo>
                <a:cubicBezTo>
                  <a:pt x="13822" y="10337"/>
                  <a:pt x="13820" y="10336"/>
                  <a:pt x="13819" y="10336"/>
                </a:cubicBezTo>
                <a:cubicBezTo>
                  <a:pt x="13817" y="10336"/>
                  <a:pt x="13816" y="10336"/>
                  <a:pt x="13815" y="10337"/>
                </a:cubicBezTo>
                <a:lnTo>
                  <a:pt x="13815" y="10337"/>
                </a:lnTo>
                <a:cubicBezTo>
                  <a:pt x="13811" y="10336"/>
                  <a:pt x="13811" y="10333"/>
                  <a:pt x="13811" y="10325"/>
                </a:cubicBezTo>
                <a:cubicBezTo>
                  <a:pt x="13823" y="10313"/>
                  <a:pt x="13823" y="10313"/>
                  <a:pt x="13835" y="10313"/>
                </a:cubicBezTo>
                <a:cubicBezTo>
                  <a:pt x="13844" y="10297"/>
                  <a:pt x="13843" y="10290"/>
                  <a:pt x="13838" y="10290"/>
                </a:cubicBezTo>
                <a:cubicBezTo>
                  <a:pt x="13823" y="10290"/>
                  <a:pt x="13766" y="10340"/>
                  <a:pt x="13746" y="10340"/>
                </a:cubicBezTo>
                <a:cubicBezTo>
                  <a:pt x="13743" y="10340"/>
                  <a:pt x="13741" y="10339"/>
                  <a:pt x="13740" y="10337"/>
                </a:cubicBezTo>
                <a:cubicBezTo>
                  <a:pt x="13776" y="10313"/>
                  <a:pt x="13799" y="10278"/>
                  <a:pt x="13788" y="10278"/>
                </a:cubicBezTo>
                <a:cubicBezTo>
                  <a:pt x="13799" y="10290"/>
                  <a:pt x="13740" y="10337"/>
                  <a:pt x="13704" y="10361"/>
                </a:cubicBezTo>
                <a:cubicBezTo>
                  <a:pt x="13708" y="10344"/>
                  <a:pt x="13705" y="10339"/>
                  <a:pt x="13699" y="10339"/>
                </a:cubicBezTo>
                <a:cubicBezTo>
                  <a:pt x="13691" y="10339"/>
                  <a:pt x="13676" y="10351"/>
                  <a:pt x="13670" y="10351"/>
                </a:cubicBezTo>
                <a:cubicBezTo>
                  <a:pt x="13669" y="10351"/>
                  <a:pt x="13669" y="10351"/>
                  <a:pt x="13669" y="10349"/>
                </a:cubicBezTo>
                <a:lnTo>
                  <a:pt x="13657" y="10373"/>
                </a:lnTo>
                <a:cubicBezTo>
                  <a:pt x="13639" y="10385"/>
                  <a:pt x="13630" y="10388"/>
                  <a:pt x="13624" y="10388"/>
                </a:cubicBezTo>
                <a:cubicBezTo>
                  <a:pt x="13618" y="10388"/>
                  <a:pt x="13615" y="10385"/>
                  <a:pt x="13609" y="10385"/>
                </a:cubicBezTo>
                <a:cubicBezTo>
                  <a:pt x="13613" y="10381"/>
                  <a:pt x="13617" y="10378"/>
                  <a:pt x="13620" y="10376"/>
                </a:cubicBezTo>
                <a:lnTo>
                  <a:pt x="13620" y="10376"/>
                </a:lnTo>
                <a:cubicBezTo>
                  <a:pt x="13620" y="10378"/>
                  <a:pt x="13622" y="10380"/>
                  <a:pt x="13625" y="10380"/>
                </a:cubicBezTo>
                <a:cubicBezTo>
                  <a:pt x="13628" y="10380"/>
                  <a:pt x="13632" y="10379"/>
                  <a:pt x="13637" y="10376"/>
                </a:cubicBezTo>
                <a:lnTo>
                  <a:pt x="13637" y="10376"/>
                </a:lnTo>
                <a:cubicBezTo>
                  <a:pt x="13637" y="10376"/>
                  <a:pt x="13638" y="10377"/>
                  <a:pt x="13638" y="10377"/>
                </a:cubicBezTo>
                <a:cubicBezTo>
                  <a:pt x="13640" y="10377"/>
                  <a:pt x="13642" y="10376"/>
                  <a:pt x="13645" y="10373"/>
                </a:cubicBezTo>
                <a:lnTo>
                  <a:pt x="13645" y="10373"/>
                </a:lnTo>
                <a:cubicBezTo>
                  <a:pt x="13642" y="10374"/>
                  <a:pt x="13639" y="10376"/>
                  <a:pt x="13637" y="10376"/>
                </a:cubicBezTo>
                <a:lnTo>
                  <a:pt x="13637" y="10376"/>
                </a:lnTo>
                <a:cubicBezTo>
                  <a:pt x="13634" y="10376"/>
                  <a:pt x="13631" y="10374"/>
                  <a:pt x="13627" y="10374"/>
                </a:cubicBezTo>
                <a:cubicBezTo>
                  <a:pt x="13625" y="10374"/>
                  <a:pt x="13623" y="10374"/>
                  <a:pt x="13620" y="10376"/>
                </a:cubicBezTo>
                <a:lnTo>
                  <a:pt x="13620" y="10376"/>
                </a:lnTo>
                <a:cubicBezTo>
                  <a:pt x="13616" y="10362"/>
                  <a:pt x="13657" y="10310"/>
                  <a:pt x="13642" y="10310"/>
                </a:cubicBezTo>
                <a:cubicBezTo>
                  <a:pt x="13640" y="10310"/>
                  <a:pt x="13637" y="10311"/>
                  <a:pt x="13633" y="10313"/>
                </a:cubicBezTo>
                <a:cubicBezTo>
                  <a:pt x="13645" y="10290"/>
                  <a:pt x="13692" y="10254"/>
                  <a:pt x="13704" y="10230"/>
                </a:cubicBezTo>
                <a:lnTo>
                  <a:pt x="13704" y="10230"/>
                </a:lnTo>
                <a:cubicBezTo>
                  <a:pt x="13697" y="10233"/>
                  <a:pt x="13692" y="10234"/>
                  <a:pt x="13688" y="10234"/>
                </a:cubicBezTo>
                <a:cubicBezTo>
                  <a:pt x="13670" y="10234"/>
                  <a:pt x="13715" y="10190"/>
                  <a:pt x="13696" y="10190"/>
                </a:cubicBezTo>
                <a:cubicBezTo>
                  <a:pt x="13693" y="10190"/>
                  <a:pt x="13688" y="10191"/>
                  <a:pt x="13680" y="10194"/>
                </a:cubicBezTo>
                <a:cubicBezTo>
                  <a:pt x="13645" y="10242"/>
                  <a:pt x="13657" y="10230"/>
                  <a:pt x="13597" y="10266"/>
                </a:cubicBezTo>
                <a:lnTo>
                  <a:pt x="13657" y="10254"/>
                </a:lnTo>
                <a:lnTo>
                  <a:pt x="13573" y="10302"/>
                </a:lnTo>
                <a:cubicBezTo>
                  <a:pt x="13576" y="10304"/>
                  <a:pt x="13579" y="10305"/>
                  <a:pt x="13583" y="10305"/>
                </a:cubicBezTo>
                <a:cubicBezTo>
                  <a:pt x="13594" y="10305"/>
                  <a:pt x="13608" y="10298"/>
                  <a:pt x="13611" y="10298"/>
                </a:cubicBezTo>
                <a:cubicBezTo>
                  <a:pt x="13612" y="10298"/>
                  <a:pt x="13611" y="10299"/>
                  <a:pt x="13609" y="10302"/>
                </a:cubicBezTo>
                <a:cubicBezTo>
                  <a:pt x="13573" y="10325"/>
                  <a:pt x="13585" y="10325"/>
                  <a:pt x="13549" y="10361"/>
                </a:cubicBezTo>
                <a:cubicBezTo>
                  <a:pt x="13569" y="10337"/>
                  <a:pt x="13569" y="10331"/>
                  <a:pt x="13562" y="10331"/>
                </a:cubicBezTo>
                <a:cubicBezTo>
                  <a:pt x="13552" y="10331"/>
                  <a:pt x="13531" y="10341"/>
                  <a:pt x="13523" y="10341"/>
                </a:cubicBezTo>
                <a:cubicBezTo>
                  <a:pt x="13517" y="10341"/>
                  <a:pt x="13517" y="10337"/>
                  <a:pt x="13526" y="10325"/>
                </a:cubicBezTo>
                <a:lnTo>
                  <a:pt x="13633" y="10218"/>
                </a:lnTo>
                <a:cubicBezTo>
                  <a:pt x="13644" y="10197"/>
                  <a:pt x="13640" y="10190"/>
                  <a:pt x="13630" y="10190"/>
                </a:cubicBezTo>
                <a:cubicBezTo>
                  <a:pt x="13616" y="10190"/>
                  <a:pt x="13588" y="10203"/>
                  <a:pt x="13569" y="10203"/>
                </a:cubicBezTo>
                <a:cubicBezTo>
                  <a:pt x="13558" y="10203"/>
                  <a:pt x="13549" y="10198"/>
                  <a:pt x="13549" y="10182"/>
                </a:cubicBezTo>
                <a:lnTo>
                  <a:pt x="13538" y="10218"/>
                </a:lnTo>
                <a:cubicBezTo>
                  <a:pt x="13524" y="10228"/>
                  <a:pt x="13517" y="10232"/>
                  <a:pt x="13514" y="10232"/>
                </a:cubicBezTo>
                <a:cubicBezTo>
                  <a:pt x="13507" y="10232"/>
                  <a:pt x="13515" y="10216"/>
                  <a:pt x="13508" y="10216"/>
                </a:cubicBezTo>
                <a:cubicBezTo>
                  <a:pt x="13507" y="10216"/>
                  <a:pt x="13505" y="10217"/>
                  <a:pt x="13502" y="10218"/>
                </a:cubicBezTo>
                <a:cubicBezTo>
                  <a:pt x="13538" y="10182"/>
                  <a:pt x="13549" y="10159"/>
                  <a:pt x="13561" y="10135"/>
                </a:cubicBezTo>
                <a:lnTo>
                  <a:pt x="13561" y="10135"/>
                </a:lnTo>
                <a:cubicBezTo>
                  <a:pt x="13555" y="10141"/>
                  <a:pt x="13552" y="10142"/>
                  <a:pt x="13548" y="10142"/>
                </a:cubicBezTo>
                <a:cubicBezTo>
                  <a:pt x="13545" y="10142"/>
                  <a:pt x="13542" y="10141"/>
                  <a:pt x="13538" y="10141"/>
                </a:cubicBezTo>
                <a:cubicBezTo>
                  <a:pt x="13529" y="10141"/>
                  <a:pt x="13514" y="10147"/>
                  <a:pt x="13478" y="10182"/>
                </a:cubicBezTo>
                <a:lnTo>
                  <a:pt x="13514" y="10123"/>
                </a:lnTo>
                <a:cubicBezTo>
                  <a:pt x="13514" y="10118"/>
                  <a:pt x="13511" y="10116"/>
                  <a:pt x="13507" y="10116"/>
                </a:cubicBezTo>
                <a:cubicBezTo>
                  <a:pt x="13484" y="10116"/>
                  <a:pt x="13403" y="10186"/>
                  <a:pt x="13386" y="10186"/>
                </a:cubicBezTo>
                <a:cubicBezTo>
                  <a:pt x="13384" y="10186"/>
                  <a:pt x="13383" y="10185"/>
                  <a:pt x="13383" y="10182"/>
                </a:cubicBezTo>
                <a:cubicBezTo>
                  <a:pt x="13430" y="10147"/>
                  <a:pt x="13442" y="10111"/>
                  <a:pt x="13490" y="10099"/>
                </a:cubicBezTo>
                <a:cubicBezTo>
                  <a:pt x="13483" y="10092"/>
                  <a:pt x="13480" y="10085"/>
                  <a:pt x="13474" y="10085"/>
                </a:cubicBezTo>
                <a:cubicBezTo>
                  <a:pt x="13470" y="10085"/>
                  <a:pt x="13464" y="10089"/>
                  <a:pt x="13454" y="10099"/>
                </a:cubicBezTo>
                <a:cubicBezTo>
                  <a:pt x="13458" y="10095"/>
                  <a:pt x="13459" y="10093"/>
                  <a:pt x="13458" y="10093"/>
                </a:cubicBezTo>
                <a:cubicBezTo>
                  <a:pt x="13454" y="10093"/>
                  <a:pt x="13426" y="10111"/>
                  <a:pt x="13417" y="10111"/>
                </a:cubicBezTo>
                <a:cubicBezTo>
                  <a:pt x="13413" y="10111"/>
                  <a:pt x="13413" y="10108"/>
                  <a:pt x="13418" y="10099"/>
                </a:cubicBezTo>
                <a:lnTo>
                  <a:pt x="13418" y="10099"/>
                </a:lnTo>
                <a:cubicBezTo>
                  <a:pt x="13408" y="10109"/>
                  <a:pt x="13372" y="10137"/>
                  <a:pt x="13361" y="10137"/>
                </a:cubicBezTo>
                <a:cubicBezTo>
                  <a:pt x="13360" y="10137"/>
                  <a:pt x="13359" y="10136"/>
                  <a:pt x="13359" y="10135"/>
                </a:cubicBezTo>
                <a:cubicBezTo>
                  <a:pt x="13370" y="10124"/>
                  <a:pt x="13371" y="10123"/>
                  <a:pt x="13371" y="10123"/>
                </a:cubicBezTo>
                <a:lnTo>
                  <a:pt x="13371" y="10123"/>
                </a:lnTo>
                <a:cubicBezTo>
                  <a:pt x="13359" y="10135"/>
                  <a:pt x="13347" y="10135"/>
                  <a:pt x="13311" y="10182"/>
                </a:cubicBezTo>
                <a:cubicBezTo>
                  <a:pt x="13407" y="10051"/>
                  <a:pt x="13252" y="10135"/>
                  <a:pt x="13335" y="10016"/>
                </a:cubicBezTo>
                <a:cubicBezTo>
                  <a:pt x="13311" y="10016"/>
                  <a:pt x="13276" y="10016"/>
                  <a:pt x="13264" y="10004"/>
                </a:cubicBezTo>
                <a:cubicBezTo>
                  <a:pt x="13276" y="9992"/>
                  <a:pt x="13288" y="9992"/>
                  <a:pt x="13288" y="9992"/>
                </a:cubicBezTo>
                <a:cubicBezTo>
                  <a:pt x="13289" y="9985"/>
                  <a:pt x="13288" y="9982"/>
                  <a:pt x="13284" y="9982"/>
                </a:cubicBezTo>
                <a:cubicBezTo>
                  <a:pt x="13268" y="9982"/>
                  <a:pt x="13207" y="10042"/>
                  <a:pt x="13193" y="10042"/>
                </a:cubicBezTo>
                <a:cubicBezTo>
                  <a:pt x="13189" y="10042"/>
                  <a:pt x="13188" y="10038"/>
                  <a:pt x="13192" y="10028"/>
                </a:cubicBezTo>
                <a:cubicBezTo>
                  <a:pt x="13216" y="9998"/>
                  <a:pt x="13225" y="9995"/>
                  <a:pt x="13231" y="9995"/>
                </a:cubicBezTo>
                <a:cubicBezTo>
                  <a:pt x="13232" y="9995"/>
                  <a:pt x="13234" y="9995"/>
                  <a:pt x="13235" y="9995"/>
                </a:cubicBezTo>
                <a:cubicBezTo>
                  <a:pt x="13239" y="9995"/>
                  <a:pt x="13243" y="9993"/>
                  <a:pt x="13252" y="9980"/>
                </a:cubicBezTo>
                <a:cubicBezTo>
                  <a:pt x="13294" y="9933"/>
                  <a:pt x="13296" y="9923"/>
                  <a:pt x="13286" y="9923"/>
                </a:cubicBezTo>
                <a:cubicBezTo>
                  <a:pt x="13278" y="9923"/>
                  <a:pt x="13264" y="9929"/>
                  <a:pt x="13256" y="9929"/>
                </a:cubicBezTo>
                <a:cubicBezTo>
                  <a:pt x="13247" y="9929"/>
                  <a:pt x="13245" y="9923"/>
                  <a:pt x="13264" y="9897"/>
                </a:cubicBezTo>
                <a:lnTo>
                  <a:pt x="13276" y="9897"/>
                </a:lnTo>
                <a:cubicBezTo>
                  <a:pt x="13287" y="9878"/>
                  <a:pt x="13284" y="9872"/>
                  <a:pt x="13275" y="9872"/>
                </a:cubicBezTo>
                <a:cubicBezTo>
                  <a:pt x="13260" y="9872"/>
                  <a:pt x="13225" y="9890"/>
                  <a:pt x="13211" y="9890"/>
                </a:cubicBezTo>
                <a:cubicBezTo>
                  <a:pt x="13207" y="9890"/>
                  <a:pt x="13204" y="9888"/>
                  <a:pt x="13204" y="9885"/>
                </a:cubicBezTo>
                <a:cubicBezTo>
                  <a:pt x="13204" y="9885"/>
                  <a:pt x="13216" y="9885"/>
                  <a:pt x="13216" y="9873"/>
                </a:cubicBezTo>
                <a:lnTo>
                  <a:pt x="13216" y="9873"/>
                </a:lnTo>
                <a:cubicBezTo>
                  <a:pt x="13146" y="9919"/>
                  <a:pt x="13111" y="9920"/>
                  <a:pt x="13076" y="9921"/>
                </a:cubicBezTo>
                <a:lnTo>
                  <a:pt x="13076" y="9921"/>
                </a:lnTo>
                <a:cubicBezTo>
                  <a:pt x="13065" y="9928"/>
                  <a:pt x="13056" y="9932"/>
                  <a:pt x="13049" y="9932"/>
                </a:cubicBezTo>
                <a:cubicBezTo>
                  <a:pt x="13073" y="9909"/>
                  <a:pt x="13085" y="9873"/>
                  <a:pt x="13133" y="9825"/>
                </a:cubicBezTo>
                <a:lnTo>
                  <a:pt x="13157" y="9825"/>
                </a:lnTo>
                <a:cubicBezTo>
                  <a:pt x="13180" y="9797"/>
                  <a:pt x="13181" y="9789"/>
                  <a:pt x="13174" y="9789"/>
                </a:cubicBezTo>
                <a:cubicBezTo>
                  <a:pt x="13165" y="9789"/>
                  <a:pt x="13142" y="9803"/>
                  <a:pt x="13135" y="9803"/>
                </a:cubicBezTo>
                <a:cubicBezTo>
                  <a:pt x="13133" y="9803"/>
                  <a:pt x="13133" y="9803"/>
                  <a:pt x="13133" y="9801"/>
                </a:cubicBezTo>
                <a:lnTo>
                  <a:pt x="13168" y="9778"/>
                </a:lnTo>
                <a:cubicBezTo>
                  <a:pt x="13167" y="9777"/>
                  <a:pt x="13164" y="9776"/>
                  <a:pt x="13162" y="9776"/>
                </a:cubicBezTo>
                <a:cubicBezTo>
                  <a:pt x="13137" y="9776"/>
                  <a:pt x="13082" y="9818"/>
                  <a:pt x="13059" y="9818"/>
                </a:cubicBezTo>
                <a:cubicBezTo>
                  <a:pt x="13054" y="9818"/>
                  <a:pt x="13051" y="9817"/>
                  <a:pt x="13049" y="9813"/>
                </a:cubicBezTo>
                <a:lnTo>
                  <a:pt x="13026" y="9837"/>
                </a:lnTo>
                <a:cubicBezTo>
                  <a:pt x="13008" y="9850"/>
                  <a:pt x="13000" y="9854"/>
                  <a:pt x="12996" y="9854"/>
                </a:cubicBezTo>
                <a:cubicBezTo>
                  <a:pt x="12987" y="9854"/>
                  <a:pt x="13024" y="9814"/>
                  <a:pt x="13019" y="9814"/>
                </a:cubicBezTo>
                <a:cubicBezTo>
                  <a:pt x="13017" y="9814"/>
                  <a:pt x="13012" y="9817"/>
                  <a:pt x="13002" y="9825"/>
                </a:cubicBezTo>
                <a:lnTo>
                  <a:pt x="13073" y="9754"/>
                </a:lnTo>
                <a:cubicBezTo>
                  <a:pt x="13049" y="9754"/>
                  <a:pt x="12966" y="9790"/>
                  <a:pt x="12942" y="9790"/>
                </a:cubicBezTo>
                <a:cubicBezTo>
                  <a:pt x="13002" y="9742"/>
                  <a:pt x="13049" y="9730"/>
                  <a:pt x="13097" y="9706"/>
                </a:cubicBezTo>
                <a:cubicBezTo>
                  <a:pt x="13092" y="9706"/>
                  <a:pt x="13086" y="9704"/>
                  <a:pt x="13077" y="9704"/>
                </a:cubicBezTo>
                <a:cubicBezTo>
                  <a:pt x="13069" y="9704"/>
                  <a:pt x="13059" y="9706"/>
                  <a:pt x="13047" y="9713"/>
                </a:cubicBezTo>
                <a:lnTo>
                  <a:pt x="13047" y="9713"/>
                </a:lnTo>
                <a:cubicBezTo>
                  <a:pt x="13048" y="9713"/>
                  <a:pt x="13049" y="9715"/>
                  <a:pt x="13049" y="9718"/>
                </a:cubicBezTo>
                <a:cubicBezTo>
                  <a:pt x="12997" y="9753"/>
                  <a:pt x="12964" y="9775"/>
                  <a:pt x="12945" y="9775"/>
                </a:cubicBezTo>
                <a:cubicBezTo>
                  <a:pt x="12938" y="9775"/>
                  <a:pt x="12934" y="9772"/>
                  <a:pt x="12930" y="9766"/>
                </a:cubicBezTo>
                <a:cubicBezTo>
                  <a:pt x="13073" y="9635"/>
                  <a:pt x="12930" y="9694"/>
                  <a:pt x="13026" y="9575"/>
                </a:cubicBezTo>
                <a:lnTo>
                  <a:pt x="13026" y="9575"/>
                </a:lnTo>
                <a:cubicBezTo>
                  <a:pt x="13016" y="9578"/>
                  <a:pt x="13009" y="9579"/>
                  <a:pt x="13003" y="9579"/>
                </a:cubicBezTo>
                <a:cubicBezTo>
                  <a:pt x="12954" y="9579"/>
                  <a:pt x="12997" y="9501"/>
                  <a:pt x="12954" y="9480"/>
                </a:cubicBezTo>
                <a:lnTo>
                  <a:pt x="12954" y="9480"/>
                </a:lnTo>
                <a:cubicBezTo>
                  <a:pt x="12913" y="9531"/>
                  <a:pt x="12905" y="9538"/>
                  <a:pt x="12901" y="9538"/>
                </a:cubicBezTo>
                <a:cubicBezTo>
                  <a:pt x="12899" y="9538"/>
                  <a:pt x="12898" y="9537"/>
                  <a:pt x="12896" y="9537"/>
                </a:cubicBezTo>
                <a:cubicBezTo>
                  <a:pt x="12891" y="9537"/>
                  <a:pt x="12879" y="9544"/>
                  <a:pt x="12835" y="9587"/>
                </a:cubicBezTo>
                <a:cubicBezTo>
                  <a:pt x="12823" y="9587"/>
                  <a:pt x="12823" y="9587"/>
                  <a:pt x="12823" y="9575"/>
                </a:cubicBezTo>
                <a:lnTo>
                  <a:pt x="12871" y="9492"/>
                </a:lnTo>
                <a:cubicBezTo>
                  <a:pt x="12907" y="9456"/>
                  <a:pt x="12907" y="9468"/>
                  <a:pt x="12930" y="9444"/>
                </a:cubicBezTo>
                <a:cubicBezTo>
                  <a:pt x="12930" y="9420"/>
                  <a:pt x="12978" y="9397"/>
                  <a:pt x="12990" y="9349"/>
                </a:cubicBezTo>
                <a:lnTo>
                  <a:pt x="12990" y="9349"/>
                </a:lnTo>
                <a:cubicBezTo>
                  <a:pt x="12966" y="9381"/>
                  <a:pt x="12948" y="9397"/>
                  <a:pt x="12941" y="9397"/>
                </a:cubicBezTo>
                <a:cubicBezTo>
                  <a:pt x="12938" y="9397"/>
                  <a:pt x="12938" y="9393"/>
                  <a:pt x="12942" y="9385"/>
                </a:cubicBezTo>
                <a:lnTo>
                  <a:pt x="12942" y="9385"/>
                </a:lnTo>
                <a:lnTo>
                  <a:pt x="12895" y="9444"/>
                </a:lnTo>
                <a:cubicBezTo>
                  <a:pt x="12886" y="9448"/>
                  <a:pt x="12880" y="9450"/>
                  <a:pt x="12876" y="9450"/>
                </a:cubicBezTo>
                <a:cubicBezTo>
                  <a:pt x="12848" y="9450"/>
                  <a:pt x="12935" y="9364"/>
                  <a:pt x="12916" y="9364"/>
                </a:cubicBezTo>
                <a:cubicBezTo>
                  <a:pt x="12913" y="9364"/>
                  <a:pt x="12906" y="9366"/>
                  <a:pt x="12895" y="9373"/>
                </a:cubicBezTo>
                <a:lnTo>
                  <a:pt x="12942" y="9337"/>
                </a:lnTo>
                <a:lnTo>
                  <a:pt x="12942" y="9337"/>
                </a:lnTo>
                <a:cubicBezTo>
                  <a:pt x="12938" y="9339"/>
                  <a:pt x="12934" y="9339"/>
                  <a:pt x="12930" y="9339"/>
                </a:cubicBezTo>
                <a:cubicBezTo>
                  <a:pt x="12917" y="9339"/>
                  <a:pt x="12905" y="9332"/>
                  <a:pt x="12888" y="9332"/>
                </a:cubicBezTo>
                <a:cubicBezTo>
                  <a:pt x="12869" y="9332"/>
                  <a:pt x="12843" y="9340"/>
                  <a:pt x="12799" y="9373"/>
                </a:cubicBezTo>
                <a:cubicBezTo>
                  <a:pt x="12811" y="9361"/>
                  <a:pt x="12835" y="9325"/>
                  <a:pt x="12847" y="9325"/>
                </a:cubicBezTo>
                <a:cubicBezTo>
                  <a:pt x="12844" y="9317"/>
                  <a:pt x="12835" y="9315"/>
                  <a:pt x="12822" y="9315"/>
                </a:cubicBezTo>
                <a:cubicBezTo>
                  <a:pt x="12800" y="9315"/>
                  <a:pt x="12768" y="9323"/>
                  <a:pt x="12746" y="9323"/>
                </a:cubicBezTo>
                <a:cubicBezTo>
                  <a:pt x="12726" y="9323"/>
                  <a:pt x="12715" y="9316"/>
                  <a:pt x="12728" y="9289"/>
                </a:cubicBezTo>
                <a:lnTo>
                  <a:pt x="12764" y="9266"/>
                </a:lnTo>
                <a:cubicBezTo>
                  <a:pt x="12756" y="9266"/>
                  <a:pt x="12732" y="9282"/>
                  <a:pt x="12724" y="9282"/>
                </a:cubicBezTo>
                <a:cubicBezTo>
                  <a:pt x="12720" y="9282"/>
                  <a:pt x="12720" y="9278"/>
                  <a:pt x="12728" y="9266"/>
                </a:cubicBezTo>
                <a:cubicBezTo>
                  <a:pt x="12740" y="9254"/>
                  <a:pt x="12751" y="9242"/>
                  <a:pt x="12752" y="9242"/>
                </a:cubicBezTo>
                <a:lnTo>
                  <a:pt x="12752" y="9242"/>
                </a:lnTo>
                <a:cubicBezTo>
                  <a:pt x="12743" y="9250"/>
                  <a:pt x="12718" y="9264"/>
                  <a:pt x="12707" y="9264"/>
                </a:cubicBezTo>
                <a:cubicBezTo>
                  <a:pt x="12702" y="9264"/>
                  <a:pt x="12700" y="9261"/>
                  <a:pt x="12704" y="9254"/>
                </a:cubicBezTo>
                <a:lnTo>
                  <a:pt x="12740" y="9230"/>
                </a:lnTo>
                <a:cubicBezTo>
                  <a:pt x="12743" y="9216"/>
                  <a:pt x="12737" y="9210"/>
                  <a:pt x="12727" y="9210"/>
                </a:cubicBezTo>
                <a:cubicBezTo>
                  <a:pt x="12697" y="9210"/>
                  <a:pt x="12625" y="9255"/>
                  <a:pt x="12592" y="9255"/>
                </a:cubicBezTo>
                <a:cubicBezTo>
                  <a:pt x="12590" y="9255"/>
                  <a:pt x="12587" y="9254"/>
                  <a:pt x="12585" y="9254"/>
                </a:cubicBezTo>
                <a:cubicBezTo>
                  <a:pt x="12668" y="9182"/>
                  <a:pt x="12668" y="9135"/>
                  <a:pt x="12680" y="9111"/>
                </a:cubicBezTo>
                <a:lnTo>
                  <a:pt x="12692" y="9099"/>
                </a:lnTo>
                <a:cubicBezTo>
                  <a:pt x="12686" y="9089"/>
                  <a:pt x="12674" y="9086"/>
                  <a:pt x="12659" y="9086"/>
                </a:cubicBezTo>
                <a:cubicBezTo>
                  <a:pt x="12619" y="9086"/>
                  <a:pt x="12557" y="9111"/>
                  <a:pt x="12514" y="9111"/>
                </a:cubicBezTo>
                <a:cubicBezTo>
                  <a:pt x="12585" y="9016"/>
                  <a:pt x="12502" y="9016"/>
                  <a:pt x="12526" y="8944"/>
                </a:cubicBezTo>
                <a:lnTo>
                  <a:pt x="12526" y="8944"/>
                </a:lnTo>
                <a:cubicBezTo>
                  <a:pt x="12514" y="8968"/>
                  <a:pt x="12454" y="9004"/>
                  <a:pt x="12442" y="9004"/>
                </a:cubicBezTo>
                <a:cubicBezTo>
                  <a:pt x="12444" y="9002"/>
                  <a:pt x="12444" y="9002"/>
                  <a:pt x="12443" y="9002"/>
                </a:cubicBezTo>
                <a:cubicBezTo>
                  <a:pt x="12439" y="9002"/>
                  <a:pt x="12425" y="9008"/>
                  <a:pt x="12417" y="9008"/>
                </a:cubicBezTo>
                <a:cubicBezTo>
                  <a:pt x="12409" y="9008"/>
                  <a:pt x="12410" y="9001"/>
                  <a:pt x="12442" y="8968"/>
                </a:cubicBezTo>
                <a:lnTo>
                  <a:pt x="12442" y="8980"/>
                </a:lnTo>
                <a:cubicBezTo>
                  <a:pt x="12526" y="8908"/>
                  <a:pt x="12490" y="8908"/>
                  <a:pt x="12478" y="8897"/>
                </a:cubicBezTo>
                <a:lnTo>
                  <a:pt x="12478" y="8897"/>
                </a:lnTo>
                <a:lnTo>
                  <a:pt x="12371" y="8980"/>
                </a:lnTo>
                <a:cubicBezTo>
                  <a:pt x="12502" y="8825"/>
                  <a:pt x="12252" y="8956"/>
                  <a:pt x="12383" y="8825"/>
                </a:cubicBezTo>
                <a:lnTo>
                  <a:pt x="12383" y="8825"/>
                </a:lnTo>
                <a:cubicBezTo>
                  <a:pt x="12347" y="8837"/>
                  <a:pt x="12335" y="8837"/>
                  <a:pt x="12311" y="8849"/>
                </a:cubicBezTo>
                <a:lnTo>
                  <a:pt x="12359" y="8801"/>
                </a:lnTo>
                <a:cubicBezTo>
                  <a:pt x="12359" y="8766"/>
                  <a:pt x="12359" y="8754"/>
                  <a:pt x="12323" y="8742"/>
                </a:cubicBezTo>
                <a:lnTo>
                  <a:pt x="12371" y="8718"/>
                </a:lnTo>
                <a:cubicBezTo>
                  <a:pt x="12370" y="8716"/>
                  <a:pt x="12368" y="8715"/>
                  <a:pt x="12365" y="8715"/>
                </a:cubicBezTo>
                <a:cubicBezTo>
                  <a:pt x="12335" y="8715"/>
                  <a:pt x="12203" y="8826"/>
                  <a:pt x="12182" y="8826"/>
                </a:cubicBezTo>
                <a:cubicBezTo>
                  <a:pt x="12181" y="8826"/>
                  <a:pt x="12181" y="8826"/>
                  <a:pt x="12180" y="8825"/>
                </a:cubicBezTo>
                <a:lnTo>
                  <a:pt x="12264" y="8754"/>
                </a:lnTo>
                <a:cubicBezTo>
                  <a:pt x="12244" y="8734"/>
                  <a:pt x="12281" y="8674"/>
                  <a:pt x="12241" y="8674"/>
                </a:cubicBezTo>
                <a:cubicBezTo>
                  <a:pt x="12232" y="8674"/>
                  <a:pt x="12220" y="8676"/>
                  <a:pt x="12204" y="8682"/>
                </a:cubicBezTo>
                <a:cubicBezTo>
                  <a:pt x="12216" y="8670"/>
                  <a:pt x="12240" y="8658"/>
                  <a:pt x="12240" y="8658"/>
                </a:cubicBezTo>
                <a:cubicBezTo>
                  <a:pt x="12240" y="8651"/>
                  <a:pt x="12249" y="8616"/>
                  <a:pt x="12230" y="8616"/>
                </a:cubicBezTo>
                <a:cubicBezTo>
                  <a:pt x="12219" y="8616"/>
                  <a:pt x="12197" y="8630"/>
                  <a:pt x="12156" y="8670"/>
                </a:cubicBezTo>
                <a:cubicBezTo>
                  <a:pt x="12190" y="8637"/>
                  <a:pt x="12189" y="8627"/>
                  <a:pt x="12175" y="8627"/>
                </a:cubicBezTo>
                <a:cubicBezTo>
                  <a:pt x="12158" y="8627"/>
                  <a:pt x="12122" y="8640"/>
                  <a:pt x="12097" y="8647"/>
                </a:cubicBezTo>
                <a:lnTo>
                  <a:pt x="12156" y="8611"/>
                </a:lnTo>
                <a:lnTo>
                  <a:pt x="12156" y="8611"/>
                </a:lnTo>
                <a:cubicBezTo>
                  <a:pt x="12073" y="8658"/>
                  <a:pt x="12061" y="8670"/>
                  <a:pt x="12025" y="8670"/>
                </a:cubicBezTo>
                <a:cubicBezTo>
                  <a:pt x="12025" y="8658"/>
                  <a:pt x="12049" y="8647"/>
                  <a:pt x="12061" y="8647"/>
                </a:cubicBezTo>
                <a:cubicBezTo>
                  <a:pt x="12061" y="8642"/>
                  <a:pt x="12059" y="8641"/>
                  <a:pt x="12055" y="8641"/>
                </a:cubicBezTo>
                <a:cubicBezTo>
                  <a:pt x="12044" y="8641"/>
                  <a:pt x="12018" y="8658"/>
                  <a:pt x="12011" y="8658"/>
                </a:cubicBezTo>
                <a:cubicBezTo>
                  <a:pt x="12008" y="8658"/>
                  <a:pt x="12008" y="8655"/>
                  <a:pt x="12014" y="8647"/>
                </a:cubicBezTo>
                <a:lnTo>
                  <a:pt x="12049" y="8623"/>
                </a:lnTo>
                <a:cubicBezTo>
                  <a:pt x="12049" y="8615"/>
                  <a:pt x="12047" y="8613"/>
                  <a:pt x="12043" y="8613"/>
                </a:cubicBezTo>
                <a:cubicBezTo>
                  <a:pt x="12034" y="8613"/>
                  <a:pt x="12018" y="8626"/>
                  <a:pt x="12002" y="8635"/>
                </a:cubicBezTo>
                <a:cubicBezTo>
                  <a:pt x="11991" y="8624"/>
                  <a:pt x="11999" y="8614"/>
                  <a:pt x="12001" y="8596"/>
                </a:cubicBezTo>
                <a:lnTo>
                  <a:pt x="12001" y="8596"/>
                </a:lnTo>
                <a:cubicBezTo>
                  <a:pt x="12000" y="8599"/>
                  <a:pt x="11997" y="8599"/>
                  <a:pt x="11990" y="8599"/>
                </a:cubicBezTo>
                <a:cubicBezTo>
                  <a:pt x="12002" y="8587"/>
                  <a:pt x="12014" y="8575"/>
                  <a:pt x="12025" y="8563"/>
                </a:cubicBezTo>
                <a:lnTo>
                  <a:pt x="12025" y="8563"/>
                </a:lnTo>
                <a:cubicBezTo>
                  <a:pt x="11998" y="8581"/>
                  <a:pt x="11964" y="8607"/>
                  <a:pt x="11954" y="8607"/>
                </a:cubicBezTo>
                <a:cubicBezTo>
                  <a:pt x="11952" y="8607"/>
                  <a:pt x="11951" y="8604"/>
                  <a:pt x="11954" y="8599"/>
                </a:cubicBezTo>
                <a:cubicBezTo>
                  <a:pt x="11978" y="8587"/>
                  <a:pt x="11990" y="8575"/>
                  <a:pt x="12002" y="8575"/>
                </a:cubicBezTo>
                <a:cubicBezTo>
                  <a:pt x="12002" y="8551"/>
                  <a:pt x="12002" y="8551"/>
                  <a:pt x="11990" y="8551"/>
                </a:cubicBezTo>
                <a:cubicBezTo>
                  <a:pt x="11990" y="8539"/>
                  <a:pt x="11978" y="8539"/>
                  <a:pt x="11978" y="8539"/>
                </a:cubicBezTo>
                <a:lnTo>
                  <a:pt x="11942" y="8551"/>
                </a:lnTo>
                <a:cubicBezTo>
                  <a:pt x="11942" y="8551"/>
                  <a:pt x="11942" y="8539"/>
                  <a:pt x="11954" y="8539"/>
                </a:cubicBezTo>
                <a:cubicBezTo>
                  <a:pt x="11954" y="8527"/>
                  <a:pt x="11954" y="8527"/>
                  <a:pt x="11966" y="8527"/>
                </a:cubicBezTo>
                <a:cubicBezTo>
                  <a:pt x="11978" y="8516"/>
                  <a:pt x="11978" y="8516"/>
                  <a:pt x="11978" y="8504"/>
                </a:cubicBezTo>
                <a:cubicBezTo>
                  <a:pt x="11990" y="8527"/>
                  <a:pt x="12002" y="8539"/>
                  <a:pt x="12002" y="8539"/>
                </a:cubicBezTo>
                <a:cubicBezTo>
                  <a:pt x="12049" y="8504"/>
                  <a:pt x="12049" y="8480"/>
                  <a:pt x="12133" y="8432"/>
                </a:cubicBezTo>
                <a:lnTo>
                  <a:pt x="12133" y="8432"/>
                </a:lnTo>
                <a:cubicBezTo>
                  <a:pt x="12097" y="8450"/>
                  <a:pt x="12029" y="8481"/>
                  <a:pt x="12006" y="8481"/>
                </a:cubicBezTo>
                <a:cubicBezTo>
                  <a:pt x="11998" y="8481"/>
                  <a:pt x="11996" y="8477"/>
                  <a:pt x="12002" y="8468"/>
                </a:cubicBezTo>
                <a:cubicBezTo>
                  <a:pt x="12002" y="8468"/>
                  <a:pt x="12002" y="8468"/>
                  <a:pt x="12014" y="8456"/>
                </a:cubicBezTo>
                <a:lnTo>
                  <a:pt x="12025" y="8456"/>
                </a:lnTo>
                <a:cubicBezTo>
                  <a:pt x="12025" y="8450"/>
                  <a:pt x="12022" y="8447"/>
                  <a:pt x="12018" y="8447"/>
                </a:cubicBezTo>
                <a:cubicBezTo>
                  <a:pt x="12014" y="8447"/>
                  <a:pt x="12008" y="8450"/>
                  <a:pt x="12002" y="8456"/>
                </a:cubicBezTo>
                <a:cubicBezTo>
                  <a:pt x="12014" y="8444"/>
                  <a:pt x="12014" y="8432"/>
                  <a:pt x="12014" y="8432"/>
                </a:cubicBezTo>
                <a:cubicBezTo>
                  <a:pt x="12014" y="8432"/>
                  <a:pt x="12014" y="8424"/>
                  <a:pt x="12006" y="8421"/>
                </a:cubicBezTo>
                <a:lnTo>
                  <a:pt x="12006" y="8421"/>
                </a:lnTo>
                <a:cubicBezTo>
                  <a:pt x="12013" y="8418"/>
                  <a:pt x="12019" y="8415"/>
                  <a:pt x="12025" y="8408"/>
                </a:cubicBezTo>
                <a:cubicBezTo>
                  <a:pt x="12037" y="8408"/>
                  <a:pt x="12025" y="8420"/>
                  <a:pt x="12014" y="8432"/>
                </a:cubicBezTo>
                <a:cubicBezTo>
                  <a:pt x="12061" y="8397"/>
                  <a:pt x="12025" y="8397"/>
                  <a:pt x="12025" y="8385"/>
                </a:cubicBezTo>
                <a:lnTo>
                  <a:pt x="12025" y="8385"/>
                </a:lnTo>
                <a:cubicBezTo>
                  <a:pt x="11966" y="8432"/>
                  <a:pt x="11966" y="8420"/>
                  <a:pt x="11930" y="8456"/>
                </a:cubicBezTo>
                <a:lnTo>
                  <a:pt x="11942" y="8456"/>
                </a:lnTo>
                <a:cubicBezTo>
                  <a:pt x="11954" y="8468"/>
                  <a:pt x="11954" y="8468"/>
                  <a:pt x="11954" y="8468"/>
                </a:cubicBezTo>
                <a:cubicBezTo>
                  <a:pt x="11941" y="8481"/>
                  <a:pt x="11924" y="8491"/>
                  <a:pt x="11918" y="8491"/>
                </a:cubicBezTo>
                <a:cubicBezTo>
                  <a:pt x="11912" y="8491"/>
                  <a:pt x="11914" y="8484"/>
                  <a:pt x="11930" y="8468"/>
                </a:cubicBezTo>
                <a:lnTo>
                  <a:pt x="11930" y="8468"/>
                </a:lnTo>
                <a:cubicBezTo>
                  <a:pt x="11894" y="8492"/>
                  <a:pt x="11883" y="8504"/>
                  <a:pt x="11859" y="8516"/>
                </a:cubicBezTo>
                <a:cubicBezTo>
                  <a:pt x="11859" y="8504"/>
                  <a:pt x="11847" y="8504"/>
                  <a:pt x="11847" y="8504"/>
                </a:cubicBezTo>
                <a:cubicBezTo>
                  <a:pt x="11906" y="8456"/>
                  <a:pt x="11942" y="8408"/>
                  <a:pt x="11978" y="8373"/>
                </a:cubicBezTo>
                <a:cubicBezTo>
                  <a:pt x="11954" y="8373"/>
                  <a:pt x="11941" y="8367"/>
                  <a:pt x="11917" y="8367"/>
                </a:cubicBezTo>
                <a:cubicBezTo>
                  <a:pt x="11905" y="8367"/>
                  <a:pt x="11891" y="8369"/>
                  <a:pt x="11871" y="8373"/>
                </a:cubicBezTo>
                <a:cubicBezTo>
                  <a:pt x="11871" y="8373"/>
                  <a:pt x="11859" y="8373"/>
                  <a:pt x="11859" y="8361"/>
                </a:cubicBezTo>
                <a:cubicBezTo>
                  <a:pt x="11859" y="8361"/>
                  <a:pt x="11870" y="8361"/>
                  <a:pt x="11882" y="8349"/>
                </a:cubicBezTo>
                <a:lnTo>
                  <a:pt x="11882" y="8349"/>
                </a:lnTo>
                <a:cubicBezTo>
                  <a:pt x="11876" y="8355"/>
                  <a:pt x="11871" y="8358"/>
                  <a:pt x="11866" y="8358"/>
                </a:cubicBezTo>
                <a:cubicBezTo>
                  <a:pt x="11862" y="8358"/>
                  <a:pt x="11859" y="8355"/>
                  <a:pt x="11859" y="8349"/>
                </a:cubicBezTo>
                <a:lnTo>
                  <a:pt x="11894" y="8337"/>
                </a:lnTo>
                <a:cubicBezTo>
                  <a:pt x="11894" y="8334"/>
                  <a:pt x="11892" y="8332"/>
                  <a:pt x="11889" y="8332"/>
                </a:cubicBezTo>
                <a:cubicBezTo>
                  <a:pt x="11881" y="8332"/>
                  <a:pt x="11864" y="8340"/>
                  <a:pt x="11847" y="8349"/>
                </a:cubicBezTo>
                <a:cubicBezTo>
                  <a:pt x="11823" y="8349"/>
                  <a:pt x="11811" y="8349"/>
                  <a:pt x="11764" y="8373"/>
                </a:cubicBezTo>
                <a:cubicBezTo>
                  <a:pt x="11764" y="8373"/>
                  <a:pt x="11775" y="8361"/>
                  <a:pt x="11787" y="8361"/>
                </a:cubicBezTo>
                <a:lnTo>
                  <a:pt x="11787" y="8349"/>
                </a:lnTo>
                <a:cubicBezTo>
                  <a:pt x="11811" y="8337"/>
                  <a:pt x="11835" y="8337"/>
                  <a:pt x="11811" y="8325"/>
                </a:cubicBezTo>
                <a:lnTo>
                  <a:pt x="11835" y="8313"/>
                </a:lnTo>
                <a:cubicBezTo>
                  <a:pt x="11863" y="8278"/>
                  <a:pt x="11858" y="8268"/>
                  <a:pt x="11839" y="8268"/>
                </a:cubicBezTo>
                <a:cubicBezTo>
                  <a:pt x="11826" y="8268"/>
                  <a:pt x="11807" y="8273"/>
                  <a:pt x="11787" y="8277"/>
                </a:cubicBezTo>
                <a:lnTo>
                  <a:pt x="11740" y="8277"/>
                </a:lnTo>
                <a:cubicBezTo>
                  <a:pt x="11752" y="8277"/>
                  <a:pt x="11775" y="8254"/>
                  <a:pt x="11787" y="8254"/>
                </a:cubicBezTo>
                <a:cubicBezTo>
                  <a:pt x="11779" y="8246"/>
                  <a:pt x="11793" y="8216"/>
                  <a:pt x="11773" y="8216"/>
                </a:cubicBezTo>
                <a:cubicBezTo>
                  <a:pt x="11764" y="8216"/>
                  <a:pt x="11747" y="8223"/>
                  <a:pt x="11716" y="8242"/>
                </a:cubicBezTo>
                <a:cubicBezTo>
                  <a:pt x="11728" y="8230"/>
                  <a:pt x="11728" y="8230"/>
                  <a:pt x="11728" y="8230"/>
                </a:cubicBezTo>
                <a:cubicBezTo>
                  <a:pt x="11728" y="8218"/>
                  <a:pt x="11716" y="8218"/>
                  <a:pt x="11704" y="8218"/>
                </a:cubicBezTo>
                <a:cubicBezTo>
                  <a:pt x="11704" y="8206"/>
                  <a:pt x="11704" y="8206"/>
                  <a:pt x="11704" y="8194"/>
                </a:cubicBezTo>
                <a:cubicBezTo>
                  <a:pt x="11668" y="8158"/>
                  <a:pt x="11585" y="8146"/>
                  <a:pt x="11656" y="8063"/>
                </a:cubicBezTo>
                <a:cubicBezTo>
                  <a:pt x="11668" y="8051"/>
                  <a:pt x="11656" y="8051"/>
                  <a:pt x="11644" y="8051"/>
                </a:cubicBezTo>
                <a:cubicBezTo>
                  <a:pt x="11652" y="8043"/>
                  <a:pt x="11660" y="8036"/>
                  <a:pt x="11674" y="8028"/>
                </a:cubicBezTo>
                <a:lnTo>
                  <a:pt x="11674" y="8028"/>
                </a:lnTo>
                <a:cubicBezTo>
                  <a:pt x="11656" y="8035"/>
                  <a:pt x="11636" y="8039"/>
                  <a:pt x="11621" y="8039"/>
                </a:cubicBezTo>
                <a:lnTo>
                  <a:pt x="11644" y="8027"/>
                </a:lnTo>
                <a:lnTo>
                  <a:pt x="11573" y="8051"/>
                </a:lnTo>
                <a:cubicBezTo>
                  <a:pt x="11561" y="8051"/>
                  <a:pt x="11561" y="8051"/>
                  <a:pt x="11561" y="8039"/>
                </a:cubicBezTo>
                <a:cubicBezTo>
                  <a:pt x="11561" y="8039"/>
                  <a:pt x="11573" y="8027"/>
                  <a:pt x="11585" y="8027"/>
                </a:cubicBezTo>
                <a:cubicBezTo>
                  <a:pt x="11597" y="8016"/>
                  <a:pt x="11585" y="8016"/>
                  <a:pt x="11573" y="8016"/>
                </a:cubicBezTo>
                <a:cubicBezTo>
                  <a:pt x="11573" y="8016"/>
                  <a:pt x="11585" y="8004"/>
                  <a:pt x="11585" y="8004"/>
                </a:cubicBezTo>
                <a:cubicBezTo>
                  <a:pt x="11616" y="7983"/>
                  <a:pt x="11638" y="7954"/>
                  <a:pt x="11605" y="7954"/>
                </a:cubicBezTo>
                <a:cubicBezTo>
                  <a:pt x="11600" y="7954"/>
                  <a:pt x="11593" y="7954"/>
                  <a:pt x="11585" y="7956"/>
                </a:cubicBezTo>
                <a:lnTo>
                  <a:pt x="11537" y="7980"/>
                </a:lnTo>
                <a:cubicBezTo>
                  <a:pt x="11537" y="7980"/>
                  <a:pt x="11525" y="7968"/>
                  <a:pt x="11525" y="7968"/>
                </a:cubicBezTo>
                <a:cubicBezTo>
                  <a:pt x="11537" y="7956"/>
                  <a:pt x="11537" y="7944"/>
                  <a:pt x="11549" y="7944"/>
                </a:cubicBezTo>
                <a:cubicBezTo>
                  <a:pt x="11549" y="7932"/>
                  <a:pt x="11537" y="7932"/>
                  <a:pt x="11537" y="7932"/>
                </a:cubicBezTo>
                <a:lnTo>
                  <a:pt x="11478" y="7932"/>
                </a:lnTo>
                <a:cubicBezTo>
                  <a:pt x="11502" y="7896"/>
                  <a:pt x="11633" y="7861"/>
                  <a:pt x="11621" y="7837"/>
                </a:cubicBezTo>
                <a:cubicBezTo>
                  <a:pt x="11609" y="7837"/>
                  <a:pt x="11502" y="7849"/>
                  <a:pt x="11478" y="7861"/>
                </a:cubicBezTo>
                <a:cubicBezTo>
                  <a:pt x="11478" y="7873"/>
                  <a:pt x="11454" y="7885"/>
                  <a:pt x="11418" y="7908"/>
                </a:cubicBezTo>
                <a:cubicBezTo>
                  <a:pt x="11406" y="7896"/>
                  <a:pt x="11406" y="7896"/>
                  <a:pt x="11406" y="7896"/>
                </a:cubicBezTo>
                <a:lnTo>
                  <a:pt x="11394" y="7896"/>
                </a:lnTo>
                <a:cubicBezTo>
                  <a:pt x="11394" y="7896"/>
                  <a:pt x="11394" y="7908"/>
                  <a:pt x="11383" y="7908"/>
                </a:cubicBezTo>
                <a:cubicBezTo>
                  <a:pt x="11383" y="7908"/>
                  <a:pt x="11359" y="7908"/>
                  <a:pt x="11347" y="7920"/>
                </a:cubicBezTo>
                <a:lnTo>
                  <a:pt x="11335" y="7920"/>
                </a:lnTo>
                <a:cubicBezTo>
                  <a:pt x="11359" y="7885"/>
                  <a:pt x="11418" y="7885"/>
                  <a:pt x="11394" y="7873"/>
                </a:cubicBezTo>
                <a:lnTo>
                  <a:pt x="11418" y="7861"/>
                </a:lnTo>
                <a:cubicBezTo>
                  <a:pt x="11449" y="7826"/>
                  <a:pt x="11441" y="7817"/>
                  <a:pt x="11418" y="7817"/>
                </a:cubicBezTo>
                <a:cubicBezTo>
                  <a:pt x="11389" y="7817"/>
                  <a:pt x="11334" y="7833"/>
                  <a:pt x="11302" y="7833"/>
                </a:cubicBezTo>
                <a:cubicBezTo>
                  <a:pt x="11276" y="7833"/>
                  <a:pt x="11265" y="7822"/>
                  <a:pt x="11295" y="7784"/>
                </a:cubicBezTo>
                <a:lnTo>
                  <a:pt x="11295" y="7784"/>
                </a:lnTo>
                <a:cubicBezTo>
                  <a:pt x="11291" y="7787"/>
                  <a:pt x="11285" y="7789"/>
                  <a:pt x="11275" y="7789"/>
                </a:cubicBezTo>
                <a:cubicBezTo>
                  <a:pt x="11323" y="7694"/>
                  <a:pt x="11144" y="7718"/>
                  <a:pt x="11228" y="7599"/>
                </a:cubicBezTo>
                <a:cubicBezTo>
                  <a:pt x="11235" y="7591"/>
                  <a:pt x="11234" y="7589"/>
                  <a:pt x="11229" y="7589"/>
                </a:cubicBezTo>
                <a:cubicBezTo>
                  <a:pt x="11216" y="7589"/>
                  <a:pt x="11177" y="7602"/>
                  <a:pt x="11144" y="7611"/>
                </a:cubicBezTo>
                <a:lnTo>
                  <a:pt x="11216" y="7575"/>
                </a:lnTo>
                <a:lnTo>
                  <a:pt x="11121" y="7599"/>
                </a:lnTo>
                <a:cubicBezTo>
                  <a:pt x="11118" y="7599"/>
                  <a:pt x="11116" y="7600"/>
                  <a:pt x="11115" y="7600"/>
                </a:cubicBezTo>
                <a:cubicBezTo>
                  <a:pt x="11082" y="7600"/>
                  <a:pt x="11228" y="7498"/>
                  <a:pt x="11176" y="7498"/>
                </a:cubicBezTo>
                <a:cubicBezTo>
                  <a:pt x="11169" y="7498"/>
                  <a:pt x="11159" y="7500"/>
                  <a:pt x="11144" y="7504"/>
                </a:cubicBezTo>
                <a:lnTo>
                  <a:pt x="11097" y="7527"/>
                </a:lnTo>
                <a:cubicBezTo>
                  <a:pt x="11108" y="7516"/>
                  <a:pt x="11066" y="7515"/>
                  <a:pt x="11102" y="7485"/>
                </a:cubicBezTo>
                <a:lnTo>
                  <a:pt x="11102" y="7485"/>
                </a:lnTo>
                <a:cubicBezTo>
                  <a:pt x="11092" y="7491"/>
                  <a:pt x="11079" y="7497"/>
                  <a:pt x="11077" y="7497"/>
                </a:cubicBezTo>
                <a:cubicBezTo>
                  <a:pt x="11076" y="7497"/>
                  <a:pt x="11078" y="7495"/>
                  <a:pt x="11085" y="7492"/>
                </a:cubicBezTo>
                <a:lnTo>
                  <a:pt x="11121" y="7468"/>
                </a:lnTo>
                <a:lnTo>
                  <a:pt x="11121" y="7468"/>
                </a:lnTo>
                <a:lnTo>
                  <a:pt x="11037" y="7480"/>
                </a:lnTo>
                <a:cubicBezTo>
                  <a:pt x="11061" y="7444"/>
                  <a:pt x="11180" y="7396"/>
                  <a:pt x="11180" y="7373"/>
                </a:cubicBezTo>
                <a:cubicBezTo>
                  <a:pt x="11177" y="7371"/>
                  <a:pt x="11172" y="7370"/>
                  <a:pt x="11166" y="7370"/>
                </a:cubicBezTo>
                <a:cubicBezTo>
                  <a:pt x="11129" y="7370"/>
                  <a:pt x="11047" y="7400"/>
                  <a:pt x="11037" y="7420"/>
                </a:cubicBezTo>
                <a:cubicBezTo>
                  <a:pt x="11037" y="7420"/>
                  <a:pt x="11013" y="7444"/>
                  <a:pt x="10978" y="7456"/>
                </a:cubicBezTo>
                <a:lnTo>
                  <a:pt x="10954" y="7468"/>
                </a:lnTo>
                <a:cubicBezTo>
                  <a:pt x="10847" y="7527"/>
                  <a:pt x="10740" y="7575"/>
                  <a:pt x="10680" y="7646"/>
                </a:cubicBezTo>
                <a:lnTo>
                  <a:pt x="10751" y="7623"/>
                </a:lnTo>
                <a:lnTo>
                  <a:pt x="10713" y="7652"/>
                </a:lnTo>
                <a:lnTo>
                  <a:pt x="10713" y="7652"/>
                </a:lnTo>
                <a:cubicBezTo>
                  <a:pt x="10718" y="7650"/>
                  <a:pt x="10723" y="7648"/>
                  <a:pt x="10728" y="7646"/>
                </a:cubicBezTo>
                <a:lnTo>
                  <a:pt x="10728" y="7646"/>
                </a:lnTo>
                <a:cubicBezTo>
                  <a:pt x="10704" y="7670"/>
                  <a:pt x="10680" y="7682"/>
                  <a:pt x="10680" y="7694"/>
                </a:cubicBezTo>
                <a:lnTo>
                  <a:pt x="10787" y="7646"/>
                </a:lnTo>
                <a:lnTo>
                  <a:pt x="10787" y="7646"/>
                </a:lnTo>
                <a:cubicBezTo>
                  <a:pt x="10740" y="7670"/>
                  <a:pt x="10704" y="7694"/>
                  <a:pt x="10680" y="7706"/>
                </a:cubicBezTo>
                <a:cubicBezTo>
                  <a:pt x="10740" y="7694"/>
                  <a:pt x="10775" y="7646"/>
                  <a:pt x="10811" y="7646"/>
                </a:cubicBezTo>
                <a:cubicBezTo>
                  <a:pt x="10777" y="7672"/>
                  <a:pt x="10749" y="7692"/>
                  <a:pt x="10753" y="7692"/>
                </a:cubicBezTo>
                <a:cubicBezTo>
                  <a:pt x="10755" y="7692"/>
                  <a:pt x="10762" y="7689"/>
                  <a:pt x="10775" y="7682"/>
                </a:cubicBezTo>
                <a:lnTo>
                  <a:pt x="10775" y="7682"/>
                </a:lnTo>
                <a:cubicBezTo>
                  <a:pt x="10750" y="7699"/>
                  <a:pt x="10736" y="7710"/>
                  <a:pt x="10726" y="7715"/>
                </a:cubicBezTo>
                <a:lnTo>
                  <a:pt x="10726" y="7715"/>
                </a:lnTo>
                <a:cubicBezTo>
                  <a:pt x="10729" y="7715"/>
                  <a:pt x="10732" y="7714"/>
                  <a:pt x="10734" y="7714"/>
                </a:cubicBezTo>
                <a:cubicBezTo>
                  <a:pt x="10742" y="7714"/>
                  <a:pt x="10747" y="7717"/>
                  <a:pt x="10756" y="7717"/>
                </a:cubicBezTo>
                <a:cubicBezTo>
                  <a:pt x="10765" y="7717"/>
                  <a:pt x="10777" y="7715"/>
                  <a:pt x="10799" y="7706"/>
                </a:cubicBezTo>
                <a:lnTo>
                  <a:pt x="10799" y="7706"/>
                </a:lnTo>
                <a:cubicBezTo>
                  <a:pt x="10740" y="7742"/>
                  <a:pt x="10835" y="7718"/>
                  <a:pt x="10728" y="7777"/>
                </a:cubicBezTo>
                <a:cubicBezTo>
                  <a:pt x="10747" y="7768"/>
                  <a:pt x="10790" y="7750"/>
                  <a:pt x="10811" y="7750"/>
                </a:cubicBezTo>
                <a:cubicBezTo>
                  <a:pt x="10817" y="7750"/>
                  <a:pt x="10821" y="7751"/>
                  <a:pt x="10823" y="7754"/>
                </a:cubicBezTo>
                <a:cubicBezTo>
                  <a:pt x="10705" y="7797"/>
                  <a:pt x="10810" y="7791"/>
                  <a:pt x="10735" y="7842"/>
                </a:cubicBezTo>
                <a:lnTo>
                  <a:pt x="10735" y="7842"/>
                </a:lnTo>
                <a:cubicBezTo>
                  <a:pt x="10748" y="7837"/>
                  <a:pt x="10758" y="7835"/>
                  <a:pt x="10766" y="7835"/>
                </a:cubicBezTo>
                <a:cubicBezTo>
                  <a:pt x="10776" y="7835"/>
                  <a:pt x="10782" y="7837"/>
                  <a:pt x="10787" y="7837"/>
                </a:cubicBezTo>
                <a:cubicBezTo>
                  <a:pt x="10775" y="7861"/>
                  <a:pt x="10835" y="7849"/>
                  <a:pt x="10787" y="7885"/>
                </a:cubicBezTo>
                <a:lnTo>
                  <a:pt x="10775" y="7885"/>
                </a:lnTo>
                <a:lnTo>
                  <a:pt x="10787" y="7896"/>
                </a:lnTo>
                <a:cubicBezTo>
                  <a:pt x="10775" y="7896"/>
                  <a:pt x="10775" y="7908"/>
                  <a:pt x="10775" y="7908"/>
                </a:cubicBezTo>
                <a:cubicBezTo>
                  <a:pt x="10775" y="7908"/>
                  <a:pt x="10787" y="7896"/>
                  <a:pt x="10799" y="7896"/>
                </a:cubicBezTo>
                <a:lnTo>
                  <a:pt x="10811" y="7908"/>
                </a:lnTo>
                <a:cubicBezTo>
                  <a:pt x="10795" y="7908"/>
                  <a:pt x="10769" y="7919"/>
                  <a:pt x="10756" y="7919"/>
                </a:cubicBezTo>
                <a:cubicBezTo>
                  <a:pt x="10751" y="7919"/>
                  <a:pt x="10749" y="7917"/>
                  <a:pt x="10750" y="7912"/>
                </a:cubicBezTo>
                <a:lnTo>
                  <a:pt x="10750" y="7912"/>
                </a:lnTo>
                <a:cubicBezTo>
                  <a:pt x="10720" y="7991"/>
                  <a:pt x="10858" y="7957"/>
                  <a:pt x="10787" y="8016"/>
                </a:cubicBezTo>
                <a:lnTo>
                  <a:pt x="10775" y="8016"/>
                </a:lnTo>
                <a:cubicBezTo>
                  <a:pt x="10775" y="8019"/>
                  <a:pt x="10777" y="8021"/>
                  <a:pt x="10779" y="8021"/>
                </a:cubicBezTo>
                <a:cubicBezTo>
                  <a:pt x="10783" y="8021"/>
                  <a:pt x="10791" y="8016"/>
                  <a:pt x="10799" y="8016"/>
                </a:cubicBezTo>
                <a:cubicBezTo>
                  <a:pt x="10799" y="8016"/>
                  <a:pt x="10811" y="8027"/>
                  <a:pt x="10811" y="8027"/>
                </a:cubicBezTo>
                <a:cubicBezTo>
                  <a:pt x="10831" y="8027"/>
                  <a:pt x="10896" y="8001"/>
                  <a:pt x="10913" y="8001"/>
                </a:cubicBezTo>
                <a:cubicBezTo>
                  <a:pt x="10916" y="8001"/>
                  <a:pt x="10918" y="8002"/>
                  <a:pt x="10918" y="8004"/>
                </a:cubicBezTo>
                <a:cubicBezTo>
                  <a:pt x="10906" y="8016"/>
                  <a:pt x="10906" y="8016"/>
                  <a:pt x="10882" y="8027"/>
                </a:cubicBezTo>
                <a:cubicBezTo>
                  <a:pt x="10906" y="8016"/>
                  <a:pt x="10918" y="8016"/>
                  <a:pt x="10930" y="8016"/>
                </a:cubicBezTo>
                <a:lnTo>
                  <a:pt x="10799" y="8111"/>
                </a:lnTo>
                <a:lnTo>
                  <a:pt x="10799" y="8111"/>
                </a:lnTo>
                <a:lnTo>
                  <a:pt x="10871" y="8087"/>
                </a:lnTo>
                <a:lnTo>
                  <a:pt x="10871" y="8087"/>
                </a:lnTo>
                <a:cubicBezTo>
                  <a:pt x="10871" y="8087"/>
                  <a:pt x="10871" y="8111"/>
                  <a:pt x="10847" y="8111"/>
                </a:cubicBezTo>
                <a:cubicBezTo>
                  <a:pt x="10858" y="8113"/>
                  <a:pt x="10866" y="8114"/>
                  <a:pt x="10872" y="8114"/>
                </a:cubicBezTo>
                <a:cubicBezTo>
                  <a:pt x="10896" y="8114"/>
                  <a:pt x="10882" y="8097"/>
                  <a:pt x="10930" y="8087"/>
                </a:cubicBezTo>
                <a:cubicBezTo>
                  <a:pt x="10930" y="8087"/>
                  <a:pt x="10930" y="8099"/>
                  <a:pt x="10930" y="8099"/>
                </a:cubicBezTo>
                <a:cubicBezTo>
                  <a:pt x="10918" y="8099"/>
                  <a:pt x="10906" y="8111"/>
                  <a:pt x="10894" y="8123"/>
                </a:cubicBezTo>
                <a:cubicBezTo>
                  <a:pt x="10882" y="8135"/>
                  <a:pt x="10906" y="8135"/>
                  <a:pt x="10918" y="8135"/>
                </a:cubicBezTo>
                <a:cubicBezTo>
                  <a:pt x="10926" y="8158"/>
                  <a:pt x="10944" y="8171"/>
                  <a:pt x="10936" y="8190"/>
                </a:cubicBezTo>
                <a:lnTo>
                  <a:pt x="10936" y="8190"/>
                </a:lnTo>
                <a:cubicBezTo>
                  <a:pt x="10941" y="8185"/>
                  <a:pt x="10949" y="8182"/>
                  <a:pt x="10966" y="8182"/>
                </a:cubicBezTo>
                <a:cubicBezTo>
                  <a:pt x="10954" y="8194"/>
                  <a:pt x="10954" y="8194"/>
                  <a:pt x="10954" y="8206"/>
                </a:cubicBezTo>
                <a:cubicBezTo>
                  <a:pt x="10871" y="8254"/>
                  <a:pt x="11013" y="8218"/>
                  <a:pt x="10966" y="8277"/>
                </a:cubicBezTo>
                <a:cubicBezTo>
                  <a:pt x="10952" y="8283"/>
                  <a:pt x="10942" y="8285"/>
                  <a:pt x="10934" y="8285"/>
                </a:cubicBezTo>
                <a:cubicBezTo>
                  <a:pt x="10923" y="8285"/>
                  <a:pt x="10917" y="8282"/>
                  <a:pt x="10912" y="8282"/>
                </a:cubicBezTo>
                <a:cubicBezTo>
                  <a:pt x="10905" y="8282"/>
                  <a:pt x="10898" y="8287"/>
                  <a:pt x="10882" y="8313"/>
                </a:cubicBezTo>
                <a:cubicBezTo>
                  <a:pt x="10899" y="8308"/>
                  <a:pt x="10910" y="8305"/>
                  <a:pt x="10918" y="8305"/>
                </a:cubicBezTo>
                <a:cubicBezTo>
                  <a:pt x="10960" y="8305"/>
                  <a:pt x="10888" y="8376"/>
                  <a:pt x="10918" y="8397"/>
                </a:cubicBezTo>
                <a:cubicBezTo>
                  <a:pt x="10932" y="8383"/>
                  <a:pt x="10942" y="8377"/>
                  <a:pt x="10950" y="8377"/>
                </a:cubicBezTo>
                <a:cubicBezTo>
                  <a:pt x="10956" y="8377"/>
                  <a:pt x="10961" y="8380"/>
                  <a:pt x="10966" y="8385"/>
                </a:cubicBezTo>
                <a:cubicBezTo>
                  <a:pt x="11002" y="8397"/>
                  <a:pt x="11002" y="8432"/>
                  <a:pt x="11037" y="8444"/>
                </a:cubicBezTo>
                <a:cubicBezTo>
                  <a:pt x="11002" y="8468"/>
                  <a:pt x="11025" y="8551"/>
                  <a:pt x="11013" y="8599"/>
                </a:cubicBezTo>
                <a:lnTo>
                  <a:pt x="11002" y="8611"/>
                </a:lnTo>
                <a:cubicBezTo>
                  <a:pt x="11024" y="8601"/>
                  <a:pt x="11041" y="8598"/>
                  <a:pt x="11054" y="8598"/>
                </a:cubicBezTo>
                <a:cubicBezTo>
                  <a:pt x="11093" y="8598"/>
                  <a:pt x="11106" y="8626"/>
                  <a:pt x="11132" y="8635"/>
                </a:cubicBezTo>
                <a:cubicBezTo>
                  <a:pt x="11085" y="8658"/>
                  <a:pt x="11061" y="8670"/>
                  <a:pt x="11025" y="8670"/>
                </a:cubicBezTo>
                <a:lnTo>
                  <a:pt x="11037" y="8694"/>
                </a:lnTo>
                <a:cubicBezTo>
                  <a:pt x="11055" y="8688"/>
                  <a:pt x="11067" y="8685"/>
                  <a:pt x="11077" y="8685"/>
                </a:cubicBezTo>
                <a:cubicBezTo>
                  <a:pt x="11088" y="8685"/>
                  <a:pt x="11097" y="8688"/>
                  <a:pt x="11109" y="8694"/>
                </a:cubicBezTo>
                <a:lnTo>
                  <a:pt x="11037" y="8718"/>
                </a:lnTo>
                <a:cubicBezTo>
                  <a:pt x="11073" y="8754"/>
                  <a:pt x="11156" y="8754"/>
                  <a:pt x="11144" y="8825"/>
                </a:cubicBezTo>
                <a:cubicBezTo>
                  <a:pt x="11200" y="8792"/>
                  <a:pt x="11267" y="8705"/>
                  <a:pt x="11334" y="8705"/>
                </a:cubicBezTo>
                <a:cubicBezTo>
                  <a:pt x="11338" y="8705"/>
                  <a:pt x="11343" y="8705"/>
                  <a:pt x="11347" y="8706"/>
                </a:cubicBezTo>
                <a:cubicBezTo>
                  <a:pt x="11347" y="8718"/>
                  <a:pt x="11335" y="8718"/>
                  <a:pt x="11335" y="8718"/>
                </a:cubicBezTo>
                <a:cubicBezTo>
                  <a:pt x="11316" y="8737"/>
                  <a:pt x="11281" y="8757"/>
                  <a:pt x="11255" y="8763"/>
                </a:cubicBezTo>
                <a:lnTo>
                  <a:pt x="11255" y="8763"/>
                </a:lnTo>
                <a:cubicBezTo>
                  <a:pt x="11258" y="8763"/>
                  <a:pt x="11260" y="8763"/>
                  <a:pt x="11262" y="8763"/>
                </a:cubicBezTo>
                <a:cubicBezTo>
                  <a:pt x="11269" y="8763"/>
                  <a:pt x="11275" y="8766"/>
                  <a:pt x="11275" y="8778"/>
                </a:cubicBezTo>
                <a:lnTo>
                  <a:pt x="11204" y="8789"/>
                </a:lnTo>
                <a:cubicBezTo>
                  <a:pt x="11201" y="8800"/>
                  <a:pt x="11203" y="8803"/>
                  <a:pt x="11208" y="8803"/>
                </a:cubicBezTo>
                <a:cubicBezTo>
                  <a:pt x="11220" y="8803"/>
                  <a:pt x="11245" y="8787"/>
                  <a:pt x="11258" y="8787"/>
                </a:cubicBezTo>
                <a:cubicBezTo>
                  <a:pt x="11260" y="8787"/>
                  <a:pt x="11262" y="8788"/>
                  <a:pt x="11263" y="8789"/>
                </a:cubicBezTo>
                <a:cubicBezTo>
                  <a:pt x="11216" y="8813"/>
                  <a:pt x="11240" y="8825"/>
                  <a:pt x="11204" y="8837"/>
                </a:cubicBezTo>
                <a:cubicBezTo>
                  <a:pt x="11194" y="8837"/>
                  <a:pt x="11208" y="8822"/>
                  <a:pt x="11201" y="8822"/>
                </a:cubicBezTo>
                <a:cubicBezTo>
                  <a:pt x="11200" y="8822"/>
                  <a:pt x="11197" y="8823"/>
                  <a:pt x="11192" y="8825"/>
                </a:cubicBezTo>
                <a:cubicBezTo>
                  <a:pt x="11192" y="8849"/>
                  <a:pt x="11180" y="8885"/>
                  <a:pt x="11156" y="8908"/>
                </a:cubicBezTo>
                <a:cubicBezTo>
                  <a:pt x="11176" y="8899"/>
                  <a:pt x="11203" y="8881"/>
                  <a:pt x="11219" y="8881"/>
                </a:cubicBezTo>
                <a:cubicBezTo>
                  <a:pt x="11222" y="8881"/>
                  <a:pt x="11225" y="8882"/>
                  <a:pt x="11228" y="8885"/>
                </a:cubicBezTo>
                <a:cubicBezTo>
                  <a:pt x="11252" y="8920"/>
                  <a:pt x="11180" y="8932"/>
                  <a:pt x="11168" y="8968"/>
                </a:cubicBezTo>
                <a:cubicBezTo>
                  <a:pt x="11176" y="8964"/>
                  <a:pt x="11181" y="8963"/>
                  <a:pt x="11185" y="8963"/>
                </a:cubicBezTo>
                <a:cubicBezTo>
                  <a:pt x="11193" y="8963"/>
                  <a:pt x="11196" y="8968"/>
                  <a:pt x="11204" y="8968"/>
                </a:cubicBezTo>
                <a:cubicBezTo>
                  <a:pt x="11216" y="8968"/>
                  <a:pt x="11216" y="8968"/>
                  <a:pt x="11252" y="8944"/>
                </a:cubicBezTo>
                <a:lnTo>
                  <a:pt x="11252" y="8944"/>
                </a:lnTo>
                <a:cubicBezTo>
                  <a:pt x="11252" y="8956"/>
                  <a:pt x="11216" y="8968"/>
                  <a:pt x="11204" y="8980"/>
                </a:cubicBezTo>
                <a:cubicBezTo>
                  <a:pt x="11230" y="8980"/>
                  <a:pt x="11250" y="9025"/>
                  <a:pt x="11283" y="9025"/>
                </a:cubicBezTo>
                <a:cubicBezTo>
                  <a:pt x="11294" y="9025"/>
                  <a:pt x="11307" y="9019"/>
                  <a:pt x="11323" y="9004"/>
                </a:cubicBezTo>
                <a:lnTo>
                  <a:pt x="11323" y="8992"/>
                </a:lnTo>
                <a:lnTo>
                  <a:pt x="11335" y="8992"/>
                </a:lnTo>
                <a:cubicBezTo>
                  <a:pt x="11430" y="9016"/>
                  <a:pt x="11359" y="9135"/>
                  <a:pt x="11418" y="9182"/>
                </a:cubicBezTo>
                <a:lnTo>
                  <a:pt x="11394" y="9194"/>
                </a:lnTo>
                <a:cubicBezTo>
                  <a:pt x="11442" y="9218"/>
                  <a:pt x="11454" y="9266"/>
                  <a:pt x="11525" y="9266"/>
                </a:cubicBezTo>
                <a:cubicBezTo>
                  <a:pt x="11525" y="9266"/>
                  <a:pt x="11490" y="9313"/>
                  <a:pt x="11466" y="9325"/>
                </a:cubicBezTo>
                <a:cubicBezTo>
                  <a:pt x="11502" y="9337"/>
                  <a:pt x="11525" y="9325"/>
                  <a:pt x="11513" y="9385"/>
                </a:cubicBezTo>
                <a:cubicBezTo>
                  <a:pt x="11479" y="9385"/>
                  <a:pt x="11473" y="9393"/>
                  <a:pt x="11471" y="9393"/>
                </a:cubicBezTo>
                <a:cubicBezTo>
                  <a:pt x="11469" y="9393"/>
                  <a:pt x="11471" y="9388"/>
                  <a:pt x="11466" y="9373"/>
                </a:cubicBezTo>
                <a:lnTo>
                  <a:pt x="11466" y="9373"/>
                </a:lnTo>
                <a:cubicBezTo>
                  <a:pt x="11466" y="9420"/>
                  <a:pt x="11430" y="9444"/>
                  <a:pt x="11513" y="9456"/>
                </a:cubicBezTo>
                <a:cubicBezTo>
                  <a:pt x="11454" y="9468"/>
                  <a:pt x="11466" y="9516"/>
                  <a:pt x="11490" y="9528"/>
                </a:cubicBezTo>
                <a:lnTo>
                  <a:pt x="11513" y="9480"/>
                </a:lnTo>
                <a:cubicBezTo>
                  <a:pt x="11537" y="9492"/>
                  <a:pt x="11537" y="9516"/>
                  <a:pt x="11537" y="9528"/>
                </a:cubicBezTo>
                <a:lnTo>
                  <a:pt x="11466" y="9563"/>
                </a:lnTo>
                <a:cubicBezTo>
                  <a:pt x="11454" y="9599"/>
                  <a:pt x="11454" y="9611"/>
                  <a:pt x="11478" y="9623"/>
                </a:cubicBezTo>
                <a:cubicBezTo>
                  <a:pt x="11466" y="9635"/>
                  <a:pt x="11454" y="9647"/>
                  <a:pt x="11442" y="9659"/>
                </a:cubicBezTo>
                <a:cubicBezTo>
                  <a:pt x="11435" y="9662"/>
                  <a:pt x="11430" y="9663"/>
                  <a:pt x="11426" y="9663"/>
                </a:cubicBezTo>
                <a:cubicBezTo>
                  <a:pt x="11401" y="9663"/>
                  <a:pt x="11420" y="9608"/>
                  <a:pt x="11430" y="9587"/>
                </a:cubicBezTo>
                <a:lnTo>
                  <a:pt x="11454" y="9587"/>
                </a:lnTo>
                <a:cubicBezTo>
                  <a:pt x="11475" y="9525"/>
                  <a:pt x="11457" y="9510"/>
                  <a:pt x="11428" y="9510"/>
                </a:cubicBezTo>
                <a:cubicBezTo>
                  <a:pt x="11401" y="9510"/>
                  <a:pt x="11363" y="9523"/>
                  <a:pt x="11336" y="9523"/>
                </a:cubicBezTo>
                <a:cubicBezTo>
                  <a:pt x="11326" y="9523"/>
                  <a:pt x="11317" y="9521"/>
                  <a:pt x="11311" y="9516"/>
                </a:cubicBezTo>
                <a:lnTo>
                  <a:pt x="11383" y="9432"/>
                </a:lnTo>
                <a:lnTo>
                  <a:pt x="11383" y="9432"/>
                </a:lnTo>
                <a:lnTo>
                  <a:pt x="11287" y="9480"/>
                </a:lnTo>
                <a:cubicBezTo>
                  <a:pt x="11299" y="9456"/>
                  <a:pt x="11323" y="9397"/>
                  <a:pt x="11347" y="9397"/>
                </a:cubicBezTo>
                <a:cubicBezTo>
                  <a:pt x="11347" y="9372"/>
                  <a:pt x="11341" y="9366"/>
                  <a:pt x="11334" y="9366"/>
                </a:cubicBezTo>
                <a:cubicBezTo>
                  <a:pt x="11326" y="9366"/>
                  <a:pt x="11317" y="9372"/>
                  <a:pt x="11310" y="9372"/>
                </a:cubicBezTo>
                <a:cubicBezTo>
                  <a:pt x="11304" y="9372"/>
                  <a:pt x="11299" y="9367"/>
                  <a:pt x="11299" y="9349"/>
                </a:cubicBezTo>
                <a:cubicBezTo>
                  <a:pt x="11299" y="9337"/>
                  <a:pt x="11311" y="9325"/>
                  <a:pt x="11311" y="9325"/>
                </a:cubicBezTo>
                <a:lnTo>
                  <a:pt x="11311" y="9325"/>
                </a:lnTo>
                <a:lnTo>
                  <a:pt x="11263" y="9337"/>
                </a:lnTo>
                <a:cubicBezTo>
                  <a:pt x="11283" y="9327"/>
                  <a:pt x="11295" y="9284"/>
                  <a:pt x="11305" y="9284"/>
                </a:cubicBezTo>
                <a:cubicBezTo>
                  <a:pt x="11307" y="9284"/>
                  <a:pt x="11309" y="9286"/>
                  <a:pt x="11311" y="9289"/>
                </a:cubicBezTo>
                <a:cubicBezTo>
                  <a:pt x="11303" y="9263"/>
                  <a:pt x="11287" y="9256"/>
                  <a:pt x="11269" y="9256"/>
                </a:cubicBezTo>
                <a:cubicBezTo>
                  <a:pt x="11249" y="9256"/>
                  <a:pt x="11226" y="9264"/>
                  <a:pt x="11211" y="9264"/>
                </a:cubicBezTo>
                <a:cubicBezTo>
                  <a:pt x="11197" y="9264"/>
                  <a:pt x="11188" y="9257"/>
                  <a:pt x="11192" y="9230"/>
                </a:cubicBezTo>
                <a:lnTo>
                  <a:pt x="11204" y="9230"/>
                </a:lnTo>
                <a:cubicBezTo>
                  <a:pt x="11192" y="9227"/>
                  <a:pt x="11183" y="9226"/>
                  <a:pt x="11175" y="9226"/>
                </a:cubicBezTo>
                <a:cubicBezTo>
                  <a:pt x="11118" y="9226"/>
                  <a:pt x="11143" y="9295"/>
                  <a:pt x="11049" y="9337"/>
                </a:cubicBezTo>
                <a:lnTo>
                  <a:pt x="11109" y="9147"/>
                </a:lnTo>
                <a:lnTo>
                  <a:pt x="11109" y="9147"/>
                </a:lnTo>
                <a:lnTo>
                  <a:pt x="11061" y="9206"/>
                </a:lnTo>
                <a:cubicBezTo>
                  <a:pt x="11049" y="9194"/>
                  <a:pt x="11037" y="9182"/>
                  <a:pt x="11061" y="9159"/>
                </a:cubicBezTo>
                <a:lnTo>
                  <a:pt x="11061" y="9159"/>
                </a:lnTo>
                <a:cubicBezTo>
                  <a:pt x="11002" y="9182"/>
                  <a:pt x="11049" y="9194"/>
                  <a:pt x="11002" y="9230"/>
                </a:cubicBezTo>
                <a:cubicBezTo>
                  <a:pt x="11002" y="9147"/>
                  <a:pt x="10882" y="9194"/>
                  <a:pt x="10942" y="9075"/>
                </a:cubicBezTo>
                <a:lnTo>
                  <a:pt x="10942" y="9075"/>
                </a:lnTo>
                <a:cubicBezTo>
                  <a:pt x="10894" y="9123"/>
                  <a:pt x="10954" y="9135"/>
                  <a:pt x="10882" y="9147"/>
                </a:cubicBezTo>
                <a:cubicBezTo>
                  <a:pt x="10908" y="9096"/>
                  <a:pt x="10901" y="9086"/>
                  <a:pt x="10885" y="9086"/>
                </a:cubicBezTo>
                <a:cubicBezTo>
                  <a:pt x="10874" y="9086"/>
                  <a:pt x="10860" y="9090"/>
                  <a:pt x="10848" y="9090"/>
                </a:cubicBezTo>
                <a:cubicBezTo>
                  <a:pt x="10834" y="9090"/>
                  <a:pt x="10823" y="9085"/>
                  <a:pt x="10823" y="9063"/>
                </a:cubicBezTo>
                <a:cubicBezTo>
                  <a:pt x="10871" y="9004"/>
                  <a:pt x="10882" y="9063"/>
                  <a:pt x="10882" y="8980"/>
                </a:cubicBezTo>
                <a:lnTo>
                  <a:pt x="10882" y="8980"/>
                </a:lnTo>
                <a:cubicBezTo>
                  <a:pt x="10863" y="9002"/>
                  <a:pt x="10850" y="9011"/>
                  <a:pt x="10841" y="9011"/>
                </a:cubicBezTo>
                <a:cubicBezTo>
                  <a:pt x="10811" y="9011"/>
                  <a:pt x="10824" y="8920"/>
                  <a:pt x="10787" y="8920"/>
                </a:cubicBezTo>
                <a:cubicBezTo>
                  <a:pt x="10773" y="8942"/>
                  <a:pt x="10760" y="8949"/>
                  <a:pt x="10746" y="8949"/>
                </a:cubicBezTo>
                <a:cubicBezTo>
                  <a:pt x="10715" y="8949"/>
                  <a:pt x="10682" y="8908"/>
                  <a:pt x="10632" y="8908"/>
                </a:cubicBezTo>
                <a:cubicBezTo>
                  <a:pt x="10656" y="8885"/>
                  <a:pt x="10573" y="8801"/>
                  <a:pt x="10549" y="8742"/>
                </a:cubicBezTo>
                <a:lnTo>
                  <a:pt x="10561" y="8730"/>
                </a:lnTo>
                <a:lnTo>
                  <a:pt x="10561" y="8730"/>
                </a:lnTo>
                <a:cubicBezTo>
                  <a:pt x="10530" y="8761"/>
                  <a:pt x="10506" y="8769"/>
                  <a:pt x="10486" y="8769"/>
                </a:cubicBezTo>
                <a:cubicBezTo>
                  <a:pt x="10459" y="8769"/>
                  <a:pt x="10439" y="8754"/>
                  <a:pt x="10418" y="8754"/>
                </a:cubicBezTo>
                <a:cubicBezTo>
                  <a:pt x="10442" y="8706"/>
                  <a:pt x="10466" y="8682"/>
                  <a:pt x="10501" y="8682"/>
                </a:cubicBezTo>
                <a:lnTo>
                  <a:pt x="10466" y="8658"/>
                </a:lnTo>
                <a:cubicBezTo>
                  <a:pt x="10442" y="8682"/>
                  <a:pt x="10418" y="8682"/>
                  <a:pt x="10394" y="8682"/>
                </a:cubicBezTo>
                <a:lnTo>
                  <a:pt x="10442" y="8623"/>
                </a:lnTo>
                <a:cubicBezTo>
                  <a:pt x="10394" y="8599"/>
                  <a:pt x="10311" y="8635"/>
                  <a:pt x="10275" y="8563"/>
                </a:cubicBezTo>
                <a:cubicBezTo>
                  <a:pt x="10240" y="8611"/>
                  <a:pt x="10216" y="8742"/>
                  <a:pt x="10132" y="8742"/>
                </a:cubicBezTo>
                <a:cubicBezTo>
                  <a:pt x="10154" y="8721"/>
                  <a:pt x="10175" y="8671"/>
                  <a:pt x="10196" y="8660"/>
                </a:cubicBezTo>
                <a:lnTo>
                  <a:pt x="10196" y="8660"/>
                </a:lnTo>
                <a:cubicBezTo>
                  <a:pt x="10193" y="8661"/>
                  <a:pt x="10190" y="8661"/>
                  <a:pt x="10186" y="8661"/>
                </a:cubicBezTo>
                <a:cubicBezTo>
                  <a:pt x="10177" y="8661"/>
                  <a:pt x="10168" y="8658"/>
                  <a:pt x="10168" y="8647"/>
                </a:cubicBezTo>
                <a:lnTo>
                  <a:pt x="10228" y="8623"/>
                </a:lnTo>
                <a:cubicBezTo>
                  <a:pt x="10228" y="8611"/>
                  <a:pt x="10225" y="8606"/>
                  <a:pt x="10221" y="8606"/>
                </a:cubicBezTo>
                <a:cubicBezTo>
                  <a:pt x="10211" y="8606"/>
                  <a:pt x="10191" y="8636"/>
                  <a:pt x="10174" y="8636"/>
                </a:cubicBezTo>
                <a:cubicBezTo>
                  <a:pt x="10172" y="8636"/>
                  <a:pt x="10170" y="8636"/>
                  <a:pt x="10168" y="8635"/>
                </a:cubicBezTo>
                <a:cubicBezTo>
                  <a:pt x="10204" y="8587"/>
                  <a:pt x="10180" y="8587"/>
                  <a:pt x="10204" y="8563"/>
                </a:cubicBezTo>
                <a:cubicBezTo>
                  <a:pt x="10213" y="8563"/>
                  <a:pt x="10215" y="8578"/>
                  <a:pt x="10222" y="8578"/>
                </a:cubicBezTo>
                <a:cubicBezTo>
                  <a:pt x="10223" y="8578"/>
                  <a:pt x="10225" y="8577"/>
                  <a:pt x="10228" y="8575"/>
                </a:cubicBezTo>
                <a:cubicBezTo>
                  <a:pt x="10216" y="8551"/>
                  <a:pt x="10204" y="8504"/>
                  <a:pt x="10216" y="8468"/>
                </a:cubicBezTo>
                <a:lnTo>
                  <a:pt x="10216" y="8468"/>
                </a:lnTo>
                <a:cubicBezTo>
                  <a:pt x="10205" y="8489"/>
                  <a:pt x="10186" y="8518"/>
                  <a:pt x="10166" y="8518"/>
                </a:cubicBezTo>
                <a:cubicBezTo>
                  <a:pt x="10163" y="8518"/>
                  <a:pt x="10159" y="8517"/>
                  <a:pt x="10156" y="8516"/>
                </a:cubicBezTo>
                <a:cubicBezTo>
                  <a:pt x="10120" y="8492"/>
                  <a:pt x="10180" y="8456"/>
                  <a:pt x="10168" y="8420"/>
                </a:cubicBezTo>
                <a:lnTo>
                  <a:pt x="10168" y="8420"/>
                </a:lnTo>
                <a:cubicBezTo>
                  <a:pt x="10162" y="8426"/>
                  <a:pt x="10157" y="8428"/>
                  <a:pt x="10153" y="8428"/>
                </a:cubicBezTo>
                <a:cubicBezTo>
                  <a:pt x="10146" y="8428"/>
                  <a:pt x="10139" y="8424"/>
                  <a:pt x="10131" y="8424"/>
                </a:cubicBezTo>
                <a:cubicBezTo>
                  <a:pt x="10120" y="8424"/>
                  <a:pt x="10106" y="8430"/>
                  <a:pt x="10085" y="8456"/>
                </a:cubicBezTo>
                <a:cubicBezTo>
                  <a:pt x="10073" y="8444"/>
                  <a:pt x="10097" y="8420"/>
                  <a:pt x="10109" y="8397"/>
                </a:cubicBezTo>
                <a:lnTo>
                  <a:pt x="10109" y="8397"/>
                </a:lnTo>
                <a:cubicBezTo>
                  <a:pt x="10105" y="8397"/>
                  <a:pt x="10102" y="8398"/>
                  <a:pt x="10099" y="8398"/>
                </a:cubicBezTo>
                <a:cubicBezTo>
                  <a:pt x="10070" y="8398"/>
                  <a:pt x="10038" y="8371"/>
                  <a:pt x="10013" y="8371"/>
                </a:cubicBezTo>
                <a:cubicBezTo>
                  <a:pt x="9998" y="8371"/>
                  <a:pt x="9986" y="8380"/>
                  <a:pt x="9978" y="8408"/>
                </a:cubicBezTo>
                <a:lnTo>
                  <a:pt x="9978" y="8420"/>
                </a:lnTo>
                <a:cubicBezTo>
                  <a:pt x="9973" y="8421"/>
                  <a:pt x="9969" y="8421"/>
                  <a:pt x="9965" y="8421"/>
                </a:cubicBezTo>
                <a:cubicBezTo>
                  <a:pt x="9858" y="8421"/>
                  <a:pt x="9844" y="8277"/>
                  <a:pt x="9763" y="8254"/>
                </a:cubicBezTo>
                <a:lnTo>
                  <a:pt x="9775" y="8230"/>
                </a:lnTo>
                <a:cubicBezTo>
                  <a:pt x="9728" y="8230"/>
                  <a:pt x="9695" y="8199"/>
                  <a:pt x="9648" y="8199"/>
                </a:cubicBezTo>
                <a:cubicBezTo>
                  <a:pt x="9636" y="8199"/>
                  <a:pt x="9623" y="8201"/>
                  <a:pt x="9608" y="8206"/>
                </a:cubicBezTo>
                <a:cubicBezTo>
                  <a:pt x="9597" y="8194"/>
                  <a:pt x="9608" y="8146"/>
                  <a:pt x="9632" y="8123"/>
                </a:cubicBezTo>
                <a:cubicBezTo>
                  <a:pt x="9597" y="8111"/>
                  <a:pt x="9573" y="8135"/>
                  <a:pt x="9549" y="8063"/>
                </a:cubicBezTo>
                <a:cubicBezTo>
                  <a:pt x="9585" y="8056"/>
                  <a:pt x="9582" y="8044"/>
                  <a:pt x="9584" y="8044"/>
                </a:cubicBezTo>
                <a:cubicBezTo>
                  <a:pt x="9586" y="8044"/>
                  <a:pt x="9590" y="8049"/>
                  <a:pt x="9608" y="8063"/>
                </a:cubicBezTo>
                <a:cubicBezTo>
                  <a:pt x="9577" y="8022"/>
                  <a:pt x="9591" y="7989"/>
                  <a:pt x="9533" y="7989"/>
                </a:cubicBezTo>
                <a:cubicBezTo>
                  <a:pt x="9524" y="7989"/>
                  <a:pt x="9514" y="7990"/>
                  <a:pt x="9501" y="7992"/>
                </a:cubicBezTo>
                <a:cubicBezTo>
                  <a:pt x="9561" y="7956"/>
                  <a:pt x="9525" y="7908"/>
                  <a:pt x="9489" y="7908"/>
                </a:cubicBezTo>
                <a:lnTo>
                  <a:pt x="9489" y="7968"/>
                </a:lnTo>
                <a:cubicBezTo>
                  <a:pt x="9466" y="7956"/>
                  <a:pt x="9454" y="7932"/>
                  <a:pt x="9442" y="7920"/>
                </a:cubicBezTo>
                <a:lnTo>
                  <a:pt x="9501" y="7861"/>
                </a:lnTo>
                <a:cubicBezTo>
                  <a:pt x="9496" y="7798"/>
                  <a:pt x="9453" y="7790"/>
                  <a:pt x="9405" y="7790"/>
                </a:cubicBezTo>
                <a:cubicBezTo>
                  <a:pt x="9389" y="7790"/>
                  <a:pt x="9372" y="7791"/>
                  <a:pt x="9357" y="7791"/>
                </a:cubicBezTo>
                <a:cubicBezTo>
                  <a:pt x="9305" y="7791"/>
                  <a:pt x="9265" y="7781"/>
                  <a:pt x="9287" y="7694"/>
                </a:cubicBezTo>
                <a:lnTo>
                  <a:pt x="9287" y="7694"/>
                </a:lnTo>
                <a:cubicBezTo>
                  <a:pt x="9227" y="7718"/>
                  <a:pt x="9311" y="7765"/>
                  <a:pt x="9239" y="7801"/>
                </a:cubicBezTo>
                <a:cubicBezTo>
                  <a:pt x="9216" y="7765"/>
                  <a:pt x="9251" y="7635"/>
                  <a:pt x="9239" y="7623"/>
                </a:cubicBezTo>
                <a:cubicBezTo>
                  <a:pt x="9237" y="7603"/>
                  <a:pt x="9227" y="7596"/>
                  <a:pt x="9215" y="7596"/>
                </a:cubicBezTo>
                <a:cubicBezTo>
                  <a:pt x="9187" y="7596"/>
                  <a:pt x="9141" y="7631"/>
                  <a:pt x="9111" y="7631"/>
                </a:cubicBezTo>
                <a:cubicBezTo>
                  <a:pt x="9099" y="7631"/>
                  <a:pt x="9090" y="7626"/>
                  <a:pt x="9085" y="7611"/>
                </a:cubicBezTo>
                <a:cubicBezTo>
                  <a:pt x="9073" y="7646"/>
                  <a:pt x="9025" y="7706"/>
                  <a:pt x="8966" y="7706"/>
                </a:cubicBezTo>
                <a:cubicBezTo>
                  <a:pt x="8930" y="7658"/>
                  <a:pt x="9001" y="7563"/>
                  <a:pt x="9037" y="7563"/>
                </a:cubicBezTo>
                <a:cubicBezTo>
                  <a:pt x="9049" y="7563"/>
                  <a:pt x="9049" y="7575"/>
                  <a:pt x="9037" y="7587"/>
                </a:cubicBezTo>
                <a:cubicBezTo>
                  <a:pt x="9061" y="7587"/>
                  <a:pt x="9085" y="7587"/>
                  <a:pt x="9097" y="7551"/>
                </a:cubicBezTo>
                <a:lnTo>
                  <a:pt x="9097" y="7551"/>
                </a:lnTo>
                <a:lnTo>
                  <a:pt x="9061" y="7575"/>
                </a:lnTo>
                <a:cubicBezTo>
                  <a:pt x="9073" y="7539"/>
                  <a:pt x="9013" y="7492"/>
                  <a:pt x="9061" y="7468"/>
                </a:cubicBezTo>
                <a:cubicBezTo>
                  <a:pt x="9013" y="7468"/>
                  <a:pt x="9013" y="7492"/>
                  <a:pt x="9025" y="7527"/>
                </a:cubicBezTo>
                <a:cubicBezTo>
                  <a:pt x="9001" y="7456"/>
                  <a:pt x="8954" y="7468"/>
                  <a:pt x="8918" y="7396"/>
                </a:cubicBezTo>
                <a:cubicBezTo>
                  <a:pt x="8918" y="7417"/>
                  <a:pt x="8909" y="7446"/>
                  <a:pt x="8899" y="7446"/>
                </a:cubicBezTo>
                <a:cubicBezTo>
                  <a:pt x="8897" y="7446"/>
                  <a:pt x="8896" y="7446"/>
                  <a:pt x="8894" y="7444"/>
                </a:cubicBezTo>
                <a:cubicBezTo>
                  <a:pt x="8880" y="7419"/>
                  <a:pt x="8868" y="7411"/>
                  <a:pt x="8857" y="7411"/>
                </a:cubicBezTo>
                <a:cubicBezTo>
                  <a:pt x="8835" y="7411"/>
                  <a:pt x="8816" y="7440"/>
                  <a:pt x="8788" y="7440"/>
                </a:cubicBezTo>
                <a:cubicBezTo>
                  <a:pt x="8780" y="7440"/>
                  <a:pt x="8772" y="7438"/>
                  <a:pt x="8763" y="7432"/>
                </a:cubicBezTo>
                <a:cubicBezTo>
                  <a:pt x="8775" y="7373"/>
                  <a:pt x="8846" y="7349"/>
                  <a:pt x="8775" y="7337"/>
                </a:cubicBezTo>
                <a:cubicBezTo>
                  <a:pt x="8775" y="7289"/>
                  <a:pt x="8823" y="7277"/>
                  <a:pt x="8858" y="7265"/>
                </a:cubicBezTo>
                <a:lnTo>
                  <a:pt x="8858" y="7265"/>
                </a:lnTo>
                <a:cubicBezTo>
                  <a:pt x="8854" y="7266"/>
                  <a:pt x="8850" y="7266"/>
                  <a:pt x="8846" y="7266"/>
                </a:cubicBezTo>
                <a:cubicBezTo>
                  <a:pt x="8777" y="7266"/>
                  <a:pt x="8798" y="7168"/>
                  <a:pt x="8775" y="7134"/>
                </a:cubicBezTo>
                <a:lnTo>
                  <a:pt x="8823" y="7134"/>
                </a:lnTo>
                <a:cubicBezTo>
                  <a:pt x="8799" y="7134"/>
                  <a:pt x="8787" y="7123"/>
                  <a:pt x="8775" y="7111"/>
                </a:cubicBezTo>
                <a:lnTo>
                  <a:pt x="8751" y="7170"/>
                </a:lnTo>
                <a:cubicBezTo>
                  <a:pt x="8739" y="7158"/>
                  <a:pt x="8727" y="7146"/>
                  <a:pt x="8751" y="7123"/>
                </a:cubicBezTo>
                <a:lnTo>
                  <a:pt x="8751" y="7123"/>
                </a:lnTo>
                <a:cubicBezTo>
                  <a:pt x="8704" y="7146"/>
                  <a:pt x="8692" y="7206"/>
                  <a:pt x="8620" y="7230"/>
                </a:cubicBezTo>
                <a:cubicBezTo>
                  <a:pt x="8632" y="7194"/>
                  <a:pt x="8549" y="7206"/>
                  <a:pt x="8596" y="7134"/>
                </a:cubicBezTo>
                <a:lnTo>
                  <a:pt x="8596" y="7134"/>
                </a:lnTo>
                <a:cubicBezTo>
                  <a:pt x="8604" y="7150"/>
                  <a:pt x="8611" y="7156"/>
                  <a:pt x="8617" y="7156"/>
                </a:cubicBezTo>
                <a:cubicBezTo>
                  <a:pt x="8637" y="7156"/>
                  <a:pt x="8652" y="7100"/>
                  <a:pt x="8686" y="7096"/>
                </a:cubicBezTo>
                <a:lnTo>
                  <a:pt x="8686" y="7096"/>
                </a:lnTo>
                <a:cubicBezTo>
                  <a:pt x="8674" y="7092"/>
                  <a:pt x="8668" y="7083"/>
                  <a:pt x="8668" y="7075"/>
                </a:cubicBezTo>
                <a:cubicBezTo>
                  <a:pt x="8668" y="7063"/>
                  <a:pt x="8680" y="7063"/>
                  <a:pt x="8692" y="7063"/>
                </a:cubicBezTo>
                <a:cubicBezTo>
                  <a:pt x="8688" y="7034"/>
                  <a:pt x="8680" y="7024"/>
                  <a:pt x="8669" y="7024"/>
                </a:cubicBezTo>
                <a:cubicBezTo>
                  <a:pt x="8644" y="7024"/>
                  <a:pt x="8603" y="7072"/>
                  <a:pt x="8571" y="7072"/>
                </a:cubicBezTo>
                <a:cubicBezTo>
                  <a:pt x="8563" y="7072"/>
                  <a:pt x="8555" y="7070"/>
                  <a:pt x="8549" y="7063"/>
                </a:cubicBezTo>
                <a:cubicBezTo>
                  <a:pt x="8585" y="7027"/>
                  <a:pt x="8596" y="6980"/>
                  <a:pt x="8573" y="6980"/>
                </a:cubicBezTo>
                <a:cubicBezTo>
                  <a:pt x="8596" y="7003"/>
                  <a:pt x="8537" y="7051"/>
                  <a:pt x="8489" y="7051"/>
                </a:cubicBezTo>
                <a:cubicBezTo>
                  <a:pt x="8484" y="7025"/>
                  <a:pt x="8472" y="7020"/>
                  <a:pt x="8459" y="7020"/>
                </a:cubicBezTo>
                <a:cubicBezTo>
                  <a:pt x="8450" y="7020"/>
                  <a:pt x="8439" y="7023"/>
                  <a:pt x="8431" y="7023"/>
                </a:cubicBezTo>
                <a:cubicBezTo>
                  <a:pt x="8425" y="7023"/>
                  <a:pt x="8421" y="7021"/>
                  <a:pt x="8418" y="7015"/>
                </a:cubicBezTo>
                <a:lnTo>
                  <a:pt x="8418" y="7015"/>
                </a:lnTo>
                <a:lnTo>
                  <a:pt x="8430" y="7051"/>
                </a:lnTo>
                <a:cubicBezTo>
                  <a:pt x="8415" y="7061"/>
                  <a:pt x="8404" y="7065"/>
                  <a:pt x="8394" y="7065"/>
                </a:cubicBezTo>
                <a:cubicBezTo>
                  <a:pt x="8380" y="7065"/>
                  <a:pt x="8367" y="7058"/>
                  <a:pt x="8346" y="7051"/>
                </a:cubicBezTo>
                <a:cubicBezTo>
                  <a:pt x="8351" y="7037"/>
                  <a:pt x="8357" y="7034"/>
                  <a:pt x="8364" y="7034"/>
                </a:cubicBezTo>
                <a:cubicBezTo>
                  <a:pt x="8369" y="7034"/>
                  <a:pt x="8373" y="7036"/>
                  <a:pt x="8377" y="7036"/>
                </a:cubicBezTo>
                <a:cubicBezTo>
                  <a:pt x="8380" y="7036"/>
                  <a:pt x="8382" y="7034"/>
                  <a:pt x="8382" y="7027"/>
                </a:cubicBezTo>
                <a:lnTo>
                  <a:pt x="8382" y="7027"/>
                </a:lnTo>
                <a:cubicBezTo>
                  <a:pt x="8373" y="7031"/>
                  <a:pt x="8367" y="7033"/>
                  <a:pt x="8361" y="7033"/>
                </a:cubicBezTo>
                <a:cubicBezTo>
                  <a:pt x="8316" y="7033"/>
                  <a:pt x="8369" y="6919"/>
                  <a:pt x="8307" y="6919"/>
                </a:cubicBezTo>
                <a:cubicBezTo>
                  <a:pt x="8305" y="6919"/>
                  <a:pt x="8302" y="6920"/>
                  <a:pt x="8299" y="6920"/>
                </a:cubicBezTo>
                <a:cubicBezTo>
                  <a:pt x="8299" y="6884"/>
                  <a:pt x="8358" y="6849"/>
                  <a:pt x="8358" y="6825"/>
                </a:cubicBezTo>
                <a:cubicBezTo>
                  <a:pt x="8275" y="6825"/>
                  <a:pt x="8346" y="6742"/>
                  <a:pt x="8275" y="6730"/>
                </a:cubicBezTo>
                <a:cubicBezTo>
                  <a:pt x="8239" y="6789"/>
                  <a:pt x="8251" y="6777"/>
                  <a:pt x="8180" y="6789"/>
                </a:cubicBezTo>
                <a:lnTo>
                  <a:pt x="8287" y="6825"/>
                </a:lnTo>
                <a:lnTo>
                  <a:pt x="8180" y="6849"/>
                </a:lnTo>
                <a:cubicBezTo>
                  <a:pt x="8204" y="6873"/>
                  <a:pt x="8251" y="6873"/>
                  <a:pt x="8263" y="6884"/>
                </a:cubicBezTo>
                <a:cubicBezTo>
                  <a:pt x="8204" y="6908"/>
                  <a:pt x="8215" y="6896"/>
                  <a:pt x="8192" y="6944"/>
                </a:cubicBezTo>
                <a:cubicBezTo>
                  <a:pt x="8227" y="6849"/>
                  <a:pt x="8096" y="6932"/>
                  <a:pt x="8096" y="6849"/>
                </a:cubicBezTo>
                <a:lnTo>
                  <a:pt x="8204" y="6742"/>
                </a:lnTo>
                <a:cubicBezTo>
                  <a:pt x="8204" y="6634"/>
                  <a:pt x="8061" y="6706"/>
                  <a:pt x="8013" y="6611"/>
                </a:cubicBezTo>
                <a:lnTo>
                  <a:pt x="8013" y="6611"/>
                </a:lnTo>
                <a:lnTo>
                  <a:pt x="8025" y="6658"/>
                </a:lnTo>
                <a:cubicBezTo>
                  <a:pt x="8013" y="6665"/>
                  <a:pt x="8004" y="6668"/>
                  <a:pt x="7997" y="6668"/>
                </a:cubicBezTo>
                <a:cubicBezTo>
                  <a:pt x="7968" y="6668"/>
                  <a:pt x="7968" y="6622"/>
                  <a:pt x="7930" y="6622"/>
                </a:cubicBezTo>
                <a:cubicBezTo>
                  <a:pt x="7977" y="6587"/>
                  <a:pt x="7965" y="6551"/>
                  <a:pt x="7989" y="6527"/>
                </a:cubicBezTo>
                <a:lnTo>
                  <a:pt x="7989" y="6527"/>
                </a:lnTo>
                <a:cubicBezTo>
                  <a:pt x="7984" y="6531"/>
                  <a:pt x="7979" y="6532"/>
                  <a:pt x="7974" y="6532"/>
                </a:cubicBezTo>
                <a:cubicBezTo>
                  <a:pt x="7958" y="6532"/>
                  <a:pt x="7944" y="6515"/>
                  <a:pt x="7918" y="6515"/>
                </a:cubicBezTo>
                <a:cubicBezTo>
                  <a:pt x="7903" y="6515"/>
                  <a:pt x="7884" y="6521"/>
                  <a:pt x="7858" y="6539"/>
                </a:cubicBezTo>
                <a:lnTo>
                  <a:pt x="7870" y="6468"/>
                </a:lnTo>
                <a:cubicBezTo>
                  <a:pt x="7861" y="6450"/>
                  <a:pt x="7848" y="6444"/>
                  <a:pt x="7831" y="6444"/>
                </a:cubicBezTo>
                <a:cubicBezTo>
                  <a:pt x="7795" y="6444"/>
                  <a:pt x="7745" y="6473"/>
                  <a:pt x="7707" y="6473"/>
                </a:cubicBezTo>
                <a:cubicBezTo>
                  <a:pt x="7691" y="6473"/>
                  <a:pt x="7678" y="6469"/>
                  <a:pt x="7668" y="6456"/>
                </a:cubicBezTo>
                <a:cubicBezTo>
                  <a:pt x="7721" y="6424"/>
                  <a:pt x="7727" y="6383"/>
                  <a:pt x="7770" y="6383"/>
                </a:cubicBezTo>
                <a:cubicBezTo>
                  <a:pt x="7775" y="6383"/>
                  <a:pt x="7780" y="6383"/>
                  <a:pt x="7787" y="6384"/>
                </a:cubicBezTo>
                <a:cubicBezTo>
                  <a:pt x="7779" y="6369"/>
                  <a:pt x="7772" y="6354"/>
                  <a:pt x="7761" y="6354"/>
                </a:cubicBezTo>
                <a:cubicBezTo>
                  <a:pt x="7755" y="6354"/>
                  <a:pt x="7748" y="6359"/>
                  <a:pt x="7739" y="6372"/>
                </a:cubicBezTo>
                <a:cubicBezTo>
                  <a:pt x="7751" y="6337"/>
                  <a:pt x="7644" y="6372"/>
                  <a:pt x="7656" y="6325"/>
                </a:cubicBezTo>
                <a:cubicBezTo>
                  <a:pt x="7637" y="6325"/>
                  <a:pt x="7610" y="6355"/>
                  <a:pt x="7594" y="6355"/>
                </a:cubicBezTo>
                <a:cubicBezTo>
                  <a:pt x="7590" y="6355"/>
                  <a:pt x="7587" y="6353"/>
                  <a:pt x="7584" y="6349"/>
                </a:cubicBezTo>
                <a:cubicBezTo>
                  <a:pt x="7584" y="6342"/>
                  <a:pt x="7588" y="6336"/>
                  <a:pt x="7591" y="6331"/>
                </a:cubicBezTo>
                <a:lnTo>
                  <a:pt x="7591" y="6331"/>
                </a:lnTo>
                <a:cubicBezTo>
                  <a:pt x="7575" y="6343"/>
                  <a:pt x="7541" y="6333"/>
                  <a:pt x="7528" y="6374"/>
                </a:cubicBezTo>
                <a:lnTo>
                  <a:pt x="7528" y="6374"/>
                </a:lnTo>
                <a:cubicBezTo>
                  <a:pt x="7563" y="6219"/>
                  <a:pt x="7359" y="6238"/>
                  <a:pt x="7406" y="6099"/>
                </a:cubicBezTo>
                <a:cubicBezTo>
                  <a:pt x="7358" y="6075"/>
                  <a:pt x="7311" y="6039"/>
                  <a:pt x="7263" y="6003"/>
                </a:cubicBezTo>
                <a:cubicBezTo>
                  <a:pt x="7279" y="6003"/>
                  <a:pt x="7284" y="5998"/>
                  <a:pt x="7286" y="5998"/>
                </a:cubicBezTo>
                <a:lnTo>
                  <a:pt x="7286" y="5998"/>
                </a:lnTo>
                <a:cubicBezTo>
                  <a:pt x="7286" y="6000"/>
                  <a:pt x="7286" y="6001"/>
                  <a:pt x="7287" y="6003"/>
                </a:cubicBezTo>
                <a:cubicBezTo>
                  <a:pt x="7287" y="5999"/>
                  <a:pt x="7287" y="5998"/>
                  <a:pt x="7286" y="5998"/>
                </a:cubicBezTo>
                <a:cubicBezTo>
                  <a:pt x="7286" y="5998"/>
                  <a:pt x="7286" y="5998"/>
                  <a:pt x="7286" y="5998"/>
                </a:cubicBezTo>
                <a:lnTo>
                  <a:pt x="7286" y="5998"/>
                </a:lnTo>
                <a:cubicBezTo>
                  <a:pt x="7282" y="5983"/>
                  <a:pt x="7275" y="5978"/>
                  <a:pt x="7264" y="5978"/>
                </a:cubicBezTo>
                <a:cubicBezTo>
                  <a:pt x="7239" y="5978"/>
                  <a:pt x="7197" y="6012"/>
                  <a:pt x="7170" y="6012"/>
                </a:cubicBezTo>
                <a:cubicBezTo>
                  <a:pt x="7157" y="6012"/>
                  <a:pt x="7147" y="6004"/>
                  <a:pt x="7144" y="5980"/>
                </a:cubicBezTo>
                <a:cubicBezTo>
                  <a:pt x="7153" y="5949"/>
                  <a:pt x="7163" y="5941"/>
                  <a:pt x="7172" y="5941"/>
                </a:cubicBezTo>
                <a:cubicBezTo>
                  <a:pt x="7184" y="5941"/>
                  <a:pt x="7194" y="5953"/>
                  <a:pt x="7200" y="5953"/>
                </a:cubicBezTo>
                <a:cubicBezTo>
                  <a:pt x="7202" y="5953"/>
                  <a:pt x="7203" y="5951"/>
                  <a:pt x="7203" y="5944"/>
                </a:cubicBezTo>
                <a:cubicBezTo>
                  <a:pt x="7322" y="5813"/>
                  <a:pt x="7120" y="5896"/>
                  <a:pt x="7156" y="5789"/>
                </a:cubicBezTo>
                <a:lnTo>
                  <a:pt x="7168" y="5789"/>
                </a:lnTo>
                <a:cubicBezTo>
                  <a:pt x="7192" y="5718"/>
                  <a:pt x="7061" y="5765"/>
                  <a:pt x="7025" y="5718"/>
                </a:cubicBezTo>
                <a:cubicBezTo>
                  <a:pt x="7025" y="5718"/>
                  <a:pt x="7037" y="5706"/>
                  <a:pt x="7037" y="5694"/>
                </a:cubicBezTo>
                <a:lnTo>
                  <a:pt x="7037" y="5694"/>
                </a:lnTo>
                <a:cubicBezTo>
                  <a:pt x="7012" y="5704"/>
                  <a:pt x="6988" y="5709"/>
                  <a:pt x="6964" y="5709"/>
                </a:cubicBezTo>
                <a:cubicBezTo>
                  <a:pt x="6907" y="5709"/>
                  <a:pt x="6853" y="5683"/>
                  <a:pt x="6811" y="5658"/>
                </a:cubicBezTo>
                <a:cubicBezTo>
                  <a:pt x="6870" y="5634"/>
                  <a:pt x="6858" y="5658"/>
                  <a:pt x="6894" y="5599"/>
                </a:cubicBezTo>
                <a:cubicBezTo>
                  <a:pt x="6892" y="5598"/>
                  <a:pt x="6891" y="5598"/>
                  <a:pt x="6889" y="5598"/>
                </a:cubicBezTo>
                <a:cubicBezTo>
                  <a:pt x="6867" y="5598"/>
                  <a:pt x="6830" y="5662"/>
                  <a:pt x="6791" y="5662"/>
                </a:cubicBezTo>
                <a:cubicBezTo>
                  <a:pt x="6785" y="5662"/>
                  <a:pt x="6780" y="5661"/>
                  <a:pt x="6775" y="5658"/>
                </a:cubicBezTo>
                <a:cubicBezTo>
                  <a:pt x="6787" y="5622"/>
                  <a:pt x="6787" y="5563"/>
                  <a:pt x="6834" y="5515"/>
                </a:cubicBezTo>
                <a:lnTo>
                  <a:pt x="6870" y="5551"/>
                </a:lnTo>
                <a:cubicBezTo>
                  <a:pt x="6918" y="5468"/>
                  <a:pt x="6822" y="5503"/>
                  <a:pt x="6811" y="5468"/>
                </a:cubicBezTo>
                <a:lnTo>
                  <a:pt x="6846" y="5444"/>
                </a:lnTo>
                <a:cubicBezTo>
                  <a:pt x="6826" y="5430"/>
                  <a:pt x="6805" y="5426"/>
                  <a:pt x="6786" y="5426"/>
                </a:cubicBezTo>
                <a:cubicBezTo>
                  <a:pt x="6759" y="5426"/>
                  <a:pt x="6734" y="5433"/>
                  <a:pt x="6710" y="5433"/>
                </a:cubicBezTo>
                <a:cubicBezTo>
                  <a:pt x="6690" y="5433"/>
                  <a:pt x="6672" y="5428"/>
                  <a:pt x="6656" y="5408"/>
                </a:cubicBezTo>
                <a:lnTo>
                  <a:pt x="6632" y="5432"/>
                </a:lnTo>
                <a:cubicBezTo>
                  <a:pt x="6616" y="5437"/>
                  <a:pt x="6606" y="5439"/>
                  <a:pt x="6598" y="5439"/>
                </a:cubicBezTo>
                <a:cubicBezTo>
                  <a:pt x="6560" y="5439"/>
                  <a:pt x="6615" y="5381"/>
                  <a:pt x="6580" y="5381"/>
                </a:cubicBezTo>
                <a:cubicBezTo>
                  <a:pt x="6575" y="5381"/>
                  <a:pt x="6569" y="5382"/>
                  <a:pt x="6560" y="5384"/>
                </a:cubicBezTo>
                <a:lnTo>
                  <a:pt x="6632" y="5301"/>
                </a:lnTo>
                <a:cubicBezTo>
                  <a:pt x="6584" y="5289"/>
                  <a:pt x="6477" y="5289"/>
                  <a:pt x="6430" y="5265"/>
                </a:cubicBezTo>
                <a:cubicBezTo>
                  <a:pt x="6460" y="5250"/>
                  <a:pt x="6491" y="5246"/>
                  <a:pt x="6520" y="5246"/>
                </a:cubicBezTo>
                <a:cubicBezTo>
                  <a:pt x="6560" y="5246"/>
                  <a:pt x="6598" y="5253"/>
                  <a:pt x="6632" y="5253"/>
                </a:cubicBezTo>
                <a:cubicBezTo>
                  <a:pt x="6622" y="5234"/>
                  <a:pt x="6581" y="5199"/>
                  <a:pt x="6541" y="5199"/>
                </a:cubicBezTo>
                <a:cubicBezTo>
                  <a:pt x="6531" y="5199"/>
                  <a:pt x="6522" y="5201"/>
                  <a:pt x="6513" y="5206"/>
                </a:cubicBezTo>
                <a:cubicBezTo>
                  <a:pt x="6525" y="5206"/>
                  <a:pt x="6560" y="5206"/>
                  <a:pt x="6549" y="5218"/>
                </a:cubicBezTo>
                <a:cubicBezTo>
                  <a:pt x="6516" y="5232"/>
                  <a:pt x="6487" y="5238"/>
                  <a:pt x="6461" y="5238"/>
                </a:cubicBezTo>
                <a:cubicBezTo>
                  <a:pt x="6422" y="5238"/>
                  <a:pt x="6392" y="5223"/>
                  <a:pt x="6370" y="5194"/>
                </a:cubicBezTo>
                <a:cubicBezTo>
                  <a:pt x="6513" y="5063"/>
                  <a:pt x="6287" y="5051"/>
                  <a:pt x="6370" y="4908"/>
                </a:cubicBezTo>
                <a:cubicBezTo>
                  <a:pt x="6251" y="4884"/>
                  <a:pt x="6251" y="4729"/>
                  <a:pt x="6156" y="4646"/>
                </a:cubicBezTo>
                <a:cubicBezTo>
                  <a:pt x="6127" y="4695"/>
                  <a:pt x="6115" y="4708"/>
                  <a:pt x="6107" y="4708"/>
                </a:cubicBezTo>
                <a:cubicBezTo>
                  <a:pt x="6099" y="4708"/>
                  <a:pt x="6095" y="4695"/>
                  <a:pt x="6081" y="4695"/>
                </a:cubicBezTo>
                <a:cubicBezTo>
                  <a:pt x="6069" y="4695"/>
                  <a:pt x="6049" y="4705"/>
                  <a:pt x="6013" y="4741"/>
                </a:cubicBezTo>
                <a:cubicBezTo>
                  <a:pt x="5989" y="4729"/>
                  <a:pt x="5989" y="4717"/>
                  <a:pt x="5989" y="4717"/>
                </a:cubicBezTo>
                <a:cubicBezTo>
                  <a:pt x="5989" y="4717"/>
                  <a:pt x="5989" y="4706"/>
                  <a:pt x="5989" y="4706"/>
                </a:cubicBezTo>
                <a:lnTo>
                  <a:pt x="6001" y="4587"/>
                </a:lnTo>
                <a:cubicBezTo>
                  <a:pt x="6007" y="4563"/>
                  <a:pt x="6019" y="4560"/>
                  <a:pt x="6032" y="4560"/>
                </a:cubicBezTo>
                <a:cubicBezTo>
                  <a:pt x="6037" y="4560"/>
                  <a:pt x="6041" y="4560"/>
                  <a:pt x="6046" y="4560"/>
                </a:cubicBezTo>
                <a:cubicBezTo>
                  <a:pt x="6055" y="4560"/>
                  <a:pt x="6064" y="4559"/>
                  <a:pt x="6072" y="4551"/>
                </a:cubicBezTo>
                <a:cubicBezTo>
                  <a:pt x="6037" y="4491"/>
                  <a:pt x="6096" y="4479"/>
                  <a:pt x="6096" y="4420"/>
                </a:cubicBezTo>
                <a:lnTo>
                  <a:pt x="6096" y="4420"/>
                </a:lnTo>
                <a:cubicBezTo>
                  <a:pt x="6078" y="4444"/>
                  <a:pt x="6060" y="4456"/>
                  <a:pt x="6046" y="4456"/>
                </a:cubicBezTo>
                <a:cubicBezTo>
                  <a:pt x="6031" y="4456"/>
                  <a:pt x="6019" y="4444"/>
                  <a:pt x="6013" y="4420"/>
                </a:cubicBezTo>
                <a:lnTo>
                  <a:pt x="6001" y="4515"/>
                </a:lnTo>
                <a:cubicBezTo>
                  <a:pt x="5870" y="4503"/>
                  <a:pt x="6049" y="4360"/>
                  <a:pt x="5918" y="4360"/>
                </a:cubicBezTo>
                <a:lnTo>
                  <a:pt x="5977" y="4337"/>
                </a:lnTo>
                <a:cubicBezTo>
                  <a:pt x="5930" y="4327"/>
                  <a:pt x="5884" y="4259"/>
                  <a:pt x="5808" y="4259"/>
                </a:cubicBezTo>
                <a:cubicBezTo>
                  <a:pt x="5787" y="4259"/>
                  <a:pt x="5765" y="4264"/>
                  <a:pt x="5739" y="4277"/>
                </a:cubicBezTo>
                <a:lnTo>
                  <a:pt x="5739" y="4277"/>
                </a:lnTo>
                <a:cubicBezTo>
                  <a:pt x="5739" y="4253"/>
                  <a:pt x="5763" y="4217"/>
                  <a:pt x="5787" y="4217"/>
                </a:cubicBezTo>
                <a:cubicBezTo>
                  <a:pt x="5727" y="4134"/>
                  <a:pt x="5525" y="4134"/>
                  <a:pt x="5525" y="4027"/>
                </a:cubicBezTo>
                <a:lnTo>
                  <a:pt x="5560" y="4003"/>
                </a:lnTo>
                <a:cubicBezTo>
                  <a:pt x="5557" y="4001"/>
                  <a:pt x="5552" y="4001"/>
                  <a:pt x="5547" y="4001"/>
                </a:cubicBezTo>
                <a:cubicBezTo>
                  <a:pt x="5533" y="4001"/>
                  <a:pt x="5517" y="4005"/>
                  <a:pt x="5505" y="4005"/>
                </a:cubicBezTo>
                <a:cubicBezTo>
                  <a:pt x="5492" y="4005"/>
                  <a:pt x="5484" y="4000"/>
                  <a:pt x="5489" y="3979"/>
                </a:cubicBezTo>
                <a:cubicBezTo>
                  <a:pt x="5501" y="3967"/>
                  <a:pt x="5525" y="3956"/>
                  <a:pt x="5513" y="3944"/>
                </a:cubicBezTo>
                <a:lnTo>
                  <a:pt x="5513" y="3944"/>
                </a:lnTo>
                <a:cubicBezTo>
                  <a:pt x="5508" y="3948"/>
                  <a:pt x="5496" y="3951"/>
                  <a:pt x="5482" y="3951"/>
                </a:cubicBezTo>
                <a:cubicBezTo>
                  <a:pt x="5458" y="3951"/>
                  <a:pt x="5429" y="3942"/>
                  <a:pt x="5429" y="3920"/>
                </a:cubicBezTo>
                <a:lnTo>
                  <a:pt x="5477" y="3908"/>
                </a:lnTo>
                <a:cubicBezTo>
                  <a:pt x="5441" y="3789"/>
                  <a:pt x="5287" y="3860"/>
                  <a:pt x="5203" y="3813"/>
                </a:cubicBezTo>
                <a:cubicBezTo>
                  <a:pt x="5287" y="3729"/>
                  <a:pt x="5263" y="3646"/>
                  <a:pt x="5239" y="3598"/>
                </a:cubicBezTo>
                <a:lnTo>
                  <a:pt x="5251" y="3598"/>
                </a:lnTo>
                <a:cubicBezTo>
                  <a:pt x="5179" y="3491"/>
                  <a:pt x="5036" y="3503"/>
                  <a:pt x="4929" y="3455"/>
                </a:cubicBezTo>
                <a:cubicBezTo>
                  <a:pt x="4965" y="3313"/>
                  <a:pt x="4798" y="3241"/>
                  <a:pt x="4775" y="3098"/>
                </a:cubicBezTo>
                <a:cubicBezTo>
                  <a:pt x="4763" y="3134"/>
                  <a:pt x="4703" y="3158"/>
                  <a:pt x="4679" y="3158"/>
                </a:cubicBezTo>
                <a:cubicBezTo>
                  <a:pt x="4679" y="3122"/>
                  <a:pt x="4572" y="3158"/>
                  <a:pt x="4655" y="3086"/>
                </a:cubicBezTo>
                <a:lnTo>
                  <a:pt x="4655" y="3086"/>
                </a:lnTo>
                <a:lnTo>
                  <a:pt x="4655" y="3098"/>
                </a:lnTo>
                <a:cubicBezTo>
                  <a:pt x="4715" y="3003"/>
                  <a:pt x="4655" y="2991"/>
                  <a:pt x="4632" y="2955"/>
                </a:cubicBezTo>
                <a:lnTo>
                  <a:pt x="4525" y="3039"/>
                </a:lnTo>
                <a:cubicBezTo>
                  <a:pt x="4596" y="2824"/>
                  <a:pt x="4263" y="2872"/>
                  <a:pt x="4346" y="2705"/>
                </a:cubicBezTo>
                <a:lnTo>
                  <a:pt x="4346" y="2705"/>
                </a:lnTo>
                <a:cubicBezTo>
                  <a:pt x="4341" y="2707"/>
                  <a:pt x="4336" y="2708"/>
                  <a:pt x="4331" y="2708"/>
                </a:cubicBezTo>
                <a:cubicBezTo>
                  <a:pt x="4308" y="2708"/>
                  <a:pt x="4288" y="2691"/>
                  <a:pt x="4258" y="2691"/>
                </a:cubicBezTo>
                <a:cubicBezTo>
                  <a:pt x="4252" y="2691"/>
                  <a:pt x="4246" y="2692"/>
                  <a:pt x="4239" y="2693"/>
                </a:cubicBezTo>
                <a:lnTo>
                  <a:pt x="4298" y="2646"/>
                </a:lnTo>
                <a:cubicBezTo>
                  <a:pt x="4251" y="2574"/>
                  <a:pt x="4239" y="2539"/>
                  <a:pt x="4155" y="2479"/>
                </a:cubicBezTo>
                <a:lnTo>
                  <a:pt x="4203" y="2455"/>
                </a:lnTo>
                <a:cubicBezTo>
                  <a:pt x="4200" y="2451"/>
                  <a:pt x="4196" y="2450"/>
                  <a:pt x="4190" y="2450"/>
                </a:cubicBezTo>
                <a:cubicBezTo>
                  <a:pt x="4149" y="2450"/>
                  <a:pt x="4041" y="2533"/>
                  <a:pt x="3993" y="2533"/>
                </a:cubicBezTo>
                <a:cubicBezTo>
                  <a:pt x="3987" y="2533"/>
                  <a:pt x="3981" y="2531"/>
                  <a:pt x="3977" y="2527"/>
                </a:cubicBezTo>
                <a:lnTo>
                  <a:pt x="4036" y="2443"/>
                </a:lnTo>
                <a:cubicBezTo>
                  <a:pt x="3977" y="2372"/>
                  <a:pt x="3977" y="2241"/>
                  <a:pt x="3846" y="2241"/>
                </a:cubicBezTo>
                <a:cubicBezTo>
                  <a:pt x="3855" y="2231"/>
                  <a:pt x="3873" y="2214"/>
                  <a:pt x="3886" y="2214"/>
                </a:cubicBezTo>
                <a:cubicBezTo>
                  <a:pt x="3888" y="2214"/>
                  <a:pt x="3891" y="2215"/>
                  <a:pt x="3893" y="2217"/>
                </a:cubicBezTo>
                <a:cubicBezTo>
                  <a:pt x="3876" y="2192"/>
                  <a:pt x="3847" y="2111"/>
                  <a:pt x="3797" y="2111"/>
                </a:cubicBezTo>
                <a:cubicBezTo>
                  <a:pt x="3780" y="2111"/>
                  <a:pt x="3761" y="2120"/>
                  <a:pt x="3739" y="2143"/>
                </a:cubicBezTo>
                <a:lnTo>
                  <a:pt x="3739" y="2143"/>
                </a:lnTo>
                <a:cubicBezTo>
                  <a:pt x="3780" y="2086"/>
                  <a:pt x="3663" y="2086"/>
                  <a:pt x="3608" y="2086"/>
                </a:cubicBezTo>
                <a:lnTo>
                  <a:pt x="3655" y="2039"/>
                </a:lnTo>
                <a:lnTo>
                  <a:pt x="3655" y="2039"/>
                </a:lnTo>
                <a:cubicBezTo>
                  <a:pt x="3594" y="2062"/>
                  <a:pt x="3567" y="2075"/>
                  <a:pt x="3540" y="2075"/>
                </a:cubicBezTo>
                <a:cubicBezTo>
                  <a:pt x="3525" y="2075"/>
                  <a:pt x="3510" y="2071"/>
                  <a:pt x="3489" y="2062"/>
                </a:cubicBezTo>
                <a:cubicBezTo>
                  <a:pt x="3477" y="2051"/>
                  <a:pt x="3501" y="2027"/>
                  <a:pt x="3512" y="2027"/>
                </a:cubicBezTo>
                <a:cubicBezTo>
                  <a:pt x="3510" y="2021"/>
                  <a:pt x="3504" y="2019"/>
                  <a:pt x="3497" y="2019"/>
                </a:cubicBezTo>
                <a:cubicBezTo>
                  <a:pt x="3488" y="2019"/>
                  <a:pt x="3476" y="2023"/>
                  <a:pt x="3464" y="2023"/>
                </a:cubicBezTo>
                <a:cubicBezTo>
                  <a:pt x="3449" y="2023"/>
                  <a:pt x="3434" y="2017"/>
                  <a:pt x="3429" y="1991"/>
                </a:cubicBezTo>
                <a:lnTo>
                  <a:pt x="3477" y="1979"/>
                </a:lnTo>
                <a:cubicBezTo>
                  <a:pt x="3466" y="1963"/>
                  <a:pt x="3455" y="1957"/>
                  <a:pt x="3442" y="1957"/>
                </a:cubicBezTo>
                <a:cubicBezTo>
                  <a:pt x="3427" y="1957"/>
                  <a:pt x="3408" y="1966"/>
                  <a:pt x="3382" y="1979"/>
                </a:cubicBezTo>
                <a:cubicBezTo>
                  <a:pt x="3334" y="1979"/>
                  <a:pt x="3322" y="1896"/>
                  <a:pt x="3370" y="1848"/>
                </a:cubicBezTo>
                <a:lnTo>
                  <a:pt x="3370" y="1848"/>
                </a:lnTo>
                <a:cubicBezTo>
                  <a:pt x="3347" y="1863"/>
                  <a:pt x="3315" y="1878"/>
                  <a:pt x="3294" y="1878"/>
                </a:cubicBezTo>
                <a:cubicBezTo>
                  <a:pt x="3282" y="1878"/>
                  <a:pt x="3274" y="1873"/>
                  <a:pt x="3274" y="1860"/>
                </a:cubicBezTo>
                <a:cubicBezTo>
                  <a:pt x="3286" y="1836"/>
                  <a:pt x="3298" y="1836"/>
                  <a:pt x="3310" y="1836"/>
                </a:cubicBezTo>
                <a:cubicBezTo>
                  <a:pt x="3286" y="1741"/>
                  <a:pt x="3167" y="1812"/>
                  <a:pt x="3179" y="1717"/>
                </a:cubicBezTo>
                <a:cubicBezTo>
                  <a:pt x="3191" y="1705"/>
                  <a:pt x="3203" y="1693"/>
                  <a:pt x="3203" y="1681"/>
                </a:cubicBezTo>
                <a:cubicBezTo>
                  <a:pt x="3243" y="1722"/>
                  <a:pt x="3275" y="1754"/>
                  <a:pt x="3277" y="1762"/>
                </a:cubicBezTo>
                <a:lnTo>
                  <a:pt x="3277" y="1762"/>
                </a:lnTo>
                <a:cubicBezTo>
                  <a:pt x="3321" y="1716"/>
                  <a:pt x="3300" y="1669"/>
                  <a:pt x="3393" y="1634"/>
                </a:cubicBezTo>
                <a:lnTo>
                  <a:pt x="3393" y="1634"/>
                </a:lnTo>
                <a:cubicBezTo>
                  <a:pt x="3358" y="1640"/>
                  <a:pt x="3307" y="1649"/>
                  <a:pt x="3264" y="1649"/>
                </a:cubicBezTo>
                <a:cubicBezTo>
                  <a:pt x="3221" y="1649"/>
                  <a:pt x="3185" y="1640"/>
                  <a:pt x="3179" y="1610"/>
                </a:cubicBezTo>
                <a:cubicBezTo>
                  <a:pt x="3179" y="1610"/>
                  <a:pt x="3179" y="1598"/>
                  <a:pt x="3191" y="1598"/>
                </a:cubicBezTo>
                <a:lnTo>
                  <a:pt x="3203" y="1598"/>
                </a:lnTo>
                <a:cubicBezTo>
                  <a:pt x="3191" y="1574"/>
                  <a:pt x="3179" y="1574"/>
                  <a:pt x="3167" y="1574"/>
                </a:cubicBezTo>
                <a:cubicBezTo>
                  <a:pt x="3167" y="1562"/>
                  <a:pt x="3167" y="1550"/>
                  <a:pt x="3155" y="1539"/>
                </a:cubicBezTo>
                <a:cubicBezTo>
                  <a:pt x="3191" y="1491"/>
                  <a:pt x="3131" y="1467"/>
                  <a:pt x="3120" y="1455"/>
                </a:cubicBezTo>
                <a:cubicBezTo>
                  <a:pt x="3062" y="1501"/>
                  <a:pt x="3049" y="1480"/>
                  <a:pt x="3026" y="1534"/>
                </a:cubicBezTo>
                <a:lnTo>
                  <a:pt x="3026" y="1534"/>
                </a:lnTo>
                <a:cubicBezTo>
                  <a:pt x="3027" y="1534"/>
                  <a:pt x="3027" y="1534"/>
                  <a:pt x="3027" y="1534"/>
                </a:cubicBezTo>
                <a:cubicBezTo>
                  <a:pt x="3031" y="1534"/>
                  <a:pt x="3040" y="1542"/>
                  <a:pt x="3048" y="1550"/>
                </a:cubicBezTo>
                <a:lnTo>
                  <a:pt x="3060" y="1550"/>
                </a:lnTo>
                <a:cubicBezTo>
                  <a:pt x="3072" y="1562"/>
                  <a:pt x="3096" y="1574"/>
                  <a:pt x="3108" y="1598"/>
                </a:cubicBezTo>
                <a:cubicBezTo>
                  <a:pt x="3096" y="1602"/>
                  <a:pt x="3084" y="1605"/>
                  <a:pt x="3073" y="1605"/>
                </a:cubicBezTo>
                <a:cubicBezTo>
                  <a:pt x="3052" y="1605"/>
                  <a:pt x="3036" y="1594"/>
                  <a:pt x="3036" y="1562"/>
                </a:cubicBezTo>
                <a:cubicBezTo>
                  <a:pt x="3001" y="1586"/>
                  <a:pt x="2953" y="1610"/>
                  <a:pt x="2929" y="1622"/>
                </a:cubicBezTo>
                <a:cubicBezTo>
                  <a:pt x="2977" y="1527"/>
                  <a:pt x="2965" y="1443"/>
                  <a:pt x="3001" y="1384"/>
                </a:cubicBezTo>
                <a:cubicBezTo>
                  <a:pt x="2941" y="1367"/>
                  <a:pt x="2894" y="1320"/>
                  <a:pt x="2824" y="1320"/>
                </a:cubicBezTo>
                <a:cubicBezTo>
                  <a:pt x="2796" y="1320"/>
                  <a:pt x="2764" y="1327"/>
                  <a:pt x="2727" y="1348"/>
                </a:cubicBezTo>
                <a:cubicBezTo>
                  <a:pt x="2691" y="1336"/>
                  <a:pt x="2727" y="1300"/>
                  <a:pt x="2739" y="1277"/>
                </a:cubicBezTo>
                <a:cubicBezTo>
                  <a:pt x="2754" y="1277"/>
                  <a:pt x="2760" y="1282"/>
                  <a:pt x="2769" y="1282"/>
                </a:cubicBezTo>
                <a:cubicBezTo>
                  <a:pt x="2773" y="1282"/>
                  <a:pt x="2778" y="1281"/>
                  <a:pt x="2786" y="1277"/>
                </a:cubicBezTo>
                <a:cubicBezTo>
                  <a:pt x="2744" y="1268"/>
                  <a:pt x="2707" y="1229"/>
                  <a:pt x="2664" y="1229"/>
                </a:cubicBezTo>
                <a:cubicBezTo>
                  <a:pt x="2647" y="1229"/>
                  <a:pt x="2628" y="1236"/>
                  <a:pt x="2608" y="1253"/>
                </a:cubicBezTo>
                <a:cubicBezTo>
                  <a:pt x="2596" y="1181"/>
                  <a:pt x="2691" y="1217"/>
                  <a:pt x="2620" y="1169"/>
                </a:cubicBezTo>
                <a:lnTo>
                  <a:pt x="2655" y="1158"/>
                </a:lnTo>
                <a:cubicBezTo>
                  <a:pt x="2644" y="948"/>
                  <a:pt x="2312" y="1160"/>
                  <a:pt x="2310" y="923"/>
                </a:cubicBezTo>
                <a:lnTo>
                  <a:pt x="2310" y="923"/>
                </a:lnTo>
                <a:cubicBezTo>
                  <a:pt x="2309" y="932"/>
                  <a:pt x="2306" y="935"/>
                  <a:pt x="2298" y="943"/>
                </a:cubicBezTo>
                <a:cubicBezTo>
                  <a:pt x="2215" y="753"/>
                  <a:pt x="1953" y="741"/>
                  <a:pt x="1905" y="515"/>
                </a:cubicBezTo>
                <a:cubicBezTo>
                  <a:pt x="1896" y="493"/>
                  <a:pt x="1884" y="485"/>
                  <a:pt x="1870" y="485"/>
                </a:cubicBezTo>
                <a:cubicBezTo>
                  <a:pt x="1845" y="485"/>
                  <a:pt x="1812" y="507"/>
                  <a:pt x="1774" y="515"/>
                </a:cubicBezTo>
                <a:lnTo>
                  <a:pt x="1822" y="443"/>
                </a:lnTo>
                <a:lnTo>
                  <a:pt x="1822" y="443"/>
                </a:lnTo>
                <a:lnTo>
                  <a:pt x="1715" y="479"/>
                </a:lnTo>
                <a:cubicBezTo>
                  <a:pt x="1626" y="479"/>
                  <a:pt x="1723" y="273"/>
                  <a:pt x="1612" y="273"/>
                </a:cubicBezTo>
                <a:cubicBezTo>
                  <a:pt x="1604" y="273"/>
                  <a:pt x="1594" y="274"/>
                  <a:pt x="1584" y="276"/>
                </a:cubicBezTo>
                <a:lnTo>
                  <a:pt x="1560" y="324"/>
                </a:lnTo>
                <a:cubicBezTo>
                  <a:pt x="1536" y="288"/>
                  <a:pt x="1441" y="276"/>
                  <a:pt x="1488" y="229"/>
                </a:cubicBezTo>
                <a:cubicBezTo>
                  <a:pt x="1480" y="229"/>
                  <a:pt x="1462" y="245"/>
                  <a:pt x="1454" y="245"/>
                </a:cubicBezTo>
                <a:cubicBezTo>
                  <a:pt x="1450" y="245"/>
                  <a:pt x="1449" y="241"/>
                  <a:pt x="1453" y="229"/>
                </a:cubicBezTo>
                <a:lnTo>
                  <a:pt x="1477" y="205"/>
                </a:lnTo>
                <a:lnTo>
                  <a:pt x="1369" y="193"/>
                </a:lnTo>
                <a:cubicBezTo>
                  <a:pt x="1334" y="134"/>
                  <a:pt x="1477" y="74"/>
                  <a:pt x="1405" y="3"/>
                </a:cubicBezTo>
                <a:cubicBezTo>
                  <a:pt x="1400" y="1"/>
                  <a:pt x="1394" y="0"/>
                  <a:pt x="1387" y="0"/>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 name="Google Shape;1525;p46">
            <a:extLst>
              <a:ext uri="{FF2B5EF4-FFF2-40B4-BE49-F238E27FC236}">
                <a16:creationId xmlns:a16="http://schemas.microsoft.com/office/drawing/2014/main" id="{1CFCF920-08E8-6546-FDF9-5826854C0D5F}"/>
              </a:ext>
            </a:extLst>
          </p:cNvPr>
          <p:cNvSpPr/>
          <p:nvPr/>
        </p:nvSpPr>
        <p:spPr>
          <a:xfrm rot="11573618">
            <a:off x="7581759" y="849432"/>
            <a:ext cx="620083" cy="884955"/>
          </a:xfrm>
          <a:custGeom>
            <a:avLst/>
            <a:gdLst/>
            <a:ahLst/>
            <a:cxnLst/>
            <a:rect l="l" t="t" r="r" b="b"/>
            <a:pathLst>
              <a:path w="8978" h="12813" extrusionOk="0">
                <a:moveTo>
                  <a:pt x="8656" y="0"/>
                </a:moveTo>
                <a:cubicBezTo>
                  <a:pt x="8656" y="12"/>
                  <a:pt x="8659" y="21"/>
                  <a:pt x="8664" y="30"/>
                </a:cubicBezTo>
                <a:lnTo>
                  <a:pt x="8664" y="30"/>
                </a:lnTo>
                <a:lnTo>
                  <a:pt x="8656" y="0"/>
                </a:lnTo>
                <a:close/>
                <a:moveTo>
                  <a:pt x="8371" y="48"/>
                </a:moveTo>
                <a:lnTo>
                  <a:pt x="8388" y="66"/>
                </a:lnTo>
                <a:lnTo>
                  <a:pt x="8388" y="66"/>
                </a:lnTo>
                <a:cubicBezTo>
                  <a:pt x="8382" y="57"/>
                  <a:pt x="8375" y="48"/>
                  <a:pt x="8371" y="48"/>
                </a:cubicBezTo>
                <a:close/>
                <a:moveTo>
                  <a:pt x="8332" y="69"/>
                </a:moveTo>
                <a:cubicBezTo>
                  <a:pt x="8331" y="69"/>
                  <a:pt x="8332" y="72"/>
                  <a:pt x="8334" y="76"/>
                </a:cubicBezTo>
                <a:lnTo>
                  <a:pt x="8334" y="76"/>
                </a:lnTo>
                <a:cubicBezTo>
                  <a:pt x="8334" y="74"/>
                  <a:pt x="8335" y="73"/>
                  <a:pt x="8335" y="72"/>
                </a:cubicBezTo>
                <a:cubicBezTo>
                  <a:pt x="8333" y="70"/>
                  <a:pt x="8332" y="69"/>
                  <a:pt x="8332" y="69"/>
                </a:cubicBezTo>
                <a:close/>
                <a:moveTo>
                  <a:pt x="8097" y="131"/>
                </a:moveTo>
                <a:lnTo>
                  <a:pt x="8097" y="131"/>
                </a:lnTo>
                <a:cubicBezTo>
                  <a:pt x="8087" y="141"/>
                  <a:pt x="8085" y="143"/>
                  <a:pt x="8097" y="155"/>
                </a:cubicBezTo>
                <a:lnTo>
                  <a:pt x="8097" y="155"/>
                </a:lnTo>
                <a:lnTo>
                  <a:pt x="8097" y="131"/>
                </a:lnTo>
                <a:close/>
                <a:moveTo>
                  <a:pt x="8893" y="130"/>
                </a:moveTo>
                <a:lnTo>
                  <a:pt x="8893" y="130"/>
                </a:lnTo>
                <a:cubicBezTo>
                  <a:pt x="8900" y="138"/>
                  <a:pt x="8909" y="148"/>
                  <a:pt x="8916" y="155"/>
                </a:cubicBezTo>
                <a:lnTo>
                  <a:pt x="8916" y="155"/>
                </a:lnTo>
                <a:cubicBezTo>
                  <a:pt x="8909" y="143"/>
                  <a:pt x="8900" y="133"/>
                  <a:pt x="8893" y="130"/>
                </a:cubicBezTo>
                <a:close/>
                <a:moveTo>
                  <a:pt x="8071" y="145"/>
                </a:moveTo>
                <a:cubicBezTo>
                  <a:pt x="8070" y="145"/>
                  <a:pt x="8070" y="148"/>
                  <a:pt x="8073" y="155"/>
                </a:cubicBezTo>
                <a:lnTo>
                  <a:pt x="8081" y="155"/>
                </a:lnTo>
                <a:cubicBezTo>
                  <a:pt x="8076" y="149"/>
                  <a:pt x="8072" y="145"/>
                  <a:pt x="8071" y="145"/>
                </a:cubicBezTo>
                <a:close/>
                <a:moveTo>
                  <a:pt x="8097" y="155"/>
                </a:moveTo>
                <a:lnTo>
                  <a:pt x="8097" y="155"/>
                </a:lnTo>
                <a:cubicBezTo>
                  <a:pt x="8097" y="156"/>
                  <a:pt x="8098" y="156"/>
                  <a:pt x="8099" y="157"/>
                </a:cubicBezTo>
                <a:lnTo>
                  <a:pt x="8099" y="157"/>
                </a:lnTo>
                <a:cubicBezTo>
                  <a:pt x="8098" y="156"/>
                  <a:pt x="8097" y="155"/>
                  <a:pt x="8097" y="155"/>
                </a:cubicBezTo>
                <a:close/>
                <a:moveTo>
                  <a:pt x="8081" y="155"/>
                </a:moveTo>
                <a:cubicBezTo>
                  <a:pt x="8084" y="159"/>
                  <a:pt x="8088" y="164"/>
                  <a:pt x="8092" y="167"/>
                </a:cubicBezTo>
                <a:lnTo>
                  <a:pt x="8092" y="167"/>
                </a:lnTo>
                <a:cubicBezTo>
                  <a:pt x="8090" y="162"/>
                  <a:pt x="8088" y="158"/>
                  <a:pt x="8085" y="155"/>
                </a:cubicBezTo>
                <a:close/>
                <a:moveTo>
                  <a:pt x="8916" y="155"/>
                </a:moveTo>
                <a:lnTo>
                  <a:pt x="8916" y="155"/>
                </a:lnTo>
                <a:cubicBezTo>
                  <a:pt x="8922" y="163"/>
                  <a:pt x="8926" y="171"/>
                  <a:pt x="8930" y="179"/>
                </a:cubicBezTo>
                <a:cubicBezTo>
                  <a:pt x="8942" y="179"/>
                  <a:pt x="8942" y="167"/>
                  <a:pt x="8942" y="155"/>
                </a:cubicBezTo>
                <a:lnTo>
                  <a:pt x="8942" y="155"/>
                </a:lnTo>
                <a:cubicBezTo>
                  <a:pt x="8942" y="164"/>
                  <a:pt x="8940" y="168"/>
                  <a:pt x="8936" y="168"/>
                </a:cubicBezTo>
                <a:cubicBezTo>
                  <a:pt x="8931" y="168"/>
                  <a:pt x="8924" y="162"/>
                  <a:pt x="8916" y="155"/>
                </a:cubicBezTo>
                <a:close/>
                <a:moveTo>
                  <a:pt x="7870" y="179"/>
                </a:moveTo>
                <a:lnTo>
                  <a:pt x="7870" y="179"/>
                </a:lnTo>
                <a:lnTo>
                  <a:pt x="7870" y="179"/>
                </a:lnTo>
                <a:close/>
                <a:moveTo>
                  <a:pt x="8085" y="179"/>
                </a:moveTo>
                <a:cubicBezTo>
                  <a:pt x="8085" y="179"/>
                  <a:pt x="8085" y="179"/>
                  <a:pt x="8085" y="179"/>
                </a:cubicBezTo>
                <a:cubicBezTo>
                  <a:pt x="8085" y="179"/>
                  <a:pt x="8085" y="179"/>
                  <a:pt x="8085" y="179"/>
                </a:cubicBezTo>
                <a:close/>
                <a:moveTo>
                  <a:pt x="8680" y="238"/>
                </a:moveTo>
                <a:cubicBezTo>
                  <a:pt x="8680" y="238"/>
                  <a:pt x="8692" y="238"/>
                  <a:pt x="8692" y="250"/>
                </a:cubicBezTo>
                <a:cubicBezTo>
                  <a:pt x="8692" y="250"/>
                  <a:pt x="8680" y="238"/>
                  <a:pt x="8680" y="238"/>
                </a:cubicBezTo>
                <a:close/>
                <a:moveTo>
                  <a:pt x="8699" y="222"/>
                </a:moveTo>
                <a:cubicBezTo>
                  <a:pt x="8705" y="222"/>
                  <a:pt x="8707" y="233"/>
                  <a:pt x="8716" y="250"/>
                </a:cubicBezTo>
                <a:cubicBezTo>
                  <a:pt x="8728" y="250"/>
                  <a:pt x="8728" y="238"/>
                  <a:pt x="8740" y="238"/>
                </a:cubicBezTo>
                <a:lnTo>
                  <a:pt x="8728" y="250"/>
                </a:lnTo>
                <a:cubicBezTo>
                  <a:pt x="8728" y="256"/>
                  <a:pt x="8728" y="259"/>
                  <a:pt x="8726" y="259"/>
                </a:cubicBezTo>
                <a:cubicBezTo>
                  <a:pt x="8725" y="259"/>
                  <a:pt x="8722" y="256"/>
                  <a:pt x="8716" y="250"/>
                </a:cubicBezTo>
                <a:lnTo>
                  <a:pt x="8704" y="250"/>
                </a:lnTo>
                <a:cubicBezTo>
                  <a:pt x="8704" y="238"/>
                  <a:pt x="8704" y="226"/>
                  <a:pt x="8692" y="226"/>
                </a:cubicBezTo>
                <a:cubicBezTo>
                  <a:pt x="8695" y="223"/>
                  <a:pt x="8697" y="222"/>
                  <a:pt x="8699" y="222"/>
                </a:cubicBezTo>
                <a:close/>
                <a:moveTo>
                  <a:pt x="8740" y="238"/>
                </a:moveTo>
                <a:cubicBezTo>
                  <a:pt x="8740" y="238"/>
                  <a:pt x="8752" y="238"/>
                  <a:pt x="8763" y="250"/>
                </a:cubicBezTo>
                <a:cubicBezTo>
                  <a:pt x="8763" y="250"/>
                  <a:pt x="8763" y="250"/>
                  <a:pt x="8763" y="250"/>
                </a:cubicBezTo>
                <a:lnTo>
                  <a:pt x="8763" y="250"/>
                </a:lnTo>
                <a:cubicBezTo>
                  <a:pt x="8763" y="256"/>
                  <a:pt x="8766" y="259"/>
                  <a:pt x="8769" y="262"/>
                </a:cubicBezTo>
                <a:cubicBezTo>
                  <a:pt x="8768" y="259"/>
                  <a:pt x="8766" y="255"/>
                  <a:pt x="8763" y="250"/>
                </a:cubicBezTo>
                <a:lnTo>
                  <a:pt x="8763" y="250"/>
                </a:lnTo>
                <a:cubicBezTo>
                  <a:pt x="8763" y="250"/>
                  <a:pt x="8775" y="262"/>
                  <a:pt x="8775" y="274"/>
                </a:cubicBezTo>
                <a:lnTo>
                  <a:pt x="8775" y="274"/>
                </a:lnTo>
                <a:cubicBezTo>
                  <a:pt x="8775" y="268"/>
                  <a:pt x="8772" y="265"/>
                  <a:pt x="8769" y="262"/>
                </a:cubicBezTo>
                <a:lnTo>
                  <a:pt x="8769" y="262"/>
                </a:lnTo>
                <a:cubicBezTo>
                  <a:pt x="8775" y="274"/>
                  <a:pt x="8775" y="274"/>
                  <a:pt x="8775" y="274"/>
                </a:cubicBezTo>
                <a:cubicBezTo>
                  <a:pt x="8752" y="274"/>
                  <a:pt x="8752" y="250"/>
                  <a:pt x="8740" y="238"/>
                </a:cubicBezTo>
                <a:close/>
                <a:moveTo>
                  <a:pt x="8778" y="123"/>
                </a:moveTo>
                <a:cubicBezTo>
                  <a:pt x="8792" y="144"/>
                  <a:pt x="8834" y="156"/>
                  <a:pt x="8823" y="179"/>
                </a:cubicBezTo>
                <a:lnTo>
                  <a:pt x="8835" y="167"/>
                </a:lnTo>
                <a:cubicBezTo>
                  <a:pt x="8859" y="191"/>
                  <a:pt x="8835" y="203"/>
                  <a:pt x="8871" y="238"/>
                </a:cubicBezTo>
                <a:cubicBezTo>
                  <a:pt x="8871" y="238"/>
                  <a:pt x="8859" y="226"/>
                  <a:pt x="8847" y="226"/>
                </a:cubicBezTo>
                <a:cubicBezTo>
                  <a:pt x="8857" y="237"/>
                  <a:pt x="8885" y="265"/>
                  <a:pt x="8877" y="265"/>
                </a:cubicBezTo>
                <a:cubicBezTo>
                  <a:pt x="8876" y="265"/>
                  <a:pt x="8874" y="264"/>
                  <a:pt x="8871" y="262"/>
                </a:cubicBezTo>
                <a:cubicBezTo>
                  <a:pt x="8859" y="238"/>
                  <a:pt x="8847" y="250"/>
                  <a:pt x="8835" y="238"/>
                </a:cubicBezTo>
                <a:lnTo>
                  <a:pt x="8835" y="238"/>
                </a:lnTo>
                <a:cubicBezTo>
                  <a:pt x="8859" y="262"/>
                  <a:pt x="8847" y="262"/>
                  <a:pt x="8847" y="274"/>
                </a:cubicBezTo>
                <a:cubicBezTo>
                  <a:pt x="8835" y="262"/>
                  <a:pt x="8811" y="238"/>
                  <a:pt x="8799" y="226"/>
                </a:cubicBezTo>
                <a:lnTo>
                  <a:pt x="8799" y="226"/>
                </a:lnTo>
                <a:lnTo>
                  <a:pt x="8835" y="274"/>
                </a:lnTo>
                <a:cubicBezTo>
                  <a:pt x="8825" y="264"/>
                  <a:pt x="8808" y="247"/>
                  <a:pt x="8801" y="247"/>
                </a:cubicBezTo>
                <a:cubicBezTo>
                  <a:pt x="8800" y="247"/>
                  <a:pt x="8799" y="248"/>
                  <a:pt x="8799" y="250"/>
                </a:cubicBezTo>
                <a:cubicBezTo>
                  <a:pt x="8799" y="238"/>
                  <a:pt x="8787" y="238"/>
                  <a:pt x="8787" y="226"/>
                </a:cubicBezTo>
                <a:lnTo>
                  <a:pt x="8799" y="226"/>
                </a:lnTo>
                <a:cubicBezTo>
                  <a:pt x="8811" y="214"/>
                  <a:pt x="8811" y="191"/>
                  <a:pt x="8811" y="179"/>
                </a:cubicBezTo>
                <a:cubicBezTo>
                  <a:pt x="8764" y="132"/>
                  <a:pt x="8809" y="177"/>
                  <a:pt x="8778" y="123"/>
                </a:cubicBezTo>
                <a:close/>
                <a:moveTo>
                  <a:pt x="8583" y="260"/>
                </a:moveTo>
                <a:cubicBezTo>
                  <a:pt x="8587" y="260"/>
                  <a:pt x="8592" y="264"/>
                  <a:pt x="8597" y="274"/>
                </a:cubicBezTo>
                <a:cubicBezTo>
                  <a:pt x="8597" y="277"/>
                  <a:pt x="8597" y="280"/>
                  <a:pt x="8597" y="283"/>
                </a:cubicBezTo>
                <a:lnTo>
                  <a:pt x="8597" y="283"/>
                </a:lnTo>
                <a:cubicBezTo>
                  <a:pt x="8594" y="280"/>
                  <a:pt x="8591" y="277"/>
                  <a:pt x="8585" y="274"/>
                </a:cubicBezTo>
                <a:cubicBezTo>
                  <a:pt x="8578" y="267"/>
                  <a:pt x="8579" y="260"/>
                  <a:pt x="8583" y="260"/>
                </a:cubicBezTo>
                <a:close/>
                <a:moveTo>
                  <a:pt x="8501" y="286"/>
                </a:moveTo>
                <a:lnTo>
                  <a:pt x="8513" y="298"/>
                </a:lnTo>
                <a:lnTo>
                  <a:pt x="8501" y="298"/>
                </a:lnTo>
                <a:cubicBezTo>
                  <a:pt x="8501" y="286"/>
                  <a:pt x="8501" y="286"/>
                  <a:pt x="8501" y="286"/>
                </a:cubicBezTo>
                <a:close/>
                <a:moveTo>
                  <a:pt x="7656" y="298"/>
                </a:moveTo>
                <a:cubicBezTo>
                  <a:pt x="7659" y="299"/>
                  <a:pt x="7662" y="300"/>
                  <a:pt x="7664" y="301"/>
                </a:cubicBezTo>
                <a:lnTo>
                  <a:pt x="7664" y="301"/>
                </a:lnTo>
                <a:cubicBezTo>
                  <a:pt x="7662" y="299"/>
                  <a:pt x="7660" y="298"/>
                  <a:pt x="7656" y="298"/>
                </a:cubicBezTo>
                <a:close/>
                <a:moveTo>
                  <a:pt x="8513" y="274"/>
                </a:moveTo>
                <a:cubicBezTo>
                  <a:pt x="8513" y="274"/>
                  <a:pt x="8525" y="286"/>
                  <a:pt x="8537" y="286"/>
                </a:cubicBezTo>
                <a:cubicBezTo>
                  <a:pt x="8537" y="298"/>
                  <a:pt x="8549" y="298"/>
                  <a:pt x="8549" y="298"/>
                </a:cubicBezTo>
                <a:cubicBezTo>
                  <a:pt x="8549" y="310"/>
                  <a:pt x="8549" y="310"/>
                  <a:pt x="8549" y="310"/>
                </a:cubicBezTo>
                <a:cubicBezTo>
                  <a:pt x="8537" y="310"/>
                  <a:pt x="8525" y="298"/>
                  <a:pt x="8513" y="286"/>
                </a:cubicBezTo>
                <a:lnTo>
                  <a:pt x="8513" y="274"/>
                </a:lnTo>
                <a:close/>
                <a:moveTo>
                  <a:pt x="8943" y="338"/>
                </a:moveTo>
                <a:cubicBezTo>
                  <a:pt x="8948" y="342"/>
                  <a:pt x="8952" y="347"/>
                  <a:pt x="8956" y="351"/>
                </a:cubicBezTo>
                <a:lnTo>
                  <a:pt x="8956" y="351"/>
                </a:lnTo>
                <a:cubicBezTo>
                  <a:pt x="8956" y="349"/>
                  <a:pt x="8955" y="347"/>
                  <a:pt x="8954" y="345"/>
                </a:cubicBezTo>
                <a:cubicBezTo>
                  <a:pt x="8949" y="342"/>
                  <a:pt x="8946" y="340"/>
                  <a:pt x="8943" y="338"/>
                </a:cubicBezTo>
                <a:close/>
                <a:moveTo>
                  <a:pt x="7478" y="369"/>
                </a:moveTo>
                <a:cubicBezTo>
                  <a:pt x="7473" y="369"/>
                  <a:pt x="7475" y="371"/>
                  <a:pt x="7479" y="374"/>
                </a:cubicBezTo>
                <a:lnTo>
                  <a:pt x="7479" y="374"/>
                </a:lnTo>
                <a:cubicBezTo>
                  <a:pt x="7479" y="372"/>
                  <a:pt x="7478" y="371"/>
                  <a:pt x="7478" y="369"/>
                </a:cubicBezTo>
                <a:close/>
                <a:moveTo>
                  <a:pt x="8956" y="351"/>
                </a:moveTo>
                <a:cubicBezTo>
                  <a:pt x="8964" y="369"/>
                  <a:pt x="8954" y="369"/>
                  <a:pt x="8954" y="369"/>
                </a:cubicBezTo>
                <a:lnTo>
                  <a:pt x="8966" y="381"/>
                </a:lnTo>
                <a:cubicBezTo>
                  <a:pt x="8977" y="376"/>
                  <a:pt x="8970" y="365"/>
                  <a:pt x="8956" y="351"/>
                </a:cubicBezTo>
                <a:close/>
                <a:moveTo>
                  <a:pt x="7174" y="400"/>
                </a:moveTo>
                <a:cubicBezTo>
                  <a:pt x="7174" y="400"/>
                  <a:pt x="7176" y="403"/>
                  <a:pt x="7180" y="407"/>
                </a:cubicBezTo>
                <a:lnTo>
                  <a:pt x="7180" y="407"/>
                </a:lnTo>
                <a:cubicBezTo>
                  <a:pt x="7180" y="406"/>
                  <a:pt x="7180" y="406"/>
                  <a:pt x="7180" y="405"/>
                </a:cubicBezTo>
                <a:cubicBezTo>
                  <a:pt x="7176" y="401"/>
                  <a:pt x="7175" y="400"/>
                  <a:pt x="7174" y="400"/>
                </a:cubicBezTo>
                <a:close/>
                <a:moveTo>
                  <a:pt x="8743" y="500"/>
                </a:moveTo>
                <a:cubicBezTo>
                  <a:pt x="8754" y="507"/>
                  <a:pt x="8767" y="512"/>
                  <a:pt x="8775" y="512"/>
                </a:cubicBezTo>
                <a:cubicBezTo>
                  <a:pt x="8765" y="507"/>
                  <a:pt x="8754" y="504"/>
                  <a:pt x="8743" y="500"/>
                </a:cubicBezTo>
                <a:close/>
                <a:moveTo>
                  <a:pt x="8204" y="536"/>
                </a:moveTo>
                <a:cubicBezTo>
                  <a:pt x="8204" y="548"/>
                  <a:pt x="8216" y="548"/>
                  <a:pt x="8216" y="548"/>
                </a:cubicBezTo>
                <a:lnTo>
                  <a:pt x="8204" y="548"/>
                </a:lnTo>
                <a:cubicBezTo>
                  <a:pt x="8204" y="548"/>
                  <a:pt x="8204" y="548"/>
                  <a:pt x="8204" y="536"/>
                </a:cubicBezTo>
                <a:close/>
                <a:moveTo>
                  <a:pt x="8775" y="584"/>
                </a:moveTo>
                <a:lnTo>
                  <a:pt x="8775" y="584"/>
                </a:lnTo>
                <a:cubicBezTo>
                  <a:pt x="8780" y="589"/>
                  <a:pt x="8785" y="591"/>
                  <a:pt x="8789" y="593"/>
                </a:cubicBezTo>
                <a:lnTo>
                  <a:pt x="8789" y="593"/>
                </a:lnTo>
                <a:cubicBezTo>
                  <a:pt x="8785" y="590"/>
                  <a:pt x="8780" y="587"/>
                  <a:pt x="8775" y="584"/>
                </a:cubicBezTo>
                <a:close/>
                <a:moveTo>
                  <a:pt x="8789" y="593"/>
                </a:moveTo>
                <a:cubicBezTo>
                  <a:pt x="8815" y="611"/>
                  <a:pt x="8826" y="619"/>
                  <a:pt x="8847" y="619"/>
                </a:cubicBezTo>
                <a:lnTo>
                  <a:pt x="8811" y="607"/>
                </a:lnTo>
                <a:cubicBezTo>
                  <a:pt x="8811" y="595"/>
                  <a:pt x="8799" y="595"/>
                  <a:pt x="8799" y="595"/>
                </a:cubicBezTo>
                <a:cubicBezTo>
                  <a:pt x="8799" y="595"/>
                  <a:pt x="8795" y="595"/>
                  <a:pt x="8789" y="593"/>
                </a:cubicBezTo>
                <a:close/>
                <a:moveTo>
                  <a:pt x="6704" y="643"/>
                </a:moveTo>
                <a:cubicBezTo>
                  <a:pt x="6704" y="647"/>
                  <a:pt x="6705" y="651"/>
                  <a:pt x="6707" y="655"/>
                </a:cubicBezTo>
                <a:lnTo>
                  <a:pt x="6707" y="655"/>
                </a:lnTo>
                <a:cubicBezTo>
                  <a:pt x="6706" y="652"/>
                  <a:pt x="6705" y="648"/>
                  <a:pt x="6704" y="643"/>
                </a:cubicBezTo>
                <a:close/>
                <a:moveTo>
                  <a:pt x="8668" y="719"/>
                </a:moveTo>
                <a:cubicBezTo>
                  <a:pt x="8671" y="721"/>
                  <a:pt x="8675" y="724"/>
                  <a:pt x="8680" y="726"/>
                </a:cubicBezTo>
                <a:cubicBezTo>
                  <a:pt x="8675" y="723"/>
                  <a:pt x="8671" y="721"/>
                  <a:pt x="8668" y="719"/>
                </a:cubicBezTo>
                <a:close/>
                <a:moveTo>
                  <a:pt x="7918" y="881"/>
                </a:moveTo>
                <a:cubicBezTo>
                  <a:pt x="7918" y="881"/>
                  <a:pt x="7930" y="881"/>
                  <a:pt x="7930" y="893"/>
                </a:cubicBezTo>
                <a:lnTo>
                  <a:pt x="7918" y="893"/>
                </a:lnTo>
                <a:cubicBezTo>
                  <a:pt x="7918" y="881"/>
                  <a:pt x="7918" y="881"/>
                  <a:pt x="7918" y="881"/>
                </a:cubicBezTo>
                <a:close/>
                <a:moveTo>
                  <a:pt x="7728" y="940"/>
                </a:moveTo>
                <a:cubicBezTo>
                  <a:pt x="7728" y="940"/>
                  <a:pt x="7728" y="940"/>
                  <a:pt x="7728" y="941"/>
                </a:cubicBezTo>
                <a:cubicBezTo>
                  <a:pt x="7730" y="945"/>
                  <a:pt x="7731" y="946"/>
                  <a:pt x="7731" y="946"/>
                </a:cubicBezTo>
                <a:cubicBezTo>
                  <a:pt x="7731" y="946"/>
                  <a:pt x="7730" y="944"/>
                  <a:pt x="7728" y="940"/>
                </a:cubicBezTo>
                <a:close/>
                <a:moveTo>
                  <a:pt x="7806" y="974"/>
                </a:moveTo>
                <a:cubicBezTo>
                  <a:pt x="7807" y="974"/>
                  <a:pt x="7809" y="975"/>
                  <a:pt x="7811" y="976"/>
                </a:cubicBezTo>
                <a:lnTo>
                  <a:pt x="7801" y="976"/>
                </a:lnTo>
                <a:cubicBezTo>
                  <a:pt x="7802" y="975"/>
                  <a:pt x="7804" y="974"/>
                  <a:pt x="7806" y="974"/>
                </a:cubicBezTo>
                <a:close/>
                <a:moveTo>
                  <a:pt x="7882" y="941"/>
                </a:moveTo>
                <a:cubicBezTo>
                  <a:pt x="7882" y="953"/>
                  <a:pt x="7882" y="953"/>
                  <a:pt x="7894" y="953"/>
                </a:cubicBezTo>
                <a:cubicBezTo>
                  <a:pt x="7882" y="965"/>
                  <a:pt x="7882" y="965"/>
                  <a:pt x="7870" y="976"/>
                </a:cubicBezTo>
                <a:cubicBezTo>
                  <a:pt x="7859" y="965"/>
                  <a:pt x="7859" y="965"/>
                  <a:pt x="7859" y="953"/>
                </a:cubicBezTo>
                <a:cubicBezTo>
                  <a:pt x="7847" y="953"/>
                  <a:pt x="7847" y="953"/>
                  <a:pt x="7847" y="941"/>
                </a:cubicBezTo>
                <a:cubicBezTo>
                  <a:pt x="7855" y="941"/>
                  <a:pt x="7868" y="951"/>
                  <a:pt x="7876" y="951"/>
                </a:cubicBezTo>
                <a:cubicBezTo>
                  <a:pt x="7880" y="951"/>
                  <a:pt x="7882" y="949"/>
                  <a:pt x="7882" y="941"/>
                </a:cubicBezTo>
                <a:close/>
                <a:moveTo>
                  <a:pt x="5965" y="1012"/>
                </a:moveTo>
                <a:lnTo>
                  <a:pt x="5965" y="1012"/>
                </a:lnTo>
                <a:cubicBezTo>
                  <a:pt x="5968" y="1019"/>
                  <a:pt x="5969" y="1021"/>
                  <a:pt x="5970" y="1022"/>
                </a:cubicBezTo>
                <a:lnTo>
                  <a:pt x="5970" y="1022"/>
                </a:lnTo>
                <a:lnTo>
                  <a:pt x="5965" y="1012"/>
                </a:lnTo>
                <a:close/>
                <a:moveTo>
                  <a:pt x="8540" y="1000"/>
                </a:moveTo>
                <a:cubicBezTo>
                  <a:pt x="8552" y="1009"/>
                  <a:pt x="8567" y="1018"/>
                  <a:pt x="8573" y="1024"/>
                </a:cubicBezTo>
                <a:cubicBezTo>
                  <a:pt x="8573" y="1018"/>
                  <a:pt x="8558" y="1009"/>
                  <a:pt x="8540" y="1000"/>
                </a:cubicBezTo>
                <a:close/>
                <a:moveTo>
                  <a:pt x="7747" y="1028"/>
                </a:moveTo>
                <a:lnTo>
                  <a:pt x="7751" y="1036"/>
                </a:lnTo>
                <a:cubicBezTo>
                  <a:pt x="7751" y="1031"/>
                  <a:pt x="7750" y="1029"/>
                  <a:pt x="7747" y="1028"/>
                </a:cubicBezTo>
                <a:close/>
                <a:moveTo>
                  <a:pt x="8454" y="1024"/>
                </a:moveTo>
                <a:lnTo>
                  <a:pt x="8454" y="1024"/>
                </a:lnTo>
                <a:cubicBezTo>
                  <a:pt x="8454" y="1024"/>
                  <a:pt x="8466" y="1036"/>
                  <a:pt x="8454" y="1036"/>
                </a:cubicBezTo>
                <a:cubicBezTo>
                  <a:pt x="8466" y="1042"/>
                  <a:pt x="8472" y="1044"/>
                  <a:pt x="8474" y="1044"/>
                </a:cubicBezTo>
                <a:cubicBezTo>
                  <a:pt x="8481" y="1044"/>
                  <a:pt x="8454" y="1024"/>
                  <a:pt x="8454" y="1024"/>
                </a:cubicBezTo>
                <a:close/>
                <a:moveTo>
                  <a:pt x="7679" y="1042"/>
                </a:moveTo>
                <a:cubicBezTo>
                  <a:pt x="7679" y="1044"/>
                  <a:pt x="7679" y="1046"/>
                  <a:pt x="7680" y="1048"/>
                </a:cubicBezTo>
                <a:cubicBezTo>
                  <a:pt x="7680" y="1045"/>
                  <a:pt x="7679" y="1043"/>
                  <a:pt x="7679" y="1042"/>
                </a:cubicBezTo>
                <a:close/>
                <a:moveTo>
                  <a:pt x="7653" y="1032"/>
                </a:moveTo>
                <a:cubicBezTo>
                  <a:pt x="7652" y="1039"/>
                  <a:pt x="7656" y="1052"/>
                  <a:pt x="7656" y="1072"/>
                </a:cubicBezTo>
                <a:lnTo>
                  <a:pt x="7656" y="1036"/>
                </a:lnTo>
                <a:cubicBezTo>
                  <a:pt x="7655" y="1035"/>
                  <a:pt x="7654" y="1033"/>
                  <a:pt x="7653" y="1032"/>
                </a:cubicBezTo>
                <a:close/>
                <a:moveTo>
                  <a:pt x="7537" y="1250"/>
                </a:moveTo>
                <a:lnTo>
                  <a:pt x="7525" y="1262"/>
                </a:lnTo>
                <a:cubicBezTo>
                  <a:pt x="7525" y="1250"/>
                  <a:pt x="7537" y="1250"/>
                  <a:pt x="7537" y="1250"/>
                </a:cubicBezTo>
                <a:close/>
                <a:moveTo>
                  <a:pt x="7687" y="892"/>
                </a:moveTo>
                <a:cubicBezTo>
                  <a:pt x="7688" y="892"/>
                  <a:pt x="7690" y="893"/>
                  <a:pt x="7692" y="893"/>
                </a:cubicBezTo>
                <a:cubicBezTo>
                  <a:pt x="7700" y="910"/>
                  <a:pt x="7709" y="927"/>
                  <a:pt x="7704" y="927"/>
                </a:cubicBezTo>
                <a:cubicBezTo>
                  <a:pt x="7703" y="927"/>
                  <a:pt x="7699" y="924"/>
                  <a:pt x="7692" y="917"/>
                </a:cubicBezTo>
                <a:lnTo>
                  <a:pt x="7692" y="917"/>
                </a:lnTo>
                <a:cubicBezTo>
                  <a:pt x="7716" y="976"/>
                  <a:pt x="7739" y="1012"/>
                  <a:pt x="7739" y="1048"/>
                </a:cubicBezTo>
                <a:cubicBezTo>
                  <a:pt x="7739" y="1034"/>
                  <a:pt x="7744" y="1028"/>
                  <a:pt x="7747" y="1028"/>
                </a:cubicBezTo>
                <a:cubicBezTo>
                  <a:pt x="7747" y="1028"/>
                  <a:pt x="7747" y="1028"/>
                  <a:pt x="7747" y="1028"/>
                </a:cubicBezTo>
                <a:lnTo>
                  <a:pt x="7747" y="1028"/>
                </a:lnTo>
                <a:lnTo>
                  <a:pt x="7728" y="988"/>
                </a:lnTo>
                <a:lnTo>
                  <a:pt x="7739" y="988"/>
                </a:lnTo>
                <a:cubicBezTo>
                  <a:pt x="7728" y="965"/>
                  <a:pt x="7716" y="941"/>
                  <a:pt x="7704" y="917"/>
                </a:cubicBezTo>
                <a:cubicBezTo>
                  <a:pt x="7705" y="916"/>
                  <a:pt x="7706" y="915"/>
                  <a:pt x="7707" y="915"/>
                </a:cubicBezTo>
                <a:cubicBezTo>
                  <a:pt x="7714" y="915"/>
                  <a:pt x="7724" y="931"/>
                  <a:pt x="7728" y="940"/>
                </a:cubicBezTo>
                <a:lnTo>
                  <a:pt x="7728" y="940"/>
                </a:lnTo>
                <a:cubicBezTo>
                  <a:pt x="7739" y="916"/>
                  <a:pt x="7716" y="893"/>
                  <a:pt x="7728" y="893"/>
                </a:cubicBezTo>
                <a:lnTo>
                  <a:pt x="7728" y="893"/>
                </a:lnTo>
                <a:cubicBezTo>
                  <a:pt x="7733" y="899"/>
                  <a:pt x="7736" y="905"/>
                  <a:pt x="7736" y="908"/>
                </a:cubicBezTo>
                <a:lnTo>
                  <a:pt x="7736" y="908"/>
                </a:lnTo>
                <a:cubicBezTo>
                  <a:pt x="7734" y="907"/>
                  <a:pt x="7731" y="907"/>
                  <a:pt x="7728" y="905"/>
                </a:cubicBezTo>
                <a:lnTo>
                  <a:pt x="7728" y="905"/>
                </a:lnTo>
                <a:cubicBezTo>
                  <a:pt x="7731" y="909"/>
                  <a:pt x="7734" y="910"/>
                  <a:pt x="7735" y="910"/>
                </a:cubicBezTo>
                <a:cubicBezTo>
                  <a:pt x="7736" y="910"/>
                  <a:pt x="7737" y="909"/>
                  <a:pt x="7736" y="908"/>
                </a:cubicBezTo>
                <a:lnTo>
                  <a:pt x="7736" y="908"/>
                </a:lnTo>
                <a:cubicBezTo>
                  <a:pt x="7737" y="908"/>
                  <a:pt x="7737" y="908"/>
                  <a:pt x="7738" y="908"/>
                </a:cubicBezTo>
                <a:cubicBezTo>
                  <a:pt x="7744" y="908"/>
                  <a:pt x="7748" y="905"/>
                  <a:pt x="7753" y="905"/>
                </a:cubicBezTo>
                <a:cubicBezTo>
                  <a:pt x="7760" y="905"/>
                  <a:pt x="7769" y="911"/>
                  <a:pt x="7787" y="941"/>
                </a:cubicBezTo>
                <a:cubicBezTo>
                  <a:pt x="7787" y="953"/>
                  <a:pt x="7799" y="965"/>
                  <a:pt x="7799" y="965"/>
                </a:cubicBezTo>
                <a:lnTo>
                  <a:pt x="7787" y="953"/>
                </a:lnTo>
                <a:lnTo>
                  <a:pt x="7787" y="953"/>
                </a:lnTo>
                <a:cubicBezTo>
                  <a:pt x="7792" y="973"/>
                  <a:pt x="7795" y="978"/>
                  <a:pt x="7798" y="978"/>
                </a:cubicBezTo>
                <a:cubicBezTo>
                  <a:pt x="7799" y="978"/>
                  <a:pt x="7799" y="978"/>
                  <a:pt x="7800" y="977"/>
                </a:cubicBezTo>
                <a:lnTo>
                  <a:pt x="7800" y="977"/>
                </a:lnTo>
                <a:cubicBezTo>
                  <a:pt x="7803" y="980"/>
                  <a:pt x="7811" y="988"/>
                  <a:pt x="7811" y="988"/>
                </a:cubicBezTo>
                <a:cubicBezTo>
                  <a:pt x="7811" y="976"/>
                  <a:pt x="7811" y="965"/>
                  <a:pt x="7823" y="965"/>
                </a:cubicBezTo>
                <a:lnTo>
                  <a:pt x="7811" y="929"/>
                </a:lnTo>
                <a:cubicBezTo>
                  <a:pt x="7800" y="904"/>
                  <a:pt x="7797" y="895"/>
                  <a:pt x="7798" y="895"/>
                </a:cubicBezTo>
                <a:lnTo>
                  <a:pt x="7798" y="895"/>
                </a:lnTo>
                <a:cubicBezTo>
                  <a:pt x="7801" y="895"/>
                  <a:pt x="7830" y="948"/>
                  <a:pt x="7847" y="965"/>
                </a:cubicBezTo>
                <a:lnTo>
                  <a:pt x="7823" y="953"/>
                </a:lnTo>
                <a:cubicBezTo>
                  <a:pt x="7823" y="953"/>
                  <a:pt x="7823" y="953"/>
                  <a:pt x="7823" y="965"/>
                </a:cubicBezTo>
                <a:cubicBezTo>
                  <a:pt x="7823" y="976"/>
                  <a:pt x="7823" y="976"/>
                  <a:pt x="7811" y="988"/>
                </a:cubicBezTo>
                <a:cubicBezTo>
                  <a:pt x="7823" y="988"/>
                  <a:pt x="7835" y="1000"/>
                  <a:pt x="7835" y="1000"/>
                </a:cubicBezTo>
                <a:cubicBezTo>
                  <a:pt x="7825" y="997"/>
                  <a:pt x="7819" y="996"/>
                  <a:pt x="7815" y="996"/>
                </a:cubicBezTo>
                <a:cubicBezTo>
                  <a:pt x="7805" y="996"/>
                  <a:pt x="7811" y="1007"/>
                  <a:pt x="7811" y="1024"/>
                </a:cubicBezTo>
                <a:lnTo>
                  <a:pt x="7799" y="1024"/>
                </a:lnTo>
                <a:cubicBezTo>
                  <a:pt x="7739" y="1060"/>
                  <a:pt x="7716" y="1119"/>
                  <a:pt x="7692" y="1167"/>
                </a:cubicBezTo>
                <a:cubicBezTo>
                  <a:pt x="7668" y="1167"/>
                  <a:pt x="7656" y="1179"/>
                  <a:pt x="7668" y="1191"/>
                </a:cubicBezTo>
                <a:lnTo>
                  <a:pt x="7656" y="1203"/>
                </a:lnTo>
                <a:lnTo>
                  <a:pt x="7632" y="1191"/>
                </a:lnTo>
                <a:lnTo>
                  <a:pt x="7656" y="1215"/>
                </a:lnTo>
                <a:cubicBezTo>
                  <a:pt x="7644" y="1215"/>
                  <a:pt x="7644" y="1215"/>
                  <a:pt x="7644" y="1227"/>
                </a:cubicBezTo>
                <a:cubicBezTo>
                  <a:pt x="7632" y="1238"/>
                  <a:pt x="7620" y="1250"/>
                  <a:pt x="7609" y="1262"/>
                </a:cubicBezTo>
                <a:cubicBezTo>
                  <a:pt x="7601" y="1265"/>
                  <a:pt x="7596" y="1267"/>
                  <a:pt x="7592" y="1267"/>
                </a:cubicBezTo>
                <a:cubicBezTo>
                  <a:pt x="7568" y="1267"/>
                  <a:pt x="7629" y="1201"/>
                  <a:pt x="7609" y="1191"/>
                </a:cubicBezTo>
                <a:lnTo>
                  <a:pt x="7609" y="1191"/>
                </a:lnTo>
                <a:lnTo>
                  <a:pt x="7549" y="1250"/>
                </a:lnTo>
                <a:cubicBezTo>
                  <a:pt x="7549" y="1238"/>
                  <a:pt x="7549" y="1227"/>
                  <a:pt x="7549" y="1227"/>
                </a:cubicBezTo>
                <a:cubicBezTo>
                  <a:pt x="7540" y="1213"/>
                  <a:pt x="7536" y="1208"/>
                  <a:pt x="7535" y="1208"/>
                </a:cubicBezTo>
                <a:lnTo>
                  <a:pt x="7535" y="1208"/>
                </a:lnTo>
                <a:cubicBezTo>
                  <a:pt x="7533" y="1208"/>
                  <a:pt x="7537" y="1219"/>
                  <a:pt x="7537" y="1227"/>
                </a:cubicBezTo>
                <a:cubicBezTo>
                  <a:pt x="7537" y="1227"/>
                  <a:pt x="7537" y="1227"/>
                  <a:pt x="7537" y="1238"/>
                </a:cubicBezTo>
                <a:cubicBezTo>
                  <a:pt x="7537" y="1238"/>
                  <a:pt x="7537" y="1238"/>
                  <a:pt x="7525" y="1227"/>
                </a:cubicBezTo>
                <a:cubicBezTo>
                  <a:pt x="7501" y="1179"/>
                  <a:pt x="7525" y="1191"/>
                  <a:pt x="7513" y="1155"/>
                </a:cubicBezTo>
                <a:lnTo>
                  <a:pt x="7513" y="1155"/>
                </a:lnTo>
                <a:cubicBezTo>
                  <a:pt x="7516" y="1161"/>
                  <a:pt x="7518" y="1163"/>
                  <a:pt x="7518" y="1163"/>
                </a:cubicBezTo>
                <a:cubicBezTo>
                  <a:pt x="7521" y="1163"/>
                  <a:pt x="7516" y="1143"/>
                  <a:pt x="7525" y="1143"/>
                </a:cubicBezTo>
                <a:cubicBezTo>
                  <a:pt x="7532" y="1150"/>
                  <a:pt x="7537" y="1152"/>
                  <a:pt x="7542" y="1152"/>
                </a:cubicBezTo>
                <a:cubicBezTo>
                  <a:pt x="7546" y="1152"/>
                  <a:pt x="7550" y="1150"/>
                  <a:pt x="7556" y="1150"/>
                </a:cubicBezTo>
                <a:cubicBezTo>
                  <a:pt x="7562" y="1150"/>
                  <a:pt x="7571" y="1153"/>
                  <a:pt x="7585" y="1167"/>
                </a:cubicBezTo>
                <a:cubicBezTo>
                  <a:pt x="7585" y="1143"/>
                  <a:pt x="7561" y="1096"/>
                  <a:pt x="7573" y="1084"/>
                </a:cubicBezTo>
                <a:lnTo>
                  <a:pt x="7573" y="1084"/>
                </a:lnTo>
                <a:cubicBezTo>
                  <a:pt x="7597" y="1119"/>
                  <a:pt x="7585" y="1119"/>
                  <a:pt x="7609" y="1131"/>
                </a:cubicBezTo>
                <a:lnTo>
                  <a:pt x="7597" y="1096"/>
                </a:lnTo>
                <a:cubicBezTo>
                  <a:pt x="7609" y="1096"/>
                  <a:pt x="7609" y="1107"/>
                  <a:pt x="7620" y="1119"/>
                </a:cubicBezTo>
                <a:cubicBezTo>
                  <a:pt x="7631" y="1119"/>
                  <a:pt x="7613" y="1082"/>
                  <a:pt x="7626" y="1082"/>
                </a:cubicBezTo>
                <a:cubicBezTo>
                  <a:pt x="7628" y="1082"/>
                  <a:pt x="7630" y="1082"/>
                  <a:pt x="7632" y="1084"/>
                </a:cubicBezTo>
                <a:lnTo>
                  <a:pt x="7632" y="1119"/>
                </a:lnTo>
                <a:cubicBezTo>
                  <a:pt x="7644" y="1107"/>
                  <a:pt x="7644" y="1107"/>
                  <a:pt x="7656" y="1107"/>
                </a:cubicBezTo>
                <a:cubicBezTo>
                  <a:pt x="7668" y="1119"/>
                  <a:pt x="7668" y="1119"/>
                  <a:pt x="7656" y="1119"/>
                </a:cubicBezTo>
                <a:cubicBezTo>
                  <a:pt x="7664" y="1128"/>
                  <a:pt x="7669" y="1131"/>
                  <a:pt x="7671" y="1131"/>
                </a:cubicBezTo>
                <a:cubicBezTo>
                  <a:pt x="7678" y="1131"/>
                  <a:pt x="7659" y="1096"/>
                  <a:pt x="7668" y="1096"/>
                </a:cubicBezTo>
                <a:cubicBezTo>
                  <a:pt x="7656" y="1084"/>
                  <a:pt x="7644" y="1084"/>
                  <a:pt x="7632" y="1048"/>
                </a:cubicBezTo>
                <a:cubicBezTo>
                  <a:pt x="7641" y="1048"/>
                  <a:pt x="7637" y="1023"/>
                  <a:pt x="7643" y="1023"/>
                </a:cubicBezTo>
                <a:cubicBezTo>
                  <a:pt x="7645" y="1023"/>
                  <a:pt x="7648" y="1025"/>
                  <a:pt x="7653" y="1032"/>
                </a:cubicBezTo>
                <a:lnTo>
                  <a:pt x="7653" y="1032"/>
                </a:lnTo>
                <a:cubicBezTo>
                  <a:pt x="7654" y="1026"/>
                  <a:pt x="7658" y="1024"/>
                  <a:pt x="7668" y="1024"/>
                </a:cubicBezTo>
                <a:cubicBezTo>
                  <a:pt x="7668" y="1034"/>
                  <a:pt x="7675" y="1036"/>
                  <a:pt x="7679" y="1042"/>
                </a:cubicBezTo>
                <a:lnTo>
                  <a:pt x="7679" y="1042"/>
                </a:lnTo>
                <a:cubicBezTo>
                  <a:pt x="7675" y="1023"/>
                  <a:pt x="7681" y="1018"/>
                  <a:pt x="7689" y="1018"/>
                </a:cubicBezTo>
                <a:cubicBezTo>
                  <a:pt x="7698" y="1018"/>
                  <a:pt x="7710" y="1024"/>
                  <a:pt x="7716" y="1024"/>
                </a:cubicBezTo>
                <a:cubicBezTo>
                  <a:pt x="7716" y="1012"/>
                  <a:pt x="7704" y="988"/>
                  <a:pt x="7716" y="988"/>
                </a:cubicBezTo>
                <a:cubicBezTo>
                  <a:pt x="7692" y="976"/>
                  <a:pt x="7692" y="976"/>
                  <a:pt x="7680" y="941"/>
                </a:cubicBezTo>
                <a:lnTo>
                  <a:pt x="7680" y="941"/>
                </a:lnTo>
                <a:cubicBezTo>
                  <a:pt x="7687" y="950"/>
                  <a:pt x="7690" y="953"/>
                  <a:pt x="7691" y="953"/>
                </a:cubicBezTo>
                <a:cubicBezTo>
                  <a:pt x="7697" y="953"/>
                  <a:pt x="7667" y="892"/>
                  <a:pt x="7687" y="892"/>
                </a:cubicBezTo>
                <a:close/>
                <a:moveTo>
                  <a:pt x="8501" y="1310"/>
                </a:moveTo>
                <a:cubicBezTo>
                  <a:pt x="8466" y="1310"/>
                  <a:pt x="8535" y="1333"/>
                  <a:pt x="8480" y="1334"/>
                </a:cubicBezTo>
                <a:lnTo>
                  <a:pt x="8480" y="1334"/>
                </a:lnTo>
                <a:cubicBezTo>
                  <a:pt x="8478" y="1333"/>
                  <a:pt x="8477" y="1332"/>
                  <a:pt x="8475" y="1332"/>
                </a:cubicBezTo>
                <a:lnTo>
                  <a:pt x="8475" y="1332"/>
                </a:lnTo>
                <a:lnTo>
                  <a:pt x="8478" y="1334"/>
                </a:lnTo>
                <a:cubicBezTo>
                  <a:pt x="8478" y="1334"/>
                  <a:pt x="8479" y="1334"/>
                  <a:pt x="8480" y="1334"/>
                </a:cubicBezTo>
                <a:lnTo>
                  <a:pt x="8480" y="1334"/>
                </a:lnTo>
                <a:cubicBezTo>
                  <a:pt x="8490" y="1337"/>
                  <a:pt x="8501" y="1341"/>
                  <a:pt x="8513" y="1346"/>
                </a:cubicBezTo>
                <a:cubicBezTo>
                  <a:pt x="8501" y="1334"/>
                  <a:pt x="8537" y="1334"/>
                  <a:pt x="8501" y="1310"/>
                </a:cubicBezTo>
                <a:close/>
                <a:moveTo>
                  <a:pt x="8404" y="1387"/>
                </a:moveTo>
                <a:cubicBezTo>
                  <a:pt x="8408" y="1389"/>
                  <a:pt x="8412" y="1391"/>
                  <a:pt x="8418" y="1393"/>
                </a:cubicBezTo>
                <a:cubicBezTo>
                  <a:pt x="8412" y="1390"/>
                  <a:pt x="8408" y="1389"/>
                  <a:pt x="8404" y="1387"/>
                </a:cubicBezTo>
                <a:close/>
                <a:moveTo>
                  <a:pt x="8286" y="1399"/>
                </a:moveTo>
                <a:cubicBezTo>
                  <a:pt x="8286" y="1400"/>
                  <a:pt x="8286" y="1401"/>
                  <a:pt x="8286" y="1403"/>
                </a:cubicBezTo>
                <a:lnTo>
                  <a:pt x="8286" y="1403"/>
                </a:lnTo>
                <a:cubicBezTo>
                  <a:pt x="8289" y="1402"/>
                  <a:pt x="8289" y="1400"/>
                  <a:pt x="8286" y="1399"/>
                </a:cubicBezTo>
                <a:close/>
                <a:moveTo>
                  <a:pt x="8387" y="1460"/>
                </a:moveTo>
                <a:lnTo>
                  <a:pt x="8394" y="1465"/>
                </a:lnTo>
                <a:cubicBezTo>
                  <a:pt x="8391" y="1461"/>
                  <a:pt x="8388" y="1460"/>
                  <a:pt x="8387" y="1460"/>
                </a:cubicBezTo>
                <a:close/>
                <a:moveTo>
                  <a:pt x="8286" y="1403"/>
                </a:moveTo>
                <a:cubicBezTo>
                  <a:pt x="8284" y="1404"/>
                  <a:pt x="8281" y="1405"/>
                  <a:pt x="8275" y="1405"/>
                </a:cubicBezTo>
                <a:cubicBezTo>
                  <a:pt x="8323" y="1429"/>
                  <a:pt x="8371" y="1453"/>
                  <a:pt x="8394" y="1477"/>
                </a:cubicBezTo>
                <a:cubicBezTo>
                  <a:pt x="8386" y="1468"/>
                  <a:pt x="8383" y="1460"/>
                  <a:pt x="8387" y="1460"/>
                </a:cubicBezTo>
                <a:lnTo>
                  <a:pt x="8387" y="1460"/>
                </a:lnTo>
                <a:lnTo>
                  <a:pt x="8359" y="1441"/>
                </a:lnTo>
                <a:cubicBezTo>
                  <a:pt x="8359" y="1441"/>
                  <a:pt x="8359" y="1429"/>
                  <a:pt x="8359" y="1429"/>
                </a:cubicBezTo>
                <a:cubicBezTo>
                  <a:pt x="8335" y="1417"/>
                  <a:pt x="8311" y="1417"/>
                  <a:pt x="8287" y="1405"/>
                </a:cubicBezTo>
                <a:cubicBezTo>
                  <a:pt x="8287" y="1405"/>
                  <a:pt x="8287" y="1404"/>
                  <a:pt x="8286" y="1403"/>
                </a:cubicBezTo>
                <a:close/>
                <a:moveTo>
                  <a:pt x="8322" y="1512"/>
                </a:moveTo>
                <a:cubicBezTo>
                  <a:pt x="8323" y="1517"/>
                  <a:pt x="8333" y="1523"/>
                  <a:pt x="8347" y="1536"/>
                </a:cubicBezTo>
                <a:lnTo>
                  <a:pt x="8323" y="1512"/>
                </a:lnTo>
                <a:cubicBezTo>
                  <a:pt x="8323" y="1512"/>
                  <a:pt x="8322" y="1512"/>
                  <a:pt x="8322" y="1512"/>
                </a:cubicBezTo>
                <a:close/>
                <a:moveTo>
                  <a:pt x="7020" y="1514"/>
                </a:moveTo>
                <a:cubicBezTo>
                  <a:pt x="7025" y="1514"/>
                  <a:pt x="7030" y="1519"/>
                  <a:pt x="7037" y="1525"/>
                </a:cubicBezTo>
                <a:lnTo>
                  <a:pt x="7037" y="1525"/>
                </a:lnTo>
                <a:cubicBezTo>
                  <a:pt x="7025" y="1536"/>
                  <a:pt x="7025" y="1536"/>
                  <a:pt x="7025" y="1548"/>
                </a:cubicBezTo>
                <a:cubicBezTo>
                  <a:pt x="7013" y="1548"/>
                  <a:pt x="7013" y="1548"/>
                  <a:pt x="7013" y="1536"/>
                </a:cubicBezTo>
                <a:cubicBezTo>
                  <a:pt x="7013" y="1519"/>
                  <a:pt x="7016" y="1514"/>
                  <a:pt x="7020" y="1514"/>
                </a:cubicBezTo>
                <a:close/>
                <a:moveTo>
                  <a:pt x="7061" y="1524"/>
                </a:moveTo>
                <a:lnTo>
                  <a:pt x="7073" y="1548"/>
                </a:lnTo>
                <a:cubicBezTo>
                  <a:pt x="7049" y="1548"/>
                  <a:pt x="7049" y="1548"/>
                  <a:pt x="7038" y="1526"/>
                </a:cubicBezTo>
                <a:lnTo>
                  <a:pt x="7038" y="1526"/>
                </a:lnTo>
                <a:cubicBezTo>
                  <a:pt x="7043" y="1530"/>
                  <a:pt x="7048" y="1533"/>
                  <a:pt x="7052" y="1533"/>
                </a:cubicBezTo>
                <a:cubicBezTo>
                  <a:pt x="7055" y="1533"/>
                  <a:pt x="7059" y="1531"/>
                  <a:pt x="7061" y="1524"/>
                </a:cubicBezTo>
                <a:close/>
                <a:moveTo>
                  <a:pt x="7097" y="1500"/>
                </a:moveTo>
                <a:lnTo>
                  <a:pt x="7097" y="1500"/>
                </a:lnTo>
                <a:cubicBezTo>
                  <a:pt x="7108" y="1512"/>
                  <a:pt x="7108" y="1512"/>
                  <a:pt x="7120" y="1512"/>
                </a:cubicBezTo>
                <a:cubicBezTo>
                  <a:pt x="7120" y="1512"/>
                  <a:pt x="7108" y="1512"/>
                  <a:pt x="7108" y="1524"/>
                </a:cubicBezTo>
                <a:cubicBezTo>
                  <a:pt x="7097" y="1524"/>
                  <a:pt x="7097" y="1536"/>
                  <a:pt x="7097" y="1536"/>
                </a:cubicBezTo>
                <a:cubicBezTo>
                  <a:pt x="7097" y="1524"/>
                  <a:pt x="7097" y="1524"/>
                  <a:pt x="7085" y="1524"/>
                </a:cubicBezTo>
                <a:cubicBezTo>
                  <a:pt x="7085" y="1536"/>
                  <a:pt x="7085" y="1536"/>
                  <a:pt x="7085" y="1536"/>
                </a:cubicBezTo>
                <a:cubicBezTo>
                  <a:pt x="7085" y="1548"/>
                  <a:pt x="7073" y="1548"/>
                  <a:pt x="7073" y="1548"/>
                </a:cubicBezTo>
                <a:cubicBezTo>
                  <a:pt x="7064" y="1531"/>
                  <a:pt x="7062" y="1514"/>
                  <a:pt x="7070" y="1514"/>
                </a:cubicBezTo>
                <a:cubicBezTo>
                  <a:pt x="7073" y="1514"/>
                  <a:pt x="7078" y="1517"/>
                  <a:pt x="7085" y="1524"/>
                </a:cubicBezTo>
                <a:cubicBezTo>
                  <a:pt x="7091" y="1518"/>
                  <a:pt x="7094" y="1515"/>
                  <a:pt x="7097" y="1515"/>
                </a:cubicBezTo>
                <a:cubicBezTo>
                  <a:pt x="7100" y="1515"/>
                  <a:pt x="7102" y="1518"/>
                  <a:pt x="7108" y="1524"/>
                </a:cubicBezTo>
                <a:cubicBezTo>
                  <a:pt x="7108" y="1512"/>
                  <a:pt x="7097" y="1512"/>
                  <a:pt x="7097" y="1500"/>
                </a:cubicBezTo>
                <a:close/>
                <a:moveTo>
                  <a:pt x="6796" y="1648"/>
                </a:moveTo>
                <a:cubicBezTo>
                  <a:pt x="6795" y="1648"/>
                  <a:pt x="6797" y="1655"/>
                  <a:pt x="6798" y="1662"/>
                </a:cubicBezTo>
                <a:lnTo>
                  <a:pt x="6798" y="1662"/>
                </a:lnTo>
                <a:cubicBezTo>
                  <a:pt x="6799" y="1662"/>
                  <a:pt x="6800" y="1661"/>
                  <a:pt x="6801" y="1661"/>
                </a:cubicBezTo>
                <a:cubicBezTo>
                  <a:pt x="6804" y="1661"/>
                  <a:pt x="6807" y="1663"/>
                  <a:pt x="6811" y="1667"/>
                </a:cubicBezTo>
                <a:cubicBezTo>
                  <a:pt x="6801" y="1653"/>
                  <a:pt x="6798" y="1648"/>
                  <a:pt x="6796" y="1648"/>
                </a:cubicBezTo>
                <a:close/>
                <a:moveTo>
                  <a:pt x="8382" y="1727"/>
                </a:moveTo>
                <a:lnTo>
                  <a:pt x="8382" y="1727"/>
                </a:lnTo>
                <a:cubicBezTo>
                  <a:pt x="8380" y="1728"/>
                  <a:pt x="8378" y="1729"/>
                  <a:pt x="8376" y="1731"/>
                </a:cubicBezTo>
                <a:lnTo>
                  <a:pt x="8376" y="1731"/>
                </a:lnTo>
                <a:cubicBezTo>
                  <a:pt x="8378" y="1733"/>
                  <a:pt x="8380" y="1736"/>
                  <a:pt x="8382" y="1738"/>
                </a:cubicBezTo>
                <a:lnTo>
                  <a:pt x="8382" y="1727"/>
                </a:lnTo>
                <a:close/>
                <a:moveTo>
                  <a:pt x="5036" y="1752"/>
                </a:moveTo>
                <a:cubicBezTo>
                  <a:pt x="5036" y="1756"/>
                  <a:pt x="5037" y="1760"/>
                  <a:pt x="5037" y="1762"/>
                </a:cubicBezTo>
                <a:cubicBezTo>
                  <a:pt x="5037" y="1759"/>
                  <a:pt x="5036" y="1755"/>
                  <a:pt x="5036" y="1752"/>
                </a:cubicBezTo>
                <a:close/>
                <a:moveTo>
                  <a:pt x="5029" y="1767"/>
                </a:moveTo>
                <a:lnTo>
                  <a:pt x="5037" y="1786"/>
                </a:lnTo>
                <a:cubicBezTo>
                  <a:pt x="5034" y="1773"/>
                  <a:pt x="5031" y="1768"/>
                  <a:pt x="5029" y="1767"/>
                </a:cubicBezTo>
                <a:close/>
                <a:moveTo>
                  <a:pt x="6620" y="1798"/>
                </a:moveTo>
                <a:lnTo>
                  <a:pt x="6620" y="1798"/>
                </a:lnTo>
                <a:cubicBezTo>
                  <a:pt x="6617" y="1804"/>
                  <a:pt x="6613" y="1811"/>
                  <a:pt x="6611" y="1817"/>
                </a:cubicBezTo>
                <a:lnTo>
                  <a:pt x="6611" y="1817"/>
                </a:lnTo>
                <a:lnTo>
                  <a:pt x="6620" y="1798"/>
                </a:lnTo>
                <a:close/>
                <a:moveTo>
                  <a:pt x="7358" y="1869"/>
                </a:moveTo>
                <a:lnTo>
                  <a:pt x="7358" y="1869"/>
                </a:lnTo>
                <a:cubicBezTo>
                  <a:pt x="7362" y="1873"/>
                  <a:pt x="7365" y="1875"/>
                  <a:pt x="7368" y="1877"/>
                </a:cubicBezTo>
                <a:lnTo>
                  <a:pt x="7368" y="1877"/>
                </a:lnTo>
                <a:cubicBezTo>
                  <a:pt x="7366" y="1875"/>
                  <a:pt x="7363" y="1872"/>
                  <a:pt x="7358" y="1869"/>
                </a:cubicBezTo>
                <a:close/>
                <a:moveTo>
                  <a:pt x="8359" y="1893"/>
                </a:moveTo>
                <a:lnTo>
                  <a:pt x="8376" y="1899"/>
                </a:lnTo>
                <a:lnTo>
                  <a:pt x="8376" y="1899"/>
                </a:lnTo>
                <a:cubicBezTo>
                  <a:pt x="8373" y="1896"/>
                  <a:pt x="8371" y="1893"/>
                  <a:pt x="8359" y="1893"/>
                </a:cubicBezTo>
                <a:close/>
                <a:moveTo>
                  <a:pt x="8376" y="1899"/>
                </a:moveTo>
                <a:cubicBezTo>
                  <a:pt x="8379" y="1902"/>
                  <a:pt x="8382" y="1905"/>
                  <a:pt x="8394" y="1905"/>
                </a:cubicBezTo>
                <a:lnTo>
                  <a:pt x="8376" y="1899"/>
                </a:lnTo>
                <a:close/>
                <a:moveTo>
                  <a:pt x="5733" y="2027"/>
                </a:moveTo>
                <a:cubicBezTo>
                  <a:pt x="5736" y="2035"/>
                  <a:pt x="5740" y="2043"/>
                  <a:pt x="5744" y="2043"/>
                </a:cubicBezTo>
                <a:cubicBezTo>
                  <a:pt x="5746" y="2043"/>
                  <a:pt x="5749" y="2041"/>
                  <a:pt x="5751" y="2036"/>
                </a:cubicBezTo>
                <a:cubicBezTo>
                  <a:pt x="5744" y="2036"/>
                  <a:pt x="5737" y="2032"/>
                  <a:pt x="5733" y="2027"/>
                </a:cubicBezTo>
                <a:close/>
                <a:moveTo>
                  <a:pt x="6549" y="2429"/>
                </a:moveTo>
                <a:cubicBezTo>
                  <a:pt x="6548" y="2429"/>
                  <a:pt x="6547" y="2429"/>
                  <a:pt x="6546" y="2430"/>
                </a:cubicBezTo>
                <a:lnTo>
                  <a:pt x="6546" y="2430"/>
                </a:lnTo>
                <a:cubicBezTo>
                  <a:pt x="6547" y="2429"/>
                  <a:pt x="6548" y="2429"/>
                  <a:pt x="6549" y="2429"/>
                </a:cubicBezTo>
                <a:close/>
                <a:moveTo>
                  <a:pt x="7204" y="2453"/>
                </a:moveTo>
                <a:lnTo>
                  <a:pt x="7180" y="2489"/>
                </a:lnTo>
                <a:lnTo>
                  <a:pt x="7180" y="2489"/>
                </a:lnTo>
                <a:lnTo>
                  <a:pt x="7216" y="2465"/>
                </a:lnTo>
                <a:lnTo>
                  <a:pt x="7204" y="2453"/>
                </a:lnTo>
                <a:close/>
                <a:moveTo>
                  <a:pt x="6245" y="2822"/>
                </a:moveTo>
                <a:lnTo>
                  <a:pt x="6245" y="2822"/>
                </a:lnTo>
                <a:cubicBezTo>
                  <a:pt x="6246" y="2822"/>
                  <a:pt x="6247" y="2822"/>
                  <a:pt x="6248" y="2822"/>
                </a:cubicBezTo>
                <a:cubicBezTo>
                  <a:pt x="6249" y="2822"/>
                  <a:pt x="6250" y="2822"/>
                  <a:pt x="6251" y="2822"/>
                </a:cubicBezTo>
                <a:cubicBezTo>
                  <a:pt x="6249" y="2822"/>
                  <a:pt x="6247" y="2822"/>
                  <a:pt x="6245" y="2822"/>
                </a:cubicBezTo>
                <a:close/>
                <a:moveTo>
                  <a:pt x="7049" y="3072"/>
                </a:moveTo>
                <a:cubicBezTo>
                  <a:pt x="7054" y="3074"/>
                  <a:pt x="7059" y="3075"/>
                  <a:pt x="7063" y="3076"/>
                </a:cubicBezTo>
                <a:lnTo>
                  <a:pt x="7063" y="3076"/>
                </a:lnTo>
                <a:cubicBezTo>
                  <a:pt x="7060" y="3075"/>
                  <a:pt x="7055" y="3073"/>
                  <a:pt x="7049" y="3072"/>
                </a:cubicBezTo>
                <a:close/>
                <a:moveTo>
                  <a:pt x="7918" y="3429"/>
                </a:moveTo>
                <a:cubicBezTo>
                  <a:pt x="7907" y="3429"/>
                  <a:pt x="7896" y="3439"/>
                  <a:pt x="7885" y="3441"/>
                </a:cubicBezTo>
                <a:lnTo>
                  <a:pt x="7885" y="3441"/>
                </a:lnTo>
                <a:cubicBezTo>
                  <a:pt x="7903" y="3440"/>
                  <a:pt x="7927" y="3438"/>
                  <a:pt x="7918" y="3429"/>
                </a:cubicBezTo>
                <a:close/>
                <a:moveTo>
                  <a:pt x="7885" y="3441"/>
                </a:moveTo>
                <a:cubicBezTo>
                  <a:pt x="7884" y="3441"/>
                  <a:pt x="7883" y="3441"/>
                  <a:pt x="7883" y="3441"/>
                </a:cubicBezTo>
                <a:lnTo>
                  <a:pt x="7883" y="3441"/>
                </a:lnTo>
                <a:cubicBezTo>
                  <a:pt x="7883" y="3441"/>
                  <a:pt x="7882" y="3441"/>
                  <a:pt x="7882" y="3441"/>
                </a:cubicBezTo>
                <a:cubicBezTo>
                  <a:pt x="7883" y="3441"/>
                  <a:pt x="7884" y="3441"/>
                  <a:pt x="7885" y="3441"/>
                </a:cubicBezTo>
                <a:close/>
                <a:moveTo>
                  <a:pt x="7426" y="3902"/>
                </a:moveTo>
                <a:lnTo>
                  <a:pt x="7426" y="3902"/>
                </a:lnTo>
                <a:cubicBezTo>
                  <a:pt x="7425" y="3902"/>
                  <a:pt x="7423" y="3903"/>
                  <a:pt x="7418" y="3905"/>
                </a:cubicBezTo>
                <a:cubicBezTo>
                  <a:pt x="7418" y="3906"/>
                  <a:pt x="7418" y="3906"/>
                  <a:pt x="7418" y="3906"/>
                </a:cubicBezTo>
                <a:lnTo>
                  <a:pt x="7418" y="3906"/>
                </a:lnTo>
                <a:cubicBezTo>
                  <a:pt x="7423" y="3904"/>
                  <a:pt x="7427" y="3902"/>
                  <a:pt x="7426" y="3902"/>
                </a:cubicBezTo>
                <a:close/>
                <a:moveTo>
                  <a:pt x="7394" y="3906"/>
                </a:moveTo>
                <a:lnTo>
                  <a:pt x="7394" y="3906"/>
                </a:lnTo>
                <a:cubicBezTo>
                  <a:pt x="7397" y="3908"/>
                  <a:pt x="7400" y="3909"/>
                  <a:pt x="7403" y="3909"/>
                </a:cubicBezTo>
                <a:lnTo>
                  <a:pt x="7403" y="3909"/>
                </a:lnTo>
                <a:cubicBezTo>
                  <a:pt x="7400" y="3908"/>
                  <a:pt x="7397" y="3907"/>
                  <a:pt x="7394" y="3906"/>
                </a:cubicBezTo>
                <a:close/>
                <a:moveTo>
                  <a:pt x="7418" y="3906"/>
                </a:moveTo>
                <a:cubicBezTo>
                  <a:pt x="7414" y="3907"/>
                  <a:pt x="7409" y="3909"/>
                  <a:pt x="7404" y="3909"/>
                </a:cubicBezTo>
                <a:cubicBezTo>
                  <a:pt x="7404" y="3909"/>
                  <a:pt x="7404" y="3909"/>
                  <a:pt x="7403" y="3909"/>
                </a:cubicBezTo>
                <a:lnTo>
                  <a:pt x="7403" y="3909"/>
                </a:lnTo>
                <a:cubicBezTo>
                  <a:pt x="7407" y="3910"/>
                  <a:pt x="7411" y="3910"/>
                  <a:pt x="7414" y="3910"/>
                </a:cubicBezTo>
                <a:cubicBezTo>
                  <a:pt x="7419" y="3910"/>
                  <a:pt x="7421" y="3909"/>
                  <a:pt x="7418" y="3906"/>
                </a:cubicBezTo>
                <a:close/>
                <a:moveTo>
                  <a:pt x="7382" y="3953"/>
                </a:moveTo>
                <a:lnTo>
                  <a:pt x="7385" y="3956"/>
                </a:lnTo>
                <a:lnTo>
                  <a:pt x="7385" y="3956"/>
                </a:lnTo>
                <a:cubicBezTo>
                  <a:pt x="7386" y="3954"/>
                  <a:pt x="7392" y="3953"/>
                  <a:pt x="7406" y="3953"/>
                </a:cubicBezTo>
                <a:close/>
                <a:moveTo>
                  <a:pt x="7385" y="3956"/>
                </a:moveTo>
                <a:lnTo>
                  <a:pt x="7385" y="3956"/>
                </a:lnTo>
                <a:cubicBezTo>
                  <a:pt x="7383" y="3957"/>
                  <a:pt x="7387" y="3959"/>
                  <a:pt x="7390" y="3961"/>
                </a:cubicBezTo>
                <a:lnTo>
                  <a:pt x="7390" y="3961"/>
                </a:lnTo>
                <a:lnTo>
                  <a:pt x="7385" y="3956"/>
                </a:lnTo>
                <a:close/>
                <a:moveTo>
                  <a:pt x="7390" y="3961"/>
                </a:moveTo>
                <a:lnTo>
                  <a:pt x="7394" y="3965"/>
                </a:lnTo>
                <a:cubicBezTo>
                  <a:pt x="7399" y="3965"/>
                  <a:pt x="7394" y="3963"/>
                  <a:pt x="7390" y="3961"/>
                </a:cubicBezTo>
                <a:close/>
                <a:moveTo>
                  <a:pt x="4822" y="4048"/>
                </a:moveTo>
                <a:cubicBezTo>
                  <a:pt x="4821" y="4051"/>
                  <a:pt x="4820" y="4054"/>
                  <a:pt x="4820" y="4055"/>
                </a:cubicBezTo>
                <a:lnTo>
                  <a:pt x="4820" y="4055"/>
                </a:lnTo>
                <a:cubicBezTo>
                  <a:pt x="4821" y="4053"/>
                  <a:pt x="4822" y="4051"/>
                  <a:pt x="4822" y="4048"/>
                </a:cubicBezTo>
                <a:close/>
                <a:moveTo>
                  <a:pt x="5904" y="7189"/>
                </a:moveTo>
                <a:lnTo>
                  <a:pt x="5904" y="7189"/>
                </a:lnTo>
                <a:cubicBezTo>
                  <a:pt x="5904" y="7190"/>
                  <a:pt x="5905" y="7191"/>
                  <a:pt x="5906" y="7192"/>
                </a:cubicBezTo>
                <a:cubicBezTo>
                  <a:pt x="5910" y="7194"/>
                  <a:pt x="5915" y="7195"/>
                  <a:pt x="5919" y="7196"/>
                </a:cubicBezTo>
                <a:lnTo>
                  <a:pt x="5919" y="7196"/>
                </a:lnTo>
                <a:cubicBezTo>
                  <a:pt x="5914" y="7193"/>
                  <a:pt x="5909" y="7191"/>
                  <a:pt x="5904" y="7189"/>
                </a:cubicBezTo>
                <a:close/>
                <a:moveTo>
                  <a:pt x="822" y="7215"/>
                </a:moveTo>
                <a:cubicBezTo>
                  <a:pt x="824" y="7218"/>
                  <a:pt x="826" y="7220"/>
                  <a:pt x="828" y="7222"/>
                </a:cubicBezTo>
                <a:lnTo>
                  <a:pt x="828" y="7222"/>
                </a:lnTo>
                <a:cubicBezTo>
                  <a:pt x="827" y="7220"/>
                  <a:pt x="825" y="7217"/>
                  <a:pt x="822" y="7215"/>
                </a:cubicBezTo>
                <a:close/>
                <a:moveTo>
                  <a:pt x="5919" y="7196"/>
                </a:moveTo>
                <a:cubicBezTo>
                  <a:pt x="5940" y="7207"/>
                  <a:pt x="5958" y="7220"/>
                  <a:pt x="5965" y="7239"/>
                </a:cubicBezTo>
                <a:cubicBezTo>
                  <a:pt x="5965" y="7200"/>
                  <a:pt x="5941" y="7201"/>
                  <a:pt x="5919" y="7196"/>
                </a:cubicBezTo>
                <a:close/>
                <a:moveTo>
                  <a:pt x="4370" y="7358"/>
                </a:moveTo>
                <a:cubicBezTo>
                  <a:pt x="4370" y="7358"/>
                  <a:pt x="4370" y="7358"/>
                  <a:pt x="4370" y="7358"/>
                </a:cubicBezTo>
                <a:cubicBezTo>
                  <a:pt x="4370" y="7358"/>
                  <a:pt x="4370" y="7358"/>
                  <a:pt x="4370" y="7358"/>
                </a:cubicBezTo>
                <a:close/>
                <a:moveTo>
                  <a:pt x="4458" y="8155"/>
                </a:moveTo>
                <a:cubicBezTo>
                  <a:pt x="4456" y="8155"/>
                  <a:pt x="4454" y="8156"/>
                  <a:pt x="4452" y="8156"/>
                </a:cubicBezTo>
                <a:lnTo>
                  <a:pt x="4452" y="8156"/>
                </a:lnTo>
                <a:cubicBezTo>
                  <a:pt x="4454" y="8158"/>
                  <a:pt x="4456" y="8159"/>
                  <a:pt x="4459" y="8159"/>
                </a:cubicBezTo>
                <a:cubicBezTo>
                  <a:pt x="4461" y="8159"/>
                  <a:pt x="4463" y="8158"/>
                  <a:pt x="4465" y="8156"/>
                </a:cubicBezTo>
                <a:cubicBezTo>
                  <a:pt x="4463" y="8155"/>
                  <a:pt x="4460" y="8155"/>
                  <a:pt x="4458" y="8155"/>
                </a:cubicBezTo>
                <a:close/>
                <a:moveTo>
                  <a:pt x="7936" y="8635"/>
                </a:moveTo>
                <a:lnTo>
                  <a:pt x="7936" y="8635"/>
                </a:lnTo>
                <a:cubicBezTo>
                  <a:pt x="7938" y="8638"/>
                  <a:pt x="7940" y="8641"/>
                  <a:pt x="7942" y="8644"/>
                </a:cubicBezTo>
                <a:cubicBezTo>
                  <a:pt x="7939" y="8639"/>
                  <a:pt x="7937" y="8636"/>
                  <a:pt x="7936" y="8635"/>
                </a:cubicBezTo>
                <a:close/>
                <a:moveTo>
                  <a:pt x="4358" y="6525"/>
                </a:moveTo>
                <a:cubicBezTo>
                  <a:pt x="4346" y="6584"/>
                  <a:pt x="4537" y="6561"/>
                  <a:pt x="4584" y="6596"/>
                </a:cubicBezTo>
                <a:cubicBezTo>
                  <a:pt x="4597" y="6594"/>
                  <a:pt x="4611" y="6593"/>
                  <a:pt x="4628" y="6593"/>
                </a:cubicBezTo>
                <a:cubicBezTo>
                  <a:pt x="4708" y="6593"/>
                  <a:pt x="4831" y="6616"/>
                  <a:pt x="4930" y="6656"/>
                </a:cubicBezTo>
                <a:cubicBezTo>
                  <a:pt x="4930" y="6668"/>
                  <a:pt x="4977" y="6691"/>
                  <a:pt x="5025" y="6715"/>
                </a:cubicBezTo>
                <a:cubicBezTo>
                  <a:pt x="5061" y="6739"/>
                  <a:pt x="5120" y="6763"/>
                  <a:pt x="5156" y="6787"/>
                </a:cubicBezTo>
                <a:cubicBezTo>
                  <a:pt x="5251" y="6822"/>
                  <a:pt x="5346" y="6858"/>
                  <a:pt x="5453" y="6918"/>
                </a:cubicBezTo>
                <a:cubicBezTo>
                  <a:pt x="5561" y="6965"/>
                  <a:pt x="5668" y="7025"/>
                  <a:pt x="5751" y="7108"/>
                </a:cubicBezTo>
                <a:lnTo>
                  <a:pt x="5775" y="7072"/>
                </a:lnTo>
                <a:lnTo>
                  <a:pt x="5834" y="7096"/>
                </a:lnTo>
                <a:cubicBezTo>
                  <a:pt x="5823" y="7108"/>
                  <a:pt x="5823" y="7120"/>
                  <a:pt x="5811" y="7120"/>
                </a:cubicBezTo>
                <a:cubicBezTo>
                  <a:pt x="5818" y="7156"/>
                  <a:pt x="5863" y="7170"/>
                  <a:pt x="5904" y="7189"/>
                </a:cubicBezTo>
                <a:lnTo>
                  <a:pt x="5904" y="7189"/>
                </a:lnTo>
                <a:cubicBezTo>
                  <a:pt x="5888" y="7165"/>
                  <a:pt x="5899" y="7151"/>
                  <a:pt x="5918" y="7151"/>
                </a:cubicBezTo>
                <a:cubicBezTo>
                  <a:pt x="5936" y="7151"/>
                  <a:pt x="5960" y="7163"/>
                  <a:pt x="5977" y="7192"/>
                </a:cubicBezTo>
                <a:lnTo>
                  <a:pt x="5977" y="7203"/>
                </a:lnTo>
                <a:lnTo>
                  <a:pt x="6025" y="7215"/>
                </a:lnTo>
                <a:cubicBezTo>
                  <a:pt x="6001" y="7251"/>
                  <a:pt x="6025" y="7287"/>
                  <a:pt x="6013" y="7311"/>
                </a:cubicBezTo>
                <a:cubicBezTo>
                  <a:pt x="6168" y="7442"/>
                  <a:pt x="6323" y="7501"/>
                  <a:pt x="6454" y="7680"/>
                </a:cubicBezTo>
                <a:cubicBezTo>
                  <a:pt x="6406" y="7680"/>
                  <a:pt x="6561" y="7787"/>
                  <a:pt x="6477" y="7799"/>
                </a:cubicBezTo>
                <a:cubicBezTo>
                  <a:pt x="6502" y="7815"/>
                  <a:pt x="6518" y="7822"/>
                  <a:pt x="6527" y="7822"/>
                </a:cubicBezTo>
                <a:cubicBezTo>
                  <a:pt x="6557" y="7822"/>
                  <a:pt x="6533" y="7762"/>
                  <a:pt x="6575" y="7762"/>
                </a:cubicBezTo>
                <a:cubicBezTo>
                  <a:pt x="6578" y="7762"/>
                  <a:pt x="6581" y="7762"/>
                  <a:pt x="6585" y="7763"/>
                </a:cubicBezTo>
                <a:cubicBezTo>
                  <a:pt x="6608" y="7787"/>
                  <a:pt x="6644" y="7811"/>
                  <a:pt x="6620" y="7823"/>
                </a:cubicBezTo>
                <a:cubicBezTo>
                  <a:pt x="6610" y="7823"/>
                  <a:pt x="6609" y="7860"/>
                  <a:pt x="6592" y="7860"/>
                </a:cubicBezTo>
                <a:cubicBezTo>
                  <a:pt x="6590" y="7860"/>
                  <a:pt x="6587" y="7860"/>
                  <a:pt x="6585" y="7858"/>
                </a:cubicBezTo>
                <a:lnTo>
                  <a:pt x="6585" y="7858"/>
                </a:lnTo>
                <a:lnTo>
                  <a:pt x="6644" y="7918"/>
                </a:lnTo>
                <a:cubicBezTo>
                  <a:pt x="6644" y="7922"/>
                  <a:pt x="6641" y="7923"/>
                  <a:pt x="6638" y="7923"/>
                </a:cubicBezTo>
                <a:cubicBezTo>
                  <a:pt x="6631" y="7923"/>
                  <a:pt x="6620" y="7918"/>
                  <a:pt x="6620" y="7918"/>
                </a:cubicBezTo>
                <a:lnTo>
                  <a:pt x="6620" y="7918"/>
                </a:lnTo>
                <a:cubicBezTo>
                  <a:pt x="6751" y="8025"/>
                  <a:pt x="6739" y="8180"/>
                  <a:pt x="6835" y="8287"/>
                </a:cubicBezTo>
                <a:cubicBezTo>
                  <a:pt x="6858" y="8287"/>
                  <a:pt x="6823" y="8227"/>
                  <a:pt x="6847" y="8227"/>
                </a:cubicBezTo>
                <a:cubicBezTo>
                  <a:pt x="6942" y="8346"/>
                  <a:pt x="6870" y="8358"/>
                  <a:pt x="6942" y="8466"/>
                </a:cubicBezTo>
                <a:lnTo>
                  <a:pt x="6906" y="8454"/>
                </a:lnTo>
                <a:lnTo>
                  <a:pt x="6906" y="8454"/>
                </a:lnTo>
                <a:cubicBezTo>
                  <a:pt x="6930" y="8489"/>
                  <a:pt x="6966" y="8501"/>
                  <a:pt x="6966" y="8573"/>
                </a:cubicBezTo>
                <a:cubicBezTo>
                  <a:pt x="6962" y="8574"/>
                  <a:pt x="6959" y="8574"/>
                  <a:pt x="6957" y="8574"/>
                </a:cubicBezTo>
                <a:cubicBezTo>
                  <a:pt x="6928" y="8574"/>
                  <a:pt x="6916" y="8523"/>
                  <a:pt x="6894" y="8501"/>
                </a:cubicBezTo>
                <a:lnTo>
                  <a:pt x="6894" y="8501"/>
                </a:lnTo>
                <a:cubicBezTo>
                  <a:pt x="6904" y="8532"/>
                  <a:pt x="6932" y="8616"/>
                  <a:pt x="6955" y="8616"/>
                </a:cubicBezTo>
                <a:cubicBezTo>
                  <a:pt x="6959" y="8616"/>
                  <a:pt x="6962" y="8613"/>
                  <a:pt x="6966" y="8608"/>
                </a:cubicBezTo>
                <a:lnTo>
                  <a:pt x="6966" y="8608"/>
                </a:lnTo>
                <a:cubicBezTo>
                  <a:pt x="6989" y="8656"/>
                  <a:pt x="6966" y="8680"/>
                  <a:pt x="6954" y="8716"/>
                </a:cubicBezTo>
                <a:cubicBezTo>
                  <a:pt x="6963" y="8716"/>
                  <a:pt x="6972" y="8680"/>
                  <a:pt x="6987" y="8680"/>
                </a:cubicBezTo>
                <a:cubicBezTo>
                  <a:pt x="6991" y="8680"/>
                  <a:pt x="6996" y="8683"/>
                  <a:pt x="7001" y="8692"/>
                </a:cubicBezTo>
                <a:cubicBezTo>
                  <a:pt x="6989" y="8763"/>
                  <a:pt x="7001" y="8870"/>
                  <a:pt x="7001" y="8954"/>
                </a:cubicBezTo>
                <a:lnTo>
                  <a:pt x="6966" y="8954"/>
                </a:lnTo>
                <a:cubicBezTo>
                  <a:pt x="7025" y="9025"/>
                  <a:pt x="6930" y="9001"/>
                  <a:pt x="6930" y="9097"/>
                </a:cubicBezTo>
                <a:cubicBezTo>
                  <a:pt x="6918" y="9204"/>
                  <a:pt x="6894" y="9335"/>
                  <a:pt x="6835" y="9442"/>
                </a:cubicBezTo>
                <a:cubicBezTo>
                  <a:pt x="6775" y="9561"/>
                  <a:pt x="6680" y="9656"/>
                  <a:pt x="6585" y="9716"/>
                </a:cubicBezTo>
                <a:cubicBezTo>
                  <a:pt x="6585" y="9751"/>
                  <a:pt x="6561" y="9775"/>
                  <a:pt x="6537" y="9799"/>
                </a:cubicBezTo>
                <a:cubicBezTo>
                  <a:pt x="6501" y="9823"/>
                  <a:pt x="6477" y="9847"/>
                  <a:pt x="6442" y="9859"/>
                </a:cubicBezTo>
                <a:lnTo>
                  <a:pt x="6406" y="9799"/>
                </a:lnTo>
                <a:cubicBezTo>
                  <a:pt x="6406" y="9799"/>
                  <a:pt x="6368" y="9837"/>
                  <a:pt x="6360" y="9837"/>
                </a:cubicBezTo>
                <a:cubicBezTo>
                  <a:pt x="6359" y="9837"/>
                  <a:pt x="6358" y="9836"/>
                  <a:pt x="6358" y="9835"/>
                </a:cubicBezTo>
                <a:cubicBezTo>
                  <a:pt x="6335" y="9823"/>
                  <a:pt x="6394" y="9811"/>
                  <a:pt x="6346" y="9799"/>
                </a:cubicBezTo>
                <a:lnTo>
                  <a:pt x="6346" y="9799"/>
                </a:lnTo>
                <a:lnTo>
                  <a:pt x="6335" y="9847"/>
                </a:lnTo>
                <a:cubicBezTo>
                  <a:pt x="6335" y="9823"/>
                  <a:pt x="6192" y="9859"/>
                  <a:pt x="6275" y="9799"/>
                </a:cubicBezTo>
                <a:lnTo>
                  <a:pt x="6275" y="9799"/>
                </a:lnTo>
                <a:cubicBezTo>
                  <a:pt x="6275" y="9799"/>
                  <a:pt x="6215" y="9799"/>
                  <a:pt x="6168" y="9811"/>
                </a:cubicBezTo>
                <a:lnTo>
                  <a:pt x="6061" y="9811"/>
                </a:lnTo>
                <a:cubicBezTo>
                  <a:pt x="6055" y="9810"/>
                  <a:pt x="6050" y="9809"/>
                  <a:pt x="6046" y="9809"/>
                </a:cubicBezTo>
                <a:cubicBezTo>
                  <a:pt x="6013" y="9809"/>
                  <a:pt x="6016" y="9840"/>
                  <a:pt x="5989" y="9840"/>
                </a:cubicBezTo>
                <a:cubicBezTo>
                  <a:pt x="5983" y="9840"/>
                  <a:pt x="5976" y="9839"/>
                  <a:pt x="5965" y="9835"/>
                </a:cubicBezTo>
                <a:cubicBezTo>
                  <a:pt x="5954" y="9811"/>
                  <a:pt x="5989" y="9823"/>
                  <a:pt x="5989" y="9799"/>
                </a:cubicBezTo>
                <a:cubicBezTo>
                  <a:pt x="5956" y="9781"/>
                  <a:pt x="5925" y="9775"/>
                  <a:pt x="5897" y="9775"/>
                </a:cubicBezTo>
                <a:cubicBezTo>
                  <a:pt x="5832" y="9775"/>
                  <a:pt x="5777" y="9808"/>
                  <a:pt x="5714" y="9808"/>
                </a:cubicBezTo>
                <a:cubicBezTo>
                  <a:pt x="5678" y="9808"/>
                  <a:pt x="5640" y="9797"/>
                  <a:pt x="5596" y="9763"/>
                </a:cubicBezTo>
                <a:lnTo>
                  <a:pt x="5620" y="9763"/>
                </a:lnTo>
                <a:cubicBezTo>
                  <a:pt x="5584" y="9763"/>
                  <a:pt x="5525" y="9739"/>
                  <a:pt x="5525" y="9739"/>
                </a:cubicBezTo>
                <a:lnTo>
                  <a:pt x="5525" y="9739"/>
                </a:lnTo>
                <a:cubicBezTo>
                  <a:pt x="5517" y="9764"/>
                  <a:pt x="5520" y="9770"/>
                  <a:pt x="5528" y="9770"/>
                </a:cubicBezTo>
                <a:cubicBezTo>
                  <a:pt x="5537" y="9770"/>
                  <a:pt x="5551" y="9764"/>
                  <a:pt x="5565" y="9764"/>
                </a:cubicBezTo>
                <a:cubicBezTo>
                  <a:pt x="5577" y="9764"/>
                  <a:pt x="5589" y="9769"/>
                  <a:pt x="5596" y="9787"/>
                </a:cubicBezTo>
                <a:cubicBezTo>
                  <a:pt x="5588" y="9803"/>
                  <a:pt x="5578" y="9807"/>
                  <a:pt x="5566" y="9807"/>
                </a:cubicBezTo>
                <a:cubicBezTo>
                  <a:pt x="5555" y="9807"/>
                  <a:pt x="5543" y="9803"/>
                  <a:pt x="5531" y="9803"/>
                </a:cubicBezTo>
                <a:cubicBezTo>
                  <a:pt x="5520" y="9803"/>
                  <a:pt x="5509" y="9807"/>
                  <a:pt x="5501" y="9823"/>
                </a:cubicBezTo>
                <a:cubicBezTo>
                  <a:pt x="5465" y="9775"/>
                  <a:pt x="5430" y="9787"/>
                  <a:pt x="5394" y="9763"/>
                </a:cubicBezTo>
                <a:cubicBezTo>
                  <a:pt x="5358" y="9704"/>
                  <a:pt x="5263" y="9644"/>
                  <a:pt x="5251" y="9573"/>
                </a:cubicBezTo>
                <a:cubicBezTo>
                  <a:pt x="5215" y="9573"/>
                  <a:pt x="5156" y="9573"/>
                  <a:pt x="5096" y="9525"/>
                </a:cubicBezTo>
                <a:cubicBezTo>
                  <a:pt x="5084" y="9454"/>
                  <a:pt x="5132" y="9501"/>
                  <a:pt x="5096" y="9430"/>
                </a:cubicBezTo>
                <a:lnTo>
                  <a:pt x="5096" y="9430"/>
                </a:lnTo>
                <a:lnTo>
                  <a:pt x="5061" y="9442"/>
                </a:lnTo>
                <a:cubicBezTo>
                  <a:pt x="5025" y="9394"/>
                  <a:pt x="5037" y="9394"/>
                  <a:pt x="5061" y="9382"/>
                </a:cubicBezTo>
                <a:cubicBezTo>
                  <a:pt x="5013" y="9335"/>
                  <a:pt x="4989" y="9370"/>
                  <a:pt x="4953" y="9287"/>
                </a:cubicBezTo>
                <a:lnTo>
                  <a:pt x="4953" y="9287"/>
                </a:lnTo>
                <a:lnTo>
                  <a:pt x="5001" y="9311"/>
                </a:lnTo>
                <a:cubicBezTo>
                  <a:pt x="4953" y="9263"/>
                  <a:pt x="4942" y="9239"/>
                  <a:pt x="4906" y="9168"/>
                </a:cubicBezTo>
                <a:cubicBezTo>
                  <a:pt x="4907" y="9166"/>
                  <a:pt x="4909" y="9166"/>
                  <a:pt x="4911" y="9166"/>
                </a:cubicBezTo>
                <a:cubicBezTo>
                  <a:pt x="4924" y="9166"/>
                  <a:pt x="4942" y="9195"/>
                  <a:pt x="4942" y="9216"/>
                </a:cubicBezTo>
                <a:cubicBezTo>
                  <a:pt x="4965" y="9144"/>
                  <a:pt x="4882" y="9156"/>
                  <a:pt x="4870" y="9132"/>
                </a:cubicBezTo>
                <a:lnTo>
                  <a:pt x="4870" y="9132"/>
                </a:lnTo>
                <a:cubicBezTo>
                  <a:pt x="4870" y="9143"/>
                  <a:pt x="4890" y="9193"/>
                  <a:pt x="4857" y="9193"/>
                </a:cubicBezTo>
                <a:cubicBezTo>
                  <a:pt x="4854" y="9193"/>
                  <a:pt x="4851" y="9193"/>
                  <a:pt x="4846" y="9192"/>
                </a:cubicBezTo>
                <a:cubicBezTo>
                  <a:pt x="4834" y="9144"/>
                  <a:pt x="4763" y="9132"/>
                  <a:pt x="4775" y="9085"/>
                </a:cubicBezTo>
                <a:lnTo>
                  <a:pt x="4775" y="9085"/>
                </a:lnTo>
                <a:lnTo>
                  <a:pt x="4834" y="9108"/>
                </a:lnTo>
                <a:cubicBezTo>
                  <a:pt x="4763" y="9037"/>
                  <a:pt x="4763" y="9085"/>
                  <a:pt x="4727" y="8989"/>
                </a:cubicBezTo>
                <a:cubicBezTo>
                  <a:pt x="4739" y="8989"/>
                  <a:pt x="4739" y="8977"/>
                  <a:pt x="4751" y="8977"/>
                </a:cubicBezTo>
                <a:cubicBezTo>
                  <a:pt x="4680" y="8942"/>
                  <a:pt x="4668" y="8847"/>
                  <a:pt x="4632" y="8751"/>
                </a:cubicBezTo>
                <a:cubicBezTo>
                  <a:pt x="4608" y="8727"/>
                  <a:pt x="4584" y="8716"/>
                  <a:pt x="4584" y="8692"/>
                </a:cubicBezTo>
                <a:cubicBezTo>
                  <a:pt x="4584" y="8751"/>
                  <a:pt x="4572" y="8751"/>
                  <a:pt x="4549" y="8763"/>
                </a:cubicBezTo>
                <a:cubicBezTo>
                  <a:pt x="4572" y="8668"/>
                  <a:pt x="4441" y="8680"/>
                  <a:pt x="4430" y="8537"/>
                </a:cubicBezTo>
                <a:cubicBezTo>
                  <a:pt x="4441" y="8537"/>
                  <a:pt x="4477" y="8561"/>
                  <a:pt x="4477" y="8596"/>
                </a:cubicBezTo>
                <a:cubicBezTo>
                  <a:pt x="4537" y="8620"/>
                  <a:pt x="4584" y="8608"/>
                  <a:pt x="4632" y="8668"/>
                </a:cubicBezTo>
                <a:cubicBezTo>
                  <a:pt x="4608" y="8632"/>
                  <a:pt x="4584" y="8585"/>
                  <a:pt x="4608" y="8585"/>
                </a:cubicBezTo>
                <a:lnTo>
                  <a:pt x="4549" y="8585"/>
                </a:lnTo>
                <a:cubicBezTo>
                  <a:pt x="4537" y="8561"/>
                  <a:pt x="4537" y="8537"/>
                  <a:pt x="4525" y="8513"/>
                </a:cubicBezTo>
                <a:cubicBezTo>
                  <a:pt x="4498" y="8513"/>
                  <a:pt x="4498" y="8558"/>
                  <a:pt x="4481" y="8558"/>
                </a:cubicBezTo>
                <a:cubicBezTo>
                  <a:pt x="4474" y="8558"/>
                  <a:pt x="4466" y="8553"/>
                  <a:pt x="4453" y="8537"/>
                </a:cubicBezTo>
                <a:cubicBezTo>
                  <a:pt x="4429" y="8489"/>
                  <a:pt x="4454" y="8479"/>
                  <a:pt x="4465" y="8477"/>
                </a:cubicBezTo>
                <a:lnTo>
                  <a:pt x="4465" y="8477"/>
                </a:lnTo>
                <a:cubicBezTo>
                  <a:pt x="4465" y="8477"/>
                  <a:pt x="4465" y="8477"/>
                  <a:pt x="4465" y="8477"/>
                </a:cubicBezTo>
                <a:cubicBezTo>
                  <a:pt x="4471" y="8477"/>
                  <a:pt x="4471" y="8477"/>
                  <a:pt x="4468" y="8477"/>
                </a:cubicBezTo>
                <a:cubicBezTo>
                  <a:pt x="4468" y="8477"/>
                  <a:pt x="4466" y="8477"/>
                  <a:pt x="4465" y="8477"/>
                </a:cubicBezTo>
                <a:lnTo>
                  <a:pt x="4465" y="8477"/>
                </a:lnTo>
                <a:cubicBezTo>
                  <a:pt x="4418" y="8382"/>
                  <a:pt x="4394" y="8453"/>
                  <a:pt x="4382" y="8346"/>
                </a:cubicBezTo>
                <a:lnTo>
                  <a:pt x="4382" y="8346"/>
                </a:lnTo>
                <a:cubicBezTo>
                  <a:pt x="4394" y="8358"/>
                  <a:pt x="4406" y="8370"/>
                  <a:pt x="4406" y="8382"/>
                </a:cubicBezTo>
                <a:cubicBezTo>
                  <a:pt x="4406" y="8311"/>
                  <a:pt x="4358" y="8215"/>
                  <a:pt x="4406" y="8180"/>
                </a:cubicBezTo>
                <a:cubicBezTo>
                  <a:pt x="4430" y="8180"/>
                  <a:pt x="4441" y="8180"/>
                  <a:pt x="4441" y="8215"/>
                </a:cubicBezTo>
                <a:lnTo>
                  <a:pt x="4430" y="8215"/>
                </a:lnTo>
                <a:cubicBezTo>
                  <a:pt x="4443" y="8227"/>
                  <a:pt x="4450" y="8231"/>
                  <a:pt x="4454" y="8231"/>
                </a:cubicBezTo>
                <a:cubicBezTo>
                  <a:pt x="4469" y="8231"/>
                  <a:pt x="4428" y="8165"/>
                  <a:pt x="4452" y="8156"/>
                </a:cubicBezTo>
                <a:lnTo>
                  <a:pt x="4452" y="8156"/>
                </a:lnTo>
                <a:cubicBezTo>
                  <a:pt x="4437" y="8139"/>
                  <a:pt x="4427" y="8063"/>
                  <a:pt x="4418" y="8025"/>
                </a:cubicBezTo>
                <a:lnTo>
                  <a:pt x="4382" y="8049"/>
                </a:lnTo>
                <a:cubicBezTo>
                  <a:pt x="4239" y="7918"/>
                  <a:pt x="4453" y="8049"/>
                  <a:pt x="4418" y="7906"/>
                </a:cubicBezTo>
                <a:cubicBezTo>
                  <a:pt x="4407" y="7879"/>
                  <a:pt x="4402" y="7870"/>
                  <a:pt x="4399" y="7870"/>
                </a:cubicBezTo>
                <a:cubicBezTo>
                  <a:pt x="4394" y="7870"/>
                  <a:pt x="4396" y="7898"/>
                  <a:pt x="4391" y="7898"/>
                </a:cubicBezTo>
                <a:cubicBezTo>
                  <a:pt x="4390" y="7898"/>
                  <a:pt x="4387" y="7894"/>
                  <a:pt x="4382" y="7882"/>
                </a:cubicBezTo>
                <a:cubicBezTo>
                  <a:pt x="4382" y="7823"/>
                  <a:pt x="4418" y="7787"/>
                  <a:pt x="4394" y="7704"/>
                </a:cubicBezTo>
                <a:cubicBezTo>
                  <a:pt x="4406" y="7668"/>
                  <a:pt x="4418" y="7620"/>
                  <a:pt x="4465" y="7608"/>
                </a:cubicBezTo>
                <a:cubicBezTo>
                  <a:pt x="4441" y="7561"/>
                  <a:pt x="4465" y="7442"/>
                  <a:pt x="4430" y="7406"/>
                </a:cubicBezTo>
                <a:lnTo>
                  <a:pt x="4430" y="7406"/>
                </a:lnTo>
                <a:cubicBezTo>
                  <a:pt x="4382" y="7513"/>
                  <a:pt x="4477" y="7501"/>
                  <a:pt x="4430" y="7620"/>
                </a:cubicBezTo>
                <a:lnTo>
                  <a:pt x="4382" y="7596"/>
                </a:lnTo>
                <a:cubicBezTo>
                  <a:pt x="4382" y="7549"/>
                  <a:pt x="4370" y="7501"/>
                  <a:pt x="4370" y="7465"/>
                </a:cubicBezTo>
                <a:cubicBezTo>
                  <a:pt x="4370" y="7418"/>
                  <a:pt x="4370" y="7382"/>
                  <a:pt x="4370" y="7358"/>
                </a:cubicBezTo>
                <a:cubicBezTo>
                  <a:pt x="4370" y="7370"/>
                  <a:pt x="4358" y="7370"/>
                  <a:pt x="4346" y="7370"/>
                </a:cubicBezTo>
                <a:cubicBezTo>
                  <a:pt x="4334" y="7251"/>
                  <a:pt x="4299" y="7215"/>
                  <a:pt x="4310" y="7108"/>
                </a:cubicBezTo>
                <a:cubicBezTo>
                  <a:pt x="4314" y="7107"/>
                  <a:pt x="4316" y="7107"/>
                  <a:pt x="4319" y="7107"/>
                </a:cubicBezTo>
                <a:cubicBezTo>
                  <a:pt x="4346" y="7107"/>
                  <a:pt x="4346" y="7160"/>
                  <a:pt x="4346" y="7203"/>
                </a:cubicBezTo>
                <a:cubicBezTo>
                  <a:pt x="4382" y="7132"/>
                  <a:pt x="4346" y="7132"/>
                  <a:pt x="4370" y="7013"/>
                </a:cubicBezTo>
                <a:cubicBezTo>
                  <a:pt x="4394" y="7013"/>
                  <a:pt x="4358" y="7096"/>
                  <a:pt x="4394" y="7108"/>
                </a:cubicBezTo>
                <a:lnTo>
                  <a:pt x="4382" y="6989"/>
                </a:lnTo>
                <a:lnTo>
                  <a:pt x="4394" y="6989"/>
                </a:lnTo>
                <a:cubicBezTo>
                  <a:pt x="4346" y="6965"/>
                  <a:pt x="4418" y="6894"/>
                  <a:pt x="4406" y="6811"/>
                </a:cubicBezTo>
                <a:cubicBezTo>
                  <a:pt x="4430" y="6668"/>
                  <a:pt x="4382" y="6608"/>
                  <a:pt x="4346" y="6525"/>
                </a:cubicBezTo>
                <a:close/>
                <a:moveTo>
                  <a:pt x="4549" y="10049"/>
                </a:moveTo>
                <a:lnTo>
                  <a:pt x="4558" y="10054"/>
                </a:lnTo>
                <a:lnTo>
                  <a:pt x="4558" y="10054"/>
                </a:lnTo>
                <a:cubicBezTo>
                  <a:pt x="4555" y="10052"/>
                  <a:pt x="4552" y="10050"/>
                  <a:pt x="4549" y="10049"/>
                </a:cubicBezTo>
                <a:close/>
                <a:moveTo>
                  <a:pt x="1108" y="11797"/>
                </a:moveTo>
                <a:lnTo>
                  <a:pt x="1108" y="11797"/>
                </a:lnTo>
                <a:cubicBezTo>
                  <a:pt x="1108" y="11798"/>
                  <a:pt x="1108" y="11798"/>
                  <a:pt x="1108" y="11799"/>
                </a:cubicBezTo>
                <a:cubicBezTo>
                  <a:pt x="1112" y="11803"/>
                  <a:pt x="1114" y="11805"/>
                  <a:pt x="1114" y="11805"/>
                </a:cubicBezTo>
                <a:cubicBezTo>
                  <a:pt x="1115" y="11805"/>
                  <a:pt x="1112" y="11801"/>
                  <a:pt x="1108" y="11797"/>
                </a:cubicBezTo>
                <a:close/>
                <a:moveTo>
                  <a:pt x="1249" y="12368"/>
                </a:moveTo>
                <a:lnTo>
                  <a:pt x="1249" y="12368"/>
                </a:lnTo>
                <a:cubicBezTo>
                  <a:pt x="1250" y="12369"/>
                  <a:pt x="1250" y="12370"/>
                  <a:pt x="1251" y="12371"/>
                </a:cubicBezTo>
                <a:cubicBezTo>
                  <a:pt x="1255" y="12376"/>
                  <a:pt x="1259" y="12380"/>
                  <a:pt x="1262" y="12383"/>
                </a:cubicBezTo>
                <a:lnTo>
                  <a:pt x="1262" y="12383"/>
                </a:lnTo>
                <a:cubicBezTo>
                  <a:pt x="1257" y="12378"/>
                  <a:pt x="1253" y="12373"/>
                  <a:pt x="1249" y="12368"/>
                </a:cubicBezTo>
                <a:close/>
                <a:moveTo>
                  <a:pt x="1281" y="12363"/>
                </a:moveTo>
                <a:cubicBezTo>
                  <a:pt x="1278" y="12363"/>
                  <a:pt x="1280" y="12387"/>
                  <a:pt x="1271" y="12387"/>
                </a:cubicBezTo>
                <a:cubicBezTo>
                  <a:pt x="1268" y="12387"/>
                  <a:pt x="1265" y="12386"/>
                  <a:pt x="1262" y="12383"/>
                </a:cubicBezTo>
                <a:lnTo>
                  <a:pt x="1262" y="12383"/>
                </a:lnTo>
                <a:cubicBezTo>
                  <a:pt x="1281" y="12403"/>
                  <a:pt x="1301" y="12417"/>
                  <a:pt x="1305" y="12417"/>
                </a:cubicBezTo>
                <a:cubicBezTo>
                  <a:pt x="1307" y="12417"/>
                  <a:pt x="1306" y="12414"/>
                  <a:pt x="1298" y="12406"/>
                </a:cubicBezTo>
                <a:cubicBezTo>
                  <a:pt x="1287" y="12373"/>
                  <a:pt x="1283" y="12363"/>
                  <a:pt x="1281" y="12363"/>
                </a:cubicBezTo>
                <a:close/>
                <a:moveTo>
                  <a:pt x="1453" y="12668"/>
                </a:moveTo>
                <a:cubicBezTo>
                  <a:pt x="1449" y="12669"/>
                  <a:pt x="1446" y="12671"/>
                  <a:pt x="1444" y="12672"/>
                </a:cubicBezTo>
                <a:lnTo>
                  <a:pt x="1444" y="12672"/>
                </a:lnTo>
                <a:lnTo>
                  <a:pt x="1453" y="12668"/>
                </a:lnTo>
                <a:close/>
                <a:moveTo>
                  <a:pt x="1461" y="12707"/>
                </a:moveTo>
                <a:lnTo>
                  <a:pt x="1477" y="12728"/>
                </a:lnTo>
                <a:cubicBezTo>
                  <a:pt x="1487" y="12728"/>
                  <a:pt x="1475" y="12719"/>
                  <a:pt x="1461" y="12707"/>
                </a:cubicBezTo>
                <a:close/>
                <a:moveTo>
                  <a:pt x="8466" y="0"/>
                </a:moveTo>
                <a:lnTo>
                  <a:pt x="8466" y="24"/>
                </a:lnTo>
                <a:lnTo>
                  <a:pt x="8478" y="48"/>
                </a:lnTo>
                <a:cubicBezTo>
                  <a:pt x="8454" y="36"/>
                  <a:pt x="8442" y="12"/>
                  <a:pt x="8430" y="12"/>
                </a:cubicBezTo>
                <a:lnTo>
                  <a:pt x="8454" y="48"/>
                </a:lnTo>
                <a:lnTo>
                  <a:pt x="8430" y="36"/>
                </a:lnTo>
                <a:lnTo>
                  <a:pt x="8430" y="36"/>
                </a:lnTo>
                <a:cubicBezTo>
                  <a:pt x="8442" y="48"/>
                  <a:pt x="8442" y="60"/>
                  <a:pt x="8442" y="60"/>
                </a:cubicBezTo>
                <a:lnTo>
                  <a:pt x="8430" y="72"/>
                </a:lnTo>
                <a:cubicBezTo>
                  <a:pt x="8430" y="36"/>
                  <a:pt x="8418" y="60"/>
                  <a:pt x="8406" y="36"/>
                </a:cubicBezTo>
                <a:cubicBezTo>
                  <a:pt x="8406" y="36"/>
                  <a:pt x="8406" y="36"/>
                  <a:pt x="8394" y="60"/>
                </a:cubicBezTo>
                <a:lnTo>
                  <a:pt x="8418" y="72"/>
                </a:lnTo>
                <a:cubicBezTo>
                  <a:pt x="8415" y="80"/>
                  <a:pt x="8412" y="83"/>
                  <a:pt x="8408" y="83"/>
                </a:cubicBezTo>
                <a:cubicBezTo>
                  <a:pt x="8403" y="83"/>
                  <a:pt x="8397" y="77"/>
                  <a:pt x="8391" y="69"/>
                </a:cubicBezTo>
                <a:lnTo>
                  <a:pt x="8391" y="69"/>
                </a:lnTo>
                <a:cubicBezTo>
                  <a:pt x="8392" y="70"/>
                  <a:pt x="8393" y="71"/>
                  <a:pt x="8394" y="72"/>
                </a:cubicBezTo>
                <a:lnTo>
                  <a:pt x="8388" y="66"/>
                </a:lnTo>
                <a:lnTo>
                  <a:pt x="8388" y="66"/>
                </a:lnTo>
                <a:cubicBezTo>
                  <a:pt x="8389" y="67"/>
                  <a:pt x="8390" y="68"/>
                  <a:pt x="8391" y="69"/>
                </a:cubicBezTo>
                <a:lnTo>
                  <a:pt x="8391" y="69"/>
                </a:lnTo>
                <a:cubicBezTo>
                  <a:pt x="8384" y="65"/>
                  <a:pt x="8379" y="63"/>
                  <a:pt x="8376" y="63"/>
                </a:cubicBezTo>
                <a:cubicBezTo>
                  <a:pt x="8359" y="63"/>
                  <a:pt x="8373" y="109"/>
                  <a:pt x="8353" y="109"/>
                </a:cubicBezTo>
                <a:cubicBezTo>
                  <a:pt x="8351" y="109"/>
                  <a:pt x="8349" y="108"/>
                  <a:pt x="8347" y="107"/>
                </a:cubicBezTo>
                <a:cubicBezTo>
                  <a:pt x="8347" y="100"/>
                  <a:pt x="8338" y="85"/>
                  <a:pt x="8334" y="76"/>
                </a:cubicBezTo>
                <a:lnTo>
                  <a:pt x="8334" y="76"/>
                </a:lnTo>
                <a:cubicBezTo>
                  <a:pt x="8330" y="87"/>
                  <a:pt x="8312" y="100"/>
                  <a:pt x="8323" y="131"/>
                </a:cubicBezTo>
                <a:cubicBezTo>
                  <a:pt x="8287" y="95"/>
                  <a:pt x="8275" y="84"/>
                  <a:pt x="8251" y="72"/>
                </a:cubicBezTo>
                <a:lnTo>
                  <a:pt x="8251" y="72"/>
                </a:lnTo>
                <a:cubicBezTo>
                  <a:pt x="8251" y="84"/>
                  <a:pt x="8251" y="84"/>
                  <a:pt x="8263" y="107"/>
                </a:cubicBezTo>
                <a:cubicBezTo>
                  <a:pt x="8247" y="107"/>
                  <a:pt x="8242" y="118"/>
                  <a:pt x="8233" y="118"/>
                </a:cubicBezTo>
                <a:cubicBezTo>
                  <a:pt x="8229" y="118"/>
                  <a:pt x="8224" y="115"/>
                  <a:pt x="8216" y="107"/>
                </a:cubicBezTo>
                <a:lnTo>
                  <a:pt x="8216" y="107"/>
                </a:lnTo>
                <a:cubicBezTo>
                  <a:pt x="8228" y="119"/>
                  <a:pt x="8228" y="119"/>
                  <a:pt x="8225" y="119"/>
                </a:cubicBezTo>
                <a:cubicBezTo>
                  <a:pt x="8223" y="119"/>
                  <a:pt x="8219" y="119"/>
                  <a:pt x="8217" y="123"/>
                </a:cubicBezTo>
                <a:lnTo>
                  <a:pt x="8217" y="123"/>
                </a:lnTo>
                <a:lnTo>
                  <a:pt x="8216" y="119"/>
                </a:lnTo>
                <a:lnTo>
                  <a:pt x="8216" y="131"/>
                </a:lnTo>
                <a:cubicBezTo>
                  <a:pt x="8216" y="127"/>
                  <a:pt x="8216" y="124"/>
                  <a:pt x="8217" y="123"/>
                </a:cubicBezTo>
                <a:lnTo>
                  <a:pt x="8217" y="123"/>
                </a:lnTo>
                <a:lnTo>
                  <a:pt x="8228" y="143"/>
                </a:lnTo>
                <a:cubicBezTo>
                  <a:pt x="8216" y="134"/>
                  <a:pt x="8209" y="131"/>
                  <a:pt x="8205" y="131"/>
                </a:cubicBezTo>
                <a:cubicBezTo>
                  <a:pt x="8191" y="131"/>
                  <a:pt x="8206" y="167"/>
                  <a:pt x="8197" y="167"/>
                </a:cubicBezTo>
                <a:cubicBezTo>
                  <a:pt x="8194" y="167"/>
                  <a:pt x="8189" y="164"/>
                  <a:pt x="8180" y="155"/>
                </a:cubicBezTo>
                <a:lnTo>
                  <a:pt x="8168" y="143"/>
                </a:lnTo>
                <a:lnTo>
                  <a:pt x="8168" y="155"/>
                </a:lnTo>
                <a:cubicBezTo>
                  <a:pt x="8168" y="143"/>
                  <a:pt x="8156" y="143"/>
                  <a:pt x="8156" y="119"/>
                </a:cubicBezTo>
                <a:lnTo>
                  <a:pt x="8120" y="131"/>
                </a:lnTo>
                <a:lnTo>
                  <a:pt x="8132" y="155"/>
                </a:lnTo>
                <a:cubicBezTo>
                  <a:pt x="8132" y="155"/>
                  <a:pt x="8141" y="181"/>
                  <a:pt x="8136" y="181"/>
                </a:cubicBezTo>
                <a:cubicBezTo>
                  <a:pt x="8135" y="181"/>
                  <a:pt x="8134" y="180"/>
                  <a:pt x="8132" y="179"/>
                </a:cubicBezTo>
                <a:cubicBezTo>
                  <a:pt x="8124" y="161"/>
                  <a:pt x="8120" y="157"/>
                  <a:pt x="8117" y="157"/>
                </a:cubicBezTo>
                <a:cubicBezTo>
                  <a:pt x="8114" y="157"/>
                  <a:pt x="8113" y="162"/>
                  <a:pt x="8108" y="162"/>
                </a:cubicBezTo>
                <a:cubicBezTo>
                  <a:pt x="8106" y="162"/>
                  <a:pt x="8103" y="161"/>
                  <a:pt x="8099" y="157"/>
                </a:cubicBezTo>
                <a:lnTo>
                  <a:pt x="8099" y="157"/>
                </a:lnTo>
                <a:cubicBezTo>
                  <a:pt x="8101" y="160"/>
                  <a:pt x="8105" y="163"/>
                  <a:pt x="8109" y="167"/>
                </a:cubicBezTo>
                <a:cubicBezTo>
                  <a:pt x="8107" y="170"/>
                  <a:pt x="8105" y="172"/>
                  <a:pt x="8102" y="172"/>
                </a:cubicBezTo>
                <a:cubicBezTo>
                  <a:pt x="8099" y="172"/>
                  <a:pt x="8096" y="170"/>
                  <a:pt x="8092" y="167"/>
                </a:cubicBezTo>
                <a:lnTo>
                  <a:pt x="8092" y="167"/>
                </a:lnTo>
                <a:cubicBezTo>
                  <a:pt x="8097" y="179"/>
                  <a:pt x="8097" y="194"/>
                  <a:pt x="8097" y="203"/>
                </a:cubicBezTo>
                <a:cubicBezTo>
                  <a:pt x="8097" y="191"/>
                  <a:pt x="8085" y="191"/>
                  <a:pt x="8085" y="179"/>
                </a:cubicBezTo>
                <a:cubicBezTo>
                  <a:pt x="8085" y="191"/>
                  <a:pt x="8061" y="191"/>
                  <a:pt x="8061" y="203"/>
                </a:cubicBezTo>
                <a:cubicBezTo>
                  <a:pt x="8049" y="203"/>
                  <a:pt x="8037" y="179"/>
                  <a:pt x="8037" y="167"/>
                </a:cubicBezTo>
                <a:cubicBezTo>
                  <a:pt x="8037" y="185"/>
                  <a:pt x="8034" y="185"/>
                  <a:pt x="8031" y="185"/>
                </a:cubicBezTo>
                <a:cubicBezTo>
                  <a:pt x="8028" y="185"/>
                  <a:pt x="8025" y="185"/>
                  <a:pt x="8025" y="203"/>
                </a:cubicBezTo>
                <a:lnTo>
                  <a:pt x="8013" y="191"/>
                </a:lnTo>
                <a:lnTo>
                  <a:pt x="8013" y="214"/>
                </a:lnTo>
                <a:lnTo>
                  <a:pt x="7990" y="179"/>
                </a:lnTo>
                <a:lnTo>
                  <a:pt x="8001" y="203"/>
                </a:lnTo>
                <a:cubicBezTo>
                  <a:pt x="8001" y="203"/>
                  <a:pt x="8001" y="218"/>
                  <a:pt x="7995" y="218"/>
                </a:cubicBezTo>
                <a:cubicBezTo>
                  <a:pt x="7994" y="218"/>
                  <a:pt x="7992" y="217"/>
                  <a:pt x="7990" y="214"/>
                </a:cubicBezTo>
                <a:lnTo>
                  <a:pt x="7978" y="191"/>
                </a:lnTo>
                <a:cubicBezTo>
                  <a:pt x="7975" y="196"/>
                  <a:pt x="7971" y="198"/>
                  <a:pt x="7967" y="198"/>
                </a:cubicBezTo>
                <a:cubicBezTo>
                  <a:pt x="7958" y="198"/>
                  <a:pt x="7946" y="189"/>
                  <a:pt x="7938" y="189"/>
                </a:cubicBezTo>
                <a:cubicBezTo>
                  <a:pt x="7933" y="189"/>
                  <a:pt x="7930" y="192"/>
                  <a:pt x="7930" y="203"/>
                </a:cubicBezTo>
                <a:cubicBezTo>
                  <a:pt x="7930" y="203"/>
                  <a:pt x="7930" y="191"/>
                  <a:pt x="7930" y="191"/>
                </a:cubicBezTo>
                <a:cubicBezTo>
                  <a:pt x="7930" y="202"/>
                  <a:pt x="7928" y="206"/>
                  <a:pt x="7925" y="206"/>
                </a:cubicBezTo>
                <a:cubicBezTo>
                  <a:pt x="7919" y="206"/>
                  <a:pt x="7910" y="192"/>
                  <a:pt x="7906" y="192"/>
                </a:cubicBezTo>
                <a:cubicBezTo>
                  <a:pt x="7903" y="192"/>
                  <a:pt x="7903" y="197"/>
                  <a:pt x="7906" y="214"/>
                </a:cubicBezTo>
                <a:cubicBezTo>
                  <a:pt x="7894" y="203"/>
                  <a:pt x="7894" y="191"/>
                  <a:pt x="7882" y="191"/>
                </a:cubicBezTo>
                <a:lnTo>
                  <a:pt x="7870" y="179"/>
                </a:lnTo>
                <a:lnTo>
                  <a:pt x="7894" y="226"/>
                </a:lnTo>
                <a:lnTo>
                  <a:pt x="7870" y="191"/>
                </a:lnTo>
                <a:lnTo>
                  <a:pt x="7870" y="214"/>
                </a:lnTo>
                <a:cubicBezTo>
                  <a:pt x="7853" y="185"/>
                  <a:pt x="7847" y="182"/>
                  <a:pt x="7841" y="182"/>
                </a:cubicBezTo>
                <a:cubicBezTo>
                  <a:pt x="7839" y="182"/>
                  <a:pt x="7838" y="182"/>
                  <a:pt x="7836" y="182"/>
                </a:cubicBezTo>
                <a:cubicBezTo>
                  <a:pt x="7831" y="182"/>
                  <a:pt x="7824" y="180"/>
                  <a:pt x="7811" y="167"/>
                </a:cubicBezTo>
                <a:lnTo>
                  <a:pt x="7811" y="167"/>
                </a:lnTo>
                <a:lnTo>
                  <a:pt x="7835" y="203"/>
                </a:lnTo>
                <a:cubicBezTo>
                  <a:pt x="7843" y="239"/>
                  <a:pt x="7836" y="249"/>
                  <a:pt x="7822" y="249"/>
                </a:cubicBezTo>
                <a:cubicBezTo>
                  <a:pt x="7805" y="249"/>
                  <a:pt x="7778" y="233"/>
                  <a:pt x="7759" y="233"/>
                </a:cubicBezTo>
                <a:cubicBezTo>
                  <a:pt x="7750" y="233"/>
                  <a:pt x="7742" y="237"/>
                  <a:pt x="7739" y="250"/>
                </a:cubicBezTo>
                <a:lnTo>
                  <a:pt x="7716" y="226"/>
                </a:lnTo>
                <a:lnTo>
                  <a:pt x="7728" y="274"/>
                </a:lnTo>
                <a:cubicBezTo>
                  <a:pt x="7704" y="250"/>
                  <a:pt x="7716" y="238"/>
                  <a:pt x="7704" y="226"/>
                </a:cubicBezTo>
                <a:lnTo>
                  <a:pt x="7704" y="226"/>
                </a:lnTo>
                <a:cubicBezTo>
                  <a:pt x="7704" y="250"/>
                  <a:pt x="7728" y="274"/>
                  <a:pt x="7716" y="298"/>
                </a:cubicBezTo>
                <a:cubicBezTo>
                  <a:pt x="7692" y="274"/>
                  <a:pt x="7704" y="274"/>
                  <a:pt x="7704" y="250"/>
                </a:cubicBezTo>
                <a:lnTo>
                  <a:pt x="7704" y="250"/>
                </a:lnTo>
                <a:cubicBezTo>
                  <a:pt x="7694" y="280"/>
                  <a:pt x="7684" y="301"/>
                  <a:pt x="7668" y="301"/>
                </a:cubicBezTo>
                <a:cubicBezTo>
                  <a:pt x="7667" y="301"/>
                  <a:pt x="7665" y="301"/>
                  <a:pt x="7664" y="301"/>
                </a:cubicBezTo>
                <a:lnTo>
                  <a:pt x="7664" y="301"/>
                </a:lnTo>
                <a:cubicBezTo>
                  <a:pt x="7668" y="304"/>
                  <a:pt x="7668" y="310"/>
                  <a:pt x="7668" y="310"/>
                </a:cubicBezTo>
                <a:cubicBezTo>
                  <a:pt x="7668" y="334"/>
                  <a:pt x="7644" y="322"/>
                  <a:pt x="7632" y="334"/>
                </a:cubicBezTo>
                <a:cubicBezTo>
                  <a:pt x="7620" y="322"/>
                  <a:pt x="7620" y="310"/>
                  <a:pt x="7632" y="310"/>
                </a:cubicBezTo>
                <a:cubicBezTo>
                  <a:pt x="7626" y="310"/>
                  <a:pt x="7620" y="307"/>
                  <a:pt x="7617" y="307"/>
                </a:cubicBezTo>
                <a:cubicBezTo>
                  <a:pt x="7617" y="307"/>
                  <a:pt x="7616" y="307"/>
                  <a:pt x="7616" y="308"/>
                </a:cubicBezTo>
                <a:lnTo>
                  <a:pt x="7616" y="308"/>
                </a:lnTo>
                <a:lnTo>
                  <a:pt x="7609" y="286"/>
                </a:lnTo>
                <a:cubicBezTo>
                  <a:pt x="7593" y="286"/>
                  <a:pt x="7587" y="302"/>
                  <a:pt x="7582" y="302"/>
                </a:cubicBezTo>
                <a:cubicBezTo>
                  <a:pt x="7579" y="302"/>
                  <a:pt x="7577" y="298"/>
                  <a:pt x="7573" y="286"/>
                </a:cubicBezTo>
                <a:lnTo>
                  <a:pt x="7573" y="286"/>
                </a:lnTo>
                <a:cubicBezTo>
                  <a:pt x="7573" y="298"/>
                  <a:pt x="7585" y="322"/>
                  <a:pt x="7585" y="334"/>
                </a:cubicBezTo>
                <a:cubicBezTo>
                  <a:pt x="7576" y="321"/>
                  <a:pt x="7570" y="317"/>
                  <a:pt x="7567" y="317"/>
                </a:cubicBezTo>
                <a:cubicBezTo>
                  <a:pt x="7559" y="317"/>
                  <a:pt x="7565" y="347"/>
                  <a:pt x="7554" y="347"/>
                </a:cubicBezTo>
                <a:cubicBezTo>
                  <a:pt x="7552" y="347"/>
                  <a:pt x="7551" y="346"/>
                  <a:pt x="7549" y="345"/>
                </a:cubicBezTo>
                <a:cubicBezTo>
                  <a:pt x="7537" y="334"/>
                  <a:pt x="7549" y="322"/>
                  <a:pt x="7549" y="322"/>
                </a:cubicBezTo>
                <a:cubicBezTo>
                  <a:pt x="7546" y="320"/>
                  <a:pt x="7543" y="319"/>
                  <a:pt x="7541" y="319"/>
                </a:cubicBezTo>
                <a:cubicBezTo>
                  <a:pt x="7528" y="319"/>
                  <a:pt x="7537" y="347"/>
                  <a:pt x="7537" y="357"/>
                </a:cubicBezTo>
                <a:lnTo>
                  <a:pt x="7525" y="334"/>
                </a:lnTo>
                <a:lnTo>
                  <a:pt x="7513" y="381"/>
                </a:lnTo>
                <a:cubicBezTo>
                  <a:pt x="7507" y="368"/>
                  <a:pt x="7502" y="364"/>
                  <a:pt x="7499" y="364"/>
                </a:cubicBezTo>
                <a:cubicBezTo>
                  <a:pt x="7493" y="364"/>
                  <a:pt x="7489" y="375"/>
                  <a:pt x="7486" y="379"/>
                </a:cubicBezTo>
                <a:lnTo>
                  <a:pt x="7486" y="379"/>
                </a:lnTo>
                <a:cubicBezTo>
                  <a:pt x="7484" y="377"/>
                  <a:pt x="7481" y="375"/>
                  <a:pt x="7479" y="374"/>
                </a:cubicBezTo>
                <a:lnTo>
                  <a:pt x="7479" y="374"/>
                </a:lnTo>
                <a:cubicBezTo>
                  <a:pt x="7481" y="378"/>
                  <a:pt x="7483" y="380"/>
                  <a:pt x="7484" y="380"/>
                </a:cubicBezTo>
                <a:cubicBezTo>
                  <a:pt x="7485" y="380"/>
                  <a:pt x="7485" y="379"/>
                  <a:pt x="7486" y="379"/>
                </a:cubicBezTo>
                <a:lnTo>
                  <a:pt x="7486" y="379"/>
                </a:lnTo>
                <a:cubicBezTo>
                  <a:pt x="7491" y="383"/>
                  <a:pt x="7495" y="388"/>
                  <a:pt x="7489" y="393"/>
                </a:cubicBezTo>
                <a:cubicBezTo>
                  <a:pt x="7488" y="391"/>
                  <a:pt x="7486" y="391"/>
                  <a:pt x="7485" y="391"/>
                </a:cubicBezTo>
                <a:cubicBezTo>
                  <a:pt x="7480" y="391"/>
                  <a:pt x="7478" y="398"/>
                  <a:pt x="7475" y="398"/>
                </a:cubicBezTo>
                <a:cubicBezTo>
                  <a:pt x="7473" y="398"/>
                  <a:pt x="7470" y="394"/>
                  <a:pt x="7466" y="381"/>
                </a:cubicBezTo>
                <a:lnTo>
                  <a:pt x="7454" y="381"/>
                </a:lnTo>
                <a:lnTo>
                  <a:pt x="7442" y="345"/>
                </a:lnTo>
                <a:lnTo>
                  <a:pt x="7442" y="345"/>
                </a:lnTo>
                <a:cubicBezTo>
                  <a:pt x="7442" y="357"/>
                  <a:pt x="7454" y="393"/>
                  <a:pt x="7466" y="417"/>
                </a:cubicBezTo>
                <a:cubicBezTo>
                  <a:pt x="7460" y="414"/>
                  <a:pt x="7455" y="413"/>
                  <a:pt x="7452" y="413"/>
                </a:cubicBezTo>
                <a:cubicBezTo>
                  <a:pt x="7448" y="413"/>
                  <a:pt x="7446" y="414"/>
                  <a:pt x="7443" y="414"/>
                </a:cubicBezTo>
                <a:cubicBezTo>
                  <a:pt x="7439" y="414"/>
                  <a:pt x="7436" y="411"/>
                  <a:pt x="7430" y="393"/>
                </a:cubicBezTo>
                <a:lnTo>
                  <a:pt x="7418" y="393"/>
                </a:lnTo>
                <a:cubicBezTo>
                  <a:pt x="7417" y="396"/>
                  <a:pt x="7414" y="397"/>
                  <a:pt x="7412" y="397"/>
                </a:cubicBezTo>
                <a:cubicBezTo>
                  <a:pt x="7397" y="397"/>
                  <a:pt x="7365" y="361"/>
                  <a:pt x="7356" y="361"/>
                </a:cubicBezTo>
                <a:cubicBezTo>
                  <a:pt x="7353" y="361"/>
                  <a:pt x="7353" y="367"/>
                  <a:pt x="7358" y="381"/>
                </a:cubicBezTo>
                <a:cubicBezTo>
                  <a:pt x="7347" y="381"/>
                  <a:pt x="7347" y="369"/>
                  <a:pt x="7347" y="369"/>
                </a:cubicBezTo>
                <a:lnTo>
                  <a:pt x="7335" y="369"/>
                </a:lnTo>
                <a:lnTo>
                  <a:pt x="7323" y="345"/>
                </a:lnTo>
                <a:lnTo>
                  <a:pt x="7323" y="393"/>
                </a:lnTo>
                <a:lnTo>
                  <a:pt x="7311" y="381"/>
                </a:lnTo>
                <a:cubicBezTo>
                  <a:pt x="7299" y="381"/>
                  <a:pt x="7275" y="405"/>
                  <a:pt x="7263" y="417"/>
                </a:cubicBezTo>
                <a:lnTo>
                  <a:pt x="7263" y="405"/>
                </a:lnTo>
                <a:cubicBezTo>
                  <a:pt x="7259" y="419"/>
                  <a:pt x="7254" y="422"/>
                  <a:pt x="7249" y="422"/>
                </a:cubicBezTo>
                <a:cubicBezTo>
                  <a:pt x="7246" y="422"/>
                  <a:pt x="7242" y="420"/>
                  <a:pt x="7238" y="420"/>
                </a:cubicBezTo>
                <a:cubicBezTo>
                  <a:pt x="7235" y="420"/>
                  <a:pt x="7231" y="422"/>
                  <a:pt x="7228" y="429"/>
                </a:cubicBezTo>
                <a:cubicBezTo>
                  <a:pt x="7228" y="429"/>
                  <a:pt x="7228" y="429"/>
                  <a:pt x="7228" y="417"/>
                </a:cubicBezTo>
                <a:lnTo>
                  <a:pt x="7216" y="429"/>
                </a:lnTo>
                <a:lnTo>
                  <a:pt x="7216" y="417"/>
                </a:lnTo>
                <a:cubicBezTo>
                  <a:pt x="7216" y="424"/>
                  <a:pt x="7213" y="427"/>
                  <a:pt x="7209" y="427"/>
                </a:cubicBezTo>
                <a:cubicBezTo>
                  <a:pt x="7201" y="427"/>
                  <a:pt x="7188" y="415"/>
                  <a:pt x="7180" y="407"/>
                </a:cubicBezTo>
                <a:lnTo>
                  <a:pt x="7180" y="407"/>
                </a:lnTo>
                <a:cubicBezTo>
                  <a:pt x="7180" y="430"/>
                  <a:pt x="7180" y="453"/>
                  <a:pt x="7192" y="476"/>
                </a:cubicBezTo>
                <a:cubicBezTo>
                  <a:pt x="7180" y="476"/>
                  <a:pt x="7180" y="453"/>
                  <a:pt x="7156" y="441"/>
                </a:cubicBezTo>
                <a:lnTo>
                  <a:pt x="7156" y="441"/>
                </a:lnTo>
                <a:cubicBezTo>
                  <a:pt x="7156" y="450"/>
                  <a:pt x="7164" y="468"/>
                  <a:pt x="7154" y="468"/>
                </a:cubicBezTo>
                <a:cubicBezTo>
                  <a:pt x="7152" y="468"/>
                  <a:pt x="7149" y="467"/>
                  <a:pt x="7144" y="465"/>
                </a:cubicBezTo>
                <a:lnTo>
                  <a:pt x="7132" y="453"/>
                </a:lnTo>
                <a:cubicBezTo>
                  <a:pt x="7132" y="453"/>
                  <a:pt x="7132" y="476"/>
                  <a:pt x="7120" y="476"/>
                </a:cubicBezTo>
                <a:lnTo>
                  <a:pt x="7120" y="465"/>
                </a:lnTo>
                <a:cubicBezTo>
                  <a:pt x="7120" y="477"/>
                  <a:pt x="7117" y="480"/>
                  <a:pt x="7113" y="480"/>
                </a:cubicBezTo>
                <a:cubicBezTo>
                  <a:pt x="7107" y="480"/>
                  <a:pt x="7100" y="473"/>
                  <a:pt x="7097" y="473"/>
                </a:cubicBezTo>
                <a:cubicBezTo>
                  <a:pt x="7093" y="473"/>
                  <a:pt x="7095" y="481"/>
                  <a:pt x="7108" y="512"/>
                </a:cubicBezTo>
                <a:cubicBezTo>
                  <a:pt x="7085" y="500"/>
                  <a:pt x="7085" y="512"/>
                  <a:pt x="7061" y="476"/>
                </a:cubicBezTo>
                <a:cubicBezTo>
                  <a:pt x="7061" y="512"/>
                  <a:pt x="7049" y="536"/>
                  <a:pt x="7037" y="548"/>
                </a:cubicBezTo>
                <a:cubicBezTo>
                  <a:pt x="7026" y="533"/>
                  <a:pt x="7022" y="529"/>
                  <a:pt x="7021" y="529"/>
                </a:cubicBezTo>
                <a:lnTo>
                  <a:pt x="7021" y="529"/>
                </a:lnTo>
                <a:cubicBezTo>
                  <a:pt x="7018" y="529"/>
                  <a:pt x="7024" y="542"/>
                  <a:pt x="7021" y="542"/>
                </a:cubicBezTo>
                <a:cubicBezTo>
                  <a:pt x="7020" y="542"/>
                  <a:pt x="7017" y="540"/>
                  <a:pt x="7013" y="536"/>
                </a:cubicBezTo>
                <a:lnTo>
                  <a:pt x="7013" y="536"/>
                </a:lnTo>
                <a:lnTo>
                  <a:pt x="7025" y="560"/>
                </a:lnTo>
                <a:cubicBezTo>
                  <a:pt x="7021" y="564"/>
                  <a:pt x="7015" y="566"/>
                  <a:pt x="7009" y="566"/>
                </a:cubicBezTo>
                <a:cubicBezTo>
                  <a:pt x="6984" y="566"/>
                  <a:pt x="6947" y="542"/>
                  <a:pt x="6922" y="542"/>
                </a:cubicBezTo>
                <a:cubicBezTo>
                  <a:pt x="6916" y="542"/>
                  <a:pt x="6910" y="544"/>
                  <a:pt x="6906" y="548"/>
                </a:cubicBezTo>
                <a:lnTo>
                  <a:pt x="6894" y="524"/>
                </a:lnTo>
                <a:lnTo>
                  <a:pt x="6906" y="560"/>
                </a:lnTo>
                <a:cubicBezTo>
                  <a:pt x="6870" y="560"/>
                  <a:pt x="6823" y="560"/>
                  <a:pt x="6799" y="572"/>
                </a:cubicBezTo>
                <a:cubicBezTo>
                  <a:pt x="6799" y="593"/>
                  <a:pt x="6799" y="633"/>
                  <a:pt x="6782" y="633"/>
                </a:cubicBezTo>
                <a:cubicBezTo>
                  <a:pt x="6780" y="633"/>
                  <a:pt x="6778" y="633"/>
                  <a:pt x="6775" y="631"/>
                </a:cubicBezTo>
                <a:cubicBezTo>
                  <a:pt x="6763" y="655"/>
                  <a:pt x="6751" y="679"/>
                  <a:pt x="6716" y="679"/>
                </a:cubicBezTo>
                <a:cubicBezTo>
                  <a:pt x="6716" y="671"/>
                  <a:pt x="6710" y="663"/>
                  <a:pt x="6707" y="655"/>
                </a:cubicBezTo>
                <a:lnTo>
                  <a:pt x="6707" y="655"/>
                </a:lnTo>
                <a:cubicBezTo>
                  <a:pt x="6707" y="661"/>
                  <a:pt x="6706" y="663"/>
                  <a:pt x="6703" y="663"/>
                </a:cubicBezTo>
                <a:cubicBezTo>
                  <a:pt x="6697" y="663"/>
                  <a:pt x="6687" y="655"/>
                  <a:pt x="6680" y="655"/>
                </a:cubicBezTo>
                <a:lnTo>
                  <a:pt x="6704" y="679"/>
                </a:lnTo>
                <a:cubicBezTo>
                  <a:pt x="6704" y="692"/>
                  <a:pt x="6700" y="697"/>
                  <a:pt x="6696" y="697"/>
                </a:cubicBezTo>
                <a:cubicBezTo>
                  <a:pt x="6688" y="697"/>
                  <a:pt x="6675" y="682"/>
                  <a:pt x="6668" y="667"/>
                </a:cubicBezTo>
                <a:lnTo>
                  <a:pt x="6668" y="667"/>
                </a:lnTo>
                <a:lnTo>
                  <a:pt x="6680" y="703"/>
                </a:lnTo>
                <a:cubicBezTo>
                  <a:pt x="6668" y="703"/>
                  <a:pt x="6668" y="703"/>
                  <a:pt x="6668" y="691"/>
                </a:cubicBezTo>
                <a:lnTo>
                  <a:pt x="6668" y="715"/>
                </a:lnTo>
                <a:lnTo>
                  <a:pt x="6644" y="679"/>
                </a:lnTo>
                <a:lnTo>
                  <a:pt x="6644" y="679"/>
                </a:lnTo>
                <a:cubicBezTo>
                  <a:pt x="6644" y="679"/>
                  <a:pt x="6632" y="703"/>
                  <a:pt x="6656" y="738"/>
                </a:cubicBezTo>
                <a:cubicBezTo>
                  <a:pt x="6644" y="726"/>
                  <a:pt x="6632" y="726"/>
                  <a:pt x="6632" y="715"/>
                </a:cubicBezTo>
                <a:lnTo>
                  <a:pt x="6585" y="715"/>
                </a:lnTo>
                <a:lnTo>
                  <a:pt x="6596" y="726"/>
                </a:lnTo>
                <a:cubicBezTo>
                  <a:pt x="6616" y="756"/>
                  <a:pt x="6611" y="777"/>
                  <a:pt x="6603" y="777"/>
                </a:cubicBezTo>
                <a:cubicBezTo>
                  <a:pt x="6601" y="777"/>
                  <a:pt x="6599" y="776"/>
                  <a:pt x="6596" y="774"/>
                </a:cubicBezTo>
                <a:cubicBezTo>
                  <a:pt x="6596" y="750"/>
                  <a:pt x="6573" y="726"/>
                  <a:pt x="6561" y="715"/>
                </a:cubicBezTo>
                <a:lnTo>
                  <a:pt x="6561" y="715"/>
                </a:lnTo>
                <a:cubicBezTo>
                  <a:pt x="6561" y="726"/>
                  <a:pt x="6585" y="738"/>
                  <a:pt x="6585" y="750"/>
                </a:cubicBezTo>
                <a:cubicBezTo>
                  <a:pt x="6585" y="770"/>
                  <a:pt x="6585" y="789"/>
                  <a:pt x="6578" y="789"/>
                </a:cubicBezTo>
                <a:cubicBezTo>
                  <a:pt x="6577" y="789"/>
                  <a:pt x="6575" y="788"/>
                  <a:pt x="6573" y="786"/>
                </a:cubicBezTo>
                <a:lnTo>
                  <a:pt x="6573" y="762"/>
                </a:lnTo>
                <a:cubicBezTo>
                  <a:pt x="6571" y="766"/>
                  <a:pt x="6568" y="768"/>
                  <a:pt x="6566" y="768"/>
                </a:cubicBezTo>
                <a:cubicBezTo>
                  <a:pt x="6554" y="768"/>
                  <a:pt x="6539" y="737"/>
                  <a:pt x="6529" y="737"/>
                </a:cubicBezTo>
                <a:cubicBezTo>
                  <a:pt x="6527" y="737"/>
                  <a:pt x="6526" y="737"/>
                  <a:pt x="6525" y="738"/>
                </a:cubicBezTo>
                <a:cubicBezTo>
                  <a:pt x="6525" y="762"/>
                  <a:pt x="6513" y="750"/>
                  <a:pt x="6537" y="798"/>
                </a:cubicBezTo>
                <a:cubicBezTo>
                  <a:pt x="6536" y="799"/>
                  <a:pt x="6534" y="800"/>
                  <a:pt x="6533" y="800"/>
                </a:cubicBezTo>
                <a:cubicBezTo>
                  <a:pt x="6523" y="800"/>
                  <a:pt x="6513" y="762"/>
                  <a:pt x="6513" y="762"/>
                </a:cubicBezTo>
                <a:cubicBezTo>
                  <a:pt x="6513" y="774"/>
                  <a:pt x="6507" y="780"/>
                  <a:pt x="6500" y="780"/>
                </a:cubicBezTo>
                <a:cubicBezTo>
                  <a:pt x="6492" y="780"/>
                  <a:pt x="6483" y="774"/>
                  <a:pt x="6477" y="762"/>
                </a:cubicBezTo>
                <a:lnTo>
                  <a:pt x="6477" y="762"/>
                </a:lnTo>
                <a:cubicBezTo>
                  <a:pt x="6486" y="787"/>
                  <a:pt x="6482" y="793"/>
                  <a:pt x="6476" y="793"/>
                </a:cubicBezTo>
                <a:cubicBezTo>
                  <a:pt x="6469" y="793"/>
                  <a:pt x="6459" y="787"/>
                  <a:pt x="6453" y="787"/>
                </a:cubicBezTo>
                <a:cubicBezTo>
                  <a:pt x="6448" y="787"/>
                  <a:pt x="6446" y="792"/>
                  <a:pt x="6454" y="810"/>
                </a:cubicBezTo>
                <a:lnTo>
                  <a:pt x="6430" y="774"/>
                </a:lnTo>
                <a:lnTo>
                  <a:pt x="6430" y="774"/>
                </a:lnTo>
                <a:cubicBezTo>
                  <a:pt x="6442" y="798"/>
                  <a:pt x="6454" y="834"/>
                  <a:pt x="6454" y="846"/>
                </a:cubicBezTo>
                <a:cubicBezTo>
                  <a:pt x="6430" y="834"/>
                  <a:pt x="6418" y="798"/>
                  <a:pt x="6406" y="786"/>
                </a:cubicBezTo>
                <a:lnTo>
                  <a:pt x="6406" y="786"/>
                </a:lnTo>
                <a:lnTo>
                  <a:pt x="6442" y="846"/>
                </a:lnTo>
                <a:cubicBezTo>
                  <a:pt x="6420" y="833"/>
                  <a:pt x="6401" y="829"/>
                  <a:pt x="6385" y="829"/>
                </a:cubicBezTo>
                <a:cubicBezTo>
                  <a:pt x="6347" y="829"/>
                  <a:pt x="6318" y="851"/>
                  <a:pt x="6281" y="851"/>
                </a:cubicBezTo>
                <a:cubicBezTo>
                  <a:pt x="6272" y="851"/>
                  <a:pt x="6262" y="849"/>
                  <a:pt x="6251" y="846"/>
                </a:cubicBezTo>
                <a:cubicBezTo>
                  <a:pt x="6227" y="869"/>
                  <a:pt x="6215" y="905"/>
                  <a:pt x="6192" y="905"/>
                </a:cubicBezTo>
                <a:lnTo>
                  <a:pt x="6156" y="893"/>
                </a:lnTo>
                <a:lnTo>
                  <a:pt x="6156" y="893"/>
                </a:lnTo>
                <a:lnTo>
                  <a:pt x="6192" y="917"/>
                </a:lnTo>
                <a:cubicBezTo>
                  <a:pt x="6180" y="929"/>
                  <a:pt x="6192" y="941"/>
                  <a:pt x="6180" y="941"/>
                </a:cubicBezTo>
                <a:cubicBezTo>
                  <a:pt x="6160" y="934"/>
                  <a:pt x="6134" y="924"/>
                  <a:pt x="6111" y="924"/>
                </a:cubicBezTo>
                <a:cubicBezTo>
                  <a:pt x="6093" y="924"/>
                  <a:pt x="6078" y="931"/>
                  <a:pt x="6073" y="953"/>
                </a:cubicBezTo>
                <a:cubicBezTo>
                  <a:pt x="6075" y="973"/>
                  <a:pt x="6074" y="980"/>
                  <a:pt x="6071" y="980"/>
                </a:cubicBezTo>
                <a:cubicBezTo>
                  <a:pt x="6062" y="980"/>
                  <a:pt x="6042" y="944"/>
                  <a:pt x="6032" y="944"/>
                </a:cubicBezTo>
                <a:cubicBezTo>
                  <a:pt x="6028" y="944"/>
                  <a:pt x="6025" y="949"/>
                  <a:pt x="6025" y="965"/>
                </a:cubicBezTo>
                <a:cubicBezTo>
                  <a:pt x="6025" y="953"/>
                  <a:pt x="6025" y="941"/>
                  <a:pt x="6025" y="929"/>
                </a:cubicBezTo>
                <a:cubicBezTo>
                  <a:pt x="6013" y="965"/>
                  <a:pt x="6001" y="988"/>
                  <a:pt x="6001" y="1036"/>
                </a:cubicBezTo>
                <a:cubicBezTo>
                  <a:pt x="5990" y="1013"/>
                  <a:pt x="5983" y="1006"/>
                  <a:pt x="5979" y="1006"/>
                </a:cubicBezTo>
                <a:cubicBezTo>
                  <a:pt x="5973" y="1006"/>
                  <a:pt x="5973" y="1022"/>
                  <a:pt x="5970" y="1022"/>
                </a:cubicBezTo>
                <a:cubicBezTo>
                  <a:pt x="5970" y="1022"/>
                  <a:pt x="5970" y="1022"/>
                  <a:pt x="5970" y="1022"/>
                </a:cubicBezTo>
                <a:lnTo>
                  <a:pt x="5970" y="1022"/>
                </a:lnTo>
                <a:lnTo>
                  <a:pt x="5977" y="1036"/>
                </a:lnTo>
                <a:cubicBezTo>
                  <a:pt x="5965" y="1024"/>
                  <a:pt x="5954" y="1024"/>
                  <a:pt x="5942" y="1000"/>
                </a:cubicBezTo>
                <a:lnTo>
                  <a:pt x="5942" y="1000"/>
                </a:lnTo>
                <a:lnTo>
                  <a:pt x="5954" y="1036"/>
                </a:lnTo>
                <a:lnTo>
                  <a:pt x="5954" y="1036"/>
                </a:lnTo>
                <a:lnTo>
                  <a:pt x="5930" y="1012"/>
                </a:lnTo>
                <a:cubicBezTo>
                  <a:pt x="5923" y="1012"/>
                  <a:pt x="5917" y="1023"/>
                  <a:pt x="5906" y="1023"/>
                </a:cubicBezTo>
                <a:cubicBezTo>
                  <a:pt x="5898" y="1023"/>
                  <a:pt x="5886" y="1015"/>
                  <a:pt x="5870" y="988"/>
                </a:cubicBezTo>
                <a:cubicBezTo>
                  <a:pt x="5858" y="1048"/>
                  <a:pt x="5799" y="1060"/>
                  <a:pt x="5751" y="1072"/>
                </a:cubicBezTo>
                <a:cubicBezTo>
                  <a:pt x="5751" y="1096"/>
                  <a:pt x="5739" y="1107"/>
                  <a:pt x="5739" y="1107"/>
                </a:cubicBezTo>
                <a:lnTo>
                  <a:pt x="5715" y="1084"/>
                </a:lnTo>
                <a:cubicBezTo>
                  <a:pt x="5706" y="1093"/>
                  <a:pt x="5712" y="1126"/>
                  <a:pt x="5702" y="1126"/>
                </a:cubicBezTo>
                <a:cubicBezTo>
                  <a:pt x="5700" y="1126"/>
                  <a:pt x="5696" y="1124"/>
                  <a:pt x="5692" y="1119"/>
                </a:cubicBezTo>
                <a:cubicBezTo>
                  <a:pt x="5689" y="1122"/>
                  <a:pt x="5686" y="1123"/>
                  <a:pt x="5683" y="1123"/>
                </a:cubicBezTo>
                <a:cubicBezTo>
                  <a:pt x="5680" y="1123"/>
                  <a:pt x="5677" y="1122"/>
                  <a:pt x="5675" y="1122"/>
                </a:cubicBezTo>
                <a:cubicBezTo>
                  <a:pt x="5671" y="1122"/>
                  <a:pt x="5668" y="1125"/>
                  <a:pt x="5668" y="1143"/>
                </a:cubicBezTo>
                <a:cubicBezTo>
                  <a:pt x="5666" y="1145"/>
                  <a:pt x="5664" y="1146"/>
                  <a:pt x="5661" y="1146"/>
                </a:cubicBezTo>
                <a:cubicBezTo>
                  <a:pt x="5652" y="1146"/>
                  <a:pt x="5642" y="1125"/>
                  <a:pt x="5632" y="1096"/>
                </a:cubicBezTo>
                <a:lnTo>
                  <a:pt x="5632" y="1096"/>
                </a:lnTo>
                <a:cubicBezTo>
                  <a:pt x="5640" y="1119"/>
                  <a:pt x="5640" y="1127"/>
                  <a:pt x="5636" y="1127"/>
                </a:cubicBezTo>
                <a:cubicBezTo>
                  <a:pt x="5629" y="1127"/>
                  <a:pt x="5608" y="1096"/>
                  <a:pt x="5608" y="1096"/>
                </a:cubicBezTo>
                <a:cubicBezTo>
                  <a:pt x="5608" y="1096"/>
                  <a:pt x="5453" y="1119"/>
                  <a:pt x="5299" y="1191"/>
                </a:cubicBezTo>
                <a:cubicBezTo>
                  <a:pt x="5132" y="1250"/>
                  <a:pt x="4977" y="1357"/>
                  <a:pt x="4977" y="1560"/>
                </a:cubicBezTo>
                <a:cubicBezTo>
                  <a:pt x="4977" y="1596"/>
                  <a:pt x="4977" y="1619"/>
                  <a:pt x="4989" y="1655"/>
                </a:cubicBezTo>
                <a:cubicBezTo>
                  <a:pt x="4989" y="1656"/>
                  <a:pt x="4989" y="1657"/>
                  <a:pt x="4989" y="1657"/>
                </a:cubicBezTo>
                <a:cubicBezTo>
                  <a:pt x="4986" y="1657"/>
                  <a:pt x="4974" y="1632"/>
                  <a:pt x="4969" y="1632"/>
                </a:cubicBezTo>
                <a:cubicBezTo>
                  <a:pt x="4967" y="1632"/>
                  <a:pt x="4965" y="1635"/>
                  <a:pt x="4965" y="1643"/>
                </a:cubicBezTo>
                <a:cubicBezTo>
                  <a:pt x="4989" y="1655"/>
                  <a:pt x="4989" y="1727"/>
                  <a:pt x="5025" y="1762"/>
                </a:cubicBezTo>
                <a:lnTo>
                  <a:pt x="5013" y="1774"/>
                </a:lnTo>
                <a:cubicBezTo>
                  <a:pt x="5015" y="1778"/>
                  <a:pt x="5017" y="1780"/>
                  <a:pt x="5018" y="1780"/>
                </a:cubicBezTo>
                <a:cubicBezTo>
                  <a:pt x="5023" y="1780"/>
                  <a:pt x="5025" y="1767"/>
                  <a:pt x="5029" y="1767"/>
                </a:cubicBezTo>
                <a:cubicBezTo>
                  <a:pt x="5029" y="1767"/>
                  <a:pt x="5029" y="1767"/>
                  <a:pt x="5029" y="1767"/>
                </a:cubicBezTo>
                <a:lnTo>
                  <a:pt x="5029" y="1767"/>
                </a:lnTo>
                <a:lnTo>
                  <a:pt x="5013" y="1727"/>
                </a:lnTo>
                <a:cubicBezTo>
                  <a:pt x="5023" y="1727"/>
                  <a:pt x="5033" y="1735"/>
                  <a:pt x="5036" y="1752"/>
                </a:cubicBezTo>
                <a:lnTo>
                  <a:pt x="5036" y="1752"/>
                </a:lnTo>
                <a:cubicBezTo>
                  <a:pt x="5033" y="1725"/>
                  <a:pt x="5021" y="1675"/>
                  <a:pt x="5038" y="1675"/>
                </a:cubicBezTo>
                <a:cubicBezTo>
                  <a:pt x="5041" y="1675"/>
                  <a:pt x="5044" y="1676"/>
                  <a:pt x="5049" y="1679"/>
                </a:cubicBezTo>
                <a:lnTo>
                  <a:pt x="5037" y="1691"/>
                </a:lnTo>
                <a:cubicBezTo>
                  <a:pt x="5038" y="1689"/>
                  <a:pt x="5040" y="1688"/>
                  <a:pt x="5042" y="1688"/>
                </a:cubicBezTo>
                <a:cubicBezTo>
                  <a:pt x="5052" y="1688"/>
                  <a:pt x="5062" y="1716"/>
                  <a:pt x="5072" y="1727"/>
                </a:cubicBezTo>
                <a:lnTo>
                  <a:pt x="5061" y="1727"/>
                </a:lnTo>
                <a:lnTo>
                  <a:pt x="5084" y="1750"/>
                </a:lnTo>
                <a:cubicBezTo>
                  <a:pt x="5083" y="1749"/>
                  <a:pt x="5082" y="1748"/>
                  <a:pt x="5081" y="1748"/>
                </a:cubicBezTo>
                <a:cubicBezTo>
                  <a:pt x="5073" y="1748"/>
                  <a:pt x="5074" y="1786"/>
                  <a:pt x="5084" y="1786"/>
                </a:cubicBezTo>
                <a:cubicBezTo>
                  <a:pt x="5087" y="1788"/>
                  <a:pt x="5088" y="1789"/>
                  <a:pt x="5088" y="1789"/>
                </a:cubicBezTo>
                <a:cubicBezTo>
                  <a:pt x="5088" y="1789"/>
                  <a:pt x="5075" y="1772"/>
                  <a:pt x="5084" y="1762"/>
                </a:cubicBezTo>
                <a:cubicBezTo>
                  <a:pt x="5084" y="1761"/>
                  <a:pt x="5085" y="1760"/>
                  <a:pt x="5085" y="1760"/>
                </a:cubicBezTo>
                <a:cubicBezTo>
                  <a:pt x="5087" y="1760"/>
                  <a:pt x="5096" y="1788"/>
                  <a:pt x="5096" y="1798"/>
                </a:cubicBezTo>
                <a:lnTo>
                  <a:pt x="5108" y="1798"/>
                </a:lnTo>
                <a:cubicBezTo>
                  <a:pt x="5114" y="1810"/>
                  <a:pt x="5114" y="1810"/>
                  <a:pt x="5114" y="1810"/>
                </a:cubicBezTo>
                <a:cubicBezTo>
                  <a:pt x="5114" y="1810"/>
                  <a:pt x="5114" y="1810"/>
                  <a:pt x="5120" y="1822"/>
                </a:cubicBezTo>
                <a:lnTo>
                  <a:pt x="5120" y="1786"/>
                </a:lnTo>
                <a:cubicBezTo>
                  <a:pt x="5130" y="1805"/>
                  <a:pt x="5135" y="1812"/>
                  <a:pt x="5138" y="1812"/>
                </a:cubicBezTo>
                <a:cubicBezTo>
                  <a:pt x="5144" y="1812"/>
                  <a:pt x="5142" y="1791"/>
                  <a:pt x="5145" y="1791"/>
                </a:cubicBezTo>
                <a:cubicBezTo>
                  <a:pt x="5147" y="1791"/>
                  <a:pt x="5150" y="1796"/>
                  <a:pt x="5156" y="1810"/>
                </a:cubicBezTo>
                <a:cubicBezTo>
                  <a:pt x="5156" y="1834"/>
                  <a:pt x="5168" y="1834"/>
                  <a:pt x="5180" y="1858"/>
                </a:cubicBezTo>
                <a:lnTo>
                  <a:pt x="5203" y="1846"/>
                </a:lnTo>
                <a:cubicBezTo>
                  <a:pt x="5212" y="1846"/>
                  <a:pt x="5208" y="1859"/>
                  <a:pt x="5205" y="1861"/>
                </a:cubicBezTo>
                <a:lnTo>
                  <a:pt x="5205" y="1861"/>
                </a:lnTo>
                <a:cubicBezTo>
                  <a:pt x="5205" y="1860"/>
                  <a:pt x="5204" y="1859"/>
                  <a:pt x="5203" y="1858"/>
                </a:cubicBezTo>
                <a:lnTo>
                  <a:pt x="5203" y="1858"/>
                </a:lnTo>
                <a:cubicBezTo>
                  <a:pt x="5203" y="1860"/>
                  <a:pt x="5204" y="1861"/>
                  <a:pt x="5205" y="1861"/>
                </a:cubicBezTo>
                <a:cubicBezTo>
                  <a:pt x="5205" y="1861"/>
                  <a:pt x="5205" y="1861"/>
                  <a:pt x="5205" y="1861"/>
                </a:cubicBezTo>
                <a:lnTo>
                  <a:pt x="5205" y="1861"/>
                </a:lnTo>
                <a:cubicBezTo>
                  <a:pt x="5207" y="1864"/>
                  <a:pt x="5209" y="1866"/>
                  <a:pt x="5210" y="1866"/>
                </a:cubicBezTo>
                <a:cubicBezTo>
                  <a:pt x="5215" y="1866"/>
                  <a:pt x="5215" y="1843"/>
                  <a:pt x="5215" y="1834"/>
                </a:cubicBezTo>
                <a:cubicBezTo>
                  <a:pt x="5227" y="1858"/>
                  <a:pt x="5239" y="1834"/>
                  <a:pt x="5251" y="1881"/>
                </a:cubicBezTo>
                <a:cubicBezTo>
                  <a:pt x="5253" y="1882"/>
                  <a:pt x="5254" y="1883"/>
                  <a:pt x="5255" y="1883"/>
                </a:cubicBezTo>
                <a:cubicBezTo>
                  <a:pt x="5268" y="1883"/>
                  <a:pt x="5248" y="1829"/>
                  <a:pt x="5257" y="1829"/>
                </a:cubicBezTo>
                <a:cubicBezTo>
                  <a:pt x="5258" y="1829"/>
                  <a:pt x="5260" y="1831"/>
                  <a:pt x="5263" y="1834"/>
                </a:cubicBezTo>
                <a:cubicBezTo>
                  <a:pt x="5275" y="1858"/>
                  <a:pt x="5251" y="1846"/>
                  <a:pt x="5275" y="1869"/>
                </a:cubicBezTo>
                <a:lnTo>
                  <a:pt x="5287" y="1858"/>
                </a:lnTo>
                <a:cubicBezTo>
                  <a:pt x="5287" y="1867"/>
                  <a:pt x="5294" y="1891"/>
                  <a:pt x="5292" y="1895"/>
                </a:cubicBezTo>
                <a:lnTo>
                  <a:pt x="5292" y="1895"/>
                </a:lnTo>
                <a:cubicBezTo>
                  <a:pt x="5290" y="1894"/>
                  <a:pt x="5288" y="1894"/>
                  <a:pt x="5287" y="1893"/>
                </a:cubicBezTo>
                <a:lnTo>
                  <a:pt x="5287" y="1893"/>
                </a:lnTo>
                <a:cubicBezTo>
                  <a:pt x="5288" y="1895"/>
                  <a:pt x="5290" y="1896"/>
                  <a:pt x="5290" y="1896"/>
                </a:cubicBezTo>
                <a:cubicBezTo>
                  <a:pt x="5291" y="1896"/>
                  <a:pt x="5291" y="1895"/>
                  <a:pt x="5292" y="1895"/>
                </a:cubicBezTo>
                <a:lnTo>
                  <a:pt x="5292" y="1895"/>
                </a:lnTo>
                <a:cubicBezTo>
                  <a:pt x="5348" y="1918"/>
                  <a:pt x="5405" y="2004"/>
                  <a:pt x="5443" y="2004"/>
                </a:cubicBezTo>
                <a:cubicBezTo>
                  <a:pt x="5451" y="2004"/>
                  <a:pt x="5459" y="1999"/>
                  <a:pt x="5465" y="1989"/>
                </a:cubicBezTo>
                <a:cubicBezTo>
                  <a:pt x="5489" y="2024"/>
                  <a:pt x="5477" y="2012"/>
                  <a:pt x="5477" y="2036"/>
                </a:cubicBezTo>
                <a:cubicBezTo>
                  <a:pt x="5480" y="2023"/>
                  <a:pt x="5485" y="2018"/>
                  <a:pt x="5491" y="2018"/>
                </a:cubicBezTo>
                <a:cubicBezTo>
                  <a:pt x="5512" y="2018"/>
                  <a:pt x="5549" y="2073"/>
                  <a:pt x="5568" y="2073"/>
                </a:cubicBezTo>
                <a:cubicBezTo>
                  <a:pt x="5570" y="2073"/>
                  <a:pt x="5571" y="2073"/>
                  <a:pt x="5573" y="2072"/>
                </a:cubicBezTo>
                <a:lnTo>
                  <a:pt x="5573" y="2048"/>
                </a:lnTo>
                <a:cubicBezTo>
                  <a:pt x="5597" y="2073"/>
                  <a:pt x="5616" y="2080"/>
                  <a:pt x="5633" y="2080"/>
                </a:cubicBezTo>
                <a:cubicBezTo>
                  <a:pt x="5661" y="2080"/>
                  <a:pt x="5682" y="2059"/>
                  <a:pt x="5714" y="2059"/>
                </a:cubicBezTo>
                <a:cubicBezTo>
                  <a:pt x="5718" y="2059"/>
                  <a:pt x="5723" y="2059"/>
                  <a:pt x="5727" y="2060"/>
                </a:cubicBezTo>
                <a:lnTo>
                  <a:pt x="5715" y="2048"/>
                </a:lnTo>
                <a:cubicBezTo>
                  <a:pt x="5715" y="2012"/>
                  <a:pt x="5715" y="2012"/>
                  <a:pt x="5727" y="2000"/>
                </a:cubicBezTo>
                <a:cubicBezTo>
                  <a:pt x="5727" y="2003"/>
                  <a:pt x="5728" y="2008"/>
                  <a:pt x="5729" y="2014"/>
                </a:cubicBezTo>
                <a:lnTo>
                  <a:pt x="5729" y="2014"/>
                </a:lnTo>
                <a:cubicBezTo>
                  <a:pt x="5729" y="2013"/>
                  <a:pt x="5728" y="2013"/>
                  <a:pt x="5727" y="2012"/>
                </a:cubicBezTo>
                <a:lnTo>
                  <a:pt x="5727" y="2012"/>
                </a:lnTo>
                <a:cubicBezTo>
                  <a:pt x="5727" y="2017"/>
                  <a:pt x="5729" y="2022"/>
                  <a:pt x="5733" y="2027"/>
                </a:cubicBezTo>
                <a:lnTo>
                  <a:pt x="5733" y="2027"/>
                </a:lnTo>
                <a:cubicBezTo>
                  <a:pt x="5731" y="2022"/>
                  <a:pt x="5730" y="2018"/>
                  <a:pt x="5729" y="2014"/>
                </a:cubicBezTo>
                <a:lnTo>
                  <a:pt x="5729" y="2014"/>
                </a:lnTo>
                <a:cubicBezTo>
                  <a:pt x="5753" y="2029"/>
                  <a:pt x="5778" y="2034"/>
                  <a:pt x="5803" y="2034"/>
                </a:cubicBezTo>
                <a:cubicBezTo>
                  <a:pt x="5841" y="2034"/>
                  <a:pt x="5881" y="2022"/>
                  <a:pt x="5924" y="2022"/>
                </a:cubicBezTo>
                <a:cubicBezTo>
                  <a:pt x="5934" y="2022"/>
                  <a:pt x="5944" y="2023"/>
                  <a:pt x="5954" y="2024"/>
                </a:cubicBezTo>
                <a:cubicBezTo>
                  <a:pt x="6025" y="1965"/>
                  <a:pt x="6144" y="1977"/>
                  <a:pt x="6215" y="1929"/>
                </a:cubicBezTo>
                <a:cubicBezTo>
                  <a:pt x="6204" y="1929"/>
                  <a:pt x="6180" y="1869"/>
                  <a:pt x="6204" y="1869"/>
                </a:cubicBezTo>
                <a:cubicBezTo>
                  <a:pt x="6225" y="1901"/>
                  <a:pt x="6236" y="1911"/>
                  <a:pt x="6244" y="1911"/>
                </a:cubicBezTo>
                <a:cubicBezTo>
                  <a:pt x="6257" y="1911"/>
                  <a:pt x="6258" y="1884"/>
                  <a:pt x="6271" y="1884"/>
                </a:cubicBezTo>
                <a:cubicBezTo>
                  <a:pt x="6277" y="1884"/>
                  <a:pt x="6286" y="1890"/>
                  <a:pt x="6299" y="1905"/>
                </a:cubicBezTo>
                <a:cubicBezTo>
                  <a:pt x="6335" y="1846"/>
                  <a:pt x="6418" y="1917"/>
                  <a:pt x="6430" y="1822"/>
                </a:cubicBezTo>
                <a:lnTo>
                  <a:pt x="6442" y="1846"/>
                </a:lnTo>
                <a:cubicBezTo>
                  <a:pt x="6444" y="1848"/>
                  <a:pt x="6446" y="1849"/>
                  <a:pt x="6446" y="1849"/>
                </a:cubicBezTo>
                <a:cubicBezTo>
                  <a:pt x="6450" y="1849"/>
                  <a:pt x="6444" y="1834"/>
                  <a:pt x="6454" y="1834"/>
                </a:cubicBezTo>
                <a:cubicBezTo>
                  <a:pt x="6456" y="1835"/>
                  <a:pt x="6459" y="1836"/>
                  <a:pt x="6461" y="1836"/>
                </a:cubicBezTo>
                <a:cubicBezTo>
                  <a:pt x="6478" y="1836"/>
                  <a:pt x="6488" y="1808"/>
                  <a:pt x="6497" y="1808"/>
                </a:cubicBezTo>
                <a:cubicBezTo>
                  <a:pt x="6499" y="1808"/>
                  <a:pt x="6500" y="1809"/>
                  <a:pt x="6501" y="1810"/>
                </a:cubicBezTo>
                <a:lnTo>
                  <a:pt x="6489" y="1774"/>
                </a:lnTo>
                <a:lnTo>
                  <a:pt x="6489" y="1774"/>
                </a:lnTo>
                <a:cubicBezTo>
                  <a:pt x="6489" y="1774"/>
                  <a:pt x="6495" y="1785"/>
                  <a:pt x="6498" y="1785"/>
                </a:cubicBezTo>
                <a:cubicBezTo>
                  <a:pt x="6500" y="1785"/>
                  <a:pt x="6501" y="1782"/>
                  <a:pt x="6501" y="1774"/>
                </a:cubicBezTo>
                <a:lnTo>
                  <a:pt x="6513" y="1798"/>
                </a:lnTo>
                <a:lnTo>
                  <a:pt x="6513" y="1762"/>
                </a:lnTo>
                <a:cubicBezTo>
                  <a:pt x="6521" y="1781"/>
                  <a:pt x="6526" y="1787"/>
                  <a:pt x="6530" y="1787"/>
                </a:cubicBezTo>
                <a:cubicBezTo>
                  <a:pt x="6537" y="1787"/>
                  <a:pt x="6542" y="1769"/>
                  <a:pt x="6551" y="1769"/>
                </a:cubicBezTo>
                <a:cubicBezTo>
                  <a:pt x="6554" y="1769"/>
                  <a:pt x="6557" y="1771"/>
                  <a:pt x="6561" y="1774"/>
                </a:cubicBezTo>
                <a:cubicBezTo>
                  <a:pt x="6571" y="1764"/>
                  <a:pt x="6582" y="1725"/>
                  <a:pt x="6601" y="1725"/>
                </a:cubicBezTo>
                <a:cubicBezTo>
                  <a:pt x="6603" y="1725"/>
                  <a:pt x="6606" y="1725"/>
                  <a:pt x="6608" y="1727"/>
                </a:cubicBezTo>
                <a:cubicBezTo>
                  <a:pt x="6620" y="1750"/>
                  <a:pt x="6644" y="1738"/>
                  <a:pt x="6668" y="1750"/>
                </a:cubicBezTo>
                <a:cubicBezTo>
                  <a:pt x="6692" y="1727"/>
                  <a:pt x="6739" y="1703"/>
                  <a:pt x="6775" y="1691"/>
                </a:cubicBezTo>
                <a:lnTo>
                  <a:pt x="6763" y="1655"/>
                </a:lnTo>
                <a:lnTo>
                  <a:pt x="6763" y="1643"/>
                </a:lnTo>
                <a:cubicBezTo>
                  <a:pt x="6775" y="1655"/>
                  <a:pt x="6775" y="1655"/>
                  <a:pt x="6775" y="1667"/>
                </a:cubicBezTo>
                <a:cubicBezTo>
                  <a:pt x="6781" y="1676"/>
                  <a:pt x="6785" y="1679"/>
                  <a:pt x="6787" y="1679"/>
                </a:cubicBezTo>
                <a:cubicBezTo>
                  <a:pt x="6792" y="1679"/>
                  <a:pt x="6793" y="1669"/>
                  <a:pt x="6796" y="1664"/>
                </a:cubicBezTo>
                <a:lnTo>
                  <a:pt x="6796" y="1664"/>
                </a:lnTo>
                <a:cubicBezTo>
                  <a:pt x="6797" y="1665"/>
                  <a:pt x="6798" y="1666"/>
                  <a:pt x="6799" y="1667"/>
                </a:cubicBezTo>
                <a:cubicBezTo>
                  <a:pt x="6799" y="1666"/>
                  <a:pt x="6799" y="1664"/>
                  <a:pt x="6798" y="1662"/>
                </a:cubicBezTo>
                <a:lnTo>
                  <a:pt x="6798" y="1662"/>
                </a:lnTo>
                <a:cubicBezTo>
                  <a:pt x="6798" y="1663"/>
                  <a:pt x="6797" y="1663"/>
                  <a:pt x="6796" y="1664"/>
                </a:cubicBezTo>
                <a:lnTo>
                  <a:pt x="6796" y="1664"/>
                </a:lnTo>
                <a:cubicBezTo>
                  <a:pt x="6778" y="1644"/>
                  <a:pt x="6776" y="1617"/>
                  <a:pt x="6783" y="1617"/>
                </a:cubicBezTo>
                <a:cubicBezTo>
                  <a:pt x="6784" y="1617"/>
                  <a:pt x="6785" y="1618"/>
                  <a:pt x="6787" y="1619"/>
                </a:cubicBezTo>
                <a:lnTo>
                  <a:pt x="6799" y="1631"/>
                </a:lnTo>
                <a:lnTo>
                  <a:pt x="6787" y="1608"/>
                </a:lnTo>
                <a:lnTo>
                  <a:pt x="6787" y="1608"/>
                </a:lnTo>
                <a:cubicBezTo>
                  <a:pt x="6811" y="1631"/>
                  <a:pt x="6823" y="1643"/>
                  <a:pt x="6835" y="1679"/>
                </a:cubicBezTo>
                <a:cubicBezTo>
                  <a:pt x="6858" y="1655"/>
                  <a:pt x="6858" y="1596"/>
                  <a:pt x="6906" y="1596"/>
                </a:cubicBezTo>
                <a:cubicBezTo>
                  <a:pt x="6909" y="1605"/>
                  <a:pt x="6912" y="1608"/>
                  <a:pt x="6914" y="1608"/>
                </a:cubicBezTo>
                <a:cubicBezTo>
                  <a:pt x="6917" y="1608"/>
                  <a:pt x="6919" y="1603"/>
                  <a:pt x="6923" y="1603"/>
                </a:cubicBezTo>
                <a:cubicBezTo>
                  <a:pt x="6927" y="1603"/>
                  <a:pt x="6933" y="1609"/>
                  <a:pt x="6942" y="1631"/>
                </a:cubicBezTo>
                <a:cubicBezTo>
                  <a:pt x="6954" y="1596"/>
                  <a:pt x="6918" y="1584"/>
                  <a:pt x="6906" y="1536"/>
                </a:cubicBezTo>
                <a:cubicBezTo>
                  <a:pt x="6914" y="1536"/>
                  <a:pt x="6911" y="1531"/>
                  <a:pt x="6912" y="1531"/>
                </a:cubicBezTo>
                <a:lnTo>
                  <a:pt x="6912" y="1531"/>
                </a:lnTo>
                <a:cubicBezTo>
                  <a:pt x="6913" y="1531"/>
                  <a:pt x="6914" y="1532"/>
                  <a:pt x="6918" y="1536"/>
                </a:cubicBezTo>
                <a:cubicBezTo>
                  <a:pt x="6930" y="1560"/>
                  <a:pt x="6942" y="1572"/>
                  <a:pt x="6942" y="1584"/>
                </a:cubicBezTo>
                <a:lnTo>
                  <a:pt x="6954" y="1572"/>
                </a:lnTo>
                <a:cubicBezTo>
                  <a:pt x="6954" y="1572"/>
                  <a:pt x="6954" y="1584"/>
                  <a:pt x="6954" y="1584"/>
                </a:cubicBezTo>
                <a:cubicBezTo>
                  <a:pt x="6960" y="1572"/>
                  <a:pt x="6969" y="1569"/>
                  <a:pt x="6977" y="1569"/>
                </a:cubicBezTo>
                <a:cubicBezTo>
                  <a:pt x="6986" y="1569"/>
                  <a:pt x="6995" y="1572"/>
                  <a:pt x="7001" y="1572"/>
                </a:cubicBezTo>
                <a:cubicBezTo>
                  <a:pt x="6942" y="1655"/>
                  <a:pt x="6894" y="1691"/>
                  <a:pt x="6811" y="1798"/>
                </a:cubicBezTo>
                <a:cubicBezTo>
                  <a:pt x="6827" y="1766"/>
                  <a:pt x="6823" y="1755"/>
                  <a:pt x="6810" y="1755"/>
                </a:cubicBezTo>
                <a:cubicBezTo>
                  <a:pt x="6788" y="1755"/>
                  <a:pt x="6740" y="1786"/>
                  <a:pt x="6729" y="1786"/>
                </a:cubicBezTo>
                <a:cubicBezTo>
                  <a:pt x="6723" y="1786"/>
                  <a:pt x="6727" y="1777"/>
                  <a:pt x="6751" y="1750"/>
                </a:cubicBezTo>
                <a:lnTo>
                  <a:pt x="6751" y="1750"/>
                </a:lnTo>
                <a:cubicBezTo>
                  <a:pt x="6680" y="1786"/>
                  <a:pt x="6692" y="1834"/>
                  <a:pt x="6656" y="1881"/>
                </a:cubicBezTo>
                <a:cubicBezTo>
                  <a:pt x="6646" y="1889"/>
                  <a:pt x="6637" y="1892"/>
                  <a:pt x="6630" y="1892"/>
                </a:cubicBezTo>
                <a:cubicBezTo>
                  <a:pt x="6605" y="1892"/>
                  <a:pt x="6595" y="1857"/>
                  <a:pt x="6611" y="1817"/>
                </a:cubicBezTo>
                <a:lnTo>
                  <a:pt x="6611" y="1817"/>
                </a:lnTo>
                <a:lnTo>
                  <a:pt x="6585" y="1869"/>
                </a:lnTo>
                <a:lnTo>
                  <a:pt x="6573" y="1858"/>
                </a:lnTo>
                <a:lnTo>
                  <a:pt x="6549" y="1929"/>
                </a:lnTo>
                <a:cubicBezTo>
                  <a:pt x="6533" y="1938"/>
                  <a:pt x="6524" y="1941"/>
                  <a:pt x="6517" y="1941"/>
                </a:cubicBezTo>
                <a:cubicBezTo>
                  <a:pt x="6505" y="1941"/>
                  <a:pt x="6500" y="1933"/>
                  <a:pt x="6490" y="1933"/>
                </a:cubicBezTo>
                <a:cubicBezTo>
                  <a:pt x="6483" y="1933"/>
                  <a:pt x="6472" y="1938"/>
                  <a:pt x="6454" y="1953"/>
                </a:cubicBezTo>
                <a:lnTo>
                  <a:pt x="6477" y="1989"/>
                </a:lnTo>
                <a:lnTo>
                  <a:pt x="6418" y="2012"/>
                </a:lnTo>
                <a:cubicBezTo>
                  <a:pt x="6454" y="2012"/>
                  <a:pt x="6430" y="2048"/>
                  <a:pt x="6394" y="2084"/>
                </a:cubicBezTo>
                <a:lnTo>
                  <a:pt x="6382" y="2072"/>
                </a:lnTo>
                <a:lnTo>
                  <a:pt x="6346" y="2131"/>
                </a:lnTo>
                <a:cubicBezTo>
                  <a:pt x="6353" y="2116"/>
                  <a:pt x="6352" y="2111"/>
                  <a:pt x="6349" y="2111"/>
                </a:cubicBezTo>
                <a:cubicBezTo>
                  <a:pt x="6341" y="2111"/>
                  <a:pt x="6319" y="2133"/>
                  <a:pt x="6307" y="2133"/>
                </a:cubicBezTo>
                <a:cubicBezTo>
                  <a:pt x="6302" y="2133"/>
                  <a:pt x="6299" y="2130"/>
                  <a:pt x="6299" y="2119"/>
                </a:cubicBezTo>
                <a:cubicBezTo>
                  <a:pt x="6263" y="2155"/>
                  <a:pt x="6263" y="2167"/>
                  <a:pt x="6204" y="2239"/>
                </a:cubicBezTo>
                <a:lnTo>
                  <a:pt x="6239" y="2250"/>
                </a:lnTo>
                <a:cubicBezTo>
                  <a:pt x="6218" y="2283"/>
                  <a:pt x="6206" y="2292"/>
                  <a:pt x="6198" y="2292"/>
                </a:cubicBezTo>
                <a:cubicBezTo>
                  <a:pt x="6186" y="2292"/>
                  <a:pt x="6183" y="2271"/>
                  <a:pt x="6169" y="2271"/>
                </a:cubicBezTo>
                <a:cubicBezTo>
                  <a:pt x="6161" y="2271"/>
                  <a:pt x="6150" y="2277"/>
                  <a:pt x="6132" y="2298"/>
                </a:cubicBezTo>
                <a:lnTo>
                  <a:pt x="6156" y="2310"/>
                </a:lnTo>
                <a:cubicBezTo>
                  <a:pt x="6025" y="2393"/>
                  <a:pt x="6013" y="2524"/>
                  <a:pt x="5918" y="2584"/>
                </a:cubicBezTo>
                <a:cubicBezTo>
                  <a:pt x="5946" y="2538"/>
                  <a:pt x="5930" y="2520"/>
                  <a:pt x="5922" y="2520"/>
                </a:cubicBezTo>
                <a:cubicBezTo>
                  <a:pt x="5920" y="2520"/>
                  <a:pt x="5918" y="2522"/>
                  <a:pt x="5918" y="2524"/>
                </a:cubicBezTo>
                <a:cubicBezTo>
                  <a:pt x="5870" y="2608"/>
                  <a:pt x="5775" y="2715"/>
                  <a:pt x="5739" y="2822"/>
                </a:cubicBezTo>
                <a:cubicBezTo>
                  <a:pt x="5724" y="2822"/>
                  <a:pt x="5712" y="2821"/>
                  <a:pt x="5702" y="2821"/>
                </a:cubicBezTo>
                <a:cubicBezTo>
                  <a:pt x="5669" y="2821"/>
                  <a:pt x="5647" y="2828"/>
                  <a:pt x="5584" y="2881"/>
                </a:cubicBezTo>
                <a:cubicBezTo>
                  <a:pt x="5549" y="2941"/>
                  <a:pt x="5549" y="2953"/>
                  <a:pt x="5549" y="2989"/>
                </a:cubicBezTo>
                <a:cubicBezTo>
                  <a:pt x="5503" y="3034"/>
                  <a:pt x="5447" y="3144"/>
                  <a:pt x="5411" y="3144"/>
                </a:cubicBezTo>
                <a:cubicBezTo>
                  <a:pt x="5409" y="3144"/>
                  <a:pt x="5408" y="3144"/>
                  <a:pt x="5406" y="3143"/>
                </a:cubicBezTo>
                <a:lnTo>
                  <a:pt x="5406" y="3143"/>
                </a:lnTo>
                <a:cubicBezTo>
                  <a:pt x="5430" y="3167"/>
                  <a:pt x="5370" y="3191"/>
                  <a:pt x="5370" y="3239"/>
                </a:cubicBezTo>
                <a:lnTo>
                  <a:pt x="5346" y="3227"/>
                </a:lnTo>
                <a:lnTo>
                  <a:pt x="5382" y="3251"/>
                </a:lnTo>
                <a:cubicBezTo>
                  <a:pt x="5251" y="3310"/>
                  <a:pt x="5299" y="3441"/>
                  <a:pt x="5180" y="3513"/>
                </a:cubicBezTo>
                <a:lnTo>
                  <a:pt x="5180" y="3489"/>
                </a:lnTo>
                <a:lnTo>
                  <a:pt x="5156" y="3536"/>
                </a:lnTo>
                <a:cubicBezTo>
                  <a:pt x="5144" y="3536"/>
                  <a:pt x="5144" y="3513"/>
                  <a:pt x="5132" y="3501"/>
                </a:cubicBezTo>
                <a:lnTo>
                  <a:pt x="5001" y="3715"/>
                </a:lnTo>
                <a:lnTo>
                  <a:pt x="5049" y="3679"/>
                </a:lnTo>
                <a:lnTo>
                  <a:pt x="5049" y="3679"/>
                </a:lnTo>
                <a:cubicBezTo>
                  <a:pt x="5025" y="3727"/>
                  <a:pt x="5025" y="3774"/>
                  <a:pt x="4977" y="3810"/>
                </a:cubicBezTo>
                <a:cubicBezTo>
                  <a:pt x="4980" y="3785"/>
                  <a:pt x="4979" y="3776"/>
                  <a:pt x="4975" y="3776"/>
                </a:cubicBezTo>
                <a:cubicBezTo>
                  <a:pt x="4963" y="3776"/>
                  <a:pt x="4921" y="3882"/>
                  <a:pt x="4894" y="3882"/>
                </a:cubicBezTo>
                <a:lnTo>
                  <a:pt x="4906" y="3822"/>
                </a:lnTo>
                <a:lnTo>
                  <a:pt x="4906" y="3822"/>
                </a:lnTo>
                <a:cubicBezTo>
                  <a:pt x="4882" y="3894"/>
                  <a:pt x="4882" y="3894"/>
                  <a:pt x="4906" y="3905"/>
                </a:cubicBezTo>
                <a:cubicBezTo>
                  <a:pt x="4870" y="3989"/>
                  <a:pt x="4822" y="3929"/>
                  <a:pt x="4811" y="4024"/>
                </a:cubicBezTo>
                <a:lnTo>
                  <a:pt x="4846" y="3965"/>
                </a:lnTo>
                <a:cubicBezTo>
                  <a:pt x="4870" y="3965"/>
                  <a:pt x="4870" y="4013"/>
                  <a:pt x="4846" y="4048"/>
                </a:cubicBezTo>
                <a:cubicBezTo>
                  <a:pt x="4838" y="4048"/>
                  <a:pt x="4825" y="4059"/>
                  <a:pt x="4821" y="4059"/>
                </a:cubicBezTo>
                <a:cubicBezTo>
                  <a:pt x="4819" y="4059"/>
                  <a:pt x="4819" y="4058"/>
                  <a:pt x="4820" y="4055"/>
                </a:cubicBezTo>
                <a:lnTo>
                  <a:pt x="4820" y="4055"/>
                </a:lnTo>
                <a:cubicBezTo>
                  <a:pt x="4793" y="4115"/>
                  <a:pt x="4727" y="4204"/>
                  <a:pt x="4727" y="4239"/>
                </a:cubicBezTo>
                <a:cubicBezTo>
                  <a:pt x="4716" y="4246"/>
                  <a:pt x="4707" y="4249"/>
                  <a:pt x="4700" y="4249"/>
                </a:cubicBezTo>
                <a:cubicBezTo>
                  <a:pt x="4685" y="4249"/>
                  <a:pt x="4680" y="4235"/>
                  <a:pt x="4680" y="4227"/>
                </a:cubicBezTo>
                <a:cubicBezTo>
                  <a:pt x="4632" y="4370"/>
                  <a:pt x="4644" y="4286"/>
                  <a:pt x="4596" y="4441"/>
                </a:cubicBezTo>
                <a:lnTo>
                  <a:pt x="4584" y="4429"/>
                </a:lnTo>
                <a:lnTo>
                  <a:pt x="4584" y="4489"/>
                </a:lnTo>
                <a:lnTo>
                  <a:pt x="4513" y="4536"/>
                </a:lnTo>
                <a:lnTo>
                  <a:pt x="4513" y="4536"/>
                </a:lnTo>
                <a:lnTo>
                  <a:pt x="4549" y="4525"/>
                </a:lnTo>
                <a:lnTo>
                  <a:pt x="4549" y="4525"/>
                </a:lnTo>
                <a:cubicBezTo>
                  <a:pt x="4525" y="4572"/>
                  <a:pt x="4525" y="4608"/>
                  <a:pt x="4489" y="4656"/>
                </a:cubicBezTo>
                <a:lnTo>
                  <a:pt x="4477" y="4620"/>
                </a:lnTo>
                <a:cubicBezTo>
                  <a:pt x="4418" y="4763"/>
                  <a:pt x="4346" y="4751"/>
                  <a:pt x="4334" y="4906"/>
                </a:cubicBezTo>
                <a:cubicBezTo>
                  <a:pt x="4322" y="4906"/>
                  <a:pt x="4322" y="4882"/>
                  <a:pt x="4322" y="4870"/>
                </a:cubicBezTo>
                <a:cubicBezTo>
                  <a:pt x="4322" y="5013"/>
                  <a:pt x="4239" y="4941"/>
                  <a:pt x="4239" y="5084"/>
                </a:cubicBezTo>
                <a:cubicBezTo>
                  <a:pt x="4239" y="5080"/>
                  <a:pt x="4238" y="5079"/>
                  <a:pt x="4236" y="5079"/>
                </a:cubicBezTo>
                <a:cubicBezTo>
                  <a:pt x="4231" y="5079"/>
                  <a:pt x="4223" y="5084"/>
                  <a:pt x="4215" y="5084"/>
                </a:cubicBezTo>
                <a:lnTo>
                  <a:pt x="4215" y="5144"/>
                </a:lnTo>
                <a:lnTo>
                  <a:pt x="4180" y="5120"/>
                </a:lnTo>
                <a:lnTo>
                  <a:pt x="4215" y="5191"/>
                </a:lnTo>
                <a:lnTo>
                  <a:pt x="4156" y="5215"/>
                </a:lnTo>
                <a:lnTo>
                  <a:pt x="4168" y="5239"/>
                </a:lnTo>
                <a:cubicBezTo>
                  <a:pt x="4072" y="5275"/>
                  <a:pt x="4096" y="5382"/>
                  <a:pt x="4025" y="5441"/>
                </a:cubicBezTo>
                <a:lnTo>
                  <a:pt x="4072" y="5441"/>
                </a:lnTo>
                <a:cubicBezTo>
                  <a:pt x="4072" y="5489"/>
                  <a:pt x="4072" y="5537"/>
                  <a:pt x="4060" y="5584"/>
                </a:cubicBezTo>
                <a:cubicBezTo>
                  <a:pt x="3989" y="5584"/>
                  <a:pt x="3929" y="5584"/>
                  <a:pt x="3870" y="5596"/>
                </a:cubicBezTo>
                <a:cubicBezTo>
                  <a:pt x="3828" y="5619"/>
                  <a:pt x="3798" y="5627"/>
                  <a:pt x="3775" y="5627"/>
                </a:cubicBezTo>
                <a:cubicBezTo>
                  <a:pt x="3722" y="5627"/>
                  <a:pt x="3706" y="5584"/>
                  <a:pt x="3654" y="5584"/>
                </a:cubicBezTo>
                <a:cubicBezTo>
                  <a:pt x="3634" y="5584"/>
                  <a:pt x="3608" y="5590"/>
                  <a:pt x="3572" y="5608"/>
                </a:cubicBezTo>
                <a:cubicBezTo>
                  <a:pt x="3584" y="5596"/>
                  <a:pt x="3584" y="5584"/>
                  <a:pt x="3596" y="5572"/>
                </a:cubicBezTo>
                <a:lnTo>
                  <a:pt x="3596" y="5572"/>
                </a:lnTo>
                <a:cubicBezTo>
                  <a:pt x="3406" y="5632"/>
                  <a:pt x="3310" y="5656"/>
                  <a:pt x="3132" y="5751"/>
                </a:cubicBezTo>
                <a:cubicBezTo>
                  <a:pt x="3132" y="5728"/>
                  <a:pt x="3123" y="5720"/>
                  <a:pt x="3110" y="5720"/>
                </a:cubicBezTo>
                <a:cubicBezTo>
                  <a:pt x="3084" y="5720"/>
                  <a:pt x="3042" y="5751"/>
                  <a:pt x="3023" y="5751"/>
                </a:cubicBezTo>
                <a:cubicBezTo>
                  <a:pt x="3016" y="5751"/>
                  <a:pt x="3013" y="5747"/>
                  <a:pt x="3013" y="5739"/>
                </a:cubicBezTo>
                <a:lnTo>
                  <a:pt x="3013" y="5775"/>
                </a:lnTo>
                <a:cubicBezTo>
                  <a:pt x="3002" y="5772"/>
                  <a:pt x="2988" y="5771"/>
                  <a:pt x="2973" y="5771"/>
                </a:cubicBezTo>
                <a:cubicBezTo>
                  <a:pt x="2947" y="5771"/>
                  <a:pt x="2917" y="5774"/>
                  <a:pt x="2896" y="5774"/>
                </a:cubicBezTo>
                <a:cubicBezTo>
                  <a:pt x="2877" y="5774"/>
                  <a:pt x="2865" y="5772"/>
                  <a:pt x="2870" y="5763"/>
                </a:cubicBezTo>
                <a:lnTo>
                  <a:pt x="2870" y="5763"/>
                </a:lnTo>
                <a:lnTo>
                  <a:pt x="2798" y="5822"/>
                </a:lnTo>
                <a:lnTo>
                  <a:pt x="2775" y="5787"/>
                </a:lnTo>
                <a:cubicBezTo>
                  <a:pt x="2684" y="5817"/>
                  <a:pt x="2515" y="5916"/>
                  <a:pt x="2416" y="5916"/>
                </a:cubicBezTo>
                <a:cubicBezTo>
                  <a:pt x="2398" y="5916"/>
                  <a:pt x="2382" y="5913"/>
                  <a:pt x="2370" y="5906"/>
                </a:cubicBezTo>
                <a:cubicBezTo>
                  <a:pt x="2251" y="5989"/>
                  <a:pt x="2108" y="6096"/>
                  <a:pt x="1929" y="6180"/>
                </a:cubicBezTo>
                <a:cubicBezTo>
                  <a:pt x="1786" y="6299"/>
                  <a:pt x="1608" y="6406"/>
                  <a:pt x="1477" y="6525"/>
                </a:cubicBezTo>
                <a:cubicBezTo>
                  <a:pt x="1453" y="6572"/>
                  <a:pt x="1382" y="6644"/>
                  <a:pt x="1322" y="6703"/>
                </a:cubicBezTo>
                <a:lnTo>
                  <a:pt x="1239" y="6727"/>
                </a:lnTo>
                <a:cubicBezTo>
                  <a:pt x="1179" y="6799"/>
                  <a:pt x="1167" y="6906"/>
                  <a:pt x="1096" y="6942"/>
                </a:cubicBezTo>
                <a:cubicBezTo>
                  <a:pt x="1096" y="6942"/>
                  <a:pt x="1096" y="6930"/>
                  <a:pt x="1096" y="6930"/>
                </a:cubicBezTo>
                <a:cubicBezTo>
                  <a:pt x="1048" y="7001"/>
                  <a:pt x="977" y="7037"/>
                  <a:pt x="965" y="7120"/>
                </a:cubicBezTo>
                <a:cubicBezTo>
                  <a:pt x="918" y="7177"/>
                  <a:pt x="870" y="7226"/>
                  <a:pt x="841" y="7226"/>
                </a:cubicBezTo>
                <a:cubicBezTo>
                  <a:pt x="836" y="7226"/>
                  <a:pt x="832" y="7225"/>
                  <a:pt x="828" y="7222"/>
                </a:cubicBezTo>
                <a:lnTo>
                  <a:pt x="828" y="7222"/>
                </a:lnTo>
                <a:cubicBezTo>
                  <a:pt x="853" y="7263"/>
                  <a:pt x="715" y="7358"/>
                  <a:pt x="715" y="7358"/>
                </a:cubicBezTo>
                <a:cubicBezTo>
                  <a:pt x="715" y="7358"/>
                  <a:pt x="667" y="7418"/>
                  <a:pt x="596" y="7525"/>
                </a:cubicBezTo>
                <a:cubicBezTo>
                  <a:pt x="524" y="7644"/>
                  <a:pt x="417" y="7799"/>
                  <a:pt x="334" y="8025"/>
                </a:cubicBezTo>
                <a:cubicBezTo>
                  <a:pt x="143" y="8454"/>
                  <a:pt x="0" y="9085"/>
                  <a:pt x="24" y="9739"/>
                </a:cubicBezTo>
                <a:cubicBezTo>
                  <a:pt x="36" y="10382"/>
                  <a:pt x="191" y="11049"/>
                  <a:pt x="429" y="11573"/>
                </a:cubicBezTo>
                <a:cubicBezTo>
                  <a:pt x="655" y="12109"/>
                  <a:pt x="953" y="12502"/>
                  <a:pt x="1179" y="12680"/>
                </a:cubicBezTo>
                <a:cubicBezTo>
                  <a:pt x="1214" y="12689"/>
                  <a:pt x="1260" y="12722"/>
                  <a:pt x="1288" y="12722"/>
                </a:cubicBezTo>
                <a:cubicBezTo>
                  <a:pt x="1299" y="12722"/>
                  <a:pt x="1307" y="12717"/>
                  <a:pt x="1310" y="12704"/>
                </a:cubicBezTo>
                <a:cubicBezTo>
                  <a:pt x="1364" y="12758"/>
                  <a:pt x="1339" y="12813"/>
                  <a:pt x="1362" y="12813"/>
                </a:cubicBezTo>
                <a:cubicBezTo>
                  <a:pt x="1364" y="12813"/>
                  <a:pt x="1367" y="12812"/>
                  <a:pt x="1370" y="12811"/>
                </a:cubicBezTo>
                <a:cubicBezTo>
                  <a:pt x="1335" y="12718"/>
                  <a:pt x="1448" y="12785"/>
                  <a:pt x="1442" y="12687"/>
                </a:cubicBezTo>
                <a:lnTo>
                  <a:pt x="1442" y="12687"/>
                </a:lnTo>
                <a:cubicBezTo>
                  <a:pt x="1445" y="12693"/>
                  <a:pt x="1453" y="12701"/>
                  <a:pt x="1461" y="12707"/>
                </a:cubicBezTo>
                <a:lnTo>
                  <a:pt x="1461" y="12707"/>
                </a:lnTo>
                <a:lnTo>
                  <a:pt x="1441" y="12680"/>
                </a:lnTo>
                <a:lnTo>
                  <a:pt x="1441" y="12680"/>
                </a:lnTo>
                <a:cubicBezTo>
                  <a:pt x="1441" y="12682"/>
                  <a:pt x="1441" y="12685"/>
                  <a:pt x="1442" y="12687"/>
                </a:cubicBezTo>
                <a:lnTo>
                  <a:pt x="1442" y="12687"/>
                </a:lnTo>
                <a:cubicBezTo>
                  <a:pt x="1438" y="12681"/>
                  <a:pt x="1438" y="12676"/>
                  <a:pt x="1444" y="12672"/>
                </a:cubicBezTo>
                <a:lnTo>
                  <a:pt x="1444" y="12672"/>
                </a:lnTo>
                <a:lnTo>
                  <a:pt x="1393" y="12692"/>
                </a:lnTo>
                <a:cubicBezTo>
                  <a:pt x="1370" y="12645"/>
                  <a:pt x="1370" y="12609"/>
                  <a:pt x="1370" y="12585"/>
                </a:cubicBezTo>
                <a:cubicBezTo>
                  <a:pt x="1322" y="12549"/>
                  <a:pt x="1239" y="12573"/>
                  <a:pt x="1203" y="12454"/>
                </a:cubicBezTo>
                <a:lnTo>
                  <a:pt x="1203" y="12454"/>
                </a:lnTo>
                <a:lnTo>
                  <a:pt x="1227" y="12478"/>
                </a:lnTo>
                <a:cubicBezTo>
                  <a:pt x="1179" y="12406"/>
                  <a:pt x="1227" y="12406"/>
                  <a:pt x="1227" y="12395"/>
                </a:cubicBezTo>
                <a:lnTo>
                  <a:pt x="1239" y="12406"/>
                </a:lnTo>
                <a:lnTo>
                  <a:pt x="1227" y="12323"/>
                </a:lnTo>
                <a:lnTo>
                  <a:pt x="1227" y="12323"/>
                </a:lnTo>
                <a:cubicBezTo>
                  <a:pt x="1230" y="12339"/>
                  <a:pt x="1239" y="12354"/>
                  <a:pt x="1249" y="12368"/>
                </a:cubicBezTo>
                <a:lnTo>
                  <a:pt x="1249" y="12368"/>
                </a:lnTo>
                <a:cubicBezTo>
                  <a:pt x="1228" y="12323"/>
                  <a:pt x="1263" y="12323"/>
                  <a:pt x="1274" y="12311"/>
                </a:cubicBezTo>
                <a:lnTo>
                  <a:pt x="1227" y="12240"/>
                </a:lnTo>
                <a:cubicBezTo>
                  <a:pt x="1229" y="12239"/>
                  <a:pt x="1231" y="12238"/>
                  <a:pt x="1233" y="12238"/>
                </a:cubicBezTo>
                <a:cubicBezTo>
                  <a:pt x="1246" y="12238"/>
                  <a:pt x="1255" y="12259"/>
                  <a:pt x="1259" y="12259"/>
                </a:cubicBezTo>
                <a:cubicBezTo>
                  <a:pt x="1261" y="12259"/>
                  <a:pt x="1262" y="12254"/>
                  <a:pt x="1262" y="12240"/>
                </a:cubicBezTo>
                <a:lnTo>
                  <a:pt x="1179" y="12156"/>
                </a:lnTo>
                <a:cubicBezTo>
                  <a:pt x="1239" y="12097"/>
                  <a:pt x="1096" y="12061"/>
                  <a:pt x="1132" y="11978"/>
                </a:cubicBezTo>
                <a:lnTo>
                  <a:pt x="1132" y="11978"/>
                </a:lnTo>
                <a:cubicBezTo>
                  <a:pt x="1146" y="11999"/>
                  <a:pt x="1153" y="12007"/>
                  <a:pt x="1156" y="12007"/>
                </a:cubicBezTo>
                <a:cubicBezTo>
                  <a:pt x="1164" y="12007"/>
                  <a:pt x="1154" y="11966"/>
                  <a:pt x="1179" y="11966"/>
                </a:cubicBezTo>
                <a:cubicBezTo>
                  <a:pt x="1179" y="11966"/>
                  <a:pt x="1155" y="11918"/>
                  <a:pt x="1132" y="11871"/>
                </a:cubicBezTo>
                <a:cubicBezTo>
                  <a:pt x="1108" y="11835"/>
                  <a:pt x="1084" y="11787"/>
                  <a:pt x="1084" y="11787"/>
                </a:cubicBezTo>
                <a:cubicBezTo>
                  <a:pt x="1084" y="11783"/>
                  <a:pt x="1085" y="11782"/>
                  <a:pt x="1088" y="11782"/>
                </a:cubicBezTo>
                <a:cubicBezTo>
                  <a:pt x="1093" y="11782"/>
                  <a:pt x="1102" y="11790"/>
                  <a:pt x="1108" y="11797"/>
                </a:cubicBezTo>
                <a:lnTo>
                  <a:pt x="1108" y="11797"/>
                </a:lnTo>
                <a:cubicBezTo>
                  <a:pt x="1118" y="11752"/>
                  <a:pt x="1072" y="11751"/>
                  <a:pt x="1060" y="11728"/>
                </a:cubicBezTo>
                <a:cubicBezTo>
                  <a:pt x="1072" y="11704"/>
                  <a:pt x="1001" y="11597"/>
                  <a:pt x="1048" y="11573"/>
                </a:cubicBezTo>
                <a:cubicBezTo>
                  <a:pt x="1024" y="11442"/>
                  <a:pt x="977" y="11549"/>
                  <a:pt x="953" y="11418"/>
                </a:cubicBezTo>
                <a:cubicBezTo>
                  <a:pt x="955" y="11416"/>
                  <a:pt x="957" y="11415"/>
                  <a:pt x="959" y="11415"/>
                </a:cubicBezTo>
                <a:cubicBezTo>
                  <a:pt x="974" y="11415"/>
                  <a:pt x="984" y="11465"/>
                  <a:pt x="992" y="11465"/>
                </a:cubicBezTo>
                <a:cubicBezTo>
                  <a:pt x="995" y="11465"/>
                  <a:pt x="998" y="11459"/>
                  <a:pt x="1001" y="11442"/>
                </a:cubicBezTo>
                <a:lnTo>
                  <a:pt x="953" y="11323"/>
                </a:lnTo>
                <a:lnTo>
                  <a:pt x="953" y="11323"/>
                </a:lnTo>
                <a:cubicBezTo>
                  <a:pt x="965" y="11335"/>
                  <a:pt x="1001" y="11335"/>
                  <a:pt x="1012" y="11383"/>
                </a:cubicBezTo>
                <a:cubicBezTo>
                  <a:pt x="929" y="11037"/>
                  <a:pt x="1036" y="10823"/>
                  <a:pt x="929" y="10525"/>
                </a:cubicBezTo>
                <a:cubicBezTo>
                  <a:pt x="935" y="10514"/>
                  <a:pt x="939" y="10509"/>
                  <a:pt x="943" y="10509"/>
                </a:cubicBezTo>
                <a:cubicBezTo>
                  <a:pt x="955" y="10509"/>
                  <a:pt x="961" y="10555"/>
                  <a:pt x="989" y="10573"/>
                </a:cubicBezTo>
                <a:cubicBezTo>
                  <a:pt x="893" y="10371"/>
                  <a:pt x="1001" y="10251"/>
                  <a:pt x="977" y="10073"/>
                </a:cubicBezTo>
                <a:lnTo>
                  <a:pt x="953" y="10073"/>
                </a:lnTo>
                <a:cubicBezTo>
                  <a:pt x="1001" y="9799"/>
                  <a:pt x="953" y="9501"/>
                  <a:pt x="1012" y="9216"/>
                </a:cubicBezTo>
                <a:lnTo>
                  <a:pt x="1012" y="9216"/>
                </a:lnTo>
                <a:lnTo>
                  <a:pt x="989" y="9251"/>
                </a:lnTo>
                <a:cubicBezTo>
                  <a:pt x="977" y="9204"/>
                  <a:pt x="977" y="9144"/>
                  <a:pt x="965" y="9097"/>
                </a:cubicBezTo>
                <a:cubicBezTo>
                  <a:pt x="968" y="9095"/>
                  <a:pt x="971" y="9094"/>
                  <a:pt x="974" y="9094"/>
                </a:cubicBezTo>
                <a:cubicBezTo>
                  <a:pt x="984" y="9094"/>
                  <a:pt x="995" y="9100"/>
                  <a:pt x="1004" y="9100"/>
                </a:cubicBezTo>
                <a:cubicBezTo>
                  <a:pt x="1015" y="9100"/>
                  <a:pt x="1024" y="9091"/>
                  <a:pt x="1024" y="9049"/>
                </a:cubicBezTo>
                <a:lnTo>
                  <a:pt x="1024" y="9049"/>
                </a:lnTo>
                <a:cubicBezTo>
                  <a:pt x="1014" y="9059"/>
                  <a:pt x="1004" y="9087"/>
                  <a:pt x="994" y="9087"/>
                </a:cubicBezTo>
                <a:cubicBezTo>
                  <a:pt x="992" y="9087"/>
                  <a:pt x="990" y="9086"/>
                  <a:pt x="989" y="9085"/>
                </a:cubicBezTo>
                <a:cubicBezTo>
                  <a:pt x="1084" y="8847"/>
                  <a:pt x="1191" y="8358"/>
                  <a:pt x="1429" y="8049"/>
                </a:cubicBezTo>
                <a:cubicBezTo>
                  <a:pt x="1679" y="7561"/>
                  <a:pt x="2132" y="7192"/>
                  <a:pt x="2572" y="6930"/>
                </a:cubicBezTo>
                <a:lnTo>
                  <a:pt x="2572" y="6930"/>
                </a:lnTo>
                <a:cubicBezTo>
                  <a:pt x="2558" y="6937"/>
                  <a:pt x="2547" y="6939"/>
                  <a:pt x="2539" y="6939"/>
                </a:cubicBezTo>
                <a:cubicBezTo>
                  <a:pt x="2503" y="6939"/>
                  <a:pt x="2512" y="6889"/>
                  <a:pt x="2560" y="6870"/>
                </a:cubicBezTo>
                <a:cubicBezTo>
                  <a:pt x="2578" y="6875"/>
                  <a:pt x="2595" y="6876"/>
                  <a:pt x="2610" y="6876"/>
                </a:cubicBezTo>
                <a:cubicBezTo>
                  <a:pt x="2678" y="6876"/>
                  <a:pt x="2726" y="6840"/>
                  <a:pt x="2775" y="6811"/>
                </a:cubicBezTo>
                <a:cubicBezTo>
                  <a:pt x="2834" y="6775"/>
                  <a:pt x="2894" y="6739"/>
                  <a:pt x="2989" y="6739"/>
                </a:cubicBezTo>
                <a:cubicBezTo>
                  <a:pt x="3120" y="6668"/>
                  <a:pt x="3263" y="6656"/>
                  <a:pt x="3394" y="6620"/>
                </a:cubicBezTo>
                <a:cubicBezTo>
                  <a:pt x="3525" y="6620"/>
                  <a:pt x="3644" y="6584"/>
                  <a:pt x="3775" y="6537"/>
                </a:cubicBezTo>
                <a:lnTo>
                  <a:pt x="3775" y="6537"/>
                </a:lnTo>
                <a:cubicBezTo>
                  <a:pt x="3763" y="6644"/>
                  <a:pt x="3751" y="6763"/>
                  <a:pt x="3727" y="6822"/>
                </a:cubicBezTo>
                <a:cubicBezTo>
                  <a:pt x="3735" y="6822"/>
                  <a:pt x="3738" y="6828"/>
                  <a:pt x="3742" y="6828"/>
                </a:cubicBezTo>
                <a:cubicBezTo>
                  <a:pt x="3744" y="6828"/>
                  <a:pt x="3747" y="6826"/>
                  <a:pt x="3751" y="6822"/>
                </a:cubicBezTo>
                <a:lnTo>
                  <a:pt x="3751" y="6822"/>
                </a:lnTo>
                <a:cubicBezTo>
                  <a:pt x="3751" y="6918"/>
                  <a:pt x="3727" y="7037"/>
                  <a:pt x="3727" y="7132"/>
                </a:cubicBezTo>
                <a:cubicBezTo>
                  <a:pt x="3703" y="7120"/>
                  <a:pt x="3703" y="7096"/>
                  <a:pt x="3703" y="7072"/>
                </a:cubicBezTo>
                <a:cubicBezTo>
                  <a:pt x="3703" y="7108"/>
                  <a:pt x="3691" y="7156"/>
                  <a:pt x="3703" y="7192"/>
                </a:cubicBezTo>
                <a:lnTo>
                  <a:pt x="3668" y="7156"/>
                </a:lnTo>
                <a:lnTo>
                  <a:pt x="3668" y="7156"/>
                </a:lnTo>
                <a:cubicBezTo>
                  <a:pt x="3668" y="7227"/>
                  <a:pt x="3691" y="7370"/>
                  <a:pt x="3644" y="7394"/>
                </a:cubicBezTo>
                <a:cubicBezTo>
                  <a:pt x="3651" y="7391"/>
                  <a:pt x="3658" y="7388"/>
                  <a:pt x="3664" y="7388"/>
                </a:cubicBezTo>
                <a:cubicBezTo>
                  <a:pt x="3679" y="7388"/>
                  <a:pt x="3691" y="7403"/>
                  <a:pt x="3691" y="7453"/>
                </a:cubicBezTo>
                <a:cubicBezTo>
                  <a:pt x="3620" y="7489"/>
                  <a:pt x="3727" y="7632"/>
                  <a:pt x="3703" y="7727"/>
                </a:cubicBezTo>
                <a:cubicBezTo>
                  <a:pt x="3683" y="7717"/>
                  <a:pt x="3680" y="7663"/>
                  <a:pt x="3680" y="7663"/>
                </a:cubicBezTo>
                <a:cubicBezTo>
                  <a:pt x="3679" y="7663"/>
                  <a:pt x="3679" y="7664"/>
                  <a:pt x="3679" y="7668"/>
                </a:cubicBezTo>
                <a:cubicBezTo>
                  <a:pt x="3668" y="7715"/>
                  <a:pt x="3691" y="7763"/>
                  <a:pt x="3715" y="7811"/>
                </a:cubicBezTo>
                <a:lnTo>
                  <a:pt x="3691" y="7799"/>
                </a:lnTo>
                <a:lnTo>
                  <a:pt x="3691" y="7799"/>
                </a:lnTo>
                <a:cubicBezTo>
                  <a:pt x="3691" y="7799"/>
                  <a:pt x="3703" y="7858"/>
                  <a:pt x="3715" y="7918"/>
                </a:cubicBezTo>
                <a:cubicBezTo>
                  <a:pt x="3727" y="7977"/>
                  <a:pt x="3751" y="8037"/>
                  <a:pt x="3751" y="8037"/>
                </a:cubicBezTo>
                <a:cubicBezTo>
                  <a:pt x="3691" y="8085"/>
                  <a:pt x="3799" y="8263"/>
                  <a:pt x="3763" y="8263"/>
                </a:cubicBezTo>
                <a:cubicBezTo>
                  <a:pt x="3765" y="8281"/>
                  <a:pt x="3767" y="8287"/>
                  <a:pt x="3768" y="8287"/>
                </a:cubicBezTo>
                <a:cubicBezTo>
                  <a:pt x="3770" y="8287"/>
                  <a:pt x="3771" y="8250"/>
                  <a:pt x="3779" y="8250"/>
                </a:cubicBezTo>
                <a:cubicBezTo>
                  <a:pt x="3783" y="8250"/>
                  <a:pt x="3789" y="8259"/>
                  <a:pt x="3799" y="8287"/>
                </a:cubicBezTo>
                <a:cubicBezTo>
                  <a:pt x="3787" y="8323"/>
                  <a:pt x="3834" y="8382"/>
                  <a:pt x="3799" y="8382"/>
                </a:cubicBezTo>
                <a:lnTo>
                  <a:pt x="3787" y="8382"/>
                </a:lnTo>
                <a:lnTo>
                  <a:pt x="3810" y="8454"/>
                </a:lnTo>
                <a:lnTo>
                  <a:pt x="3763" y="8418"/>
                </a:lnTo>
                <a:lnTo>
                  <a:pt x="3763" y="8418"/>
                </a:lnTo>
                <a:cubicBezTo>
                  <a:pt x="3787" y="8477"/>
                  <a:pt x="3834" y="8513"/>
                  <a:pt x="3858" y="8513"/>
                </a:cubicBezTo>
                <a:cubicBezTo>
                  <a:pt x="3846" y="8585"/>
                  <a:pt x="3906" y="8656"/>
                  <a:pt x="3882" y="8692"/>
                </a:cubicBezTo>
                <a:lnTo>
                  <a:pt x="3858" y="8680"/>
                </a:lnTo>
                <a:lnTo>
                  <a:pt x="3858" y="8680"/>
                </a:lnTo>
                <a:cubicBezTo>
                  <a:pt x="3941" y="8847"/>
                  <a:pt x="3870" y="9001"/>
                  <a:pt x="3989" y="9108"/>
                </a:cubicBezTo>
                <a:cubicBezTo>
                  <a:pt x="3989" y="9114"/>
                  <a:pt x="3986" y="9117"/>
                  <a:pt x="3982" y="9117"/>
                </a:cubicBezTo>
                <a:cubicBezTo>
                  <a:pt x="3977" y="9117"/>
                  <a:pt x="3971" y="9114"/>
                  <a:pt x="3965" y="9108"/>
                </a:cubicBezTo>
                <a:lnTo>
                  <a:pt x="3965" y="9108"/>
                </a:lnTo>
                <a:lnTo>
                  <a:pt x="4013" y="9204"/>
                </a:lnTo>
                <a:lnTo>
                  <a:pt x="4013" y="9204"/>
                </a:lnTo>
                <a:lnTo>
                  <a:pt x="3977" y="9192"/>
                </a:lnTo>
                <a:lnTo>
                  <a:pt x="4096" y="9335"/>
                </a:lnTo>
                <a:lnTo>
                  <a:pt x="4084" y="9347"/>
                </a:lnTo>
                <a:cubicBezTo>
                  <a:pt x="4132" y="9454"/>
                  <a:pt x="4239" y="9620"/>
                  <a:pt x="4346" y="9751"/>
                </a:cubicBezTo>
                <a:lnTo>
                  <a:pt x="4322" y="9739"/>
                </a:lnTo>
                <a:lnTo>
                  <a:pt x="4322" y="9739"/>
                </a:lnTo>
                <a:cubicBezTo>
                  <a:pt x="4453" y="9859"/>
                  <a:pt x="4406" y="9882"/>
                  <a:pt x="4513" y="9978"/>
                </a:cubicBezTo>
                <a:cubicBezTo>
                  <a:pt x="4501" y="9978"/>
                  <a:pt x="4501" y="9966"/>
                  <a:pt x="4489" y="9966"/>
                </a:cubicBezTo>
                <a:lnTo>
                  <a:pt x="4572" y="10061"/>
                </a:lnTo>
                <a:lnTo>
                  <a:pt x="4558" y="10054"/>
                </a:lnTo>
                <a:lnTo>
                  <a:pt x="4558" y="10054"/>
                </a:lnTo>
                <a:cubicBezTo>
                  <a:pt x="4624" y="10091"/>
                  <a:pt x="4672" y="10220"/>
                  <a:pt x="4673" y="10220"/>
                </a:cubicBezTo>
                <a:cubicBezTo>
                  <a:pt x="4673" y="10220"/>
                  <a:pt x="4671" y="10215"/>
                  <a:pt x="4668" y="10204"/>
                </a:cubicBezTo>
                <a:lnTo>
                  <a:pt x="4668" y="10204"/>
                </a:lnTo>
                <a:cubicBezTo>
                  <a:pt x="4721" y="10225"/>
                  <a:pt x="4783" y="10265"/>
                  <a:pt x="4822" y="10265"/>
                </a:cubicBezTo>
                <a:cubicBezTo>
                  <a:pt x="4826" y="10265"/>
                  <a:pt x="4830" y="10265"/>
                  <a:pt x="4834" y="10263"/>
                </a:cubicBezTo>
                <a:cubicBezTo>
                  <a:pt x="4930" y="10347"/>
                  <a:pt x="4834" y="10299"/>
                  <a:pt x="4894" y="10371"/>
                </a:cubicBezTo>
                <a:cubicBezTo>
                  <a:pt x="4977" y="10430"/>
                  <a:pt x="5001" y="10418"/>
                  <a:pt x="5108" y="10501"/>
                </a:cubicBezTo>
                <a:lnTo>
                  <a:pt x="5096" y="10513"/>
                </a:lnTo>
                <a:cubicBezTo>
                  <a:pt x="5156" y="10537"/>
                  <a:pt x="5203" y="10549"/>
                  <a:pt x="5275" y="10585"/>
                </a:cubicBezTo>
                <a:lnTo>
                  <a:pt x="5251" y="10585"/>
                </a:lnTo>
                <a:cubicBezTo>
                  <a:pt x="5374" y="10605"/>
                  <a:pt x="5391" y="10687"/>
                  <a:pt x="5484" y="10687"/>
                </a:cubicBezTo>
                <a:cubicBezTo>
                  <a:pt x="5499" y="10687"/>
                  <a:pt x="5517" y="10685"/>
                  <a:pt x="5537" y="10680"/>
                </a:cubicBezTo>
                <a:cubicBezTo>
                  <a:pt x="5596" y="10704"/>
                  <a:pt x="5704" y="10728"/>
                  <a:pt x="5692" y="10763"/>
                </a:cubicBezTo>
                <a:cubicBezTo>
                  <a:pt x="5771" y="10768"/>
                  <a:pt x="5843" y="10771"/>
                  <a:pt x="5914" y="10771"/>
                </a:cubicBezTo>
                <a:cubicBezTo>
                  <a:pt x="6014" y="10771"/>
                  <a:pt x="6111" y="10765"/>
                  <a:pt x="6215" y="10752"/>
                </a:cubicBezTo>
                <a:cubicBezTo>
                  <a:pt x="6228" y="10773"/>
                  <a:pt x="6237" y="10779"/>
                  <a:pt x="6247" y="10779"/>
                </a:cubicBezTo>
                <a:cubicBezTo>
                  <a:pt x="6261" y="10779"/>
                  <a:pt x="6279" y="10769"/>
                  <a:pt x="6316" y="10769"/>
                </a:cubicBezTo>
                <a:cubicBezTo>
                  <a:pt x="6330" y="10769"/>
                  <a:pt x="6348" y="10771"/>
                  <a:pt x="6370" y="10775"/>
                </a:cubicBezTo>
                <a:lnTo>
                  <a:pt x="6358" y="10740"/>
                </a:lnTo>
                <a:cubicBezTo>
                  <a:pt x="6620" y="10704"/>
                  <a:pt x="6942" y="10668"/>
                  <a:pt x="7180" y="10478"/>
                </a:cubicBezTo>
                <a:lnTo>
                  <a:pt x="7216" y="10501"/>
                </a:lnTo>
                <a:cubicBezTo>
                  <a:pt x="7216" y="10501"/>
                  <a:pt x="7239" y="10442"/>
                  <a:pt x="7239" y="10442"/>
                </a:cubicBezTo>
                <a:cubicBezTo>
                  <a:pt x="7513" y="10251"/>
                  <a:pt x="7763" y="9906"/>
                  <a:pt x="7847" y="9656"/>
                </a:cubicBezTo>
                <a:cubicBezTo>
                  <a:pt x="7870" y="9573"/>
                  <a:pt x="7870" y="9442"/>
                  <a:pt x="7906" y="9323"/>
                </a:cubicBezTo>
                <a:lnTo>
                  <a:pt x="7906" y="9335"/>
                </a:lnTo>
                <a:cubicBezTo>
                  <a:pt x="7930" y="9108"/>
                  <a:pt x="7930" y="8870"/>
                  <a:pt x="7918" y="8632"/>
                </a:cubicBezTo>
                <a:lnTo>
                  <a:pt x="7918" y="8632"/>
                </a:lnTo>
                <a:cubicBezTo>
                  <a:pt x="7921" y="8635"/>
                  <a:pt x="7923" y="8636"/>
                  <a:pt x="7925" y="8636"/>
                </a:cubicBezTo>
                <a:cubicBezTo>
                  <a:pt x="7928" y="8636"/>
                  <a:pt x="7930" y="8633"/>
                  <a:pt x="7932" y="8633"/>
                </a:cubicBezTo>
                <a:cubicBezTo>
                  <a:pt x="7933" y="8633"/>
                  <a:pt x="7935" y="8633"/>
                  <a:pt x="7936" y="8635"/>
                </a:cubicBezTo>
                <a:lnTo>
                  <a:pt x="7936" y="8635"/>
                </a:lnTo>
                <a:cubicBezTo>
                  <a:pt x="7909" y="8586"/>
                  <a:pt x="7929" y="8510"/>
                  <a:pt x="7918" y="8466"/>
                </a:cubicBezTo>
                <a:lnTo>
                  <a:pt x="7918" y="8466"/>
                </a:lnTo>
                <a:lnTo>
                  <a:pt x="7906" y="8525"/>
                </a:lnTo>
                <a:cubicBezTo>
                  <a:pt x="7859" y="8466"/>
                  <a:pt x="7870" y="8370"/>
                  <a:pt x="7882" y="8323"/>
                </a:cubicBezTo>
                <a:cubicBezTo>
                  <a:pt x="7882" y="8323"/>
                  <a:pt x="7811" y="8239"/>
                  <a:pt x="7811" y="8239"/>
                </a:cubicBezTo>
                <a:cubicBezTo>
                  <a:pt x="7823" y="8227"/>
                  <a:pt x="7823" y="8215"/>
                  <a:pt x="7823" y="8215"/>
                </a:cubicBezTo>
                <a:lnTo>
                  <a:pt x="7799" y="8204"/>
                </a:lnTo>
                <a:lnTo>
                  <a:pt x="7823" y="8132"/>
                </a:lnTo>
                <a:cubicBezTo>
                  <a:pt x="7811" y="8120"/>
                  <a:pt x="7751" y="7989"/>
                  <a:pt x="7692" y="7977"/>
                </a:cubicBezTo>
                <a:cubicBezTo>
                  <a:pt x="7701" y="7960"/>
                  <a:pt x="7683" y="7909"/>
                  <a:pt x="7688" y="7909"/>
                </a:cubicBezTo>
                <a:cubicBezTo>
                  <a:pt x="7690" y="7909"/>
                  <a:pt x="7695" y="7915"/>
                  <a:pt x="7704" y="7930"/>
                </a:cubicBezTo>
                <a:cubicBezTo>
                  <a:pt x="7704" y="7930"/>
                  <a:pt x="7680" y="7846"/>
                  <a:pt x="7632" y="7763"/>
                </a:cubicBezTo>
                <a:cubicBezTo>
                  <a:pt x="7597" y="7680"/>
                  <a:pt x="7549" y="7608"/>
                  <a:pt x="7549" y="7608"/>
                </a:cubicBezTo>
                <a:lnTo>
                  <a:pt x="7549" y="7608"/>
                </a:lnTo>
                <a:lnTo>
                  <a:pt x="7561" y="7656"/>
                </a:lnTo>
                <a:cubicBezTo>
                  <a:pt x="7558" y="7659"/>
                  <a:pt x="7554" y="7660"/>
                  <a:pt x="7550" y="7660"/>
                </a:cubicBezTo>
                <a:cubicBezTo>
                  <a:pt x="7521" y="7660"/>
                  <a:pt x="7464" y="7591"/>
                  <a:pt x="7454" y="7549"/>
                </a:cubicBezTo>
                <a:lnTo>
                  <a:pt x="7454" y="7549"/>
                </a:lnTo>
                <a:cubicBezTo>
                  <a:pt x="7468" y="7560"/>
                  <a:pt x="7477" y="7565"/>
                  <a:pt x="7484" y="7565"/>
                </a:cubicBezTo>
                <a:cubicBezTo>
                  <a:pt x="7504" y="7565"/>
                  <a:pt x="7492" y="7516"/>
                  <a:pt x="7501" y="7489"/>
                </a:cubicBezTo>
                <a:cubicBezTo>
                  <a:pt x="7493" y="7483"/>
                  <a:pt x="7487" y="7480"/>
                  <a:pt x="7484" y="7480"/>
                </a:cubicBezTo>
                <a:cubicBezTo>
                  <a:pt x="7469" y="7480"/>
                  <a:pt x="7491" y="7526"/>
                  <a:pt x="7472" y="7526"/>
                </a:cubicBezTo>
                <a:cubicBezTo>
                  <a:pt x="7470" y="7526"/>
                  <a:pt x="7468" y="7526"/>
                  <a:pt x="7466" y="7525"/>
                </a:cubicBezTo>
                <a:cubicBezTo>
                  <a:pt x="7406" y="7489"/>
                  <a:pt x="7335" y="7394"/>
                  <a:pt x="7323" y="7358"/>
                </a:cubicBezTo>
                <a:lnTo>
                  <a:pt x="7323" y="7358"/>
                </a:lnTo>
                <a:lnTo>
                  <a:pt x="7358" y="7382"/>
                </a:lnTo>
                <a:cubicBezTo>
                  <a:pt x="7299" y="7323"/>
                  <a:pt x="7323" y="7251"/>
                  <a:pt x="7263" y="7192"/>
                </a:cubicBezTo>
                <a:cubicBezTo>
                  <a:pt x="7222" y="7167"/>
                  <a:pt x="7198" y="7131"/>
                  <a:pt x="7175" y="7131"/>
                </a:cubicBezTo>
                <a:cubicBezTo>
                  <a:pt x="7165" y="7131"/>
                  <a:pt x="7155" y="7138"/>
                  <a:pt x="7144" y="7156"/>
                </a:cubicBezTo>
                <a:cubicBezTo>
                  <a:pt x="7073" y="7084"/>
                  <a:pt x="7156" y="7096"/>
                  <a:pt x="7132" y="7061"/>
                </a:cubicBezTo>
                <a:cubicBezTo>
                  <a:pt x="7085" y="7037"/>
                  <a:pt x="7001" y="6930"/>
                  <a:pt x="7001" y="6906"/>
                </a:cubicBezTo>
                <a:cubicBezTo>
                  <a:pt x="6999" y="6906"/>
                  <a:pt x="6996" y="6906"/>
                  <a:pt x="6994" y="6906"/>
                </a:cubicBezTo>
                <a:cubicBezTo>
                  <a:pt x="6909" y="6906"/>
                  <a:pt x="6843" y="6723"/>
                  <a:pt x="6779" y="6723"/>
                </a:cubicBezTo>
                <a:cubicBezTo>
                  <a:pt x="6774" y="6723"/>
                  <a:pt x="6768" y="6725"/>
                  <a:pt x="6763" y="6727"/>
                </a:cubicBezTo>
                <a:lnTo>
                  <a:pt x="6739" y="6644"/>
                </a:lnTo>
                <a:cubicBezTo>
                  <a:pt x="6726" y="6650"/>
                  <a:pt x="6710" y="6660"/>
                  <a:pt x="6688" y="6660"/>
                </a:cubicBezTo>
                <a:cubicBezTo>
                  <a:pt x="6669" y="6660"/>
                  <a:pt x="6647" y="6654"/>
                  <a:pt x="6620" y="6632"/>
                </a:cubicBezTo>
                <a:cubicBezTo>
                  <a:pt x="6585" y="6572"/>
                  <a:pt x="6620" y="6561"/>
                  <a:pt x="6620" y="6537"/>
                </a:cubicBezTo>
                <a:lnTo>
                  <a:pt x="6620" y="6537"/>
                </a:lnTo>
                <a:lnTo>
                  <a:pt x="6537" y="6561"/>
                </a:lnTo>
                <a:cubicBezTo>
                  <a:pt x="6299" y="6263"/>
                  <a:pt x="5846" y="6037"/>
                  <a:pt x="5489" y="5834"/>
                </a:cubicBezTo>
                <a:cubicBezTo>
                  <a:pt x="5394" y="5810"/>
                  <a:pt x="5299" y="5787"/>
                  <a:pt x="5192" y="5763"/>
                </a:cubicBezTo>
                <a:cubicBezTo>
                  <a:pt x="5084" y="5751"/>
                  <a:pt x="4977" y="5715"/>
                  <a:pt x="4870" y="5691"/>
                </a:cubicBezTo>
                <a:lnTo>
                  <a:pt x="4894" y="5679"/>
                </a:lnTo>
                <a:lnTo>
                  <a:pt x="4680" y="5632"/>
                </a:lnTo>
                <a:lnTo>
                  <a:pt x="4834" y="5691"/>
                </a:lnTo>
                <a:cubicBezTo>
                  <a:pt x="4787" y="5691"/>
                  <a:pt x="4751" y="5691"/>
                  <a:pt x="4703" y="5679"/>
                </a:cubicBezTo>
                <a:cubicBezTo>
                  <a:pt x="4668" y="5679"/>
                  <a:pt x="4632" y="5668"/>
                  <a:pt x="4596" y="5656"/>
                </a:cubicBezTo>
                <a:cubicBezTo>
                  <a:pt x="4608" y="5632"/>
                  <a:pt x="4620" y="5620"/>
                  <a:pt x="4632" y="5620"/>
                </a:cubicBezTo>
                <a:cubicBezTo>
                  <a:pt x="4638" y="5602"/>
                  <a:pt x="4632" y="5599"/>
                  <a:pt x="4623" y="5599"/>
                </a:cubicBezTo>
                <a:cubicBezTo>
                  <a:pt x="4619" y="5599"/>
                  <a:pt x="4613" y="5600"/>
                  <a:pt x="4609" y="5600"/>
                </a:cubicBezTo>
                <a:cubicBezTo>
                  <a:pt x="4604" y="5600"/>
                  <a:pt x="4599" y="5599"/>
                  <a:pt x="4596" y="5596"/>
                </a:cubicBezTo>
                <a:cubicBezTo>
                  <a:pt x="4596" y="5596"/>
                  <a:pt x="4644" y="5465"/>
                  <a:pt x="4644" y="5465"/>
                </a:cubicBezTo>
                <a:cubicBezTo>
                  <a:pt x="4668" y="5465"/>
                  <a:pt x="4739" y="5477"/>
                  <a:pt x="4739" y="5501"/>
                </a:cubicBezTo>
                <a:cubicBezTo>
                  <a:pt x="4739" y="5441"/>
                  <a:pt x="4680" y="5453"/>
                  <a:pt x="4715" y="5394"/>
                </a:cubicBezTo>
                <a:lnTo>
                  <a:pt x="4715" y="5394"/>
                </a:lnTo>
                <a:cubicBezTo>
                  <a:pt x="4719" y="5401"/>
                  <a:pt x="4724" y="5404"/>
                  <a:pt x="4728" y="5404"/>
                </a:cubicBezTo>
                <a:cubicBezTo>
                  <a:pt x="4747" y="5404"/>
                  <a:pt x="4772" y="5360"/>
                  <a:pt x="4792" y="5360"/>
                </a:cubicBezTo>
                <a:cubicBezTo>
                  <a:pt x="4799" y="5360"/>
                  <a:pt x="4805" y="5366"/>
                  <a:pt x="4811" y="5382"/>
                </a:cubicBezTo>
                <a:cubicBezTo>
                  <a:pt x="4858" y="5358"/>
                  <a:pt x="4906" y="5239"/>
                  <a:pt x="4918" y="5167"/>
                </a:cubicBezTo>
                <a:cubicBezTo>
                  <a:pt x="4916" y="5159"/>
                  <a:pt x="4913" y="5156"/>
                  <a:pt x="4910" y="5156"/>
                </a:cubicBezTo>
                <a:cubicBezTo>
                  <a:pt x="4895" y="5156"/>
                  <a:pt x="4870" y="5218"/>
                  <a:pt x="4844" y="5218"/>
                </a:cubicBezTo>
                <a:cubicBezTo>
                  <a:pt x="4841" y="5218"/>
                  <a:pt x="4838" y="5217"/>
                  <a:pt x="4834" y="5215"/>
                </a:cubicBezTo>
                <a:cubicBezTo>
                  <a:pt x="4894" y="5025"/>
                  <a:pt x="4811" y="4977"/>
                  <a:pt x="4894" y="4846"/>
                </a:cubicBezTo>
                <a:lnTo>
                  <a:pt x="4894" y="4846"/>
                </a:lnTo>
                <a:lnTo>
                  <a:pt x="4870" y="4882"/>
                </a:lnTo>
                <a:cubicBezTo>
                  <a:pt x="4882" y="4786"/>
                  <a:pt x="4882" y="4798"/>
                  <a:pt x="4882" y="4739"/>
                </a:cubicBezTo>
                <a:cubicBezTo>
                  <a:pt x="4889" y="4748"/>
                  <a:pt x="4899" y="4752"/>
                  <a:pt x="4911" y="4752"/>
                </a:cubicBezTo>
                <a:cubicBezTo>
                  <a:pt x="4961" y="4752"/>
                  <a:pt x="5048" y="4676"/>
                  <a:pt x="5096" y="4560"/>
                </a:cubicBezTo>
                <a:cubicBezTo>
                  <a:pt x="5095" y="4559"/>
                  <a:pt x="5094" y="4559"/>
                  <a:pt x="5092" y="4559"/>
                </a:cubicBezTo>
                <a:cubicBezTo>
                  <a:pt x="5078" y="4559"/>
                  <a:pt x="5037" y="4594"/>
                  <a:pt x="5015" y="4594"/>
                </a:cubicBezTo>
                <a:cubicBezTo>
                  <a:pt x="5008" y="4594"/>
                  <a:pt x="5003" y="4591"/>
                  <a:pt x="5001" y="4584"/>
                </a:cubicBezTo>
                <a:lnTo>
                  <a:pt x="5037" y="4489"/>
                </a:lnTo>
                <a:cubicBezTo>
                  <a:pt x="5037" y="4489"/>
                  <a:pt x="5037" y="4501"/>
                  <a:pt x="5037" y="4513"/>
                </a:cubicBezTo>
                <a:cubicBezTo>
                  <a:pt x="5072" y="4429"/>
                  <a:pt x="5180" y="4394"/>
                  <a:pt x="5144" y="4346"/>
                </a:cubicBezTo>
                <a:lnTo>
                  <a:pt x="5202" y="4317"/>
                </a:lnTo>
                <a:lnTo>
                  <a:pt x="5202" y="4317"/>
                </a:lnTo>
                <a:cubicBezTo>
                  <a:pt x="5202" y="4319"/>
                  <a:pt x="5203" y="4321"/>
                  <a:pt x="5203" y="4322"/>
                </a:cubicBezTo>
                <a:lnTo>
                  <a:pt x="5239" y="4298"/>
                </a:lnTo>
                <a:lnTo>
                  <a:pt x="5202" y="4317"/>
                </a:lnTo>
                <a:lnTo>
                  <a:pt x="5202" y="4317"/>
                </a:lnTo>
                <a:cubicBezTo>
                  <a:pt x="5196" y="4287"/>
                  <a:pt x="5227" y="4202"/>
                  <a:pt x="5227" y="4179"/>
                </a:cubicBezTo>
                <a:cubicBezTo>
                  <a:pt x="5263" y="4084"/>
                  <a:pt x="5299" y="4060"/>
                  <a:pt x="5346" y="4024"/>
                </a:cubicBezTo>
                <a:cubicBezTo>
                  <a:pt x="5337" y="4024"/>
                  <a:pt x="5322" y="4028"/>
                  <a:pt x="5309" y="4028"/>
                </a:cubicBezTo>
                <a:cubicBezTo>
                  <a:pt x="5290" y="4028"/>
                  <a:pt x="5277" y="4020"/>
                  <a:pt x="5299" y="3977"/>
                </a:cubicBezTo>
                <a:lnTo>
                  <a:pt x="5299" y="3977"/>
                </a:lnTo>
                <a:cubicBezTo>
                  <a:pt x="5304" y="3980"/>
                  <a:pt x="5310" y="3982"/>
                  <a:pt x="5316" y="3982"/>
                </a:cubicBezTo>
                <a:cubicBezTo>
                  <a:pt x="5366" y="3982"/>
                  <a:pt x="5413" y="3867"/>
                  <a:pt x="5436" y="3867"/>
                </a:cubicBezTo>
                <a:cubicBezTo>
                  <a:pt x="5438" y="3867"/>
                  <a:pt x="5440" y="3868"/>
                  <a:pt x="5442" y="3870"/>
                </a:cubicBezTo>
                <a:cubicBezTo>
                  <a:pt x="5465" y="3846"/>
                  <a:pt x="5513" y="3810"/>
                  <a:pt x="5489" y="3786"/>
                </a:cubicBezTo>
                <a:lnTo>
                  <a:pt x="5489" y="3786"/>
                </a:lnTo>
                <a:lnTo>
                  <a:pt x="5525" y="3810"/>
                </a:lnTo>
                <a:cubicBezTo>
                  <a:pt x="5477" y="3774"/>
                  <a:pt x="5537" y="3679"/>
                  <a:pt x="5584" y="3596"/>
                </a:cubicBezTo>
                <a:cubicBezTo>
                  <a:pt x="5594" y="3606"/>
                  <a:pt x="5602" y="3610"/>
                  <a:pt x="5609" y="3610"/>
                </a:cubicBezTo>
                <a:cubicBezTo>
                  <a:pt x="5640" y="3610"/>
                  <a:pt x="5645" y="3522"/>
                  <a:pt x="5699" y="3522"/>
                </a:cubicBezTo>
                <a:cubicBezTo>
                  <a:pt x="5704" y="3522"/>
                  <a:pt x="5709" y="3523"/>
                  <a:pt x="5715" y="3524"/>
                </a:cubicBezTo>
                <a:cubicBezTo>
                  <a:pt x="5680" y="3477"/>
                  <a:pt x="5799" y="3370"/>
                  <a:pt x="5763" y="3334"/>
                </a:cubicBezTo>
                <a:cubicBezTo>
                  <a:pt x="5779" y="3307"/>
                  <a:pt x="5798" y="3299"/>
                  <a:pt x="5816" y="3299"/>
                </a:cubicBezTo>
                <a:cubicBezTo>
                  <a:pt x="5837" y="3299"/>
                  <a:pt x="5857" y="3310"/>
                  <a:pt x="5870" y="3310"/>
                </a:cubicBezTo>
                <a:lnTo>
                  <a:pt x="5870" y="3274"/>
                </a:lnTo>
                <a:cubicBezTo>
                  <a:pt x="5906" y="3262"/>
                  <a:pt x="5989" y="3155"/>
                  <a:pt x="6049" y="3108"/>
                </a:cubicBezTo>
                <a:lnTo>
                  <a:pt x="6061" y="3012"/>
                </a:lnTo>
                <a:lnTo>
                  <a:pt x="6096" y="3012"/>
                </a:lnTo>
                <a:cubicBezTo>
                  <a:pt x="6086" y="3003"/>
                  <a:pt x="6110" y="2959"/>
                  <a:pt x="6097" y="2959"/>
                </a:cubicBezTo>
                <a:cubicBezTo>
                  <a:pt x="6094" y="2959"/>
                  <a:pt x="6090" y="2961"/>
                  <a:pt x="6085" y="2965"/>
                </a:cubicBezTo>
                <a:lnTo>
                  <a:pt x="6108" y="2929"/>
                </a:lnTo>
                <a:cubicBezTo>
                  <a:pt x="6061" y="2893"/>
                  <a:pt x="6132" y="2881"/>
                  <a:pt x="6156" y="2798"/>
                </a:cubicBezTo>
                <a:cubicBezTo>
                  <a:pt x="6160" y="2796"/>
                  <a:pt x="6164" y="2795"/>
                  <a:pt x="6167" y="2795"/>
                </a:cubicBezTo>
                <a:cubicBezTo>
                  <a:pt x="6180" y="2795"/>
                  <a:pt x="6180" y="2812"/>
                  <a:pt x="6180" y="2822"/>
                </a:cubicBezTo>
                <a:cubicBezTo>
                  <a:pt x="6188" y="2814"/>
                  <a:pt x="6194" y="2811"/>
                  <a:pt x="6201" y="2811"/>
                </a:cubicBezTo>
                <a:cubicBezTo>
                  <a:pt x="6213" y="2811"/>
                  <a:pt x="6225" y="2820"/>
                  <a:pt x="6245" y="2822"/>
                </a:cubicBezTo>
                <a:lnTo>
                  <a:pt x="6245" y="2822"/>
                </a:lnTo>
                <a:cubicBezTo>
                  <a:pt x="6223" y="2811"/>
                  <a:pt x="6239" y="2691"/>
                  <a:pt x="6196" y="2691"/>
                </a:cubicBezTo>
                <a:cubicBezTo>
                  <a:pt x="6188" y="2691"/>
                  <a:pt x="6179" y="2695"/>
                  <a:pt x="6168" y="2703"/>
                </a:cubicBezTo>
                <a:cubicBezTo>
                  <a:pt x="6144" y="2703"/>
                  <a:pt x="6168" y="2643"/>
                  <a:pt x="6204" y="2620"/>
                </a:cubicBezTo>
                <a:lnTo>
                  <a:pt x="6263" y="2631"/>
                </a:lnTo>
                <a:lnTo>
                  <a:pt x="6263" y="2631"/>
                </a:lnTo>
                <a:lnTo>
                  <a:pt x="6251" y="2560"/>
                </a:lnTo>
                <a:cubicBezTo>
                  <a:pt x="6287" y="2512"/>
                  <a:pt x="6323" y="2512"/>
                  <a:pt x="6358" y="2489"/>
                </a:cubicBezTo>
                <a:lnTo>
                  <a:pt x="6358" y="2489"/>
                </a:lnTo>
                <a:cubicBezTo>
                  <a:pt x="6342" y="2514"/>
                  <a:pt x="6354" y="2575"/>
                  <a:pt x="6393" y="2575"/>
                </a:cubicBezTo>
                <a:cubicBezTo>
                  <a:pt x="6409" y="2575"/>
                  <a:pt x="6429" y="2564"/>
                  <a:pt x="6454" y="2536"/>
                </a:cubicBezTo>
                <a:lnTo>
                  <a:pt x="6454" y="2536"/>
                </a:lnTo>
                <a:cubicBezTo>
                  <a:pt x="6406" y="2596"/>
                  <a:pt x="6406" y="2631"/>
                  <a:pt x="6394" y="2667"/>
                </a:cubicBezTo>
                <a:cubicBezTo>
                  <a:pt x="6405" y="2662"/>
                  <a:pt x="6413" y="2657"/>
                  <a:pt x="6418" y="2657"/>
                </a:cubicBezTo>
                <a:cubicBezTo>
                  <a:pt x="6424" y="2657"/>
                  <a:pt x="6424" y="2665"/>
                  <a:pt x="6418" y="2691"/>
                </a:cubicBezTo>
                <a:cubicBezTo>
                  <a:pt x="6466" y="2608"/>
                  <a:pt x="6418" y="2643"/>
                  <a:pt x="6477" y="2560"/>
                </a:cubicBezTo>
                <a:cubicBezTo>
                  <a:pt x="6487" y="2574"/>
                  <a:pt x="6498" y="2581"/>
                  <a:pt x="6513" y="2581"/>
                </a:cubicBezTo>
                <a:cubicBezTo>
                  <a:pt x="6535" y="2581"/>
                  <a:pt x="6565" y="2565"/>
                  <a:pt x="6608" y="2536"/>
                </a:cubicBezTo>
                <a:lnTo>
                  <a:pt x="6608" y="2536"/>
                </a:lnTo>
                <a:lnTo>
                  <a:pt x="6537" y="2560"/>
                </a:lnTo>
                <a:cubicBezTo>
                  <a:pt x="6537" y="2560"/>
                  <a:pt x="6537" y="2548"/>
                  <a:pt x="6537" y="2548"/>
                </a:cubicBezTo>
                <a:cubicBezTo>
                  <a:pt x="6525" y="2554"/>
                  <a:pt x="6516" y="2557"/>
                  <a:pt x="6509" y="2557"/>
                </a:cubicBezTo>
                <a:cubicBezTo>
                  <a:pt x="6501" y="2557"/>
                  <a:pt x="6495" y="2554"/>
                  <a:pt x="6489" y="2548"/>
                </a:cubicBezTo>
                <a:cubicBezTo>
                  <a:pt x="6501" y="2537"/>
                  <a:pt x="6523" y="2438"/>
                  <a:pt x="6546" y="2430"/>
                </a:cubicBezTo>
                <a:lnTo>
                  <a:pt x="6546" y="2430"/>
                </a:lnTo>
                <a:cubicBezTo>
                  <a:pt x="6540" y="2431"/>
                  <a:pt x="6535" y="2431"/>
                  <a:pt x="6531" y="2431"/>
                </a:cubicBezTo>
                <a:cubicBezTo>
                  <a:pt x="6458" y="2431"/>
                  <a:pt x="6606" y="2284"/>
                  <a:pt x="6561" y="2284"/>
                </a:cubicBezTo>
                <a:cubicBezTo>
                  <a:pt x="6558" y="2284"/>
                  <a:pt x="6554" y="2285"/>
                  <a:pt x="6549" y="2286"/>
                </a:cubicBezTo>
                <a:cubicBezTo>
                  <a:pt x="6549" y="2265"/>
                  <a:pt x="6587" y="2225"/>
                  <a:pt x="6612" y="2225"/>
                </a:cubicBezTo>
                <a:cubicBezTo>
                  <a:pt x="6615" y="2225"/>
                  <a:pt x="6618" y="2225"/>
                  <a:pt x="6620" y="2227"/>
                </a:cubicBezTo>
                <a:cubicBezTo>
                  <a:pt x="6609" y="2254"/>
                  <a:pt x="6613" y="2262"/>
                  <a:pt x="6625" y="2262"/>
                </a:cubicBezTo>
                <a:cubicBezTo>
                  <a:pt x="6644" y="2262"/>
                  <a:pt x="6681" y="2242"/>
                  <a:pt x="6701" y="2242"/>
                </a:cubicBezTo>
                <a:cubicBezTo>
                  <a:pt x="6708" y="2242"/>
                  <a:pt x="6714" y="2244"/>
                  <a:pt x="6716" y="2250"/>
                </a:cubicBezTo>
                <a:cubicBezTo>
                  <a:pt x="6719" y="2241"/>
                  <a:pt x="6715" y="2238"/>
                  <a:pt x="6709" y="2238"/>
                </a:cubicBezTo>
                <a:cubicBezTo>
                  <a:pt x="6699" y="2238"/>
                  <a:pt x="6681" y="2246"/>
                  <a:pt x="6671" y="2246"/>
                </a:cubicBezTo>
                <a:cubicBezTo>
                  <a:pt x="6664" y="2246"/>
                  <a:pt x="6660" y="2242"/>
                  <a:pt x="6668" y="2227"/>
                </a:cubicBezTo>
                <a:cubicBezTo>
                  <a:pt x="6692" y="2191"/>
                  <a:pt x="6739" y="2191"/>
                  <a:pt x="6775" y="2179"/>
                </a:cubicBezTo>
                <a:lnTo>
                  <a:pt x="6775" y="2179"/>
                </a:lnTo>
                <a:lnTo>
                  <a:pt x="6763" y="2203"/>
                </a:lnTo>
                <a:lnTo>
                  <a:pt x="6763" y="2203"/>
                </a:lnTo>
                <a:lnTo>
                  <a:pt x="6835" y="2155"/>
                </a:lnTo>
                <a:cubicBezTo>
                  <a:pt x="6832" y="2150"/>
                  <a:pt x="6826" y="2148"/>
                  <a:pt x="6818" y="2148"/>
                </a:cubicBezTo>
                <a:cubicBezTo>
                  <a:pt x="6808" y="2148"/>
                  <a:pt x="6796" y="2151"/>
                  <a:pt x="6788" y="2151"/>
                </a:cubicBezTo>
                <a:cubicBezTo>
                  <a:pt x="6776" y="2151"/>
                  <a:pt x="6771" y="2145"/>
                  <a:pt x="6787" y="2119"/>
                </a:cubicBezTo>
                <a:cubicBezTo>
                  <a:pt x="6809" y="2119"/>
                  <a:pt x="6850" y="2070"/>
                  <a:pt x="6866" y="2070"/>
                </a:cubicBezTo>
                <a:cubicBezTo>
                  <a:pt x="6868" y="2070"/>
                  <a:pt x="6869" y="2071"/>
                  <a:pt x="6870" y="2072"/>
                </a:cubicBezTo>
                <a:cubicBezTo>
                  <a:pt x="6858" y="2119"/>
                  <a:pt x="6906" y="2131"/>
                  <a:pt x="6870" y="2179"/>
                </a:cubicBezTo>
                <a:cubicBezTo>
                  <a:pt x="6904" y="2145"/>
                  <a:pt x="7002" y="2047"/>
                  <a:pt x="6952" y="2047"/>
                </a:cubicBezTo>
                <a:cubicBezTo>
                  <a:pt x="6949" y="2047"/>
                  <a:pt x="6945" y="2047"/>
                  <a:pt x="6942" y="2048"/>
                </a:cubicBezTo>
                <a:lnTo>
                  <a:pt x="6989" y="2012"/>
                </a:lnTo>
                <a:cubicBezTo>
                  <a:pt x="6964" y="2012"/>
                  <a:pt x="6925" y="2026"/>
                  <a:pt x="6907" y="2026"/>
                </a:cubicBezTo>
                <a:cubicBezTo>
                  <a:pt x="6891" y="2026"/>
                  <a:pt x="6891" y="2016"/>
                  <a:pt x="6930" y="1977"/>
                </a:cubicBezTo>
                <a:lnTo>
                  <a:pt x="6930" y="1989"/>
                </a:lnTo>
                <a:lnTo>
                  <a:pt x="6966" y="1905"/>
                </a:lnTo>
                <a:lnTo>
                  <a:pt x="7013" y="1893"/>
                </a:lnTo>
                <a:cubicBezTo>
                  <a:pt x="7001" y="1893"/>
                  <a:pt x="7001" y="1869"/>
                  <a:pt x="7025" y="1858"/>
                </a:cubicBezTo>
                <a:cubicBezTo>
                  <a:pt x="7033" y="1858"/>
                  <a:pt x="7052" y="1852"/>
                  <a:pt x="7063" y="1852"/>
                </a:cubicBezTo>
                <a:cubicBezTo>
                  <a:pt x="7069" y="1852"/>
                  <a:pt x="7073" y="1854"/>
                  <a:pt x="7073" y="1858"/>
                </a:cubicBezTo>
                <a:cubicBezTo>
                  <a:pt x="7144" y="1798"/>
                  <a:pt x="7120" y="1786"/>
                  <a:pt x="7120" y="1762"/>
                </a:cubicBezTo>
                <a:cubicBezTo>
                  <a:pt x="7138" y="1744"/>
                  <a:pt x="7153" y="1736"/>
                  <a:pt x="7164" y="1736"/>
                </a:cubicBezTo>
                <a:cubicBezTo>
                  <a:pt x="7174" y="1736"/>
                  <a:pt x="7180" y="1744"/>
                  <a:pt x="7180" y="1762"/>
                </a:cubicBezTo>
                <a:cubicBezTo>
                  <a:pt x="7228" y="1727"/>
                  <a:pt x="7323" y="1643"/>
                  <a:pt x="7370" y="1631"/>
                </a:cubicBezTo>
                <a:cubicBezTo>
                  <a:pt x="7394" y="1598"/>
                  <a:pt x="7397" y="1592"/>
                  <a:pt x="7394" y="1592"/>
                </a:cubicBezTo>
                <a:cubicBezTo>
                  <a:pt x="7391" y="1592"/>
                  <a:pt x="7385" y="1595"/>
                  <a:pt x="7381" y="1595"/>
                </a:cubicBezTo>
                <a:cubicBezTo>
                  <a:pt x="7377" y="1595"/>
                  <a:pt x="7375" y="1591"/>
                  <a:pt x="7382" y="1572"/>
                </a:cubicBezTo>
                <a:cubicBezTo>
                  <a:pt x="7389" y="1573"/>
                  <a:pt x="7395" y="1574"/>
                  <a:pt x="7401" y="1574"/>
                </a:cubicBezTo>
                <a:cubicBezTo>
                  <a:pt x="7443" y="1574"/>
                  <a:pt x="7484" y="1543"/>
                  <a:pt x="7525" y="1512"/>
                </a:cubicBezTo>
                <a:cubicBezTo>
                  <a:pt x="7537" y="1524"/>
                  <a:pt x="7537" y="1536"/>
                  <a:pt x="7537" y="1548"/>
                </a:cubicBezTo>
                <a:cubicBezTo>
                  <a:pt x="7525" y="1546"/>
                  <a:pt x="7518" y="1545"/>
                  <a:pt x="7514" y="1545"/>
                </a:cubicBezTo>
                <a:cubicBezTo>
                  <a:pt x="7498" y="1545"/>
                  <a:pt x="7530" y="1560"/>
                  <a:pt x="7501" y="1560"/>
                </a:cubicBezTo>
                <a:lnTo>
                  <a:pt x="7537" y="1572"/>
                </a:lnTo>
                <a:cubicBezTo>
                  <a:pt x="7525" y="1596"/>
                  <a:pt x="7442" y="1608"/>
                  <a:pt x="7442" y="1643"/>
                </a:cubicBezTo>
                <a:lnTo>
                  <a:pt x="7406" y="1631"/>
                </a:lnTo>
                <a:lnTo>
                  <a:pt x="7442" y="1655"/>
                </a:lnTo>
                <a:cubicBezTo>
                  <a:pt x="7418" y="1679"/>
                  <a:pt x="7382" y="1727"/>
                  <a:pt x="7382" y="1750"/>
                </a:cubicBezTo>
                <a:cubicBezTo>
                  <a:pt x="7394" y="1762"/>
                  <a:pt x="7430" y="1798"/>
                  <a:pt x="7406" y="1798"/>
                </a:cubicBezTo>
                <a:cubicBezTo>
                  <a:pt x="7418" y="1834"/>
                  <a:pt x="7418" y="1858"/>
                  <a:pt x="7394" y="1881"/>
                </a:cubicBezTo>
                <a:cubicBezTo>
                  <a:pt x="7385" y="1881"/>
                  <a:pt x="7377" y="1881"/>
                  <a:pt x="7368" y="1877"/>
                </a:cubicBezTo>
                <a:lnTo>
                  <a:pt x="7368" y="1877"/>
                </a:lnTo>
                <a:cubicBezTo>
                  <a:pt x="7387" y="1893"/>
                  <a:pt x="7358" y="1893"/>
                  <a:pt x="7358" y="1893"/>
                </a:cubicBezTo>
                <a:lnTo>
                  <a:pt x="7382" y="1893"/>
                </a:lnTo>
                <a:cubicBezTo>
                  <a:pt x="7406" y="1917"/>
                  <a:pt x="7382" y="1917"/>
                  <a:pt x="7347" y="1917"/>
                </a:cubicBezTo>
                <a:lnTo>
                  <a:pt x="7382" y="1941"/>
                </a:lnTo>
                <a:lnTo>
                  <a:pt x="7335" y="1929"/>
                </a:lnTo>
                <a:lnTo>
                  <a:pt x="7335" y="1929"/>
                </a:lnTo>
                <a:cubicBezTo>
                  <a:pt x="7347" y="1941"/>
                  <a:pt x="7358" y="1965"/>
                  <a:pt x="7394" y="1977"/>
                </a:cubicBezTo>
                <a:cubicBezTo>
                  <a:pt x="7386" y="1977"/>
                  <a:pt x="7373" y="1982"/>
                  <a:pt x="7365" y="1982"/>
                </a:cubicBezTo>
                <a:cubicBezTo>
                  <a:pt x="7361" y="1982"/>
                  <a:pt x="7358" y="1981"/>
                  <a:pt x="7358" y="1977"/>
                </a:cubicBezTo>
                <a:lnTo>
                  <a:pt x="7335" y="2012"/>
                </a:lnTo>
                <a:lnTo>
                  <a:pt x="7347" y="2012"/>
                </a:lnTo>
                <a:cubicBezTo>
                  <a:pt x="7382" y="2024"/>
                  <a:pt x="7394" y="2036"/>
                  <a:pt x="7382" y="2048"/>
                </a:cubicBezTo>
                <a:cubicBezTo>
                  <a:pt x="7358" y="2024"/>
                  <a:pt x="7335" y="2024"/>
                  <a:pt x="7311" y="2024"/>
                </a:cubicBezTo>
                <a:cubicBezTo>
                  <a:pt x="7317" y="2030"/>
                  <a:pt x="7323" y="2030"/>
                  <a:pt x="7330" y="2030"/>
                </a:cubicBezTo>
                <a:cubicBezTo>
                  <a:pt x="7338" y="2030"/>
                  <a:pt x="7347" y="2030"/>
                  <a:pt x="7358" y="2036"/>
                </a:cubicBezTo>
                <a:cubicBezTo>
                  <a:pt x="7370" y="2048"/>
                  <a:pt x="7382" y="2072"/>
                  <a:pt x="7370" y="2072"/>
                </a:cubicBezTo>
                <a:lnTo>
                  <a:pt x="7358" y="2060"/>
                </a:lnTo>
                <a:cubicBezTo>
                  <a:pt x="7358" y="2066"/>
                  <a:pt x="7347" y="2066"/>
                  <a:pt x="7335" y="2066"/>
                </a:cubicBezTo>
                <a:cubicBezTo>
                  <a:pt x="7323" y="2066"/>
                  <a:pt x="7311" y="2066"/>
                  <a:pt x="7311" y="2072"/>
                </a:cubicBezTo>
                <a:cubicBezTo>
                  <a:pt x="7335" y="2096"/>
                  <a:pt x="7299" y="2096"/>
                  <a:pt x="7358" y="2108"/>
                </a:cubicBezTo>
                <a:cubicBezTo>
                  <a:pt x="7362" y="2112"/>
                  <a:pt x="7360" y="2113"/>
                  <a:pt x="7354" y="2113"/>
                </a:cubicBezTo>
                <a:cubicBezTo>
                  <a:pt x="7343" y="2113"/>
                  <a:pt x="7319" y="2108"/>
                  <a:pt x="7311" y="2108"/>
                </a:cubicBezTo>
                <a:cubicBezTo>
                  <a:pt x="7335" y="2119"/>
                  <a:pt x="7311" y="2131"/>
                  <a:pt x="7287" y="2131"/>
                </a:cubicBezTo>
                <a:cubicBezTo>
                  <a:pt x="7370" y="2155"/>
                  <a:pt x="7251" y="2155"/>
                  <a:pt x="7311" y="2179"/>
                </a:cubicBezTo>
                <a:lnTo>
                  <a:pt x="7275" y="2179"/>
                </a:lnTo>
                <a:cubicBezTo>
                  <a:pt x="7287" y="2179"/>
                  <a:pt x="7335" y="2203"/>
                  <a:pt x="7335" y="2203"/>
                </a:cubicBezTo>
                <a:cubicBezTo>
                  <a:pt x="7327" y="2207"/>
                  <a:pt x="7319" y="2208"/>
                  <a:pt x="7311" y="2208"/>
                </a:cubicBezTo>
                <a:cubicBezTo>
                  <a:pt x="7295" y="2208"/>
                  <a:pt x="7279" y="2203"/>
                  <a:pt x="7263" y="2203"/>
                </a:cubicBezTo>
                <a:lnTo>
                  <a:pt x="7323" y="2227"/>
                </a:lnTo>
                <a:cubicBezTo>
                  <a:pt x="7239" y="2250"/>
                  <a:pt x="7275" y="2334"/>
                  <a:pt x="7204" y="2370"/>
                </a:cubicBezTo>
                <a:cubicBezTo>
                  <a:pt x="7204" y="2393"/>
                  <a:pt x="7228" y="2441"/>
                  <a:pt x="7216" y="2465"/>
                </a:cubicBezTo>
                <a:cubicBezTo>
                  <a:pt x="7228" y="2477"/>
                  <a:pt x="7239" y="2489"/>
                  <a:pt x="7228" y="2489"/>
                </a:cubicBezTo>
                <a:cubicBezTo>
                  <a:pt x="7192" y="2512"/>
                  <a:pt x="7156" y="2548"/>
                  <a:pt x="7180" y="2596"/>
                </a:cubicBezTo>
                <a:cubicBezTo>
                  <a:pt x="7208" y="2615"/>
                  <a:pt x="7203" y="2619"/>
                  <a:pt x="7189" y="2619"/>
                </a:cubicBezTo>
                <a:cubicBezTo>
                  <a:pt x="7179" y="2619"/>
                  <a:pt x="7166" y="2617"/>
                  <a:pt x="7157" y="2617"/>
                </a:cubicBezTo>
                <a:cubicBezTo>
                  <a:pt x="7145" y="2617"/>
                  <a:pt x="7140" y="2620"/>
                  <a:pt x="7156" y="2631"/>
                </a:cubicBezTo>
                <a:cubicBezTo>
                  <a:pt x="7144" y="2631"/>
                  <a:pt x="7144" y="2631"/>
                  <a:pt x="7132" y="2620"/>
                </a:cubicBezTo>
                <a:lnTo>
                  <a:pt x="7132" y="2620"/>
                </a:lnTo>
                <a:cubicBezTo>
                  <a:pt x="7156" y="2655"/>
                  <a:pt x="7156" y="2679"/>
                  <a:pt x="7204" y="2703"/>
                </a:cubicBezTo>
                <a:cubicBezTo>
                  <a:pt x="7191" y="2701"/>
                  <a:pt x="7183" y="2700"/>
                  <a:pt x="7177" y="2700"/>
                </a:cubicBezTo>
                <a:cubicBezTo>
                  <a:pt x="7148" y="2700"/>
                  <a:pt x="7181" y="2717"/>
                  <a:pt x="7169" y="2717"/>
                </a:cubicBezTo>
                <a:cubicBezTo>
                  <a:pt x="7167" y="2717"/>
                  <a:pt x="7163" y="2717"/>
                  <a:pt x="7156" y="2715"/>
                </a:cubicBezTo>
                <a:lnTo>
                  <a:pt x="7156" y="2715"/>
                </a:lnTo>
                <a:lnTo>
                  <a:pt x="7192" y="2727"/>
                </a:lnTo>
                <a:cubicBezTo>
                  <a:pt x="7176" y="2727"/>
                  <a:pt x="7165" y="2732"/>
                  <a:pt x="7153" y="2732"/>
                </a:cubicBezTo>
                <a:cubicBezTo>
                  <a:pt x="7147" y="2732"/>
                  <a:pt x="7140" y="2731"/>
                  <a:pt x="7132" y="2727"/>
                </a:cubicBezTo>
                <a:lnTo>
                  <a:pt x="7132" y="2727"/>
                </a:lnTo>
                <a:lnTo>
                  <a:pt x="7180" y="2751"/>
                </a:lnTo>
                <a:lnTo>
                  <a:pt x="7144" y="2739"/>
                </a:lnTo>
                <a:lnTo>
                  <a:pt x="7144" y="2739"/>
                </a:lnTo>
                <a:cubicBezTo>
                  <a:pt x="7132" y="2762"/>
                  <a:pt x="7156" y="2798"/>
                  <a:pt x="7085" y="2798"/>
                </a:cubicBezTo>
                <a:cubicBezTo>
                  <a:pt x="7132" y="2846"/>
                  <a:pt x="7108" y="2893"/>
                  <a:pt x="7085" y="2941"/>
                </a:cubicBezTo>
                <a:cubicBezTo>
                  <a:pt x="7108" y="2953"/>
                  <a:pt x="7108" y="2965"/>
                  <a:pt x="7108" y="2977"/>
                </a:cubicBezTo>
                <a:lnTo>
                  <a:pt x="7073" y="2989"/>
                </a:lnTo>
                <a:cubicBezTo>
                  <a:pt x="7073" y="3001"/>
                  <a:pt x="7120" y="3024"/>
                  <a:pt x="7097" y="3024"/>
                </a:cubicBezTo>
                <a:lnTo>
                  <a:pt x="7085" y="3024"/>
                </a:lnTo>
                <a:cubicBezTo>
                  <a:pt x="7097" y="3036"/>
                  <a:pt x="7073" y="3048"/>
                  <a:pt x="7108" y="3060"/>
                </a:cubicBezTo>
                <a:cubicBezTo>
                  <a:pt x="7100" y="3069"/>
                  <a:pt x="7092" y="3077"/>
                  <a:pt x="7075" y="3077"/>
                </a:cubicBezTo>
                <a:cubicBezTo>
                  <a:pt x="7071" y="3077"/>
                  <a:pt x="7068" y="3077"/>
                  <a:pt x="7063" y="3076"/>
                </a:cubicBezTo>
                <a:lnTo>
                  <a:pt x="7063" y="3076"/>
                </a:lnTo>
                <a:cubicBezTo>
                  <a:pt x="7091" y="3086"/>
                  <a:pt x="7025" y="3096"/>
                  <a:pt x="7025" y="3096"/>
                </a:cubicBezTo>
                <a:cubicBezTo>
                  <a:pt x="7025" y="3096"/>
                  <a:pt x="6966" y="3251"/>
                  <a:pt x="6954" y="3441"/>
                </a:cubicBezTo>
                <a:cubicBezTo>
                  <a:pt x="6930" y="3632"/>
                  <a:pt x="6989" y="3882"/>
                  <a:pt x="7180" y="3953"/>
                </a:cubicBezTo>
                <a:cubicBezTo>
                  <a:pt x="7204" y="3953"/>
                  <a:pt x="7228" y="3965"/>
                  <a:pt x="7263" y="3965"/>
                </a:cubicBezTo>
                <a:cubicBezTo>
                  <a:pt x="7275" y="3965"/>
                  <a:pt x="7228" y="3977"/>
                  <a:pt x="7251" y="3977"/>
                </a:cubicBezTo>
                <a:cubicBezTo>
                  <a:pt x="7275" y="3965"/>
                  <a:pt x="7335" y="3977"/>
                  <a:pt x="7382" y="3953"/>
                </a:cubicBezTo>
                <a:lnTo>
                  <a:pt x="7347" y="3953"/>
                </a:lnTo>
                <a:cubicBezTo>
                  <a:pt x="7347" y="3953"/>
                  <a:pt x="7358" y="3941"/>
                  <a:pt x="7382" y="3941"/>
                </a:cubicBezTo>
                <a:cubicBezTo>
                  <a:pt x="7358" y="3929"/>
                  <a:pt x="7275" y="3929"/>
                  <a:pt x="7311" y="3917"/>
                </a:cubicBezTo>
                <a:cubicBezTo>
                  <a:pt x="7311" y="3905"/>
                  <a:pt x="7358" y="3905"/>
                  <a:pt x="7370" y="3905"/>
                </a:cubicBezTo>
                <a:lnTo>
                  <a:pt x="7394" y="3894"/>
                </a:lnTo>
                <a:lnTo>
                  <a:pt x="7394" y="3894"/>
                </a:lnTo>
                <a:cubicBezTo>
                  <a:pt x="7385" y="3898"/>
                  <a:pt x="7388" y="3902"/>
                  <a:pt x="7394" y="3906"/>
                </a:cubicBezTo>
                <a:lnTo>
                  <a:pt x="7394" y="3906"/>
                </a:lnTo>
                <a:cubicBezTo>
                  <a:pt x="7394" y="3906"/>
                  <a:pt x="7394" y="3906"/>
                  <a:pt x="7394" y="3905"/>
                </a:cubicBezTo>
                <a:cubicBezTo>
                  <a:pt x="7394" y="3894"/>
                  <a:pt x="7430" y="3894"/>
                  <a:pt x="7442" y="3894"/>
                </a:cubicBezTo>
                <a:lnTo>
                  <a:pt x="7442" y="3882"/>
                </a:lnTo>
                <a:cubicBezTo>
                  <a:pt x="7458" y="3882"/>
                  <a:pt x="7452" y="3887"/>
                  <a:pt x="7454" y="3887"/>
                </a:cubicBezTo>
                <a:cubicBezTo>
                  <a:pt x="7455" y="3887"/>
                  <a:pt x="7458" y="3886"/>
                  <a:pt x="7466" y="3882"/>
                </a:cubicBezTo>
                <a:lnTo>
                  <a:pt x="7442" y="3870"/>
                </a:lnTo>
                <a:cubicBezTo>
                  <a:pt x="7513" y="3858"/>
                  <a:pt x="7406" y="3846"/>
                  <a:pt x="7478" y="3834"/>
                </a:cubicBezTo>
                <a:lnTo>
                  <a:pt x="7478" y="3834"/>
                </a:lnTo>
                <a:cubicBezTo>
                  <a:pt x="7482" y="3838"/>
                  <a:pt x="7485" y="3839"/>
                  <a:pt x="7490" y="3839"/>
                </a:cubicBezTo>
                <a:cubicBezTo>
                  <a:pt x="7499" y="3839"/>
                  <a:pt x="7509" y="3834"/>
                  <a:pt x="7525" y="3834"/>
                </a:cubicBezTo>
                <a:lnTo>
                  <a:pt x="7513" y="3810"/>
                </a:lnTo>
                <a:lnTo>
                  <a:pt x="7537" y="3810"/>
                </a:lnTo>
                <a:cubicBezTo>
                  <a:pt x="7549" y="3810"/>
                  <a:pt x="7513" y="3798"/>
                  <a:pt x="7513" y="3798"/>
                </a:cubicBezTo>
                <a:cubicBezTo>
                  <a:pt x="7537" y="3798"/>
                  <a:pt x="7513" y="3774"/>
                  <a:pt x="7561" y="3774"/>
                </a:cubicBezTo>
                <a:cubicBezTo>
                  <a:pt x="7597" y="3763"/>
                  <a:pt x="7501" y="3774"/>
                  <a:pt x="7525" y="3751"/>
                </a:cubicBezTo>
                <a:cubicBezTo>
                  <a:pt x="7561" y="3751"/>
                  <a:pt x="7537" y="3763"/>
                  <a:pt x="7561" y="3763"/>
                </a:cubicBezTo>
                <a:lnTo>
                  <a:pt x="7549" y="3739"/>
                </a:lnTo>
                <a:cubicBezTo>
                  <a:pt x="7573" y="3739"/>
                  <a:pt x="7597" y="3739"/>
                  <a:pt x="7597" y="3751"/>
                </a:cubicBezTo>
                <a:cubicBezTo>
                  <a:pt x="7632" y="3703"/>
                  <a:pt x="7787" y="3679"/>
                  <a:pt x="7751" y="3632"/>
                </a:cubicBezTo>
                <a:cubicBezTo>
                  <a:pt x="7787" y="3632"/>
                  <a:pt x="7775" y="3643"/>
                  <a:pt x="7799" y="3643"/>
                </a:cubicBezTo>
                <a:cubicBezTo>
                  <a:pt x="7751" y="3608"/>
                  <a:pt x="7870" y="3608"/>
                  <a:pt x="7870" y="3584"/>
                </a:cubicBezTo>
                <a:lnTo>
                  <a:pt x="7847" y="3572"/>
                </a:lnTo>
                <a:cubicBezTo>
                  <a:pt x="7930" y="3548"/>
                  <a:pt x="7882" y="3501"/>
                  <a:pt x="7930" y="3453"/>
                </a:cubicBezTo>
                <a:lnTo>
                  <a:pt x="7930" y="3453"/>
                </a:lnTo>
                <a:lnTo>
                  <a:pt x="7906" y="3465"/>
                </a:lnTo>
                <a:cubicBezTo>
                  <a:pt x="7882" y="3453"/>
                  <a:pt x="7882" y="3441"/>
                  <a:pt x="7870" y="3441"/>
                </a:cubicBezTo>
                <a:cubicBezTo>
                  <a:pt x="7873" y="3441"/>
                  <a:pt x="7877" y="3441"/>
                  <a:pt x="7883" y="3441"/>
                </a:cubicBezTo>
                <a:lnTo>
                  <a:pt x="7883" y="3441"/>
                </a:lnTo>
                <a:cubicBezTo>
                  <a:pt x="7954" y="3405"/>
                  <a:pt x="7954" y="3334"/>
                  <a:pt x="7990" y="3274"/>
                </a:cubicBezTo>
                <a:cubicBezTo>
                  <a:pt x="7978" y="3191"/>
                  <a:pt x="8061" y="3108"/>
                  <a:pt x="8049" y="3024"/>
                </a:cubicBezTo>
                <a:lnTo>
                  <a:pt x="8049" y="3024"/>
                </a:lnTo>
                <a:cubicBezTo>
                  <a:pt x="8049" y="3028"/>
                  <a:pt x="8044" y="3029"/>
                  <a:pt x="8037" y="3029"/>
                </a:cubicBezTo>
                <a:cubicBezTo>
                  <a:pt x="8020" y="3029"/>
                  <a:pt x="7993" y="3021"/>
                  <a:pt x="8001" y="3012"/>
                </a:cubicBezTo>
                <a:cubicBezTo>
                  <a:pt x="8120" y="3012"/>
                  <a:pt x="7990" y="2965"/>
                  <a:pt x="8073" y="2953"/>
                </a:cubicBezTo>
                <a:cubicBezTo>
                  <a:pt x="8049" y="2905"/>
                  <a:pt x="8156" y="2881"/>
                  <a:pt x="8085" y="2822"/>
                </a:cubicBezTo>
                <a:lnTo>
                  <a:pt x="8109" y="2822"/>
                </a:lnTo>
                <a:cubicBezTo>
                  <a:pt x="8132" y="2822"/>
                  <a:pt x="8109" y="2822"/>
                  <a:pt x="8109" y="2810"/>
                </a:cubicBezTo>
                <a:lnTo>
                  <a:pt x="8120" y="2810"/>
                </a:lnTo>
                <a:cubicBezTo>
                  <a:pt x="8132" y="2798"/>
                  <a:pt x="8097" y="2774"/>
                  <a:pt x="8120" y="2762"/>
                </a:cubicBezTo>
                <a:lnTo>
                  <a:pt x="8085" y="2762"/>
                </a:lnTo>
                <a:cubicBezTo>
                  <a:pt x="8085" y="2751"/>
                  <a:pt x="8109" y="2762"/>
                  <a:pt x="8097" y="2739"/>
                </a:cubicBezTo>
                <a:lnTo>
                  <a:pt x="8097" y="2739"/>
                </a:lnTo>
                <a:lnTo>
                  <a:pt x="8085" y="2727"/>
                </a:lnTo>
                <a:lnTo>
                  <a:pt x="8085" y="2727"/>
                </a:lnTo>
                <a:cubicBezTo>
                  <a:pt x="8093" y="2728"/>
                  <a:pt x="8100" y="2729"/>
                  <a:pt x="8104" y="2729"/>
                </a:cubicBezTo>
                <a:cubicBezTo>
                  <a:pt x="8132" y="2729"/>
                  <a:pt x="8100" y="2703"/>
                  <a:pt x="8120" y="2703"/>
                </a:cubicBezTo>
                <a:cubicBezTo>
                  <a:pt x="8109" y="2691"/>
                  <a:pt x="8097" y="2655"/>
                  <a:pt x="8109" y="2643"/>
                </a:cubicBezTo>
                <a:cubicBezTo>
                  <a:pt x="8144" y="2643"/>
                  <a:pt x="8144" y="2620"/>
                  <a:pt x="8168" y="2608"/>
                </a:cubicBezTo>
                <a:cubicBezTo>
                  <a:pt x="8168" y="2584"/>
                  <a:pt x="8168" y="2536"/>
                  <a:pt x="8192" y="2500"/>
                </a:cubicBezTo>
                <a:lnTo>
                  <a:pt x="8144" y="2500"/>
                </a:lnTo>
                <a:lnTo>
                  <a:pt x="8144" y="2489"/>
                </a:lnTo>
                <a:lnTo>
                  <a:pt x="8168" y="2489"/>
                </a:lnTo>
                <a:cubicBezTo>
                  <a:pt x="8175" y="2490"/>
                  <a:pt x="8180" y="2491"/>
                  <a:pt x="8183" y="2491"/>
                </a:cubicBezTo>
                <a:cubicBezTo>
                  <a:pt x="8201" y="2491"/>
                  <a:pt x="8161" y="2465"/>
                  <a:pt x="8192" y="2465"/>
                </a:cubicBezTo>
                <a:cubicBezTo>
                  <a:pt x="8181" y="2461"/>
                  <a:pt x="8176" y="2460"/>
                  <a:pt x="8174" y="2460"/>
                </a:cubicBezTo>
                <a:cubicBezTo>
                  <a:pt x="8168" y="2460"/>
                  <a:pt x="8180" y="2468"/>
                  <a:pt x="8180" y="2477"/>
                </a:cubicBezTo>
                <a:cubicBezTo>
                  <a:pt x="8156" y="2477"/>
                  <a:pt x="8120" y="2453"/>
                  <a:pt x="8144" y="2453"/>
                </a:cubicBezTo>
                <a:lnTo>
                  <a:pt x="8156" y="2453"/>
                </a:lnTo>
                <a:lnTo>
                  <a:pt x="8132" y="2441"/>
                </a:lnTo>
                <a:lnTo>
                  <a:pt x="8132" y="2441"/>
                </a:lnTo>
                <a:cubicBezTo>
                  <a:pt x="8168" y="2453"/>
                  <a:pt x="8180" y="2453"/>
                  <a:pt x="8216" y="2453"/>
                </a:cubicBezTo>
                <a:cubicBezTo>
                  <a:pt x="8216" y="2429"/>
                  <a:pt x="8168" y="2381"/>
                  <a:pt x="8192" y="2358"/>
                </a:cubicBezTo>
                <a:lnTo>
                  <a:pt x="8192" y="2358"/>
                </a:lnTo>
                <a:cubicBezTo>
                  <a:pt x="8197" y="2359"/>
                  <a:pt x="8201" y="2360"/>
                  <a:pt x="8204" y="2360"/>
                </a:cubicBezTo>
                <a:cubicBezTo>
                  <a:pt x="8214" y="2360"/>
                  <a:pt x="8209" y="2349"/>
                  <a:pt x="8221" y="2349"/>
                </a:cubicBezTo>
                <a:cubicBezTo>
                  <a:pt x="8227" y="2349"/>
                  <a:pt x="8236" y="2351"/>
                  <a:pt x="8251" y="2358"/>
                </a:cubicBezTo>
                <a:cubicBezTo>
                  <a:pt x="8228" y="2334"/>
                  <a:pt x="8192" y="2346"/>
                  <a:pt x="8156" y="2322"/>
                </a:cubicBezTo>
                <a:cubicBezTo>
                  <a:pt x="8156" y="2322"/>
                  <a:pt x="8144" y="2310"/>
                  <a:pt x="8168" y="2310"/>
                </a:cubicBezTo>
                <a:cubicBezTo>
                  <a:pt x="8180" y="2322"/>
                  <a:pt x="8204" y="2322"/>
                  <a:pt x="8204" y="2322"/>
                </a:cubicBezTo>
                <a:lnTo>
                  <a:pt x="8204" y="2310"/>
                </a:lnTo>
                <a:cubicBezTo>
                  <a:pt x="8216" y="2310"/>
                  <a:pt x="8228" y="2322"/>
                  <a:pt x="8228" y="2322"/>
                </a:cubicBezTo>
                <a:cubicBezTo>
                  <a:pt x="8192" y="2286"/>
                  <a:pt x="8275" y="2286"/>
                  <a:pt x="8251" y="2250"/>
                </a:cubicBezTo>
                <a:cubicBezTo>
                  <a:pt x="8246" y="2248"/>
                  <a:pt x="8243" y="2247"/>
                  <a:pt x="8240" y="2247"/>
                </a:cubicBezTo>
                <a:cubicBezTo>
                  <a:pt x="8234" y="2247"/>
                  <a:pt x="8234" y="2254"/>
                  <a:pt x="8227" y="2254"/>
                </a:cubicBezTo>
                <a:cubicBezTo>
                  <a:pt x="8224" y="2254"/>
                  <a:pt x="8221" y="2253"/>
                  <a:pt x="8216" y="2250"/>
                </a:cubicBezTo>
                <a:cubicBezTo>
                  <a:pt x="8180" y="2215"/>
                  <a:pt x="8263" y="2239"/>
                  <a:pt x="8240" y="2215"/>
                </a:cubicBezTo>
                <a:lnTo>
                  <a:pt x="8240" y="2215"/>
                </a:lnTo>
                <a:lnTo>
                  <a:pt x="8275" y="2227"/>
                </a:lnTo>
                <a:cubicBezTo>
                  <a:pt x="8251" y="2215"/>
                  <a:pt x="8228" y="2203"/>
                  <a:pt x="8251" y="2203"/>
                </a:cubicBezTo>
                <a:cubicBezTo>
                  <a:pt x="8287" y="2203"/>
                  <a:pt x="8275" y="2215"/>
                  <a:pt x="8299" y="2227"/>
                </a:cubicBezTo>
                <a:cubicBezTo>
                  <a:pt x="8299" y="2215"/>
                  <a:pt x="8299" y="2191"/>
                  <a:pt x="8263" y="2191"/>
                </a:cubicBezTo>
                <a:cubicBezTo>
                  <a:pt x="8257" y="2185"/>
                  <a:pt x="8263" y="2185"/>
                  <a:pt x="8272" y="2185"/>
                </a:cubicBezTo>
                <a:cubicBezTo>
                  <a:pt x="8281" y="2185"/>
                  <a:pt x="8293" y="2185"/>
                  <a:pt x="8299" y="2179"/>
                </a:cubicBezTo>
                <a:lnTo>
                  <a:pt x="8251" y="2179"/>
                </a:lnTo>
                <a:cubicBezTo>
                  <a:pt x="8275" y="2167"/>
                  <a:pt x="8287" y="2143"/>
                  <a:pt x="8299" y="2131"/>
                </a:cubicBezTo>
                <a:cubicBezTo>
                  <a:pt x="8299" y="2131"/>
                  <a:pt x="8311" y="2143"/>
                  <a:pt x="8323" y="2143"/>
                </a:cubicBezTo>
                <a:cubicBezTo>
                  <a:pt x="8304" y="2129"/>
                  <a:pt x="8306" y="2126"/>
                  <a:pt x="8314" y="2126"/>
                </a:cubicBezTo>
                <a:cubicBezTo>
                  <a:pt x="8321" y="2126"/>
                  <a:pt x="8333" y="2128"/>
                  <a:pt x="8342" y="2128"/>
                </a:cubicBezTo>
                <a:cubicBezTo>
                  <a:pt x="8351" y="2128"/>
                  <a:pt x="8359" y="2127"/>
                  <a:pt x="8359" y="2119"/>
                </a:cubicBezTo>
                <a:cubicBezTo>
                  <a:pt x="8359" y="2072"/>
                  <a:pt x="8335" y="1989"/>
                  <a:pt x="8359" y="1953"/>
                </a:cubicBezTo>
                <a:cubicBezTo>
                  <a:pt x="8311" y="1929"/>
                  <a:pt x="8323" y="1905"/>
                  <a:pt x="8311" y="1893"/>
                </a:cubicBezTo>
                <a:lnTo>
                  <a:pt x="8311" y="1893"/>
                </a:lnTo>
                <a:lnTo>
                  <a:pt x="8371" y="1917"/>
                </a:lnTo>
                <a:lnTo>
                  <a:pt x="8371" y="1917"/>
                </a:lnTo>
                <a:lnTo>
                  <a:pt x="8359" y="1893"/>
                </a:lnTo>
                <a:cubicBezTo>
                  <a:pt x="8374" y="1893"/>
                  <a:pt x="8380" y="1877"/>
                  <a:pt x="8392" y="1877"/>
                </a:cubicBezTo>
                <a:cubicBezTo>
                  <a:pt x="8398" y="1877"/>
                  <a:pt x="8406" y="1881"/>
                  <a:pt x="8418" y="1893"/>
                </a:cubicBezTo>
                <a:lnTo>
                  <a:pt x="8442" y="1858"/>
                </a:lnTo>
                <a:cubicBezTo>
                  <a:pt x="8442" y="1846"/>
                  <a:pt x="8394" y="1822"/>
                  <a:pt x="8406" y="1822"/>
                </a:cubicBezTo>
                <a:cubicBezTo>
                  <a:pt x="8430" y="1822"/>
                  <a:pt x="8418" y="1834"/>
                  <a:pt x="8442" y="1834"/>
                </a:cubicBezTo>
                <a:cubicBezTo>
                  <a:pt x="8498" y="1823"/>
                  <a:pt x="8353" y="1758"/>
                  <a:pt x="8376" y="1731"/>
                </a:cubicBezTo>
                <a:lnTo>
                  <a:pt x="8376" y="1731"/>
                </a:lnTo>
                <a:cubicBezTo>
                  <a:pt x="8371" y="1722"/>
                  <a:pt x="8371" y="1715"/>
                  <a:pt x="8371" y="1715"/>
                </a:cubicBezTo>
                <a:cubicBezTo>
                  <a:pt x="8353" y="1709"/>
                  <a:pt x="8345" y="1706"/>
                  <a:pt x="8344" y="1706"/>
                </a:cubicBezTo>
                <a:cubicBezTo>
                  <a:pt x="8339" y="1706"/>
                  <a:pt x="8385" y="1727"/>
                  <a:pt x="8359" y="1727"/>
                </a:cubicBezTo>
                <a:cubicBezTo>
                  <a:pt x="8311" y="1703"/>
                  <a:pt x="8335" y="1703"/>
                  <a:pt x="8299" y="1691"/>
                </a:cubicBezTo>
                <a:cubicBezTo>
                  <a:pt x="8311" y="1691"/>
                  <a:pt x="8287" y="1667"/>
                  <a:pt x="8287" y="1667"/>
                </a:cubicBezTo>
                <a:cubicBezTo>
                  <a:pt x="8323" y="1667"/>
                  <a:pt x="8311" y="1643"/>
                  <a:pt x="8347" y="1643"/>
                </a:cubicBezTo>
                <a:cubicBezTo>
                  <a:pt x="8335" y="1631"/>
                  <a:pt x="8287" y="1608"/>
                  <a:pt x="8287" y="1596"/>
                </a:cubicBezTo>
                <a:lnTo>
                  <a:pt x="8287" y="1596"/>
                </a:lnTo>
                <a:cubicBezTo>
                  <a:pt x="8321" y="1604"/>
                  <a:pt x="8331" y="1612"/>
                  <a:pt x="8338" y="1612"/>
                </a:cubicBezTo>
                <a:cubicBezTo>
                  <a:pt x="8341" y="1612"/>
                  <a:pt x="8343" y="1611"/>
                  <a:pt x="8347" y="1608"/>
                </a:cubicBezTo>
                <a:lnTo>
                  <a:pt x="8323" y="1596"/>
                </a:lnTo>
                <a:cubicBezTo>
                  <a:pt x="8323" y="1592"/>
                  <a:pt x="8324" y="1590"/>
                  <a:pt x="8326" y="1590"/>
                </a:cubicBezTo>
                <a:cubicBezTo>
                  <a:pt x="8331" y="1590"/>
                  <a:pt x="8339" y="1596"/>
                  <a:pt x="8347" y="1596"/>
                </a:cubicBezTo>
                <a:cubicBezTo>
                  <a:pt x="8359" y="1584"/>
                  <a:pt x="8311" y="1572"/>
                  <a:pt x="8335" y="1572"/>
                </a:cubicBezTo>
                <a:lnTo>
                  <a:pt x="8359" y="1584"/>
                </a:lnTo>
                <a:cubicBezTo>
                  <a:pt x="8359" y="1572"/>
                  <a:pt x="8359" y="1572"/>
                  <a:pt x="8371" y="1560"/>
                </a:cubicBezTo>
                <a:cubicBezTo>
                  <a:pt x="8382" y="1572"/>
                  <a:pt x="8382" y="1572"/>
                  <a:pt x="8382" y="1572"/>
                </a:cubicBezTo>
                <a:cubicBezTo>
                  <a:pt x="8389" y="1574"/>
                  <a:pt x="8394" y="1574"/>
                  <a:pt x="8396" y="1574"/>
                </a:cubicBezTo>
                <a:cubicBezTo>
                  <a:pt x="8411" y="1574"/>
                  <a:pt x="8360" y="1548"/>
                  <a:pt x="8371" y="1548"/>
                </a:cubicBezTo>
                <a:cubicBezTo>
                  <a:pt x="8359" y="1548"/>
                  <a:pt x="8347" y="1548"/>
                  <a:pt x="8311" y="1536"/>
                </a:cubicBezTo>
                <a:cubicBezTo>
                  <a:pt x="8321" y="1536"/>
                  <a:pt x="8296" y="1510"/>
                  <a:pt x="8312" y="1510"/>
                </a:cubicBezTo>
                <a:cubicBezTo>
                  <a:pt x="8314" y="1510"/>
                  <a:pt x="8317" y="1510"/>
                  <a:pt x="8322" y="1512"/>
                </a:cubicBezTo>
                <a:lnTo>
                  <a:pt x="8322" y="1512"/>
                </a:lnTo>
                <a:cubicBezTo>
                  <a:pt x="8321" y="1509"/>
                  <a:pt x="8324" y="1506"/>
                  <a:pt x="8333" y="1501"/>
                </a:cubicBezTo>
                <a:lnTo>
                  <a:pt x="8333" y="1501"/>
                </a:lnTo>
                <a:cubicBezTo>
                  <a:pt x="8336" y="1504"/>
                  <a:pt x="8340" y="1508"/>
                  <a:pt x="8347" y="1512"/>
                </a:cubicBezTo>
                <a:cubicBezTo>
                  <a:pt x="8335" y="1500"/>
                  <a:pt x="8335" y="1500"/>
                  <a:pt x="8335" y="1500"/>
                </a:cubicBezTo>
                <a:lnTo>
                  <a:pt x="8335" y="1500"/>
                </a:lnTo>
                <a:cubicBezTo>
                  <a:pt x="8334" y="1501"/>
                  <a:pt x="8334" y="1501"/>
                  <a:pt x="8333" y="1501"/>
                </a:cubicBezTo>
                <a:lnTo>
                  <a:pt x="8333" y="1501"/>
                </a:lnTo>
                <a:cubicBezTo>
                  <a:pt x="8324" y="1488"/>
                  <a:pt x="8349" y="1486"/>
                  <a:pt x="8359" y="1477"/>
                </a:cubicBezTo>
                <a:cubicBezTo>
                  <a:pt x="8347" y="1465"/>
                  <a:pt x="8335" y="1453"/>
                  <a:pt x="8335" y="1453"/>
                </a:cubicBezTo>
                <a:cubicBezTo>
                  <a:pt x="8311" y="1453"/>
                  <a:pt x="8311" y="1441"/>
                  <a:pt x="8275" y="1429"/>
                </a:cubicBezTo>
                <a:lnTo>
                  <a:pt x="8275" y="1429"/>
                </a:lnTo>
                <a:cubicBezTo>
                  <a:pt x="8282" y="1430"/>
                  <a:pt x="8286" y="1431"/>
                  <a:pt x="8289" y="1431"/>
                </a:cubicBezTo>
                <a:cubicBezTo>
                  <a:pt x="8313" y="1431"/>
                  <a:pt x="8232" y="1393"/>
                  <a:pt x="8263" y="1393"/>
                </a:cubicBezTo>
                <a:cubicBezTo>
                  <a:pt x="8274" y="1393"/>
                  <a:pt x="8283" y="1396"/>
                  <a:pt x="8286" y="1399"/>
                </a:cubicBezTo>
                <a:lnTo>
                  <a:pt x="8286" y="1399"/>
                </a:lnTo>
                <a:cubicBezTo>
                  <a:pt x="8287" y="1397"/>
                  <a:pt x="8289" y="1397"/>
                  <a:pt x="8292" y="1397"/>
                </a:cubicBezTo>
                <a:cubicBezTo>
                  <a:pt x="8303" y="1397"/>
                  <a:pt x="8327" y="1408"/>
                  <a:pt x="8328" y="1408"/>
                </a:cubicBezTo>
                <a:cubicBezTo>
                  <a:pt x="8328" y="1408"/>
                  <a:pt x="8326" y="1407"/>
                  <a:pt x="8323" y="1405"/>
                </a:cubicBezTo>
                <a:cubicBezTo>
                  <a:pt x="8311" y="1381"/>
                  <a:pt x="8275" y="1381"/>
                  <a:pt x="8299" y="1369"/>
                </a:cubicBezTo>
                <a:lnTo>
                  <a:pt x="8299" y="1369"/>
                </a:lnTo>
                <a:cubicBezTo>
                  <a:pt x="8299" y="1369"/>
                  <a:pt x="8299" y="1381"/>
                  <a:pt x="8299" y="1381"/>
                </a:cubicBezTo>
                <a:cubicBezTo>
                  <a:pt x="8315" y="1373"/>
                  <a:pt x="8309" y="1359"/>
                  <a:pt x="8323" y="1359"/>
                </a:cubicBezTo>
                <a:cubicBezTo>
                  <a:pt x="8330" y="1359"/>
                  <a:pt x="8340" y="1362"/>
                  <a:pt x="8359" y="1369"/>
                </a:cubicBezTo>
                <a:cubicBezTo>
                  <a:pt x="8371" y="1381"/>
                  <a:pt x="8394" y="1381"/>
                  <a:pt x="8382" y="1381"/>
                </a:cubicBezTo>
                <a:lnTo>
                  <a:pt x="8371" y="1381"/>
                </a:lnTo>
                <a:cubicBezTo>
                  <a:pt x="8381" y="1392"/>
                  <a:pt x="8385" y="1395"/>
                  <a:pt x="8387" y="1395"/>
                </a:cubicBezTo>
                <a:cubicBezTo>
                  <a:pt x="8391" y="1395"/>
                  <a:pt x="8388" y="1386"/>
                  <a:pt x="8397" y="1386"/>
                </a:cubicBezTo>
                <a:cubicBezTo>
                  <a:pt x="8399" y="1386"/>
                  <a:pt x="8401" y="1387"/>
                  <a:pt x="8404" y="1387"/>
                </a:cubicBezTo>
                <a:lnTo>
                  <a:pt x="8404" y="1387"/>
                </a:lnTo>
                <a:cubicBezTo>
                  <a:pt x="8386" y="1378"/>
                  <a:pt x="8396" y="1369"/>
                  <a:pt x="8406" y="1369"/>
                </a:cubicBezTo>
                <a:lnTo>
                  <a:pt x="8371" y="1357"/>
                </a:lnTo>
                <a:cubicBezTo>
                  <a:pt x="8344" y="1337"/>
                  <a:pt x="8338" y="1330"/>
                  <a:pt x="8343" y="1330"/>
                </a:cubicBezTo>
                <a:cubicBezTo>
                  <a:pt x="8353" y="1330"/>
                  <a:pt x="8413" y="1361"/>
                  <a:pt x="8428" y="1361"/>
                </a:cubicBezTo>
                <a:cubicBezTo>
                  <a:pt x="8430" y="1361"/>
                  <a:pt x="8431" y="1360"/>
                  <a:pt x="8430" y="1357"/>
                </a:cubicBezTo>
                <a:cubicBezTo>
                  <a:pt x="8426" y="1349"/>
                  <a:pt x="8423" y="1346"/>
                  <a:pt x="8421" y="1346"/>
                </a:cubicBezTo>
                <a:cubicBezTo>
                  <a:pt x="8418" y="1346"/>
                  <a:pt x="8416" y="1349"/>
                  <a:pt x="8413" y="1349"/>
                </a:cubicBezTo>
                <a:cubicBezTo>
                  <a:pt x="8411" y="1349"/>
                  <a:pt x="8409" y="1348"/>
                  <a:pt x="8406" y="1346"/>
                </a:cubicBezTo>
                <a:cubicBezTo>
                  <a:pt x="8418" y="1334"/>
                  <a:pt x="8442" y="1346"/>
                  <a:pt x="8430" y="1322"/>
                </a:cubicBezTo>
                <a:cubicBezTo>
                  <a:pt x="8444" y="1322"/>
                  <a:pt x="8458" y="1326"/>
                  <a:pt x="8475" y="1332"/>
                </a:cubicBezTo>
                <a:lnTo>
                  <a:pt x="8475" y="1332"/>
                </a:lnTo>
                <a:lnTo>
                  <a:pt x="8442" y="1310"/>
                </a:lnTo>
                <a:cubicBezTo>
                  <a:pt x="8454" y="1298"/>
                  <a:pt x="8442" y="1274"/>
                  <a:pt x="8454" y="1274"/>
                </a:cubicBezTo>
                <a:cubicBezTo>
                  <a:pt x="8454" y="1274"/>
                  <a:pt x="8442" y="1274"/>
                  <a:pt x="8430" y="1262"/>
                </a:cubicBezTo>
                <a:cubicBezTo>
                  <a:pt x="8430" y="1238"/>
                  <a:pt x="8394" y="1227"/>
                  <a:pt x="8406" y="1215"/>
                </a:cubicBezTo>
                <a:lnTo>
                  <a:pt x="8406" y="1215"/>
                </a:lnTo>
                <a:cubicBezTo>
                  <a:pt x="8442" y="1227"/>
                  <a:pt x="8430" y="1238"/>
                  <a:pt x="8430" y="1238"/>
                </a:cubicBezTo>
                <a:cubicBezTo>
                  <a:pt x="8466" y="1238"/>
                  <a:pt x="8442" y="1227"/>
                  <a:pt x="8454" y="1227"/>
                </a:cubicBezTo>
                <a:cubicBezTo>
                  <a:pt x="8490" y="1238"/>
                  <a:pt x="8454" y="1227"/>
                  <a:pt x="8478" y="1250"/>
                </a:cubicBezTo>
                <a:lnTo>
                  <a:pt x="8478" y="1227"/>
                </a:lnTo>
                <a:lnTo>
                  <a:pt x="8490" y="1227"/>
                </a:lnTo>
                <a:cubicBezTo>
                  <a:pt x="8430" y="1203"/>
                  <a:pt x="8490" y="1215"/>
                  <a:pt x="8490" y="1203"/>
                </a:cubicBezTo>
                <a:cubicBezTo>
                  <a:pt x="8501" y="1179"/>
                  <a:pt x="8430" y="1143"/>
                  <a:pt x="8394" y="1107"/>
                </a:cubicBezTo>
                <a:cubicBezTo>
                  <a:pt x="8418" y="1107"/>
                  <a:pt x="8430" y="1119"/>
                  <a:pt x="8442" y="1119"/>
                </a:cubicBezTo>
                <a:cubicBezTo>
                  <a:pt x="8418" y="1119"/>
                  <a:pt x="8430" y="1131"/>
                  <a:pt x="8442" y="1131"/>
                </a:cubicBezTo>
                <a:cubicBezTo>
                  <a:pt x="8442" y="1129"/>
                  <a:pt x="8444" y="1128"/>
                  <a:pt x="8448" y="1128"/>
                </a:cubicBezTo>
                <a:cubicBezTo>
                  <a:pt x="8463" y="1128"/>
                  <a:pt x="8506" y="1145"/>
                  <a:pt x="8525" y="1155"/>
                </a:cubicBezTo>
                <a:cubicBezTo>
                  <a:pt x="8513" y="1131"/>
                  <a:pt x="8490" y="1143"/>
                  <a:pt x="8478" y="1131"/>
                </a:cubicBezTo>
                <a:lnTo>
                  <a:pt x="8490" y="1119"/>
                </a:lnTo>
                <a:cubicBezTo>
                  <a:pt x="8466" y="1107"/>
                  <a:pt x="8454" y="1107"/>
                  <a:pt x="8442" y="1084"/>
                </a:cubicBezTo>
                <a:cubicBezTo>
                  <a:pt x="8442" y="1084"/>
                  <a:pt x="8442" y="1072"/>
                  <a:pt x="8454" y="1072"/>
                </a:cubicBezTo>
                <a:cubicBezTo>
                  <a:pt x="8466" y="1072"/>
                  <a:pt x="8490" y="1084"/>
                  <a:pt x="8490" y="1096"/>
                </a:cubicBezTo>
                <a:cubicBezTo>
                  <a:pt x="8501" y="1096"/>
                  <a:pt x="8501" y="1084"/>
                  <a:pt x="8478" y="1072"/>
                </a:cubicBezTo>
                <a:cubicBezTo>
                  <a:pt x="8454" y="1072"/>
                  <a:pt x="8466" y="1036"/>
                  <a:pt x="8418" y="1024"/>
                </a:cubicBezTo>
                <a:lnTo>
                  <a:pt x="8454" y="1024"/>
                </a:lnTo>
                <a:cubicBezTo>
                  <a:pt x="8462" y="1024"/>
                  <a:pt x="8464" y="1019"/>
                  <a:pt x="8472" y="1019"/>
                </a:cubicBezTo>
                <a:cubicBezTo>
                  <a:pt x="8476" y="1019"/>
                  <a:pt x="8482" y="1020"/>
                  <a:pt x="8490" y="1024"/>
                </a:cubicBezTo>
                <a:cubicBezTo>
                  <a:pt x="8481" y="1016"/>
                  <a:pt x="8485" y="1007"/>
                  <a:pt x="8496" y="1007"/>
                </a:cubicBezTo>
                <a:cubicBezTo>
                  <a:pt x="8500" y="1007"/>
                  <a:pt x="8506" y="1009"/>
                  <a:pt x="8513" y="1012"/>
                </a:cubicBezTo>
                <a:cubicBezTo>
                  <a:pt x="8501" y="1000"/>
                  <a:pt x="8490" y="1000"/>
                  <a:pt x="8478" y="988"/>
                </a:cubicBezTo>
                <a:lnTo>
                  <a:pt x="8490" y="976"/>
                </a:lnTo>
                <a:cubicBezTo>
                  <a:pt x="8501" y="982"/>
                  <a:pt x="8522" y="991"/>
                  <a:pt x="8540" y="1000"/>
                </a:cubicBezTo>
                <a:cubicBezTo>
                  <a:pt x="8528" y="991"/>
                  <a:pt x="8519" y="982"/>
                  <a:pt x="8525" y="976"/>
                </a:cubicBezTo>
                <a:lnTo>
                  <a:pt x="8525" y="976"/>
                </a:lnTo>
                <a:cubicBezTo>
                  <a:pt x="8561" y="1012"/>
                  <a:pt x="8561" y="988"/>
                  <a:pt x="8609" y="1024"/>
                </a:cubicBezTo>
                <a:cubicBezTo>
                  <a:pt x="8632" y="1024"/>
                  <a:pt x="8644" y="1012"/>
                  <a:pt x="8632" y="1000"/>
                </a:cubicBezTo>
                <a:cubicBezTo>
                  <a:pt x="8621" y="988"/>
                  <a:pt x="8618" y="988"/>
                  <a:pt x="8613" y="988"/>
                </a:cubicBezTo>
                <a:cubicBezTo>
                  <a:pt x="8609" y="988"/>
                  <a:pt x="8603" y="988"/>
                  <a:pt x="8585" y="976"/>
                </a:cubicBezTo>
                <a:cubicBezTo>
                  <a:pt x="8585" y="953"/>
                  <a:pt x="8490" y="893"/>
                  <a:pt x="8513" y="893"/>
                </a:cubicBezTo>
                <a:lnTo>
                  <a:pt x="8501" y="881"/>
                </a:lnTo>
                <a:cubicBezTo>
                  <a:pt x="8490" y="869"/>
                  <a:pt x="8501" y="869"/>
                  <a:pt x="8478" y="846"/>
                </a:cubicBezTo>
                <a:lnTo>
                  <a:pt x="8478" y="846"/>
                </a:lnTo>
                <a:cubicBezTo>
                  <a:pt x="8503" y="862"/>
                  <a:pt x="8546" y="879"/>
                  <a:pt x="8573" y="879"/>
                </a:cubicBezTo>
                <a:cubicBezTo>
                  <a:pt x="8585" y="879"/>
                  <a:pt x="8593" y="876"/>
                  <a:pt x="8597" y="869"/>
                </a:cubicBezTo>
                <a:cubicBezTo>
                  <a:pt x="8573" y="857"/>
                  <a:pt x="8549" y="857"/>
                  <a:pt x="8513" y="834"/>
                </a:cubicBezTo>
                <a:lnTo>
                  <a:pt x="8513" y="822"/>
                </a:lnTo>
                <a:cubicBezTo>
                  <a:pt x="8525" y="822"/>
                  <a:pt x="8525" y="834"/>
                  <a:pt x="8525" y="834"/>
                </a:cubicBezTo>
                <a:cubicBezTo>
                  <a:pt x="8525" y="827"/>
                  <a:pt x="8532" y="825"/>
                  <a:pt x="8539" y="825"/>
                </a:cubicBezTo>
                <a:cubicBezTo>
                  <a:pt x="8547" y="825"/>
                  <a:pt x="8557" y="827"/>
                  <a:pt x="8562" y="827"/>
                </a:cubicBezTo>
                <a:cubicBezTo>
                  <a:pt x="8568" y="827"/>
                  <a:pt x="8568" y="824"/>
                  <a:pt x="8549" y="810"/>
                </a:cubicBezTo>
                <a:lnTo>
                  <a:pt x="8549" y="810"/>
                </a:lnTo>
                <a:lnTo>
                  <a:pt x="8585" y="822"/>
                </a:lnTo>
                <a:cubicBezTo>
                  <a:pt x="8573" y="810"/>
                  <a:pt x="8573" y="798"/>
                  <a:pt x="8561" y="786"/>
                </a:cubicBezTo>
                <a:cubicBezTo>
                  <a:pt x="8555" y="774"/>
                  <a:pt x="8558" y="771"/>
                  <a:pt x="8565" y="771"/>
                </a:cubicBezTo>
                <a:cubicBezTo>
                  <a:pt x="8573" y="771"/>
                  <a:pt x="8585" y="774"/>
                  <a:pt x="8597" y="774"/>
                </a:cubicBezTo>
                <a:cubicBezTo>
                  <a:pt x="8585" y="774"/>
                  <a:pt x="8537" y="750"/>
                  <a:pt x="8537" y="738"/>
                </a:cubicBezTo>
                <a:lnTo>
                  <a:pt x="8537" y="738"/>
                </a:lnTo>
                <a:cubicBezTo>
                  <a:pt x="8563" y="751"/>
                  <a:pt x="8574" y="755"/>
                  <a:pt x="8581" y="755"/>
                </a:cubicBezTo>
                <a:cubicBezTo>
                  <a:pt x="8590" y="755"/>
                  <a:pt x="8588" y="748"/>
                  <a:pt x="8597" y="748"/>
                </a:cubicBezTo>
                <a:cubicBezTo>
                  <a:pt x="8599" y="748"/>
                  <a:pt x="8603" y="748"/>
                  <a:pt x="8609" y="750"/>
                </a:cubicBezTo>
                <a:cubicBezTo>
                  <a:pt x="8609" y="750"/>
                  <a:pt x="8623" y="750"/>
                  <a:pt x="8618" y="745"/>
                </a:cubicBezTo>
                <a:lnTo>
                  <a:pt x="8618" y="745"/>
                </a:lnTo>
                <a:lnTo>
                  <a:pt x="8644" y="762"/>
                </a:lnTo>
                <a:cubicBezTo>
                  <a:pt x="8597" y="726"/>
                  <a:pt x="8609" y="715"/>
                  <a:pt x="8597" y="703"/>
                </a:cubicBezTo>
                <a:lnTo>
                  <a:pt x="8597" y="703"/>
                </a:lnTo>
                <a:cubicBezTo>
                  <a:pt x="8620" y="716"/>
                  <a:pt x="8631" y="720"/>
                  <a:pt x="8637" y="720"/>
                </a:cubicBezTo>
                <a:cubicBezTo>
                  <a:pt x="8646" y="720"/>
                  <a:pt x="8640" y="709"/>
                  <a:pt x="8647" y="709"/>
                </a:cubicBezTo>
                <a:cubicBezTo>
                  <a:pt x="8650" y="709"/>
                  <a:pt x="8656" y="712"/>
                  <a:pt x="8668" y="719"/>
                </a:cubicBezTo>
                <a:lnTo>
                  <a:pt x="8668" y="719"/>
                </a:lnTo>
                <a:cubicBezTo>
                  <a:pt x="8628" y="691"/>
                  <a:pt x="8664" y="688"/>
                  <a:pt x="8621" y="655"/>
                </a:cubicBezTo>
                <a:cubicBezTo>
                  <a:pt x="8632" y="655"/>
                  <a:pt x="8668" y="679"/>
                  <a:pt x="8692" y="691"/>
                </a:cubicBezTo>
                <a:lnTo>
                  <a:pt x="8680" y="679"/>
                </a:lnTo>
                <a:lnTo>
                  <a:pt x="8680" y="679"/>
                </a:lnTo>
                <a:cubicBezTo>
                  <a:pt x="8685" y="681"/>
                  <a:pt x="8690" y="682"/>
                  <a:pt x="8694" y="682"/>
                </a:cubicBezTo>
                <a:cubicBezTo>
                  <a:pt x="8705" y="682"/>
                  <a:pt x="8714" y="675"/>
                  <a:pt x="8726" y="675"/>
                </a:cubicBezTo>
                <a:cubicBezTo>
                  <a:pt x="8730" y="675"/>
                  <a:pt x="8735" y="676"/>
                  <a:pt x="8740" y="679"/>
                </a:cubicBezTo>
                <a:lnTo>
                  <a:pt x="8692" y="631"/>
                </a:lnTo>
                <a:lnTo>
                  <a:pt x="8716" y="643"/>
                </a:lnTo>
                <a:cubicBezTo>
                  <a:pt x="8704" y="631"/>
                  <a:pt x="8704" y="631"/>
                  <a:pt x="8692" y="619"/>
                </a:cubicBezTo>
                <a:cubicBezTo>
                  <a:pt x="8644" y="584"/>
                  <a:pt x="8680" y="595"/>
                  <a:pt x="8668" y="572"/>
                </a:cubicBezTo>
                <a:lnTo>
                  <a:pt x="8668" y="572"/>
                </a:lnTo>
                <a:cubicBezTo>
                  <a:pt x="8680" y="584"/>
                  <a:pt x="8692" y="584"/>
                  <a:pt x="8692" y="595"/>
                </a:cubicBezTo>
                <a:cubicBezTo>
                  <a:pt x="8704" y="595"/>
                  <a:pt x="8728" y="607"/>
                  <a:pt x="8740" y="619"/>
                </a:cubicBezTo>
                <a:cubicBezTo>
                  <a:pt x="8728" y="607"/>
                  <a:pt x="8668" y="548"/>
                  <a:pt x="8632" y="536"/>
                </a:cubicBezTo>
                <a:cubicBezTo>
                  <a:pt x="8609" y="524"/>
                  <a:pt x="8609" y="512"/>
                  <a:pt x="8621" y="512"/>
                </a:cubicBezTo>
                <a:lnTo>
                  <a:pt x="8656" y="536"/>
                </a:lnTo>
                <a:lnTo>
                  <a:pt x="8656" y="536"/>
                </a:lnTo>
                <a:lnTo>
                  <a:pt x="8621" y="500"/>
                </a:lnTo>
                <a:cubicBezTo>
                  <a:pt x="8621" y="498"/>
                  <a:pt x="8622" y="497"/>
                  <a:pt x="8623" y="497"/>
                </a:cubicBezTo>
                <a:cubicBezTo>
                  <a:pt x="8628" y="497"/>
                  <a:pt x="8639" y="504"/>
                  <a:pt x="8647" y="504"/>
                </a:cubicBezTo>
                <a:cubicBezTo>
                  <a:pt x="8651" y="504"/>
                  <a:pt x="8654" y="503"/>
                  <a:pt x="8656" y="500"/>
                </a:cubicBezTo>
                <a:cubicBezTo>
                  <a:pt x="8656" y="511"/>
                  <a:pt x="8715" y="561"/>
                  <a:pt x="8735" y="561"/>
                </a:cubicBezTo>
                <a:cubicBezTo>
                  <a:pt x="8737" y="561"/>
                  <a:pt x="8739" y="561"/>
                  <a:pt x="8740" y="560"/>
                </a:cubicBezTo>
                <a:cubicBezTo>
                  <a:pt x="8740" y="572"/>
                  <a:pt x="8763" y="595"/>
                  <a:pt x="8763" y="607"/>
                </a:cubicBezTo>
                <a:cubicBezTo>
                  <a:pt x="8767" y="604"/>
                  <a:pt x="8769" y="602"/>
                  <a:pt x="8771" y="602"/>
                </a:cubicBezTo>
                <a:cubicBezTo>
                  <a:pt x="8776" y="602"/>
                  <a:pt x="8779" y="611"/>
                  <a:pt x="8787" y="619"/>
                </a:cubicBezTo>
                <a:cubicBezTo>
                  <a:pt x="8787" y="595"/>
                  <a:pt x="8763" y="595"/>
                  <a:pt x="8775" y="584"/>
                </a:cubicBezTo>
                <a:cubicBezTo>
                  <a:pt x="8775" y="584"/>
                  <a:pt x="8747" y="546"/>
                  <a:pt x="8758" y="546"/>
                </a:cubicBezTo>
                <a:cubicBezTo>
                  <a:pt x="8759" y="546"/>
                  <a:pt x="8761" y="547"/>
                  <a:pt x="8763" y="548"/>
                </a:cubicBezTo>
                <a:cubicBezTo>
                  <a:pt x="8692" y="512"/>
                  <a:pt x="8728" y="500"/>
                  <a:pt x="8692" y="476"/>
                </a:cubicBezTo>
                <a:cubicBezTo>
                  <a:pt x="8686" y="470"/>
                  <a:pt x="8683" y="468"/>
                  <a:pt x="8685" y="468"/>
                </a:cubicBezTo>
                <a:lnTo>
                  <a:pt x="8685" y="468"/>
                </a:lnTo>
                <a:cubicBezTo>
                  <a:pt x="8686" y="468"/>
                  <a:pt x="8692" y="470"/>
                  <a:pt x="8704" y="476"/>
                </a:cubicBezTo>
                <a:cubicBezTo>
                  <a:pt x="8717" y="489"/>
                  <a:pt x="8730" y="495"/>
                  <a:pt x="8743" y="500"/>
                </a:cubicBezTo>
                <a:lnTo>
                  <a:pt x="8743" y="500"/>
                </a:lnTo>
                <a:cubicBezTo>
                  <a:pt x="8737" y="496"/>
                  <a:pt x="8732" y="492"/>
                  <a:pt x="8728" y="488"/>
                </a:cubicBezTo>
                <a:cubicBezTo>
                  <a:pt x="8728" y="486"/>
                  <a:pt x="8729" y="485"/>
                  <a:pt x="8730" y="485"/>
                </a:cubicBezTo>
                <a:cubicBezTo>
                  <a:pt x="8737" y="485"/>
                  <a:pt x="8756" y="500"/>
                  <a:pt x="8775" y="500"/>
                </a:cubicBezTo>
                <a:lnTo>
                  <a:pt x="8775" y="512"/>
                </a:lnTo>
                <a:lnTo>
                  <a:pt x="8799" y="512"/>
                </a:lnTo>
                <a:cubicBezTo>
                  <a:pt x="8788" y="501"/>
                  <a:pt x="8766" y="500"/>
                  <a:pt x="8764" y="480"/>
                </a:cubicBezTo>
                <a:lnTo>
                  <a:pt x="8764" y="480"/>
                </a:lnTo>
                <a:cubicBezTo>
                  <a:pt x="8764" y="479"/>
                  <a:pt x="8765" y="473"/>
                  <a:pt x="8769" y="473"/>
                </a:cubicBezTo>
                <a:cubicBezTo>
                  <a:pt x="8771" y="473"/>
                  <a:pt x="8773" y="474"/>
                  <a:pt x="8775" y="476"/>
                </a:cubicBezTo>
                <a:cubicBezTo>
                  <a:pt x="8799" y="500"/>
                  <a:pt x="8835" y="524"/>
                  <a:pt x="8835" y="536"/>
                </a:cubicBezTo>
                <a:cubicBezTo>
                  <a:pt x="8835" y="536"/>
                  <a:pt x="8847" y="512"/>
                  <a:pt x="8811" y="488"/>
                </a:cubicBezTo>
                <a:cubicBezTo>
                  <a:pt x="8799" y="476"/>
                  <a:pt x="8763" y="465"/>
                  <a:pt x="8763" y="453"/>
                </a:cubicBezTo>
                <a:lnTo>
                  <a:pt x="8775" y="453"/>
                </a:lnTo>
                <a:lnTo>
                  <a:pt x="8752" y="429"/>
                </a:lnTo>
                <a:lnTo>
                  <a:pt x="8752" y="429"/>
                </a:lnTo>
                <a:lnTo>
                  <a:pt x="8775" y="441"/>
                </a:lnTo>
                <a:cubicBezTo>
                  <a:pt x="8763" y="429"/>
                  <a:pt x="8752" y="417"/>
                  <a:pt x="8763" y="417"/>
                </a:cubicBezTo>
                <a:cubicBezTo>
                  <a:pt x="8775" y="429"/>
                  <a:pt x="8775" y="429"/>
                  <a:pt x="8787" y="441"/>
                </a:cubicBezTo>
                <a:cubicBezTo>
                  <a:pt x="8799" y="429"/>
                  <a:pt x="8775" y="417"/>
                  <a:pt x="8763" y="405"/>
                </a:cubicBezTo>
                <a:cubicBezTo>
                  <a:pt x="8763" y="402"/>
                  <a:pt x="8764" y="400"/>
                  <a:pt x="8766" y="400"/>
                </a:cubicBezTo>
                <a:cubicBezTo>
                  <a:pt x="8771" y="400"/>
                  <a:pt x="8782" y="408"/>
                  <a:pt x="8799" y="417"/>
                </a:cubicBezTo>
                <a:cubicBezTo>
                  <a:pt x="8811" y="417"/>
                  <a:pt x="8811" y="405"/>
                  <a:pt x="8835" y="405"/>
                </a:cubicBezTo>
                <a:cubicBezTo>
                  <a:pt x="8835" y="393"/>
                  <a:pt x="8823" y="405"/>
                  <a:pt x="8811" y="381"/>
                </a:cubicBezTo>
                <a:lnTo>
                  <a:pt x="8811" y="381"/>
                </a:lnTo>
                <a:cubicBezTo>
                  <a:pt x="8830" y="394"/>
                  <a:pt x="8843" y="399"/>
                  <a:pt x="8851" y="399"/>
                </a:cubicBezTo>
                <a:cubicBezTo>
                  <a:pt x="8872" y="399"/>
                  <a:pt x="8862" y="363"/>
                  <a:pt x="8871" y="345"/>
                </a:cubicBezTo>
                <a:cubicBezTo>
                  <a:pt x="8811" y="310"/>
                  <a:pt x="8859" y="345"/>
                  <a:pt x="8823" y="298"/>
                </a:cubicBezTo>
                <a:lnTo>
                  <a:pt x="8823" y="298"/>
                </a:lnTo>
                <a:cubicBezTo>
                  <a:pt x="8835" y="310"/>
                  <a:pt x="8871" y="322"/>
                  <a:pt x="8871" y="345"/>
                </a:cubicBezTo>
                <a:lnTo>
                  <a:pt x="8882" y="334"/>
                </a:lnTo>
                <a:cubicBezTo>
                  <a:pt x="8906" y="345"/>
                  <a:pt x="8882" y="357"/>
                  <a:pt x="8930" y="393"/>
                </a:cubicBezTo>
                <a:cubicBezTo>
                  <a:pt x="8941" y="382"/>
                  <a:pt x="8893" y="332"/>
                  <a:pt x="8911" y="332"/>
                </a:cubicBezTo>
                <a:cubicBezTo>
                  <a:pt x="8913" y="332"/>
                  <a:pt x="8915" y="332"/>
                  <a:pt x="8918" y="334"/>
                </a:cubicBezTo>
                <a:cubicBezTo>
                  <a:pt x="8927" y="342"/>
                  <a:pt x="8931" y="345"/>
                  <a:pt x="8932" y="345"/>
                </a:cubicBezTo>
                <a:cubicBezTo>
                  <a:pt x="8935" y="345"/>
                  <a:pt x="8928" y="334"/>
                  <a:pt x="8933" y="334"/>
                </a:cubicBezTo>
                <a:cubicBezTo>
                  <a:pt x="8935" y="334"/>
                  <a:pt x="8938" y="335"/>
                  <a:pt x="8943" y="338"/>
                </a:cubicBezTo>
                <a:lnTo>
                  <a:pt x="8943" y="338"/>
                </a:lnTo>
                <a:cubicBezTo>
                  <a:pt x="8930" y="325"/>
                  <a:pt x="8915" y="312"/>
                  <a:pt x="8906" y="298"/>
                </a:cubicBezTo>
                <a:cubicBezTo>
                  <a:pt x="8909" y="292"/>
                  <a:pt x="8912" y="290"/>
                  <a:pt x="8916" y="290"/>
                </a:cubicBezTo>
                <a:cubicBezTo>
                  <a:pt x="8929" y="290"/>
                  <a:pt x="8948" y="315"/>
                  <a:pt x="8966" y="334"/>
                </a:cubicBezTo>
                <a:cubicBezTo>
                  <a:pt x="8978" y="334"/>
                  <a:pt x="8978" y="322"/>
                  <a:pt x="8966" y="310"/>
                </a:cubicBezTo>
                <a:lnTo>
                  <a:pt x="8966" y="310"/>
                </a:lnTo>
                <a:cubicBezTo>
                  <a:pt x="8969" y="315"/>
                  <a:pt x="8968" y="318"/>
                  <a:pt x="8966" y="318"/>
                </a:cubicBezTo>
                <a:cubicBezTo>
                  <a:pt x="8958" y="318"/>
                  <a:pt x="8927" y="292"/>
                  <a:pt x="8918" y="274"/>
                </a:cubicBezTo>
                <a:lnTo>
                  <a:pt x="8918" y="274"/>
                </a:lnTo>
                <a:cubicBezTo>
                  <a:pt x="8927" y="283"/>
                  <a:pt x="8933" y="287"/>
                  <a:pt x="8935" y="287"/>
                </a:cubicBezTo>
                <a:cubicBezTo>
                  <a:pt x="8942" y="287"/>
                  <a:pt x="8927" y="256"/>
                  <a:pt x="8918" y="238"/>
                </a:cubicBezTo>
                <a:cubicBezTo>
                  <a:pt x="8906" y="234"/>
                  <a:pt x="8898" y="233"/>
                  <a:pt x="8893" y="233"/>
                </a:cubicBezTo>
                <a:cubicBezTo>
                  <a:pt x="8882" y="233"/>
                  <a:pt x="8882" y="238"/>
                  <a:pt x="8882" y="238"/>
                </a:cubicBezTo>
                <a:cubicBezTo>
                  <a:pt x="8882" y="217"/>
                  <a:pt x="8853" y="165"/>
                  <a:pt x="8866" y="165"/>
                </a:cubicBezTo>
                <a:cubicBezTo>
                  <a:pt x="8867" y="165"/>
                  <a:pt x="8868" y="166"/>
                  <a:pt x="8871" y="167"/>
                </a:cubicBezTo>
                <a:cubicBezTo>
                  <a:pt x="8882" y="183"/>
                  <a:pt x="8888" y="187"/>
                  <a:pt x="8890" y="187"/>
                </a:cubicBezTo>
                <a:cubicBezTo>
                  <a:pt x="8893" y="187"/>
                  <a:pt x="8893" y="183"/>
                  <a:pt x="8894" y="183"/>
                </a:cubicBezTo>
                <a:cubicBezTo>
                  <a:pt x="8896" y="183"/>
                  <a:pt x="8898" y="187"/>
                  <a:pt x="8906" y="203"/>
                </a:cubicBezTo>
                <a:cubicBezTo>
                  <a:pt x="8918" y="214"/>
                  <a:pt x="8906" y="214"/>
                  <a:pt x="8906" y="214"/>
                </a:cubicBezTo>
                <a:lnTo>
                  <a:pt x="8918" y="226"/>
                </a:lnTo>
                <a:cubicBezTo>
                  <a:pt x="8954" y="214"/>
                  <a:pt x="8882" y="167"/>
                  <a:pt x="8882" y="131"/>
                </a:cubicBezTo>
                <a:cubicBezTo>
                  <a:pt x="8884" y="130"/>
                  <a:pt x="8886" y="129"/>
                  <a:pt x="8888" y="129"/>
                </a:cubicBezTo>
                <a:cubicBezTo>
                  <a:pt x="8889" y="129"/>
                  <a:pt x="8891" y="129"/>
                  <a:pt x="8893" y="130"/>
                </a:cubicBezTo>
                <a:lnTo>
                  <a:pt x="8893" y="130"/>
                </a:lnTo>
                <a:cubicBezTo>
                  <a:pt x="8889" y="126"/>
                  <a:pt x="8886" y="122"/>
                  <a:pt x="8882" y="119"/>
                </a:cubicBezTo>
                <a:lnTo>
                  <a:pt x="8882" y="119"/>
                </a:lnTo>
                <a:cubicBezTo>
                  <a:pt x="8895" y="128"/>
                  <a:pt x="8902" y="132"/>
                  <a:pt x="8907" y="132"/>
                </a:cubicBezTo>
                <a:cubicBezTo>
                  <a:pt x="8919" y="132"/>
                  <a:pt x="8906" y="101"/>
                  <a:pt x="8906" y="84"/>
                </a:cubicBezTo>
                <a:cubicBezTo>
                  <a:pt x="8877" y="66"/>
                  <a:pt x="8871" y="66"/>
                  <a:pt x="8865" y="66"/>
                </a:cubicBezTo>
                <a:cubicBezTo>
                  <a:pt x="8859" y="66"/>
                  <a:pt x="8853" y="66"/>
                  <a:pt x="8823" y="48"/>
                </a:cubicBezTo>
                <a:lnTo>
                  <a:pt x="8823" y="48"/>
                </a:lnTo>
                <a:cubicBezTo>
                  <a:pt x="8833" y="68"/>
                  <a:pt x="8861" y="98"/>
                  <a:pt x="8846" y="98"/>
                </a:cubicBezTo>
                <a:cubicBezTo>
                  <a:pt x="8843" y="98"/>
                  <a:pt x="8840" y="97"/>
                  <a:pt x="8835" y="95"/>
                </a:cubicBezTo>
                <a:cubicBezTo>
                  <a:pt x="8835" y="72"/>
                  <a:pt x="8823" y="72"/>
                  <a:pt x="8811" y="72"/>
                </a:cubicBezTo>
                <a:cubicBezTo>
                  <a:pt x="8835" y="95"/>
                  <a:pt x="8811" y="84"/>
                  <a:pt x="8823" y="95"/>
                </a:cubicBezTo>
                <a:cubicBezTo>
                  <a:pt x="8799" y="84"/>
                  <a:pt x="8787" y="36"/>
                  <a:pt x="8763" y="36"/>
                </a:cubicBezTo>
                <a:lnTo>
                  <a:pt x="8799" y="95"/>
                </a:lnTo>
                <a:cubicBezTo>
                  <a:pt x="8789" y="95"/>
                  <a:pt x="8779" y="69"/>
                  <a:pt x="8776" y="69"/>
                </a:cubicBezTo>
                <a:cubicBezTo>
                  <a:pt x="8776" y="69"/>
                  <a:pt x="8775" y="70"/>
                  <a:pt x="8775" y="72"/>
                </a:cubicBezTo>
                <a:cubicBezTo>
                  <a:pt x="8752" y="36"/>
                  <a:pt x="8740" y="36"/>
                  <a:pt x="8740" y="12"/>
                </a:cubicBezTo>
                <a:cubicBezTo>
                  <a:pt x="8731" y="6"/>
                  <a:pt x="8726" y="3"/>
                  <a:pt x="8723" y="3"/>
                </a:cubicBezTo>
                <a:cubicBezTo>
                  <a:pt x="8707" y="3"/>
                  <a:pt x="8740" y="64"/>
                  <a:pt x="8740" y="84"/>
                </a:cubicBezTo>
                <a:lnTo>
                  <a:pt x="8740" y="84"/>
                </a:lnTo>
                <a:cubicBezTo>
                  <a:pt x="8740" y="83"/>
                  <a:pt x="8740" y="72"/>
                  <a:pt x="8728" y="72"/>
                </a:cubicBezTo>
                <a:cubicBezTo>
                  <a:pt x="8740" y="84"/>
                  <a:pt x="8740" y="84"/>
                  <a:pt x="8740" y="95"/>
                </a:cubicBezTo>
                <a:cubicBezTo>
                  <a:pt x="8716" y="84"/>
                  <a:pt x="8728" y="60"/>
                  <a:pt x="8704" y="48"/>
                </a:cubicBezTo>
                <a:lnTo>
                  <a:pt x="8692" y="60"/>
                </a:lnTo>
                <a:cubicBezTo>
                  <a:pt x="8692" y="66"/>
                  <a:pt x="8692" y="69"/>
                  <a:pt x="8690" y="69"/>
                </a:cubicBezTo>
                <a:cubicBezTo>
                  <a:pt x="8689" y="69"/>
                  <a:pt x="8686" y="66"/>
                  <a:pt x="8680" y="60"/>
                </a:cubicBezTo>
                <a:cubicBezTo>
                  <a:pt x="8674" y="48"/>
                  <a:pt x="8668" y="39"/>
                  <a:pt x="8664" y="30"/>
                </a:cubicBezTo>
                <a:lnTo>
                  <a:pt x="8664" y="30"/>
                </a:lnTo>
                <a:lnTo>
                  <a:pt x="8668" y="48"/>
                </a:lnTo>
                <a:cubicBezTo>
                  <a:pt x="8656" y="36"/>
                  <a:pt x="8632" y="24"/>
                  <a:pt x="8632" y="12"/>
                </a:cubicBezTo>
                <a:lnTo>
                  <a:pt x="8621" y="36"/>
                </a:lnTo>
                <a:lnTo>
                  <a:pt x="8597" y="12"/>
                </a:lnTo>
                <a:lnTo>
                  <a:pt x="8597" y="12"/>
                </a:lnTo>
                <a:cubicBezTo>
                  <a:pt x="8588" y="12"/>
                  <a:pt x="8603" y="58"/>
                  <a:pt x="8597" y="58"/>
                </a:cubicBezTo>
                <a:cubicBezTo>
                  <a:pt x="8594" y="58"/>
                  <a:pt x="8587" y="49"/>
                  <a:pt x="8573" y="24"/>
                </a:cubicBezTo>
                <a:cubicBezTo>
                  <a:pt x="8573" y="72"/>
                  <a:pt x="8561" y="60"/>
                  <a:pt x="8549" y="95"/>
                </a:cubicBezTo>
                <a:cubicBezTo>
                  <a:pt x="8549" y="48"/>
                  <a:pt x="8501" y="60"/>
                  <a:pt x="8513" y="36"/>
                </a:cubicBezTo>
                <a:cubicBezTo>
                  <a:pt x="8510" y="34"/>
                  <a:pt x="8508" y="34"/>
                  <a:pt x="8506" y="34"/>
                </a:cubicBezTo>
                <a:cubicBezTo>
                  <a:pt x="8496" y="34"/>
                  <a:pt x="8513" y="61"/>
                  <a:pt x="8513" y="72"/>
                </a:cubicBezTo>
                <a:cubicBezTo>
                  <a:pt x="8490" y="60"/>
                  <a:pt x="8466" y="24"/>
                  <a:pt x="8466" y="0"/>
                </a:cubicBezTo>
                <a:close/>
              </a:path>
            </a:pathLst>
          </a:custGeom>
          <a:solidFill>
            <a:srgbClr val="F9DC0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 name="Google Shape;1526;p46">
            <a:extLst>
              <a:ext uri="{FF2B5EF4-FFF2-40B4-BE49-F238E27FC236}">
                <a16:creationId xmlns:a16="http://schemas.microsoft.com/office/drawing/2014/main" id="{EE380D5C-B7ED-B103-007F-59BFA14B56B0}"/>
              </a:ext>
            </a:extLst>
          </p:cNvPr>
          <p:cNvSpPr/>
          <p:nvPr/>
        </p:nvSpPr>
        <p:spPr>
          <a:xfrm rot="-8999870">
            <a:off x="9619783" y="5200175"/>
            <a:ext cx="1327431" cy="402671"/>
          </a:xfrm>
          <a:custGeom>
            <a:avLst/>
            <a:gdLst/>
            <a:ahLst/>
            <a:cxnLst/>
            <a:rect l="l" t="t" r="r" b="b"/>
            <a:pathLst>
              <a:path w="26599" h="8069" extrusionOk="0">
                <a:moveTo>
                  <a:pt x="12445" y="1399"/>
                </a:moveTo>
                <a:cubicBezTo>
                  <a:pt x="12424" y="1406"/>
                  <a:pt x="12415" y="1414"/>
                  <a:pt x="12405" y="1422"/>
                </a:cubicBezTo>
                <a:lnTo>
                  <a:pt x="12405" y="1422"/>
                </a:lnTo>
                <a:cubicBezTo>
                  <a:pt x="12406" y="1422"/>
                  <a:pt x="12406" y="1422"/>
                  <a:pt x="12407" y="1421"/>
                </a:cubicBezTo>
                <a:cubicBezTo>
                  <a:pt x="12421" y="1414"/>
                  <a:pt x="12434" y="1407"/>
                  <a:pt x="12445" y="1399"/>
                </a:cubicBezTo>
                <a:close/>
                <a:moveTo>
                  <a:pt x="12405" y="1422"/>
                </a:moveTo>
                <a:cubicBezTo>
                  <a:pt x="12358" y="1445"/>
                  <a:pt x="12324" y="1457"/>
                  <a:pt x="12324" y="1457"/>
                </a:cubicBezTo>
                <a:cubicBezTo>
                  <a:pt x="12375" y="1447"/>
                  <a:pt x="12391" y="1434"/>
                  <a:pt x="12405" y="1422"/>
                </a:cubicBezTo>
                <a:close/>
                <a:moveTo>
                  <a:pt x="22134" y="1493"/>
                </a:moveTo>
                <a:lnTo>
                  <a:pt x="22134" y="1493"/>
                </a:lnTo>
                <a:cubicBezTo>
                  <a:pt x="22130" y="1497"/>
                  <a:pt x="22128" y="1502"/>
                  <a:pt x="22126" y="1508"/>
                </a:cubicBezTo>
                <a:lnTo>
                  <a:pt x="22126" y="1508"/>
                </a:lnTo>
                <a:cubicBezTo>
                  <a:pt x="22129" y="1504"/>
                  <a:pt x="22132" y="1499"/>
                  <a:pt x="22134" y="1493"/>
                </a:cubicBezTo>
                <a:close/>
                <a:moveTo>
                  <a:pt x="12199" y="1537"/>
                </a:moveTo>
                <a:lnTo>
                  <a:pt x="12199" y="1537"/>
                </a:lnTo>
                <a:cubicBezTo>
                  <a:pt x="12195" y="1538"/>
                  <a:pt x="12189" y="1539"/>
                  <a:pt x="12181" y="1540"/>
                </a:cubicBezTo>
                <a:cubicBezTo>
                  <a:pt x="12187" y="1539"/>
                  <a:pt x="12193" y="1538"/>
                  <a:pt x="12199" y="1537"/>
                </a:cubicBezTo>
                <a:close/>
                <a:moveTo>
                  <a:pt x="21194" y="1588"/>
                </a:moveTo>
                <a:lnTo>
                  <a:pt x="21194" y="1588"/>
                </a:lnTo>
                <a:cubicBezTo>
                  <a:pt x="21193" y="1597"/>
                  <a:pt x="21192" y="1605"/>
                  <a:pt x="21192" y="1613"/>
                </a:cubicBezTo>
                <a:lnTo>
                  <a:pt x="21192" y="1613"/>
                </a:lnTo>
                <a:cubicBezTo>
                  <a:pt x="21193" y="1603"/>
                  <a:pt x="21194" y="1595"/>
                  <a:pt x="21194" y="1588"/>
                </a:cubicBezTo>
                <a:close/>
                <a:moveTo>
                  <a:pt x="6834" y="1622"/>
                </a:moveTo>
                <a:lnTo>
                  <a:pt x="6834" y="1622"/>
                </a:lnTo>
                <a:cubicBezTo>
                  <a:pt x="6834" y="1622"/>
                  <a:pt x="6835" y="1623"/>
                  <a:pt x="6835" y="1624"/>
                </a:cubicBezTo>
                <a:cubicBezTo>
                  <a:pt x="6836" y="1623"/>
                  <a:pt x="6836" y="1622"/>
                  <a:pt x="6834" y="1622"/>
                </a:cubicBezTo>
                <a:close/>
                <a:moveTo>
                  <a:pt x="6069" y="1689"/>
                </a:moveTo>
                <a:cubicBezTo>
                  <a:pt x="6089" y="1689"/>
                  <a:pt x="6101" y="1704"/>
                  <a:pt x="6109" y="1719"/>
                </a:cubicBezTo>
                <a:cubicBezTo>
                  <a:pt x="6085" y="1731"/>
                  <a:pt x="6073" y="1743"/>
                  <a:pt x="6037" y="1767"/>
                </a:cubicBezTo>
                <a:cubicBezTo>
                  <a:pt x="6037" y="1779"/>
                  <a:pt x="6037" y="1779"/>
                  <a:pt x="6037" y="1790"/>
                </a:cubicBezTo>
                <a:cubicBezTo>
                  <a:pt x="6037" y="1755"/>
                  <a:pt x="6025" y="1731"/>
                  <a:pt x="6025" y="1707"/>
                </a:cubicBezTo>
                <a:cubicBezTo>
                  <a:pt x="6043" y="1694"/>
                  <a:pt x="6057" y="1689"/>
                  <a:pt x="6069" y="1689"/>
                </a:cubicBezTo>
                <a:close/>
                <a:moveTo>
                  <a:pt x="19138" y="2085"/>
                </a:moveTo>
                <a:cubicBezTo>
                  <a:pt x="19141" y="2094"/>
                  <a:pt x="19143" y="2100"/>
                  <a:pt x="19146" y="2100"/>
                </a:cubicBezTo>
                <a:lnTo>
                  <a:pt x="19138" y="2085"/>
                </a:lnTo>
                <a:close/>
                <a:moveTo>
                  <a:pt x="19545" y="2287"/>
                </a:moveTo>
                <a:cubicBezTo>
                  <a:pt x="19546" y="2290"/>
                  <a:pt x="19547" y="2293"/>
                  <a:pt x="19548" y="2296"/>
                </a:cubicBezTo>
                <a:lnTo>
                  <a:pt x="19548" y="2296"/>
                </a:lnTo>
                <a:cubicBezTo>
                  <a:pt x="19547" y="2292"/>
                  <a:pt x="19546" y="2289"/>
                  <a:pt x="19545" y="2287"/>
                </a:cubicBezTo>
                <a:close/>
                <a:moveTo>
                  <a:pt x="19548" y="2296"/>
                </a:moveTo>
                <a:cubicBezTo>
                  <a:pt x="19553" y="2315"/>
                  <a:pt x="19558" y="2347"/>
                  <a:pt x="19563" y="2398"/>
                </a:cubicBezTo>
                <a:cubicBezTo>
                  <a:pt x="19563" y="2339"/>
                  <a:pt x="19554" y="2315"/>
                  <a:pt x="19548" y="2296"/>
                </a:cubicBezTo>
                <a:close/>
                <a:moveTo>
                  <a:pt x="6859" y="2374"/>
                </a:moveTo>
                <a:cubicBezTo>
                  <a:pt x="6847" y="2410"/>
                  <a:pt x="6930" y="2410"/>
                  <a:pt x="6978" y="2445"/>
                </a:cubicBezTo>
                <a:cubicBezTo>
                  <a:pt x="6942" y="2445"/>
                  <a:pt x="6906" y="2457"/>
                  <a:pt x="6859" y="2481"/>
                </a:cubicBezTo>
                <a:cubicBezTo>
                  <a:pt x="6835" y="2433"/>
                  <a:pt x="6823" y="2386"/>
                  <a:pt x="6859" y="2374"/>
                </a:cubicBezTo>
                <a:close/>
                <a:moveTo>
                  <a:pt x="21261" y="2494"/>
                </a:moveTo>
                <a:cubicBezTo>
                  <a:pt x="21260" y="2496"/>
                  <a:pt x="21259" y="2498"/>
                  <a:pt x="21259" y="2501"/>
                </a:cubicBezTo>
                <a:lnTo>
                  <a:pt x="21259" y="2501"/>
                </a:lnTo>
                <a:cubicBezTo>
                  <a:pt x="21259" y="2499"/>
                  <a:pt x="21260" y="2497"/>
                  <a:pt x="21261" y="2494"/>
                </a:cubicBezTo>
                <a:close/>
                <a:moveTo>
                  <a:pt x="25742" y="2517"/>
                </a:moveTo>
                <a:cubicBezTo>
                  <a:pt x="25742" y="2517"/>
                  <a:pt x="25742" y="2517"/>
                  <a:pt x="25742" y="2517"/>
                </a:cubicBezTo>
                <a:cubicBezTo>
                  <a:pt x="25742" y="2517"/>
                  <a:pt x="25742" y="2517"/>
                  <a:pt x="25742" y="2517"/>
                </a:cubicBezTo>
                <a:close/>
                <a:moveTo>
                  <a:pt x="21259" y="2501"/>
                </a:moveTo>
                <a:lnTo>
                  <a:pt x="21259" y="2501"/>
                </a:lnTo>
                <a:cubicBezTo>
                  <a:pt x="21253" y="2518"/>
                  <a:pt x="21246" y="2514"/>
                  <a:pt x="21253" y="2529"/>
                </a:cubicBezTo>
                <a:cubicBezTo>
                  <a:pt x="21255" y="2517"/>
                  <a:pt x="21257" y="2508"/>
                  <a:pt x="21259" y="2501"/>
                </a:cubicBezTo>
                <a:close/>
                <a:moveTo>
                  <a:pt x="6704" y="2552"/>
                </a:moveTo>
                <a:cubicBezTo>
                  <a:pt x="6680" y="2564"/>
                  <a:pt x="6656" y="2576"/>
                  <a:pt x="6632" y="2588"/>
                </a:cubicBezTo>
                <a:cubicBezTo>
                  <a:pt x="6656" y="2576"/>
                  <a:pt x="6668" y="2564"/>
                  <a:pt x="6704" y="2552"/>
                </a:cubicBezTo>
                <a:close/>
                <a:moveTo>
                  <a:pt x="26153" y="2598"/>
                </a:moveTo>
                <a:cubicBezTo>
                  <a:pt x="26141" y="2598"/>
                  <a:pt x="26120" y="2623"/>
                  <a:pt x="26095" y="2659"/>
                </a:cubicBezTo>
                <a:lnTo>
                  <a:pt x="26095" y="2659"/>
                </a:lnTo>
                <a:cubicBezTo>
                  <a:pt x="26125" y="2624"/>
                  <a:pt x="26159" y="2600"/>
                  <a:pt x="26159" y="2600"/>
                </a:cubicBezTo>
                <a:cubicBezTo>
                  <a:pt x="26157" y="2599"/>
                  <a:pt x="26155" y="2598"/>
                  <a:pt x="26153" y="2598"/>
                </a:cubicBezTo>
                <a:close/>
                <a:moveTo>
                  <a:pt x="25206" y="2576"/>
                </a:moveTo>
                <a:cubicBezTo>
                  <a:pt x="25206" y="2588"/>
                  <a:pt x="25218" y="2588"/>
                  <a:pt x="25230" y="2600"/>
                </a:cubicBezTo>
                <a:cubicBezTo>
                  <a:pt x="25209" y="2643"/>
                  <a:pt x="25187" y="2685"/>
                  <a:pt x="25183" y="2685"/>
                </a:cubicBezTo>
                <a:cubicBezTo>
                  <a:pt x="25183" y="2685"/>
                  <a:pt x="25182" y="2685"/>
                  <a:pt x="25182" y="2683"/>
                </a:cubicBezTo>
                <a:cubicBezTo>
                  <a:pt x="25194" y="2660"/>
                  <a:pt x="25194" y="2624"/>
                  <a:pt x="25206" y="2576"/>
                </a:cubicBezTo>
                <a:close/>
                <a:moveTo>
                  <a:pt x="26095" y="2659"/>
                </a:moveTo>
                <a:cubicBezTo>
                  <a:pt x="26082" y="2674"/>
                  <a:pt x="26070" y="2691"/>
                  <a:pt x="26060" y="2710"/>
                </a:cubicBezTo>
                <a:lnTo>
                  <a:pt x="26060" y="2710"/>
                </a:lnTo>
                <a:cubicBezTo>
                  <a:pt x="26072" y="2692"/>
                  <a:pt x="26084" y="2675"/>
                  <a:pt x="26095" y="2659"/>
                </a:cubicBezTo>
                <a:close/>
                <a:moveTo>
                  <a:pt x="25745" y="2799"/>
                </a:moveTo>
                <a:lnTo>
                  <a:pt x="25745" y="2799"/>
                </a:lnTo>
                <a:cubicBezTo>
                  <a:pt x="25744" y="2800"/>
                  <a:pt x="25743" y="2801"/>
                  <a:pt x="25742" y="2802"/>
                </a:cubicBezTo>
                <a:cubicBezTo>
                  <a:pt x="25743" y="2801"/>
                  <a:pt x="25744" y="2800"/>
                  <a:pt x="25745" y="2799"/>
                </a:cubicBezTo>
                <a:close/>
                <a:moveTo>
                  <a:pt x="21090" y="2835"/>
                </a:moveTo>
                <a:lnTo>
                  <a:pt x="21090" y="2835"/>
                </a:lnTo>
                <a:cubicBezTo>
                  <a:pt x="21089" y="2836"/>
                  <a:pt x="21088" y="2837"/>
                  <a:pt x="21087" y="2838"/>
                </a:cubicBezTo>
                <a:cubicBezTo>
                  <a:pt x="21088" y="2837"/>
                  <a:pt x="21089" y="2836"/>
                  <a:pt x="21090" y="2835"/>
                </a:cubicBezTo>
                <a:close/>
                <a:moveTo>
                  <a:pt x="21051" y="2898"/>
                </a:moveTo>
                <a:lnTo>
                  <a:pt x="21027" y="2945"/>
                </a:lnTo>
                <a:cubicBezTo>
                  <a:pt x="21039" y="2922"/>
                  <a:pt x="21051" y="2922"/>
                  <a:pt x="21051" y="2922"/>
                </a:cubicBezTo>
                <a:lnTo>
                  <a:pt x="21051" y="2898"/>
                </a:lnTo>
                <a:close/>
                <a:moveTo>
                  <a:pt x="25599" y="2993"/>
                </a:moveTo>
                <a:cubicBezTo>
                  <a:pt x="25599" y="2993"/>
                  <a:pt x="25611" y="3005"/>
                  <a:pt x="25611" y="3005"/>
                </a:cubicBezTo>
                <a:cubicBezTo>
                  <a:pt x="25611" y="2993"/>
                  <a:pt x="25611" y="2993"/>
                  <a:pt x="25599" y="2993"/>
                </a:cubicBezTo>
                <a:close/>
                <a:moveTo>
                  <a:pt x="26492" y="3160"/>
                </a:moveTo>
                <a:lnTo>
                  <a:pt x="26492" y="3160"/>
                </a:lnTo>
                <a:cubicBezTo>
                  <a:pt x="26485" y="3162"/>
                  <a:pt x="26479" y="3165"/>
                  <a:pt x="26472" y="3168"/>
                </a:cubicBezTo>
                <a:lnTo>
                  <a:pt x="26472" y="3168"/>
                </a:lnTo>
                <a:cubicBezTo>
                  <a:pt x="26478" y="3166"/>
                  <a:pt x="26485" y="3163"/>
                  <a:pt x="26492" y="3160"/>
                </a:cubicBezTo>
                <a:close/>
                <a:moveTo>
                  <a:pt x="25222" y="3311"/>
                </a:moveTo>
                <a:cubicBezTo>
                  <a:pt x="25226" y="3311"/>
                  <a:pt x="25216" y="3331"/>
                  <a:pt x="25206" y="3350"/>
                </a:cubicBezTo>
                <a:cubicBezTo>
                  <a:pt x="25206" y="3350"/>
                  <a:pt x="25206" y="3350"/>
                  <a:pt x="25194" y="3338"/>
                </a:cubicBezTo>
                <a:cubicBezTo>
                  <a:pt x="25206" y="3326"/>
                  <a:pt x="25206" y="3326"/>
                  <a:pt x="25218" y="3314"/>
                </a:cubicBezTo>
                <a:cubicBezTo>
                  <a:pt x="25220" y="3312"/>
                  <a:pt x="25222" y="3311"/>
                  <a:pt x="25222" y="3311"/>
                </a:cubicBezTo>
                <a:close/>
                <a:moveTo>
                  <a:pt x="24992" y="3362"/>
                </a:moveTo>
                <a:cubicBezTo>
                  <a:pt x="24992" y="3362"/>
                  <a:pt x="24992" y="3362"/>
                  <a:pt x="24992" y="3362"/>
                </a:cubicBezTo>
                <a:cubicBezTo>
                  <a:pt x="24992" y="3362"/>
                  <a:pt x="24992" y="3362"/>
                  <a:pt x="24992" y="3362"/>
                </a:cubicBezTo>
                <a:close/>
                <a:moveTo>
                  <a:pt x="24992" y="3338"/>
                </a:moveTo>
                <a:lnTo>
                  <a:pt x="24980" y="3374"/>
                </a:lnTo>
                <a:cubicBezTo>
                  <a:pt x="24992" y="3362"/>
                  <a:pt x="24992" y="3350"/>
                  <a:pt x="24992" y="3338"/>
                </a:cubicBezTo>
                <a:close/>
                <a:moveTo>
                  <a:pt x="25254" y="3374"/>
                </a:moveTo>
                <a:cubicBezTo>
                  <a:pt x="25254" y="3386"/>
                  <a:pt x="25254" y="3386"/>
                  <a:pt x="25266" y="3398"/>
                </a:cubicBezTo>
                <a:cubicBezTo>
                  <a:pt x="25254" y="3398"/>
                  <a:pt x="25254" y="3410"/>
                  <a:pt x="25242" y="3422"/>
                </a:cubicBezTo>
                <a:cubicBezTo>
                  <a:pt x="25242" y="3410"/>
                  <a:pt x="25242" y="3410"/>
                  <a:pt x="25230" y="3398"/>
                </a:cubicBezTo>
                <a:cubicBezTo>
                  <a:pt x="25242" y="3398"/>
                  <a:pt x="25242" y="3386"/>
                  <a:pt x="25254" y="3374"/>
                </a:cubicBezTo>
                <a:close/>
                <a:moveTo>
                  <a:pt x="25170" y="3374"/>
                </a:moveTo>
                <a:cubicBezTo>
                  <a:pt x="25182" y="3386"/>
                  <a:pt x="25182" y="3398"/>
                  <a:pt x="25182" y="3398"/>
                </a:cubicBezTo>
                <a:cubicBezTo>
                  <a:pt x="25182" y="3410"/>
                  <a:pt x="25170" y="3422"/>
                  <a:pt x="25170" y="3433"/>
                </a:cubicBezTo>
                <a:lnTo>
                  <a:pt x="25159" y="3398"/>
                </a:lnTo>
                <a:cubicBezTo>
                  <a:pt x="25159" y="3386"/>
                  <a:pt x="25170" y="3386"/>
                  <a:pt x="25170" y="3374"/>
                </a:cubicBezTo>
                <a:close/>
                <a:moveTo>
                  <a:pt x="25111" y="3136"/>
                </a:moveTo>
                <a:lnTo>
                  <a:pt x="25111" y="3136"/>
                </a:lnTo>
                <a:cubicBezTo>
                  <a:pt x="25087" y="3207"/>
                  <a:pt x="25075" y="3255"/>
                  <a:pt x="25051" y="3303"/>
                </a:cubicBezTo>
                <a:cubicBezTo>
                  <a:pt x="25051" y="3303"/>
                  <a:pt x="25051" y="3314"/>
                  <a:pt x="25051" y="3314"/>
                </a:cubicBezTo>
                <a:cubicBezTo>
                  <a:pt x="25039" y="3362"/>
                  <a:pt x="25028" y="3398"/>
                  <a:pt x="25016" y="3445"/>
                </a:cubicBezTo>
                <a:cubicBezTo>
                  <a:pt x="25004" y="3422"/>
                  <a:pt x="24992" y="3410"/>
                  <a:pt x="24992" y="3398"/>
                </a:cubicBezTo>
                <a:cubicBezTo>
                  <a:pt x="24992" y="3386"/>
                  <a:pt x="24992" y="3374"/>
                  <a:pt x="24992" y="3362"/>
                </a:cubicBezTo>
                <a:cubicBezTo>
                  <a:pt x="24992" y="3374"/>
                  <a:pt x="24992" y="3374"/>
                  <a:pt x="24980" y="3386"/>
                </a:cubicBezTo>
                <a:cubicBezTo>
                  <a:pt x="24980" y="3374"/>
                  <a:pt x="24980" y="3374"/>
                  <a:pt x="24980" y="3374"/>
                </a:cubicBezTo>
                <a:cubicBezTo>
                  <a:pt x="24980" y="3374"/>
                  <a:pt x="24980" y="3374"/>
                  <a:pt x="24968" y="3362"/>
                </a:cubicBezTo>
                <a:cubicBezTo>
                  <a:pt x="24968" y="3374"/>
                  <a:pt x="24968" y="3374"/>
                  <a:pt x="24968" y="3386"/>
                </a:cubicBezTo>
                <a:lnTo>
                  <a:pt x="24944" y="3386"/>
                </a:lnTo>
                <a:cubicBezTo>
                  <a:pt x="24967" y="3339"/>
                  <a:pt x="24991" y="3303"/>
                  <a:pt x="24998" y="3303"/>
                </a:cubicBezTo>
                <a:lnTo>
                  <a:pt x="24998" y="3303"/>
                </a:lnTo>
                <a:cubicBezTo>
                  <a:pt x="25001" y="3303"/>
                  <a:pt x="25000" y="3313"/>
                  <a:pt x="24992" y="3338"/>
                </a:cubicBezTo>
                <a:cubicBezTo>
                  <a:pt x="25039" y="3267"/>
                  <a:pt x="25087" y="3172"/>
                  <a:pt x="25111" y="3136"/>
                </a:cubicBezTo>
                <a:close/>
                <a:moveTo>
                  <a:pt x="25147" y="3410"/>
                </a:moveTo>
                <a:cubicBezTo>
                  <a:pt x="25147" y="3433"/>
                  <a:pt x="25147" y="3433"/>
                  <a:pt x="25159" y="3445"/>
                </a:cubicBezTo>
                <a:cubicBezTo>
                  <a:pt x="25147" y="3445"/>
                  <a:pt x="25147" y="3457"/>
                  <a:pt x="25147" y="3457"/>
                </a:cubicBezTo>
                <a:lnTo>
                  <a:pt x="25159" y="3457"/>
                </a:lnTo>
                <a:cubicBezTo>
                  <a:pt x="25159" y="3463"/>
                  <a:pt x="25159" y="3466"/>
                  <a:pt x="25157" y="3466"/>
                </a:cubicBezTo>
                <a:cubicBezTo>
                  <a:pt x="25156" y="3466"/>
                  <a:pt x="25153" y="3463"/>
                  <a:pt x="25147" y="3457"/>
                </a:cubicBezTo>
                <a:cubicBezTo>
                  <a:pt x="25135" y="3457"/>
                  <a:pt x="25135" y="3445"/>
                  <a:pt x="25135" y="3445"/>
                </a:cubicBezTo>
                <a:cubicBezTo>
                  <a:pt x="25135" y="3433"/>
                  <a:pt x="25135" y="3433"/>
                  <a:pt x="25123" y="3433"/>
                </a:cubicBezTo>
                <a:cubicBezTo>
                  <a:pt x="25135" y="3457"/>
                  <a:pt x="25135" y="3469"/>
                  <a:pt x="25135" y="3469"/>
                </a:cubicBezTo>
                <a:lnTo>
                  <a:pt x="25123" y="3445"/>
                </a:lnTo>
                <a:cubicBezTo>
                  <a:pt x="25123" y="3445"/>
                  <a:pt x="25123" y="3445"/>
                  <a:pt x="25123" y="3433"/>
                </a:cubicBezTo>
                <a:cubicBezTo>
                  <a:pt x="25135" y="3433"/>
                  <a:pt x="25135" y="3422"/>
                  <a:pt x="25147" y="3410"/>
                </a:cubicBezTo>
                <a:close/>
                <a:moveTo>
                  <a:pt x="25194" y="3433"/>
                </a:moveTo>
                <a:cubicBezTo>
                  <a:pt x="25209" y="3471"/>
                  <a:pt x="25215" y="3495"/>
                  <a:pt x="25208" y="3495"/>
                </a:cubicBezTo>
                <a:cubicBezTo>
                  <a:pt x="25204" y="3495"/>
                  <a:pt x="25195" y="3487"/>
                  <a:pt x="25182" y="3469"/>
                </a:cubicBezTo>
                <a:lnTo>
                  <a:pt x="25182" y="3445"/>
                </a:lnTo>
                <a:cubicBezTo>
                  <a:pt x="25182" y="3445"/>
                  <a:pt x="25194" y="3445"/>
                  <a:pt x="25194" y="3433"/>
                </a:cubicBezTo>
                <a:close/>
                <a:moveTo>
                  <a:pt x="24837" y="3457"/>
                </a:moveTo>
                <a:cubicBezTo>
                  <a:pt x="24837" y="3469"/>
                  <a:pt x="24849" y="3493"/>
                  <a:pt x="24849" y="3505"/>
                </a:cubicBezTo>
                <a:cubicBezTo>
                  <a:pt x="24849" y="3507"/>
                  <a:pt x="24849" y="3508"/>
                  <a:pt x="24848" y="3508"/>
                </a:cubicBezTo>
                <a:cubicBezTo>
                  <a:pt x="24845" y="3508"/>
                  <a:pt x="24835" y="3489"/>
                  <a:pt x="24825" y="3469"/>
                </a:cubicBezTo>
                <a:cubicBezTo>
                  <a:pt x="24825" y="3457"/>
                  <a:pt x="24837" y="3457"/>
                  <a:pt x="24837" y="3457"/>
                </a:cubicBezTo>
                <a:close/>
                <a:moveTo>
                  <a:pt x="25361" y="3457"/>
                </a:moveTo>
                <a:cubicBezTo>
                  <a:pt x="25371" y="3496"/>
                  <a:pt x="25380" y="3535"/>
                  <a:pt x="25371" y="3535"/>
                </a:cubicBezTo>
                <a:cubicBezTo>
                  <a:pt x="25368" y="3535"/>
                  <a:pt x="25365" y="3533"/>
                  <a:pt x="25361" y="3529"/>
                </a:cubicBezTo>
                <a:cubicBezTo>
                  <a:pt x="25349" y="3505"/>
                  <a:pt x="25349" y="3493"/>
                  <a:pt x="25337" y="3481"/>
                </a:cubicBezTo>
                <a:cubicBezTo>
                  <a:pt x="25349" y="3469"/>
                  <a:pt x="25361" y="3457"/>
                  <a:pt x="25361" y="3457"/>
                </a:cubicBezTo>
                <a:close/>
                <a:moveTo>
                  <a:pt x="4373" y="3525"/>
                </a:moveTo>
                <a:cubicBezTo>
                  <a:pt x="4380" y="3535"/>
                  <a:pt x="4387" y="3544"/>
                  <a:pt x="4394" y="3553"/>
                </a:cubicBezTo>
                <a:cubicBezTo>
                  <a:pt x="4394" y="3543"/>
                  <a:pt x="4387" y="3534"/>
                  <a:pt x="4373" y="3525"/>
                </a:cubicBezTo>
                <a:close/>
                <a:moveTo>
                  <a:pt x="25385" y="3433"/>
                </a:moveTo>
                <a:cubicBezTo>
                  <a:pt x="25397" y="3457"/>
                  <a:pt x="25409" y="3481"/>
                  <a:pt x="25420" y="3505"/>
                </a:cubicBezTo>
                <a:cubicBezTo>
                  <a:pt x="25420" y="3515"/>
                  <a:pt x="25420" y="3517"/>
                  <a:pt x="25420" y="3525"/>
                </a:cubicBezTo>
                <a:lnTo>
                  <a:pt x="25420" y="3525"/>
                </a:lnTo>
                <a:cubicBezTo>
                  <a:pt x="25416" y="3514"/>
                  <a:pt x="25412" y="3503"/>
                  <a:pt x="25409" y="3493"/>
                </a:cubicBezTo>
                <a:lnTo>
                  <a:pt x="25409" y="3493"/>
                </a:lnTo>
                <a:lnTo>
                  <a:pt x="25420" y="3553"/>
                </a:lnTo>
                <a:cubicBezTo>
                  <a:pt x="25373" y="3469"/>
                  <a:pt x="25373" y="3457"/>
                  <a:pt x="25373" y="3445"/>
                </a:cubicBezTo>
                <a:cubicBezTo>
                  <a:pt x="25373" y="3445"/>
                  <a:pt x="25385" y="3433"/>
                  <a:pt x="25385" y="3433"/>
                </a:cubicBezTo>
                <a:close/>
                <a:moveTo>
                  <a:pt x="25063" y="3553"/>
                </a:moveTo>
                <a:cubicBezTo>
                  <a:pt x="25063" y="3553"/>
                  <a:pt x="25063" y="3553"/>
                  <a:pt x="25063" y="3564"/>
                </a:cubicBezTo>
                <a:lnTo>
                  <a:pt x="25051" y="3564"/>
                </a:lnTo>
                <a:cubicBezTo>
                  <a:pt x="25063" y="3553"/>
                  <a:pt x="25063" y="3553"/>
                  <a:pt x="25063" y="3553"/>
                </a:cubicBezTo>
                <a:close/>
                <a:moveTo>
                  <a:pt x="24813" y="3481"/>
                </a:moveTo>
                <a:cubicBezTo>
                  <a:pt x="24813" y="3541"/>
                  <a:pt x="24807" y="3589"/>
                  <a:pt x="24786" y="3589"/>
                </a:cubicBezTo>
                <a:cubicBezTo>
                  <a:pt x="24778" y="3589"/>
                  <a:pt x="24767" y="3581"/>
                  <a:pt x="24754" y="3564"/>
                </a:cubicBezTo>
                <a:cubicBezTo>
                  <a:pt x="24778" y="3541"/>
                  <a:pt x="24789" y="3505"/>
                  <a:pt x="24813" y="3481"/>
                </a:cubicBezTo>
                <a:close/>
                <a:moveTo>
                  <a:pt x="25432" y="3517"/>
                </a:moveTo>
                <a:cubicBezTo>
                  <a:pt x="25432" y="3529"/>
                  <a:pt x="25444" y="3553"/>
                  <a:pt x="25456" y="3576"/>
                </a:cubicBezTo>
                <a:cubicBezTo>
                  <a:pt x="25448" y="3576"/>
                  <a:pt x="25467" y="3624"/>
                  <a:pt x="25462" y="3624"/>
                </a:cubicBezTo>
                <a:cubicBezTo>
                  <a:pt x="25460" y="3624"/>
                  <a:pt x="25452" y="3612"/>
                  <a:pt x="25432" y="3576"/>
                </a:cubicBezTo>
                <a:cubicBezTo>
                  <a:pt x="25441" y="3576"/>
                  <a:pt x="25431" y="3552"/>
                  <a:pt x="25420" y="3525"/>
                </a:cubicBezTo>
                <a:lnTo>
                  <a:pt x="25420" y="3525"/>
                </a:lnTo>
                <a:cubicBezTo>
                  <a:pt x="25421" y="3517"/>
                  <a:pt x="25422" y="3517"/>
                  <a:pt x="25432" y="3517"/>
                </a:cubicBezTo>
                <a:close/>
                <a:moveTo>
                  <a:pt x="25039" y="3576"/>
                </a:moveTo>
                <a:cubicBezTo>
                  <a:pt x="25063" y="3624"/>
                  <a:pt x="25075" y="3672"/>
                  <a:pt x="25075" y="3672"/>
                </a:cubicBezTo>
                <a:cubicBezTo>
                  <a:pt x="25063" y="3636"/>
                  <a:pt x="25039" y="3624"/>
                  <a:pt x="25016" y="3576"/>
                </a:cubicBezTo>
                <a:lnTo>
                  <a:pt x="25016" y="3576"/>
                </a:lnTo>
                <a:cubicBezTo>
                  <a:pt x="25022" y="3582"/>
                  <a:pt x="25025" y="3585"/>
                  <a:pt x="25028" y="3585"/>
                </a:cubicBezTo>
                <a:cubicBezTo>
                  <a:pt x="25031" y="3585"/>
                  <a:pt x="25034" y="3582"/>
                  <a:pt x="25039" y="3576"/>
                </a:cubicBezTo>
                <a:close/>
                <a:moveTo>
                  <a:pt x="20420" y="3660"/>
                </a:moveTo>
                <a:cubicBezTo>
                  <a:pt x="20414" y="3664"/>
                  <a:pt x="20409" y="3670"/>
                  <a:pt x="20406" y="3677"/>
                </a:cubicBezTo>
                <a:lnTo>
                  <a:pt x="20406" y="3677"/>
                </a:lnTo>
                <a:cubicBezTo>
                  <a:pt x="20412" y="3670"/>
                  <a:pt x="20417" y="3663"/>
                  <a:pt x="20420" y="3660"/>
                </a:cubicBezTo>
                <a:close/>
                <a:moveTo>
                  <a:pt x="24218" y="3576"/>
                </a:moveTo>
                <a:cubicBezTo>
                  <a:pt x="24230" y="3612"/>
                  <a:pt x="24254" y="3660"/>
                  <a:pt x="24266" y="3684"/>
                </a:cubicBezTo>
                <a:cubicBezTo>
                  <a:pt x="24239" y="3638"/>
                  <a:pt x="24220" y="3621"/>
                  <a:pt x="24206" y="3621"/>
                </a:cubicBezTo>
                <a:cubicBezTo>
                  <a:pt x="24195" y="3621"/>
                  <a:pt x="24188" y="3632"/>
                  <a:pt x="24182" y="3648"/>
                </a:cubicBezTo>
                <a:lnTo>
                  <a:pt x="24170" y="3624"/>
                </a:lnTo>
                <a:cubicBezTo>
                  <a:pt x="24182" y="3600"/>
                  <a:pt x="24194" y="3588"/>
                  <a:pt x="24218" y="3576"/>
                </a:cubicBezTo>
                <a:close/>
                <a:moveTo>
                  <a:pt x="24111" y="3803"/>
                </a:moveTo>
                <a:lnTo>
                  <a:pt x="24137" y="3863"/>
                </a:lnTo>
                <a:lnTo>
                  <a:pt x="24137" y="3863"/>
                </a:lnTo>
                <a:cubicBezTo>
                  <a:pt x="24128" y="3831"/>
                  <a:pt x="24119" y="3820"/>
                  <a:pt x="24111" y="3803"/>
                </a:cubicBezTo>
                <a:close/>
                <a:moveTo>
                  <a:pt x="24123" y="3803"/>
                </a:moveTo>
                <a:cubicBezTo>
                  <a:pt x="24135" y="3838"/>
                  <a:pt x="24147" y="3874"/>
                  <a:pt x="24147" y="3886"/>
                </a:cubicBezTo>
                <a:lnTo>
                  <a:pt x="24137" y="3863"/>
                </a:lnTo>
                <a:lnTo>
                  <a:pt x="24137" y="3863"/>
                </a:lnTo>
                <a:cubicBezTo>
                  <a:pt x="24140" y="3875"/>
                  <a:pt x="24143" y="3890"/>
                  <a:pt x="24147" y="3910"/>
                </a:cubicBezTo>
                <a:cubicBezTo>
                  <a:pt x="24135" y="3898"/>
                  <a:pt x="24123" y="3850"/>
                  <a:pt x="24099" y="3803"/>
                </a:cubicBezTo>
                <a:close/>
                <a:moveTo>
                  <a:pt x="23742" y="3957"/>
                </a:moveTo>
                <a:lnTo>
                  <a:pt x="23742" y="3969"/>
                </a:lnTo>
                <a:cubicBezTo>
                  <a:pt x="23742" y="3970"/>
                  <a:pt x="23743" y="3971"/>
                  <a:pt x="23743" y="3973"/>
                </a:cubicBezTo>
                <a:lnTo>
                  <a:pt x="23743" y="3973"/>
                </a:lnTo>
                <a:cubicBezTo>
                  <a:pt x="23743" y="3968"/>
                  <a:pt x="23742" y="3963"/>
                  <a:pt x="23742" y="3957"/>
                </a:cubicBezTo>
                <a:close/>
                <a:moveTo>
                  <a:pt x="25754" y="3993"/>
                </a:moveTo>
                <a:cubicBezTo>
                  <a:pt x="25754" y="4005"/>
                  <a:pt x="25766" y="4017"/>
                  <a:pt x="25778" y="4029"/>
                </a:cubicBezTo>
                <a:cubicBezTo>
                  <a:pt x="25766" y="4017"/>
                  <a:pt x="25766" y="4005"/>
                  <a:pt x="25754" y="3993"/>
                </a:cubicBezTo>
                <a:close/>
                <a:moveTo>
                  <a:pt x="22968" y="3779"/>
                </a:moveTo>
                <a:cubicBezTo>
                  <a:pt x="23070" y="3779"/>
                  <a:pt x="23182" y="3877"/>
                  <a:pt x="23313" y="3886"/>
                </a:cubicBezTo>
                <a:cubicBezTo>
                  <a:pt x="23299" y="3907"/>
                  <a:pt x="23289" y="3940"/>
                  <a:pt x="23269" y="3940"/>
                </a:cubicBezTo>
                <a:cubicBezTo>
                  <a:pt x="23255" y="3940"/>
                  <a:pt x="23236" y="3923"/>
                  <a:pt x="23206" y="3874"/>
                </a:cubicBezTo>
                <a:lnTo>
                  <a:pt x="23206" y="3874"/>
                </a:lnTo>
                <a:lnTo>
                  <a:pt x="23242" y="3957"/>
                </a:lnTo>
                <a:cubicBezTo>
                  <a:pt x="23248" y="3981"/>
                  <a:pt x="23249" y="3990"/>
                  <a:pt x="23248" y="3990"/>
                </a:cubicBezTo>
                <a:cubicBezTo>
                  <a:pt x="23243" y="3990"/>
                  <a:pt x="23212" y="3907"/>
                  <a:pt x="23194" y="3898"/>
                </a:cubicBezTo>
                <a:lnTo>
                  <a:pt x="23194" y="3898"/>
                </a:lnTo>
                <a:cubicBezTo>
                  <a:pt x="23230" y="3969"/>
                  <a:pt x="23242" y="3969"/>
                  <a:pt x="23254" y="4017"/>
                </a:cubicBezTo>
                <a:cubicBezTo>
                  <a:pt x="23244" y="4055"/>
                  <a:pt x="23225" y="4069"/>
                  <a:pt x="23199" y="4069"/>
                </a:cubicBezTo>
                <a:cubicBezTo>
                  <a:pt x="23128" y="4069"/>
                  <a:pt x="23008" y="3957"/>
                  <a:pt x="22920" y="3922"/>
                </a:cubicBezTo>
                <a:cubicBezTo>
                  <a:pt x="22896" y="3898"/>
                  <a:pt x="22861" y="3862"/>
                  <a:pt x="22861" y="3826"/>
                </a:cubicBezTo>
                <a:cubicBezTo>
                  <a:pt x="22895" y="3792"/>
                  <a:pt x="22931" y="3779"/>
                  <a:pt x="22968" y="3779"/>
                </a:cubicBezTo>
                <a:close/>
                <a:moveTo>
                  <a:pt x="24004" y="3553"/>
                </a:moveTo>
                <a:cubicBezTo>
                  <a:pt x="24016" y="3576"/>
                  <a:pt x="24016" y="3600"/>
                  <a:pt x="24016" y="3624"/>
                </a:cubicBezTo>
                <a:cubicBezTo>
                  <a:pt x="24001" y="3603"/>
                  <a:pt x="23979" y="3565"/>
                  <a:pt x="23970" y="3565"/>
                </a:cubicBezTo>
                <a:cubicBezTo>
                  <a:pt x="23965" y="3565"/>
                  <a:pt x="23965" y="3583"/>
                  <a:pt x="23980" y="3636"/>
                </a:cubicBezTo>
                <a:lnTo>
                  <a:pt x="23956" y="3588"/>
                </a:lnTo>
                <a:cubicBezTo>
                  <a:pt x="23920" y="3600"/>
                  <a:pt x="23920" y="3660"/>
                  <a:pt x="23896" y="3684"/>
                </a:cubicBezTo>
                <a:cubicBezTo>
                  <a:pt x="23944" y="3814"/>
                  <a:pt x="23920" y="3791"/>
                  <a:pt x="23956" y="3910"/>
                </a:cubicBezTo>
                <a:cubicBezTo>
                  <a:pt x="23913" y="3878"/>
                  <a:pt x="23860" y="3787"/>
                  <a:pt x="23833" y="3787"/>
                </a:cubicBezTo>
                <a:cubicBezTo>
                  <a:pt x="23830" y="3787"/>
                  <a:pt x="23827" y="3788"/>
                  <a:pt x="23825" y="3791"/>
                </a:cubicBezTo>
                <a:cubicBezTo>
                  <a:pt x="23825" y="3854"/>
                  <a:pt x="23853" y="3899"/>
                  <a:pt x="23868" y="3959"/>
                </a:cubicBezTo>
                <a:lnTo>
                  <a:pt x="23868" y="3959"/>
                </a:lnTo>
                <a:cubicBezTo>
                  <a:pt x="23835" y="3886"/>
                  <a:pt x="23812" y="3882"/>
                  <a:pt x="23789" y="3803"/>
                </a:cubicBezTo>
                <a:cubicBezTo>
                  <a:pt x="23766" y="3838"/>
                  <a:pt x="23754" y="3838"/>
                  <a:pt x="23754" y="3957"/>
                </a:cubicBezTo>
                <a:cubicBezTo>
                  <a:pt x="23777" y="4005"/>
                  <a:pt x="23789" y="4029"/>
                  <a:pt x="23801" y="4076"/>
                </a:cubicBezTo>
                <a:cubicBezTo>
                  <a:pt x="23801" y="4080"/>
                  <a:pt x="23801" y="4081"/>
                  <a:pt x="23799" y="4081"/>
                </a:cubicBezTo>
                <a:cubicBezTo>
                  <a:pt x="23792" y="4081"/>
                  <a:pt x="23764" y="4023"/>
                  <a:pt x="23743" y="3973"/>
                </a:cubicBezTo>
                <a:lnTo>
                  <a:pt x="23743" y="3973"/>
                </a:lnTo>
                <a:cubicBezTo>
                  <a:pt x="23744" y="3996"/>
                  <a:pt x="23740" y="4005"/>
                  <a:pt x="23731" y="4005"/>
                </a:cubicBezTo>
                <a:cubicBezTo>
                  <a:pt x="23695" y="4005"/>
                  <a:pt x="23587" y="3829"/>
                  <a:pt x="23553" y="3829"/>
                </a:cubicBezTo>
                <a:cubicBezTo>
                  <a:pt x="23541" y="3829"/>
                  <a:pt x="23538" y="3850"/>
                  <a:pt x="23551" y="3910"/>
                </a:cubicBezTo>
                <a:lnTo>
                  <a:pt x="23551" y="3898"/>
                </a:lnTo>
                <a:lnTo>
                  <a:pt x="23563" y="4041"/>
                </a:lnTo>
                <a:cubicBezTo>
                  <a:pt x="23539" y="4029"/>
                  <a:pt x="23539" y="3945"/>
                  <a:pt x="23492" y="3874"/>
                </a:cubicBezTo>
                <a:lnTo>
                  <a:pt x="23492" y="3874"/>
                </a:lnTo>
                <a:cubicBezTo>
                  <a:pt x="23506" y="3962"/>
                  <a:pt x="23496" y="3982"/>
                  <a:pt x="23480" y="3982"/>
                </a:cubicBezTo>
                <a:cubicBezTo>
                  <a:pt x="23468" y="3982"/>
                  <a:pt x="23453" y="3970"/>
                  <a:pt x="23442" y="3970"/>
                </a:cubicBezTo>
                <a:cubicBezTo>
                  <a:pt x="23431" y="3970"/>
                  <a:pt x="23425" y="3982"/>
                  <a:pt x="23432" y="4029"/>
                </a:cubicBezTo>
                <a:cubicBezTo>
                  <a:pt x="23396" y="3945"/>
                  <a:pt x="23361" y="3910"/>
                  <a:pt x="23349" y="3886"/>
                </a:cubicBezTo>
                <a:cubicBezTo>
                  <a:pt x="23396" y="3886"/>
                  <a:pt x="23444" y="3874"/>
                  <a:pt x="23504" y="3826"/>
                </a:cubicBezTo>
                <a:cubicBezTo>
                  <a:pt x="23718" y="3755"/>
                  <a:pt x="23789" y="3588"/>
                  <a:pt x="24004" y="3553"/>
                </a:cubicBezTo>
                <a:close/>
                <a:moveTo>
                  <a:pt x="22634" y="4148"/>
                </a:moveTo>
                <a:cubicBezTo>
                  <a:pt x="22634" y="4153"/>
                  <a:pt x="22637" y="4161"/>
                  <a:pt x="22640" y="4169"/>
                </a:cubicBezTo>
                <a:lnTo>
                  <a:pt x="22640" y="4169"/>
                </a:lnTo>
                <a:cubicBezTo>
                  <a:pt x="22640" y="4164"/>
                  <a:pt x="22638" y="4157"/>
                  <a:pt x="22634" y="4148"/>
                </a:cubicBezTo>
                <a:close/>
                <a:moveTo>
                  <a:pt x="25444" y="4267"/>
                </a:moveTo>
                <a:cubicBezTo>
                  <a:pt x="25447" y="4273"/>
                  <a:pt x="25450" y="4278"/>
                  <a:pt x="25453" y="4283"/>
                </a:cubicBezTo>
                <a:lnTo>
                  <a:pt x="25453" y="4283"/>
                </a:lnTo>
                <a:cubicBezTo>
                  <a:pt x="25453" y="4278"/>
                  <a:pt x="25450" y="4272"/>
                  <a:pt x="25444" y="4267"/>
                </a:cubicBezTo>
                <a:close/>
                <a:moveTo>
                  <a:pt x="25325" y="4338"/>
                </a:moveTo>
                <a:cubicBezTo>
                  <a:pt x="25325" y="4340"/>
                  <a:pt x="25326" y="4342"/>
                  <a:pt x="25327" y="4344"/>
                </a:cubicBezTo>
                <a:lnTo>
                  <a:pt x="25327" y="4344"/>
                </a:lnTo>
                <a:cubicBezTo>
                  <a:pt x="25327" y="4342"/>
                  <a:pt x="25326" y="4340"/>
                  <a:pt x="25325" y="4338"/>
                </a:cubicBezTo>
                <a:close/>
                <a:moveTo>
                  <a:pt x="25480" y="4410"/>
                </a:moveTo>
                <a:lnTo>
                  <a:pt x="25480" y="4410"/>
                </a:lnTo>
                <a:cubicBezTo>
                  <a:pt x="25482" y="4414"/>
                  <a:pt x="25484" y="4418"/>
                  <a:pt x="25486" y="4422"/>
                </a:cubicBezTo>
                <a:lnTo>
                  <a:pt x="25486" y="4422"/>
                </a:lnTo>
                <a:cubicBezTo>
                  <a:pt x="25483" y="4419"/>
                  <a:pt x="25480" y="4416"/>
                  <a:pt x="25480" y="4410"/>
                </a:cubicBezTo>
                <a:close/>
                <a:moveTo>
                  <a:pt x="2557" y="4456"/>
                </a:moveTo>
                <a:cubicBezTo>
                  <a:pt x="2554" y="4457"/>
                  <a:pt x="2552" y="4457"/>
                  <a:pt x="2549" y="4457"/>
                </a:cubicBezTo>
                <a:cubicBezTo>
                  <a:pt x="2550" y="4459"/>
                  <a:pt x="2551" y="4459"/>
                  <a:pt x="2552" y="4459"/>
                </a:cubicBezTo>
                <a:cubicBezTo>
                  <a:pt x="2554" y="4459"/>
                  <a:pt x="2556" y="4458"/>
                  <a:pt x="2557" y="4456"/>
                </a:cubicBezTo>
                <a:close/>
                <a:moveTo>
                  <a:pt x="24897" y="4434"/>
                </a:moveTo>
                <a:lnTo>
                  <a:pt x="24909" y="4469"/>
                </a:lnTo>
                <a:lnTo>
                  <a:pt x="24897" y="4469"/>
                </a:lnTo>
                <a:cubicBezTo>
                  <a:pt x="24897" y="4457"/>
                  <a:pt x="24897" y="4446"/>
                  <a:pt x="24897" y="4434"/>
                </a:cubicBezTo>
                <a:close/>
                <a:moveTo>
                  <a:pt x="25480" y="4446"/>
                </a:moveTo>
                <a:lnTo>
                  <a:pt x="25480" y="4446"/>
                </a:lnTo>
                <a:cubicBezTo>
                  <a:pt x="25485" y="4459"/>
                  <a:pt x="25491" y="4471"/>
                  <a:pt x="25496" y="4479"/>
                </a:cubicBezTo>
                <a:lnTo>
                  <a:pt x="25496" y="4479"/>
                </a:lnTo>
                <a:cubicBezTo>
                  <a:pt x="25492" y="4471"/>
                  <a:pt x="25486" y="4460"/>
                  <a:pt x="25480" y="4446"/>
                </a:cubicBezTo>
                <a:close/>
                <a:moveTo>
                  <a:pt x="14657" y="4648"/>
                </a:moveTo>
                <a:lnTo>
                  <a:pt x="14643" y="4666"/>
                </a:lnTo>
                <a:lnTo>
                  <a:pt x="14643" y="4666"/>
                </a:lnTo>
                <a:cubicBezTo>
                  <a:pt x="14647" y="4660"/>
                  <a:pt x="14652" y="4654"/>
                  <a:pt x="14657" y="4648"/>
                </a:cubicBezTo>
                <a:close/>
                <a:moveTo>
                  <a:pt x="22027" y="4779"/>
                </a:moveTo>
                <a:cubicBezTo>
                  <a:pt x="22025" y="4781"/>
                  <a:pt x="22024" y="4785"/>
                  <a:pt x="22024" y="4788"/>
                </a:cubicBezTo>
                <a:lnTo>
                  <a:pt x="22024" y="4788"/>
                </a:lnTo>
                <a:cubicBezTo>
                  <a:pt x="22025" y="4784"/>
                  <a:pt x="22026" y="4781"/>
                  <a:pt x="22027" y="4779"/>
                </a:cubicBezTo>
                <a:close/>
                <a:moveTo>
                  <a:pt x="14395" y="4850"/>
                </a:moveTo>
                <a:lnTo>
                  <a:pt x="14395" y="4850"/>
                </a:lnTo>
                <a:cubicBezTo>
                  <a:pt x="14375" y="4861"/>
                  <a:pt x="14362" y="4873"/>
                  <a:pt x="14355" y="4885"/>
                </a:cubicBezTo>
                <a:lnTo>
                  <a:pt x="14355" y="4885"/>
                </a:lnTo>
                <a:cubicBezTo>
                  <a:pt x="14372" y="4878"/>
                  <a:pt x="14385" y="4866"/>
                  <a:pt x="14395" y="4850"/>
                </a:cubicBezTo>
                <a:close/>
                <a:moveTo>
                  <a:pt x="23244" y="4935"/>
                </a:moveTo>
                <a:cubicBezTo>
                  <a:pt x="23260" y="4993"/>
                  <a:pt x="23252" y="4979"/>
                  <a:pt x="23301" y="5077"/>
                </a:cubicBezTo>
                <a:cubicBezTo>
                  <a:pt x="23301" y="5063"/>
                  <a:pt x="23269" y="4996"/>
                  <a:pt x="23244" y="4935"/>
                </a:cubicBezTo>
                <a:close/>
                <a:moveTo>
                  <a:pt x="21789" y="5053"/>
                </a:moveTo>
                <a:cubicBezTo>
                  <a:pt x="21792" y="5058"/>
                  <a:pt x="21797" y="5067"/>
                  <a:pt x="21804" y="5077"/>
                </a:cubicBezTo>
                <a:lnTo>
                  <a:pt x="21804" y="5077"/>
                </a:lnTo>
                <a:lnTo>
                  <a:pt x="21789" y="5053"/>
                </a:lnTo>
                <a:close/>
                <a:moveTo>
                  <a:pt x="22938" y="5281"/>
                </a:moveTo>
                <a:lnTo>
                  <a:pt x="22938" y="5281"/>
                </a:lnTo>
                <a:cubicBezTo>
                  <a:pt x="22940" y="5285"/>
                  <a:pt x="22942" y="5288"/>
                  <a:pt x="22944" y="5291"/>
                </a:cubicBezTo>
                <a:cubicBezTo>
                  <a:pt x="22942" y="5287"/>
                  <a:pt x="22940" y="5284"/>
                  <a:pt x="22938" y="5281"/>
                </a:cubicBezTo>
                <a:close/>
                <a:moveTo>
                  <a:pt x="13740" y="5410"/>
                </a:moveTo>
                <a:lnTo>
                  <a:pt x="13740" y="5410"/>
                </a:lnTo>
                <a:cubicBezTo>
                  <a:pt x="13737" y="5421"/>
                  <a:pt x="13733" y="5431"/>
                  <a:pt x="13728" y="5440"/>
                </a:cubicBezTo>
                <a:lnTo>
                  <a:pt x="13728" y="5440"/>
                </a:lnTo>
                <a:cubicBezTo>
                  <a:pt x="13746" y="5423"/>
                  <a:pt x="13767" y="5417"/>
                  <a:pt x="13740" y="5410"/>
                </a:cubicBezTo>
                <a:close/>
                <a:moveTo>
                  <a:pt x="13728" y="5440"/>
                </a:moveTo>
                <a:cubicBezTo>
                  <a:pt x="13722" y="5445"/>
                  <a:pt x="13716" y="5452"/>
                  <a:pt x="13713" y="5459"/>
                </a:cubicBezTo>
                <a:lnTo>
                  <a:pt x="13713" y="5459"/>
                </a:lnTo>
                <a:cubicBezTo>
                  <a:pt x="13718" y="5454"/>
                  <a:pt x="13723" y="5447"/>
                  <a:pt x="13728" y="5440"/>
                </a:cubicBezTo>
                <a:close/>
                <a:moveTo>
                  <a:pt x="21589" y="5689"/>
                </a:moveTo>
                <a:lnTo>
                  <a:pt x="21589" y="5689"/>
                </a:lnTo>
                <a:cubicBezTo>
                  <a:pt x="21584" y="5690"/>
                  <a:pt x="21601" y="5719"/>
                  <a:pt x="21610" y="5719"/>
                </a:cubicBezTo>
                <a:cubicBezTo>
                  <a:pt x="21607" y="5713"/>
                  <a:pt x="21600" y="5703"/>
                  <a:pt x="21589" y="5689"/>
                </a:cubicBezTo>
                <a:close/>
                <a:moveTo>
                  <a:pt x="22611" y="5736"/>
                </a:moveTo>
                <a:cubicBezTo>
                  <a:pt x="22611" y="5737"/>
                  <a:pt x="22611" y="5740"/>
                  <a:pt x="22611" y="5743"/>
                </a:cubicBezTo>
                <a:cubicBezTo>
                  <a:pt x="22611" y="5741"/>
                  <a:pt x="22611" y="5739"/>
                  <a:pt x="22611" y="5736"/>
                </a:cubicBezTo>
                <a:close/>
                <a:moveTo>
                  <a:pt x="22512" y="5745"/>
                </a:moveTo>
                <a:cubicBezTo>
                  <a:pt x="22513" y="5748"/>
                  <a:pt x="22514" y="5751"/>
                  <a:pt x="22515" y="5755"/>
                </a:cubicBezTo>
                <a:cubicBezTo>
                  <a:pt x="22515" y="5752"/>
                  <a:pt x="22514" y="5749"/>
                  <a:pt x="22512" y="5745"/>
                </a:cubicBezTo>
                <a:close/>
                <a:moveTo>
                  <a:pt x="22605" y="5769"/>
                </a:moveTo>
                <a:cubicBezTo>
                  <a:pt x="22607" y="5772"/>
                  <a:pt x="22609" y="5776"/>
                  <a:pt x="22611" y="5779"/>
                </a:cubicBezTo>
                <a:cubicBezTo>
                  <a:pt x="22609" y="5775"/>
                  <a:pt x="22607" y="5772"/>
                  <a:pt x="22605" y="5769"/>
                </a:cubicBezTo>
                <a:close/>
                <a:moveTo>
                  <a:pt x="15068" y="5807"/>
                </a:moveTo>
                <a:cubicBezTo>
                  <a:pt x="15062" y="5810"/>
                  <a:pt x="15056" y="5812"/>
                  <a:pt x="15050" y="5815"/>
                </a:cubicBezTo>
                <a:cubicBezTo>
                  <a:pt x="15058" y="5813"/>
                  <a:pt x="15064" y="5810"/>
                  <a:pt x="15068" y="5807"/>
                </a:cubicBezTo>
                <a:close/>
                <a:moveTo>
                  <a:pt x="21340" y="5934"/>
                </a:moveTo>
                <a:cubicBezTo>
                  <a:pt x="21342" y="5935"/>
                  <a:pt x="21343" y="5936"/>
                  <a:pt x="21345" y="5937"/>
                </a:cubicBezTo>
                <a:lnTo>
                  <a:pt x="21345" y="5937"/>
                </a:lnTo>
                <a:cubicBezTo>
                  <a:pt x="21343" y="5936"/>
                  <a:pt x="21342" y="5935"/>
                  <a:pt x="21340" y="5934"/>
                </a:cubicBezTo>
                <a:close/>
                <a:moveTo>
                  <a:pt x="20967" y="5975"/>
                </a:moveTo>
                <a:lnTo>
                  <a:pt x="20967" y="5975"/>
                </a:lnTo>
                <a:cubicBezTo>
                  <a:pt x="20972" y="5980"/>
                  <a:pt x="20977" y="5982"/>
                  <a:pt x="20978" y="5982"/>
                </a:cubicBezTo>
                <a:cubicBezTo>
                  <a:pt x="20979" y="5982"/>
                  <a:pt x="20979" y="5982"/>
                  <a:pt x="20979" y="5981"/>
                </a:cubicBezTo>
                <a:lnTo>
                  <a:pt x="20967" y="5975"/>
                </a:lnTo>
                <a:close/>
                <a:moveTo>
                  <a:pt x="21345" y="5937"/>
                </a:moveTo>
                <a:cubicBezTo>
                  <a:pt x="21359" y="5950"/>
                  <a:pt x="21382" y="5974"/>
                  <a:pt x="21420" y="6017"/>
                </a:cubicBezTo>
                <a:cubicBezTo>
                  <a:pt x="21379" y="5962"/>
                  <a:pt x="21361" y="5951"/>
                  <a:pt x="21345" y="5937"/>
                </a:cubicBezTo>
                <a:close/>
                <a:moveTo>
                  <a:pt x="14205" y="6148"/>
                </a:moveTo>
                <a:lnTo>
                  <a:pt x="14169" y="6196"/>
                </a:lnTo>
                <a:cubicBezTo>
                  <a:pt x="14164" y="6191"/>
                  <a:pt x="14160" y="6186"/>
                  <a:pt x="14157" y="6182"/>
                </a:cubicBezTo>
                <a:lnTo>
                  <a:pt x="14157" y="6182"/>
                </a:lnTo>
                <a:cubicBezTo>
                  <a:pt x="14154" y="6205"/>
                  <a:pt x="14142" y="6234"/>
                  <a:pt x="14121" y="6255"/>
                </a:cubicBezTo>
                <a:cubicBezTo>
                  <a:pt x="14169" y="6231"/>
                  <a:pt x="14252" y="6243"/>
                  <a:pt x="14205" y="6148"/>
                </a:cubicBezTo>
                <a:close/>
                <a:moveTo>
                  <a:pt x="10966" y="6517"/>
                </a:moveTo>
                <a:cubicBezTo>
                  <a:pt x="10966" y="6517"/>
                  <a:pt x="10967" y="6520"/>
                  <a:pt x="10969" y="6525"/>
                </a:cubicBezTo>
                <a:lnTo>
                  <a:pt x="10969" y="6525"/>
                </a:lnTo>
                <a:cubicBezTo>
                  <a:pt x="10968" y="6522"/>
                  <a:pt x="10968" y="6520"/>
                  <a:pt x="10966" y="6517"/>
                </a:cubicBezTo>
                <a:close/>
                <a:moveTo>
                  <a:pt x="10085" y="7901"/>
                </a:moveTo>
                <a:lnTo>
                  <a:pt x="10085" y="7901"/>
                </a:lnTo>
                <a:cubicBezTo>
                  <a:pt x="10075" y="7907"/>
                  <a:pt x="10067" y="7914"/>
                  <a:pt x="10061" y="7922"/>
                </a:cubicBezTo>
                <a:cubicBezTo>
                  <a:pt x="10067" y="7917"/>
                  <a:pt x="10076" y="7909"/>
                  <a:pt x="10085" y="7901"/>
                </a:cubicBezTo>
                <a:close/>
                <a:moveTo>
                  <a:pt x="11925" y="0"/>
                </a:moveTo>
                <a:cubicBezTo>
                  <a:pt x="11878" y="0"/>
                  <a:pt x="11830" y="4"/>
                  <a:pt x="11788" y="4"/>
                </a:cubicBezTo>
                <a:lnTo>
                  <a:pt x="11764" y="290"/>
                </a:lnTo>
                <a:cubicBezTo>
                  <a:pt x="11673" y="187"/>
                  <a:pt x="11563" y="152"/>
                  <a:pt x="11452" y="152"/>
                </a:cubicBezTo>
                <a:cubicBezTo>
                  <a:pt x="11345" y="152"/>
                  <a:pt x="11238" y="184"/>
                  <a:pt x="11145" y="219"/>
                </a:cubicBezTo>
                <a:cubicBezTo>
                  <a:pt x="11027" y="261"/>
                  <a:pt x="10921" y="306"/>
                  <a:pt x="10827" y="306"/>
                </a:cubicBezTo>
                <a:cubicBezTo>
                  <a:pt x="10760" y="306"/>
                  <a:pt x="10699" y="283"/>
                  <a:pt x="10645" y="219"/>
                </a:cubicBezTo>
                <a:cubicBezTo>
                  <a:pt x="10585" y="302"/>
                  <a:pt x="10490" y="314"/>
                  <a:pt x="10419" y="409"/>
                </a:cubicBezTo>
                <a:lnTo>
                  <a:pt x="10395" y="255"/>
                </a:lnTo>
                <a:cubicBezTo>
                  <a:pt x="10169" y="278"/>
                  <a:pt x="10050" y="278"/>
                  <a:pt x="9788" y="385"/>
                </a:cubicBezTo>
                <a:lnTo>
                  <a:pt x="9823" y="266"/>
                </a:lnTo>
                <a:lnTo>
                  <a:pt x="9823" y="266"/>
                </a:lnTo>
                <a:cubicBezTo>
                  <a:pt x="9669" y="302"/>
                  <a:pt x="9740" y="731"/>
                  <a:pt x="9609" y="778"/>
                </a:cubicBezTo>
                <a:lnTo>
                  <a:pt x="9514" y="576"/>
                </a:lnTo>
                <a:cubicBezTo>
                  <a:pt x="9252" y="659"/>
                  <a:pt x="8942" y="552"/>
                  <a:pt x="8752" y="826"/>
                </a:cubicBezTo>
                <a:cubicBezTo>
                  <a:pt x="8740" y="790"/>
                  <a:pt x="8728" y="731"/>
                  <a:pt x="8776" y="707"/>
                </a:cubicBezTo>
                <a:lnTo>
                  <a:pt x="8776" y="707"/>
                </a:lnTo>
                <a:cubicBezTo>
                  <a:pt x="8649" y="741"/>
                  <a:pt x="8300" y="709"/>
                  <a:pt x="8395" y="955"/>
                </a:cubicBezTo>
                <a:lnTo>
                  <a:pt x="8395" y="955"/>
                </a:lnTo>
                <a:cubicBezTo>
                  <a:pt x="8381" y="929"/>
                  <a:pt x="8362" y="919"/>
                  <a:pt x="8340" y="919"/>
                </a:cubicBezTo>
                <a:cubicBezTo>
                  <a:pt x="8253" y="919"/>
                  <a:pt x="8118" y="1085"/>
                  <a:pt x="8037" y="1183"/>
                </a:cubicBezTo>
                <a:lnTo>
                  <a:pt x="8014" y="1040"/>
                </a:lnTo>
                <a:cubicBezTo>
                  <a:pt x="7966" y="1255"/>
                  <a:pt x="7978" y="1302"/>
                  <a:pt x="7835" y="1409"/>
                </a:cubicBezTo>
                <a:cubicBezTo>
                  <a:pt x="7794" y="1399"/>
                  <a:pt x="7770" y="1326"/>
                  <a:pt x="7803" y="1322"/>
                </a:cubicBezTo>
                <a:lnTo>
                  <a:pt x="7803" y="1322"/>
                </a:lnTo>
                <a:cubicBezTo>
                  <a:pt x="7809" y="1323"/>
                  <a:pt x="7816" y="1324"/>
                  <a:pt x="7823" y="1326"/>
                </a:cubicBezTo>
                <a:cubicBezTo>
                  <a:pt x="7816" y="1323"/>
                  <a:pt x="7811" y="1322"/>
                  <a:pt x="7806" y="1322"/>
                </a:cubicBezTo>
                <a:cubicBezTo>
                  <a:pt x="7805" y="1322"/>
                  <a:pt x="7804" y="1322"/>
                  <a:pt x="7803" y="1322"/>
                </a:cubicBezTo>
                <a:lnTo>
                  <a:pt x="7803" y="1322"/>
                </a:lnTo>
                <a:cubicBezTo>
                  <a:pt x="7800" y="1322"/>
                  <a:pt x="7796" y="1322"/>
                  <a:pt x="7793" y="1322"/>
                </a:cubicBezTo>
                <a:cubicBezTo>
                  <a:pt x="7700" y="1322"/>
                  <a:pt x="7753" y="1471"/>
                  <a:pt x="7624" y="1471"/>
                </a:cubicBezTo>
                <a:cubicBezTo>
                  <a:pt x="7616" y="1471"/>
                  <a:pt x="7607" y="1470"/>
                  <a:pt x="7597" y="1469"/>
                </a:cubicBezTo>
                <a:lnTo>
                  <a:pt x="7621" y="1362"/>
                </a:lnTo>
                <a:lnTo>
                  <a:pt x="7621" y="1362"/>
                </a:lnTo>
                <a:cubicBezTo>
                  <a:pt x="7490" y="1398"/>
                  <a:pt x="7513" y="1433"/>
                  <a:pt x="7478" y="1564"/>
                </a:cubicBezTo>
                <a:cubicBezTo>
                  <a:pt x="7456" y="1595"/>
                  <a:pt x="7416" y="1610"/>
                  <a:pt x="7371" y="1610"/>
                </a:cubicBezTo>
                <a:cubicBezTo>
                  <a:pt x="7295" y="1610"/>
                  <a:pt x="7206" y="1568"/>
                  <a:pt x="7168" y="1493"/>
                </a:cubicBezTo>
                <a:cubicBezTo>
                  <a:pt x="7168" y="1573"/>
                  <a:pt x="7146" y="1696"/>
                  <a:pt x="7061" y="1696"/>
                </a:cubicBezTo>
                <a:cubicBezTo>
                  <a:pt x="7057" y="1696"/>
                  <a:pt x="7053" y="1696"/>
                  <a:pt x="7049" y="1695"/>
                </a:cubicBezTo>
                <a:cubicBezTo>
                  <a:pt x="7025" y="1648"/>
                  <a:pt x="7037" y="1612"/>
                  <a:pt x="7049" y="1588"/>
                </a:cubicBezTo>
                <a:cubicBezTo>
                  <a:pt x="7044" y="1588"/>
                  <a:pt x="7039" y="1588"/>
                  <a:pt x="7034" y="1588"/>
                </a:cubicBezTo>
                <a:cubicBezTo>
                  <a:pt x="6829" y="1588"/>
                  <a:pt x="6791" y="1794"/>
                  <a:pt x="6662" y="1794"/>
                </a:cubicBezTo>
                <a:cubicBezTo>
                  <a:pt x="6642" y="1794"/>
                  <a:pt x="6621" y="1789"/>
                  <a:pt x="6597" y="1779"/>
                </a:cubicBezTo>
                <a:cubicBezTo>
                  <a:pt x="6573" y="1731"/>
                  <a:pt x="6561" y="1719"/>
                  <a:pt x="6537" y="1707"/>
                </a:cubicBezTo>
                <a:cubicBezTo>
                  <a:pt x="6682" y="1655"/>
                  <a:pt x="6809" y="1621"/>
                  <a:pt x="6832" y="1621"/>
                </a:cubicBezTo>
                <a:cubicBezTo>
                  <a:pt x="6833" y="1621"/>
                  <a:pt x="6834" y="1622"/>
                  <a:pt x="6834" y="1622"/>
                </a:cubicBezTo>
                <a:lnTo>
                  <a:pt x="6834" y="1622"/>
                </a:lnTo>
                <a:cubicBezTo>
                  <a:pt x="6797" y="1493"/>
                  <a:pt x="6645" y="1515"/>
                  <a:pt x="6692" y="1314"/>
                </a:cubicBezTo>
                <a:lnTo>
                  <a:pt x="6692" y="1314"/>
                </a:lnTo>
                <a:cubicBezTo>
                  <a:pt x="6622" y="1442"/>
                  <a:pt x="6506" y="1707"/>
                  <a:pt x="6368" y="1707"/>
                </a:cubicBezTo>
                <a:cubicBezTo>
                  <a:pt x="6365" y="1707"/>
                  <a:pt x="6362" y="1707"/>
                  <a:pt x="6359" y="1707"/>
                </a:cubicBezTo>
                <a:cubicBezTo>
                  <a:pt x="6347" y="1707"/>
                  <a:pt x="6335" y="1695"/>
                  <a:pt x="6323" y="1671"/>
                </a:cubicBezTo>
                <a:lnTo>
                  <a:pt x="6323" y="1659"/>
                </a:lnTo>
                <a:cubicBezTo>
                  <a:pt x="6287" y="1659"/>
                  <a:pt x="6263" y="1671"/>
                  <a:pt x="6251" y="1707"/>
                </a:cubicBezTo>
                <a:cubicBezTo>
                  <a:pt x="6220" y="1707"/>
                  <a:pt x="6193" y="1702"/>
                  <a:pt x="6169" y="1702"/>
                </a:cubicBezTo>
                <a:cubicBezTo>
                  <a:pt x="6156" y="1702"/>
                  <a:pt x="6144" y="1703"/>
                  <a:pt x="6132" y="1707"/>
                </a:cubicBezTo>
                <a:cubicBezTo>
                  <a:pt x="6114" y="1678"/>
                  <a:pt x="6091" y="1668"/>
                  <a:pt x="6065" y="1668"/>
                </a:cubicBezTo>
                <a:cubicBezTo>
                  <a:pt x="6005" y="1668"/>
                  <a:pt x="5932" y="1723"/>
                  <a:pt x="5882" y="1731"/>
                </a:cubicBezTo>
                <a:cubicBezTo>
                  <a:pt x="5942" y="1874"/>
                  <a:pt x="5847" y="1886"/>
                  <a:pt x="5966" y="1969"/>
                </a:cubicBezTo>
                <a:cubicBezTo>
                  <a:pt x="5954" y="1957"/>
                  <a:pt x="5978" y="1945"/>
                  <a:pt x="6013" y="1921"/>
                </a:cubicBezTo>
                <a:cubicBezTo>
                  <a:pt x="6025" y="1909"/>
                  <a:pt x="6037" y="1909"/>
                  <a:pt x="6037" y="1898"/>
                </a:cubicBezTo>
                <a:lnTo>
                  <a:pt x="6037" y="1909"/>
                </a:lnTo>
                <a:cubicBezTo>
                  <a:pt x="6085" y="1886"/>
                  <a:pt x="6144" y="1862"/>
                  <a:pt x="6204" y="1838"/>
                </a:cubicBezTo>
                <a:lnTo>
                  <a:pt x="6204" y="1838"/>
                </a:lnTo>
                <a:cubicBezTo>
                  <a:pt x="6185" y="1905"/>
                  <a:pt x="6158" y="1971"/>
                  <a:pt x="6094" y="1971"/>
                </a:cubicBezTo>
                <a:cubicBezTo>
                  <a:pt x="6078" y="1971"/>
                  <a:pt x="6059" y="1967"/>
                  <a:pt x="6037" y="1957"/>
                </a:cubicBezTo>
                <a:cubicBezTo>
                  <a:pt x="6037" y="2064"/>
                  <a:pt x="6037" y="2171"/>
                  <a:pt x="6025" y="2219"/>
                </a:cubicBezTo>
                <a:cubicBezTo>
                  <a:pt x="5870" y="2064"/>
                  <a:pt x="5644" y="2029"/>
                  <a:pt x="5573" y="1921"/>
                </a:cubicBezTo>
                <a:cubicBezTo>
                  <a:pt x="5394" y="2076"/>
                  <a:pt x="5108" y="2160"/>
                  <a:pt x="5085" y="2457"/>
                </a:cubicBezTo>
                <a:cubicBezTo>
                  <a:pt x="5074" y="2470"/>
                  <a:pt x="5064" y="2475"/>
                  <a:pt x="5054" y="2475"/>
                </a:cubicBezTo>
                <a:cubicBezTo>
                  <a:pt x="5017" y="2475"/>
                  <a:pt x="4979" y="2404"/>
                  <a:pt x="4942" y="2386"/>
                </a:cubicBezTo>
                <a:cubicBezTo>
                  <a:pt x="4966" y="2338"/>
                  <a:pt x="5013" y="2326"/>
                  <a:pt x="5013" y="2290"/>
                </a:cubicBezTo>
                <a:lnTo>
                  <a:pt x="5013" y="2290"/>
                </a:lnTo>
                <a:cubicBezTo>
                  <a:pt x="4918" y="2398"/>
                  <a:pt x="4680" y="2457"/>
                  <a:pt x="4727" y="2648"/>
                </a:cubicBezTo>
                <a:cubicBezTo>
                  <a:pt x="4589" y="2629"/>
                  <a:pt x="4672" y="2518"/>
                  <a:pt x="4628" y="2518"/>
                </a:cubicBezTo>
                <a:cubicBezTo>
                  <a:pt x="4616" y="2518"/>
                  <a:pt x="4592" y="2528"/>
                  <a:pt x="4549" y="2552"/>
                </a:cubicBezTo>
                <a:lnTo>
                  <a:pt x="4561" y="2493"/>
                </a:lnTo>
                <a:cubicBezTo>
                  <a:pt x="4526" y="2485"/>
                  <a:pt x="4495" y="2481"/>
                  <a:pt x="4465" y="2481"/>
                </a:cubicBezTo>
                <a:cubicBezTo>
                  <a:pt x="4097" y="2481"/>
                  <a:pt x="4070" y="3054"/>
                  <a:pt x="3669" y="3054"/>
                </a:cubicBezTo>
                <a:cubicBezTo>
                  <a:pt x="3623" y="3054"/>
                  <a:pt x="3571" y="3046"/>
                  <a:pt x="3513" y="3029"/>
                </a:cubicBezTo>
                <a:lnTo>
                  <a:pt x="3513" y="3029"/>
                </a:lnTo>
                <a:cubicBezTo>
                  <a:pt x="3549" y="3041"/>
                  <a:pt x="3573" y="3041"/>
                  <a:pt x="3596" y="3064"/>
                </a:cubicBezTo>
                <a:cubicBezTo>
                  <a:pt x="3043" y="3111"/>
                  <a:pt x="2668" y="3626"/>
                  <a:pt x="2093" y="3626"/>
                </a:cubicBezTo>
                <a:cubicBezTo>
                  <a:pt x="2075" y="3626"/>
                  <a:pt x="2056" y="3625"/>
                  <a:pt x="2037" y="3624"/>
                </a:cubicBezTo>
                <a:cubicBezTo>
                  <a:pt x="1870" y="3636"/>
                  <a:pt x="1906" y="3755"/>
                  <a:pt x="1858" y="3874"/>
                </a:cubicBezTo>
                <a:lnTo>
                  <a:pt x="1763" y="3743"/>
                </a:lnTo>
                <a:cubicBezTo>
                  <a:pt x="1763" y="3743"/>
                  <a:pt x="1751" y="3803"/>
                  <a:pt x="1727" y="3862"/>
                </a:cubicBezTo>
                <a:cubicBezTo>
                  <a:pt x="1715" y="3922"/>
                  <a:pt x="1703" y="3981"/>
                  <a:pt x="1703" y="3981"/>
                </a:cubicBezTo>
                <a:cubicBezTo>
                  <a:pt x="1672" y="4026"/>
                  <a:pt x="1629" y="4041"/>
                  <a:pt x="1580" y="4041"/>
                </a:cubicBezTo>
                <a:cubicBezTo>
                  <a:pt x="1480" y="4041"/>
                  <a:pt x="1353" y="3978"/>
                  <a:pt x="1241" y="3978"/>
                </a:cubicBezTo>
                <a:cubicBezTo>
                  <a:pt x="1161" y="3978"/>
                  <a:pt x="1087" y="4011"/>
                  <a:pt x="1036" y="4124"/>
                </a:cubicBezTo>
                <a:lnTo>
                  <a:pt x="1108" y="4207"/>
                </a:lnTo>
                <a:cubicBezTo>
                  <a:pt x="1037" y="4225"/>
                  <a:pt x="927" y="4321"/>
                  <a:pt x="861" y="4321"/>
                </a:cubicBezTo>
                <a:cubicBezTo>
                  <a:pt x="837" y="4321"/>
                  <a:pt x="819" y="4310"/>
                  <a:pt x="810" y="4279"/>
                </a:cubicBezTo>
                <a:lnTo>
                  <a:pt x="810" y="4279"/>
                </a:lnTo>
                <a:cubicBezTo>
                  <a:pt x="810" y="4300"/>
                  <a:pt x="819" y="4366"/>
                  <a:pt x="781" y="4366"/>
                </a:cubicBezTo>
                <a:cubicBezTo>
                  <a:pt x="776" y="4366"/>
                  <a:pt x="770" y="4365"/>
                  <a:pt x="763" y="4362"/>
                </a:cubicBezTo>
                <a:lnTo>
                  <a:pt x="727" y="4279"/>
                </a:lnTo>
                <a:lnTo>
                  <a:pt x="560" y="4517"/>
                </a:lnTo>
                <a:cubicBezTo>
                  <a:pt x="550" y="4519"/>
                  <a:pt x="540" y="4520"/>
                  <a:pt x="531" y="4520"/>
                </a:cubicBezTo>
                <a:cubicBezTo>
                  <a:pt x="385" y="4520"/>
                  <a:pt x="418" y="4309"/>
                  <a:pt x="271" y="4309"/>
                </a:cubicBezTo>
                <a:cubicBezTo>
                  <a:pt x="241" y="4309"/>
                  <a:pt x="203" y="4317"/>
                  <a:pt x="155" y="4338"/>
                </a:cubicBezTo>
                <a:cubicBezTo>
                  <a:pt x="132" y="4362"/>
                  <a:pt x="108" y="4398"/>
                  <a:pt x="72" y="4446"/>
                </a:cubicBezTo>
                <a:cubicBezTo>
                  <a:pt x="60" y="4469"/>
                  <a:pt x="36" y="4517"/>
                  <a:pt x="24" y="4541"/>
                </a:cubicBezTo>
                <a:cubicBezTo>
                  <a:pt x="13" y="4565"/>
                  <a:pt x="1" y="4600"/>
                  <a:pt x="24" y="4612"/>
                </a:cubicBezTo>
                <a:cubicBezTo>
                  <a:pt x="60" y="4636"/>
                  <a:pt x="120" y="4648"/>
                  <a:pt x="155" y="4660"/>
                </a:cubicBezTo>
                <a:cubicBezTo>
                  <a:pt x="191" y="4684"/>
                  <a:pt x="203" y="4707"/>
                  <a:pt x="203" y="4719"/>
                </a:cubicBezTo>
                <a:cubicBezTo>
                  <a:pt x="179" y="4719"/>
                  <a:pt x="167" y="4743"/>
                  <a:pt x="155" y="4767"/>
                </a:cubicBezTo>
                <a:cubicBezTo>
                  <a:pt x="155" y="4779"/>
                  <a:pt x="203" y="4767"/>
                  <a:pt x="227" y="4803"/>
                </a:cubicBezTo>
                <a:cubicBezTo>
                  <a:pt x="239" y="4803"/>
                  <a:pt x="203" y="4850"/>
                  <a:pt x="251" y="4850"/>
                </a:cubicBezTo>
                <a:cubicBezTo>
                  <a:pt x="274" y="4862"/>
                  <a:pt x="310" y="4862"/>
                  <a:pt x="310" y="4862"/>
                </a:cubicBezTo>
                <a:cubicBezTo>
                  <a:pt x="346" y="4910"/>
                  <a:pt x="394" y="4957"/>
                  <a:pt x="429" y="5005"/>
                </a:cubicBezTo>
                <a:cubicBezTo>
                  <a:pt x="465" y="5053"/>
                  <a:pt x="501" y="5088"/>
                  <a:pt x="536" y="5136"/>
                </a:cubicBezTo>
                <a:cubicBezTo>
                  <a:pt x="572" y="5172"/>
                  <a:pt x="584" y="5208"/>
                  <a:pt x="608" y="5255"/>
                </a:cubicBezTo>
                <a:cubicBezTo>
                  <a:pt x="620" y="5267"/>
                  <a:pt x="632" y="5291"/>
                  <a:pt x="644" y="5303"/>
                </a:cubicBezTo>
                <a:cubicBezTo>
                  <a:pt x="644" y="5303"/>
                  <a:pt x="655" y="5303"/>
                  <a:pt x="667" y="5315"/>
                </a:cubicBezTo>
                <a:cubicBezTo>
                  <a:pt x="667" y="5303"/>
                  <a:pt x="667" y="5291"/>
                  <a:pt x="667" y="5267"/>
                </a:cubicBezTo>
                <a:cubicBezTo>
                  <a:pt x="667" y="5231"/>
                  <a:pt x="691" y="5172"/>
                  <a:pt x="691" y="5172"/>
                </a:cubicBezTo>
                <a:lnTo>
                  <a:pt x="786" y="5255"/>
                </a:lnTo>
                <a:lnTo>
                  <a:pt x="691" y="5315"/>
                </a:lnTo>
                <a:cubicBezTo>
                  <a:pt x="713" y="5331"/>
                  <a:pt x="730" y="5338"/>
                  <a:pt x="743" y="5338"/>
                </a:cubicBezTo>
                <a:cubicBezTo>
                  <a:pt x="787" y="5338"/>
                  <a:pt x="789" y="5260"/>
                  <a:pt x="798" y="5196"/>
                </a:cubicBezTo>
                <a:cubicBezTo>
                  <a:pt x="834" y="5255"/>
                  <a:pt x="870" y="5279"/>
                  <a:pt x="906" y="5291"/>
                </a:cubicBezTo>
                <a:cubicBezTo>
                  <a:pt x="906" y="5291"/>
                  <a:pt x="917" y="5219"/>
                  <a:pt x="929" y="5148"/>
                </a:cubicBezTo>
                <a:lnTo>
                  <a:pt x="953" y="5017"/>
                </a:lnTo>
                <a:cubicBezTo>
                  <a:pt x="1001" y="5088"/>
                  <a:pt x="965" y="5208"/>
                  <a:pt x="1084" y="5219"/>
                </a:cubicBezTo>
                <a:cubicBezTo>
                  <a:pt x="1096" y="5088"/>
                  <a:pt x="929" y="5053"/>
                  <a:pt x="1013" y="4934"/>
                </a:cubicBezTo>
                <a:lnTo>
                  <a:pt x="1013" y="4934"/>
                </a:lnTo>
                <a:cubicBezTo>
                  <a:pt x="1081" y="4979"/>
                  <a:pt x="1115" y="5035"/>
                  <a:pt x="1141" y="5035"/>
                </a:cubicBezTo>
                <a:cubicBezTo>
                  <a:pt x="1155" y="5035"/>
                  <a:pt x="1166" y="5017"/>
                  <a:pt x="1179" y="4969"/>
                </a:cubicBezTo>
                <a:cubicBezTo>
                  <a:pt x="1215" y="5029"/>
                  <a:pt x="1215" y="5065"/>
                  <a:pt x="1203" y="5112"/>
                </a:cubicBezTo>
                <a:cubicBezTo>
                  <a:pt x="1239" y="5005"/>
                  <a:pt x="1382" y="4993"/>
                  <a:pt x="1358" y="4862"/>
                </a:cubicBezTo>
                <a:lnTo>
                  <a:pt x="1358" y="4862"/>
                </a:lnTo>
                <a:cubicBezTo>
                  <a:pt x="1380" y="4876"/>
                  <a:pt x="1402" y="4882"/>
                  <a:pt x="1422" y="4882"/>
                </a:cubicBezTo>
                <a:cubicBezTo>
                  <a:pt x="1482" y="4882"/>
                  <a:pt x="1537" y="4838"/>
                  <a:pt x="1588" y="4838"/>
                </a:cubicBezTo>
                <a:cubicBezTo>
                  <a:pt x="1624" y="4838"/>
                  <a:pt x="1659" y="4860"/>
                  <a:pt x="1691" y="4934"/>
                </a:cubicBezTo>
                <a:cubicBezTo>
                  <a:pt x="1691" y="4862"/>
                  <a:pt x="1739" y="4707"/>
                  <a:pt x="1810" y="4672"/>
                </a:cubicBezTo>
                <a:lnTo>
                  <a:pt x="1810" y="4672"/>
                </a:lnTo>
                <a:cubicBezTo>
                  <a:pt x="1803" y="4761"/>
                  <a:pt x="1828" y="4785"/>
                  <a:pt x="1868" y="4785"/>
                </a:cubicBezTo>
                <a:cubicBezTo>
                  <a:pt x="1892" y="4785"/>
                  <a:pt x="1922" y="4776"/>
                  <a:pt x="1953" y="4767"/>
                </a:cubicBezTo>
                <a:cubicBezTo>
                  <a:pt x="1982" y="4757"/>
                  <a:pt x="2019" y="4740"/>
                  <a:pt x="2057" y="4740"/>
                </a:cubicBezTo>
                <a:cubicBezTo>
                  <a:pt x="2066" y="4740"/>
                  <a:pt x="2075" y="4741"/>
                  <a:pt x="2084" y="4743"/>
                </a:cubicBezTo>
                <a:cubicBezTo>
                  <a:pt x="2120" y="4743"/>
                  <a:pt x="2156" y="4779"/>
                  <a:pt x="2179" y="4838"/>
                </a:cubicBezTo>
                <a:cubicBezTo>
                  <a:pt x="2168" y="4576"/>
                  <a:pt x="2465" y="4600"/>
                  <a:pt x="2572" y="4398"/>
                </a:cubicBezTo>
                <a:lnTo>
                  <a:pt x="2572" y="4398"/>
                </a:lnTo>
                <a:cubicBezTo>
                  <a:pt x="2572" y="4416"/>
                  <a:pt x="2566" y="4447"/>
                  <a:pt x="2557" y="4456"/>
                </a:cubicBezTo>
                <a:lnTo>
                  <a:pt x="2557" y="4456"/>
                </a:lnTo>
                <a:cubicBezTo>
                  <a:pt x="2565" y="4456"/>
                  <a:pt x="2571" y="4456"/>
                  <a:pt x="2578" y="4456"/>
                </a:cubicBezTo>
                <a:cubicBezTo>
                  <a:pt x="2657" y="4456"/>
                  <a:pt x="2712" y="4496"/>
                  <a:pt x="2787" y="4517"/>
                </a:cubicBezTo>
                <a:cubicBezTo>
                  <a:pt x="2715" y="4326"/>
                  <a:pt x="2834" y="4219"/>
                  <a:pt x="2858" y="4065"/>
                </a:cubicBezTo>
                <a:cubicBezTo>
                  <a:pt x="3049" y="4195"/>
                  <a:pt x="2894" y="4315"/>
                  <a:pt x="3001" y="4469"/>
                </a:cubicBezTo>
                <a:cubicBezTo>
                  <a:pt x="2930" y="4326"/>
                  <a:pt x="3132" y="4231"/>
                  <a:pt x="3037" y="4124"/>
                </a:cubicBezTo>
                <a:lnTo>
                  <a:pt x="3037" y="4124"/>
                </a:lnTo>
                <a:cubicBezTo>
                  <a:pt x="3168" y="4195"/>
                  <a:pt x="3132" y="4148"/>
                  <a:pt x="3251" y="4279"/>
                </a:cubicBezTo>
                <a:cubicBezTo>
                  <a:pt x="3156" y="4041"/>
                  <a:pt x="3311" y="4207"/>
                  <a:pt x="3322" y="4029"/>
                </a:cubicBezTo>
                <a:cubicBezTo>
                  <a:pt x="3440" y="4079"/>
                  <a:pt x="3451" y="4165"/>
                  <a:pt x="3485" y="4165"/>
                </a:cubicBezTo>
                <a:cubicBezTo>
                  <a:pt x="3499" y="4165"/>
                  <a:pt x="3517" y="4151"/>
                  <a:pt x="3549" y="4112"/>
                </a:cubicBezTo>
                <a:cubicBezTo>
                  <a:pt x="3644" y="4148"/>
                  <a:pt x="3561" y="4291"/>
                  <a:pt x="3561" y="4291"/>
                </a:cubicBezTo>
                <a:cubicBezTo>
                  <a:pt x="3703" y="4231"/>
                  <a:pt x="3549" y="4088"/>
                  <a:pt x="3537" y="3969"/>
                </a:cubicBezTo>
                <a:cubicBezTo>
                  <a:pt x="3567" y="3944"/>
                  <a:pt x="3590" y="3934"/>
                  <a:pt x="3609" y="3934"/>
                </a:cubicBezTo>
                <a:cubicBezTo>
                  <a:pt x="3679" y="3934"/>
                  <a:pt x="3688" y="4080"/>
                  <a:pt x="3763" y="4136"/>
                </a:cubicBezTo>
                <a:cubicBezTo>
                  <a:pt x="3846" y="4041"/>
                  <a:pt x="3858" y="3850"/>
                  <a:pt x="3942" y="3826"/>
                </a:cubicBezTo>
                <a:cubicBezTo>
                  <a:pt x="3965" y="3850"/>
                  <a:pt x="3977" y="3850"/>
                  <a:pt x="3977" y="3898"/>
                </a:cubicBezTo>
                <a:cubicBezTo>
                  <a:pt x="4037" y="3707"/>
                  <a:pt x="4311" y="3755"/>
                  <a:pt x="4358" y="3517"/>
                </a:cubicBezTo>
                <a:cubicBezTo>
                  <a:pt x="4364" y="3520"/>
                  <a:pt x="4369" y="3522"/>
                  <a:pt x="4373" y="3525"/>
                </a:cubicBezTo>
                <a:lnTo>
                  <a:pt x="4373" y="3525"/>
                </a:lnTo>
                <a:cubicBezTo>
                  <a:pt x="4326" y="3458"/>
                  <a:pt x="4296" y="3379"/>
                  <a:pt x="4275" y="3326"/>
                </a:cubicBezTo>
                <a:cubicBezTo>
                  <a:pt x="4318" y="3301"/>
                  <a:pt x="4336" y="3225"/>
                  <a:pt x="4370" y="3225"/>
                </a:cubicBezTo>
                <a:cubicBezTo>
                  <a:pt x="4383" y="3225"/>
                  <a:pt x="4398" y="3237"/>
                  <a:pt x="4418" y="3267"/>
                </a:cubicBezTo>
                <a:cubicBezTo>
                  <a:pt x="4382" y="3279"/>
                  <a:pt x="4394" y="3326"/>
                  <a:pt x="4394" y="3374"/>
                </a:cubicBezTo>
                <a:lnTo>
                  <a:pt x="4442" y="3291"/>
                </a:lnTo>
                <a:lnTo>
                  <a:pt x="4442" y="3291"/>
                </a:lnTo>
                <a:cubicBezTo>
                  <a:pt x="4573" y="3433"/>
                  <a:pt x="4370" y="3386"/>
                  <a:pt x="4418" y="3517"/>
                </a:cubicBezTo>
                <a:cubicBezTo>
                  <a:pt x="4525" y="3410"/>
                  <a:pt x="4620" y="3207"/>
                  <a:pt x="4739" y="3207"/>
                </a:cubicBezTo>
                <a:cubicBezTo>
                  <a:pt x="4835" y="3362"/>
                  <a:pt x="4537" y="3362"/>
                  <a:pt x="4727" y="3457"/>
                </a:cubicBezTo>
                <a:lnTo>
                  <a:pt x="4549" y="3457"/>
                </a:lnTo>
                <a:cubicBezTo>
                  <a:pt x="4775" y="3660"/>
                  <a:pt x="4442" y="3469"/>
                  <a:pt x="4668" y="3707"/>
                </a:cubicBezTo>
                <a:cubicBezTo>
                  <a:pt x="4882" y="3672"/>
                  <a:pt x="4858" y="3529"/>
                  <a:pt x="5073" y="3493"/>
                </a:cubicBezTo>
                <a:cubicBezTo>
                  <a:pt x="5085" y="3386"/>
                  <a:pt x="5013" y="3362"/>
                  <a:pt x="5013" y="3255"/>
                </a:cubicBezTo>
                <a:cubicBezTo>
                  <a:pt x="5059" y="3198"/>
                  <a:pt x="5101" y="3176"/>
                  <a:pt x="5142" y="3176"/>
                </a:cubicBezTo>
                <a:cubicBezTo>
                  <a:pt x="5263" y="3176"/>
                  <a:pt x="5364" y="3363"/>
                  <a:pt x="5451" y="3363"/>
                </a:cubicBezTo>
                <a:cubicBezTo>
                  <a:pt x="5481" y="3363"/>
                  <a:pt x="5510" y="3340"/>
                  <a:pt x="5537" y="3279"/>
                </a:cubicBezTo>
                <a:cubicBezTo>
                  <a:pt x="5548" y="3162"/>
                  <a:pt x="5493" y="2971"/>
                  <a:pt x="5621" y="2971"/>
                </a:cubicBezTo>
                <a:cubicBezTo>
                  <a:pt x="5638" y="2971"/>
                  <a:pt x="5657" y="2974"/>
                  <a:pt x="5680" y="2981"/>
                </a:cubicBezTo>
                <a:lnTo>
                  <a:pt x="5704" y="3183"/>
                </a:lnTo>
                <a:cubicBezTo>
                  <a:pt x="5889" y="3129"/>
                  <a:pt x="5736" y="2916"/>
                  <a:pt x="5908" y="2916"/>
                </a:cubicBezTo>
                <a:cubicBezTo>
                  <a:pt x="5924" y="2916"/>
                  <a:pt x="5943" y="2917"/>
                  <a:pt x="5966" y="2922"/>
                </a:cubicBezTo>
                <a:cubicBezTo>
                  <a:pt x="5954" y="3005"/>
                  <a:pt x="5835" y="3041"/>
                  <a:pt x="5870" y="3052"/>
                </a:cubicBezTo>
                <a:cubicBezTo>
                  <a:pt x="5902" y="3068"/>
                  <a:pt x="5924" y="3075"/>
                  <a:pt x="5940" y="3075"/>
                </a:cubicBezTo>
                <a:cubicBezTo>
                  <a:pt x="6021" y="3075"/>
                  <a:pt x="5936" y="2904"/>
                  <a:pt x="6025" y="2874"/>
                </a:cubicBezTo>
                <a:lnTo>
                  <a:pt x="6109" y="3029"/>
                </a:lnTo>
                <a:cubicBezTo>
                  <a:pt x="6311" y="2922"/>
                  <a:pt x="6501" y="2719"/>
                  <a:pt x="6716" y="2588"/>
                </a:cubicBezTo>
                <a:lnTo>
                  <a:pt x="6716" y="2588"/>
                </a:lnTo>
                <a:cubicBezTo>
                  <a:pt x="6728" y="2648"/>
                  <a:pt x="6704" y="2719"/>
                  <a:pt x="6775" y="2743"/>
                </a:cubicBezTo>
                <a:cubicBezTo>
                  <a:pt x="7037" y="2541"/>
                  <a:pt x="7418" y="2541"/>
                  <a:pt x="7728" y="2541"/>
                </a:cubicBezTo>
                <a:lnTo>
                  <a:pt x="7787" y="2362"/>
                </a:lnTo>
                <a:cubicBezTo>
                  <a:pt x="7789" y="2361"/>
                  <a:pt x="7792" y="2360"/>
                  <a:pt x="7794" y="2360"/>
                </a:cubicBezTo>
                <a:cubicBezTo>
                  <a:pt x="7819" y="2360"/>
                  <a:pt x="7858" y="2413"/>
                  <a:pt x="7847" y="2445"/>
                </a:cubicBezTo>
                <a:cubicBezTo>
                  <a:pt x="7858" y="2447"/>
                  <a:pt x="7868" y="2448"/>
                  <a:pt x="7875" y="2448"/>
                </a:cubicBezTo>
                <a:cubicBezTo>
                  <a:pt x="7952" y="2448"/>
                  <a:pt x="7825" y="2344"/>
                  <a:pt x="7847" y="2279"/>
                </a:cubicBezTo>
                <a:cubicBezTo>
                  <a:pt x="7857" y="2273"/>
                  <a:pt x="7867" y="2270"/>
                  <a:pt x="7876" y="2270"/>
                </a:cubicBezTo>
                <a:cubicBezTo>
                  <a:pt x="7924" y="2270"/>
                  <a:pt x="7962" y="2336"/>
                  <a:pt x="7942" y="2386"/>
                </a:cubicBezTo>
                <a:cubicBezTo>
                  <a:pt x="8066" y="2220"/>
                  <a:pt x="8325" y="2001"/>
                  <a:pt x="8563" y="2001"/>
                </a:cubicBezTo>
                <a:cubicBezTo>
                  <a:pt x="8599" y="2001"/>
                  <a:pt x="8634" y="2006"/>
                  <a:pt x="8668" y="2017"/>
                </a:cubicBezTo>
                <a:lnTo>
                  <a:pt x="8645" y="2076"/>
                </a:lnTo>
                <a:cubicBezTo>
                  <a:pt x="8803" y="2076"/>
                  <a:pt x="8746" y="1787"/>
                  <a:pt x="8872" y="1787"/>
                </a:cubicBezTo>
                <a:cubicBezTo>
                  <a:pt x="8888" y="1787"/>
                  <a:pt x="8907" y="1791"/>
                  <a:pt x="8930" y="1802"/>
                </a:cubicBezTo>
                <a:lnTo>
                  <a:pt x="8907" y="1838"/>
                </a:lnTo>
                <a:cubicBezTo>
                  <a:pt x="9196" y="1791"/>
                  <a:pt x="9477" y="1628"/>
                  <a:pt x="9741" y="1628"/>
                </a:cubicBezTo>
                <a:cubicBezTo>
                  <a:pt x="9813" y="1628"/>
                  <a:pt x="9885" y="1640"/>
                  <a:pt x="9954" y="1671"/>
                </a:cubicBezTo>
                <a:cubicBezTo>
                  <a:pt x="9954" y="1445"/>
                  <a:pt x="10323" y="1671"/>
                  <a:pt x="10276" y="1374"/>
                </a:cubicBezTo>
                <a:lnTo>
                  <a:pt x="10276" y="1374"/>
                </a:lnTo>
                <a:cubicBezTo>
                  <a:pt x="10514" y="1469"/>
                  <a:pt x="10466" y="1540"/>
                  <a:pt x="10764" y="1576"/>
                </a:cubicBezTo>
                <a:cubicBezTo>
                  <a:pt x="10847" y="1576"/>
                  <a:pt x="10835" y="1362"/>
                  <a:pt x="10919" y="1314"/>
                </a:cubicBezTo>
                <a:lnTo>
                  <a:pt x="10954" y="1469"/>
                </a:lnTo>
                <a:lnTo>
                  <a:pt x="11050" y="1278"/>
                </a:lnTo>
                <a:lnTo>
                  <a:pt x="11145" y="1457"/>
                </a:lnTo>
                <a:lnTo>
                  <a:pt x="11228" y="1398"/>
                </a:lnTo>
                <a:cubicBezTo>
                  <a:pt x="11193" y="1398"/>
                  <a:pt x="11145" y="1350"/>
                  <a:pt x="11145" y="1302"/>
                </a:cubicBezTo>
                <a:cubicBezTo>
                  <a:pt x="11172" y="1278"/>
                  <a:pt x="11205" y="1267"/>
                  <a:pt x="11239" y="1267"/>
                </a:cubicBezTo>
                <a:cubicBezTo>
                  <a:pt x="11352" y="1267"/>
                  <a:pt x="11481" y="1381"/>
                  <a:pt x="11490" y="1445"/>
                </a:cubicBezTo>
                <a:cubicBezTo>
                  <a:pt x="11490" y="1445"/>
                  <a:pt x="11562" y="1398"/>
                  <a:pt x="11633" y="1362"/>
                </a:cubicBezTo>
                <a:cubicBezTo>
                  <a:pt x="11704" y="1326"/>
                  <a:pt x="11776" y="1290"/>
                  <a:pt x="11776" y="1290"/>
                </a:cubicBezTo>
                <a:lnTo>
                  <a:pt x="11776" y="1290"/>
                </a:lnTo>
                <a:cubicBezTo>
                  <a:pt x="11776" y="1350"/>
                  <a:pt x="11728" y="1374"/>
                  <a:pt x="11693" y="1421"/>
                </a:cubicBezTo>
                <a:cubicBezTo>
                  <a:pt x="11723" y="1383"/>
                  <a:pt x="11743" y="1369"/>
                  <a:pt x="11755" y="1369"/>
                </a:cubicBezTo>
                <a:cubicBezTo>
                  <a:pt x="11789" y="1369"/>
                  <a:pt x="11773" y="1474"/>
                  <a:pt x="11807" y="1474"/>
                </a:cubicBezTo>
                <a:cubicBezTo>
                  <a:pt x="11818" y="1474"/>
                  <a:pt x="11834" y="1463"/>
                  <a:pt x="11859" y="1433"/>
                </a:cubicBezTo>
                <a:cubicBezTo>
                  <a:pt x="11835" y="1398"/>
                  <a:pt x="11871" y="1338"/>
                  <a:pt x="11871" y="1302"/>
                </a:cubicBezTo>
                <a:cubicBezTo>
                  <a:pt x="11911" y="1366"/>
                  <a:pt x="12003" y="1392"/>
                  <a:pt x="12064" y="1392"/>
                </a:cubicBezTo>
                <a:cubicBezTo>
                  <a:pt x="12095" y="1392"/>
                  <a:pt x="12117" y="1386"/>
                  <a:pt x="12121" y="1374"/>
                </a:cubicBezTo>
                <a:lnTo>
                  <a:pt x="12121" y="1374"/>
                </a:lnTo>
                <a:lnTo>
                  <a:pt x="12085" y="1481"/>
                </a:lnTo>
                <a:cubicBezTo>
                  <a:pt x="12089" y="1485"/>
                  <a:pt x="12093" y="1486"/>
                  <a:pt x="12098" y="1486"/>
                </a:cubicBezTo>
                <a:cubicBezTo>
                  <a:pt x="12108" y="1486"/>
                  <a:pt x="12121" y="1481"/>
                  <a:pt x="12145" y="1481"/>
                </a:cubicBezTo>
                <a:cubicBezTo>
                  <a:pt x="12154" y="1476"/>
                  <a:pt x="12166" y="1474"/>
                  <a:pt x="12177" y="1474"/>
                </a:cubicBezTo>
                <a:cubicBezTo>
                  <a:pt x="12197" y="1474"/>
                  <a:pt x="12216" y="1482"/>
                  <a:pt x="12216" y="1505"/>
                </a:cubicBezTo>
                <a:cubicBezTo>
                  <a:pt x="12260" y="1461"/>
                  <a:pt x="12422" y="1359"/>
                  <a:pt x="12477" y="1359"/>
                </a:cubicBezTo>
                <a:cubicBezTo>
                  <a:pt x="12483" y="1359"/>
                  <a:pt x="12487" y="1360"/>
                  <a:pt x="12490" y="1362"/>
                </a:cubicBezTo>
                <a:cubicBezTo>
                  <a:pt x="12490" y="1362"/>
                  <a:pt x="12472" y="1380"/>
                  <a:pt x="12445" y="1399"/>
                </a:cubicBezTo>
                <a:lnTo>
                  <a:pt x="12445" y="1399"/>
                </a:lnTo>
                <a:cubicBezTo>
                  <a:pt x="12462" y="1393"/>
                  <a:pt x="12486" y="1389"/>
                  <a:pt x="12526" y="1386"/>
                </a:cubicBezTo>
                <a:lnTo>
                  <a:pt x="12526" y="1386"/>
                </a:lnTo>
                <a:cubicBezTo>
                  <a:pt x="12526" y="1445"/>
                  <a:pt x="12324" y="1481"/>
                  <a:pt x="12264" y="1493"/>
                </a:cubicBezTo>
                <a:cubicBezTo>
                  <a:pt x="12264" y="1493"/>
                  <a:pt x="12336" y="1505"/>
                  <a:pt x="12336" y="1505"/>
                </a:cubicBezTo>
                <a:cubicBezTo>
                  <a:pt x="12281" y="1526"/>
                  <a:pt x="12257" y="1528"/>
                  <a:pt x="12199" y="1537"/>
                </a:cubicBezTo>
                <a:lnTo>
                  <a:pt x="12199" y="1537"/>
                </a:lnTo>
                <a:cubicBezTo>
                  <a:pt x="12201" y="1537"/>
                  <a:pt x="12203" y="1537"/>
                  <a:pt x="12204" y="1537"/>
                </a:cubicBezTo>
                <a:cubicBezTo>
                  <a:pt x="12222" y="1537"/>
                  <a:pt x="12186" y="1555"/>
                  <a:pt x="12157" y="1564"/>
                </a:cubicBezTo>
                <a:cubicBezTo>
                  <a:pt x="12121" y="1576"/>
                  <a:pt x="12097" y="1576"/>
                  <a:pt x="12193" y="1588"/>
                </a:cubicBezTo>
                <a:lnTo>
                  <a:pt x="12133" y="1588"/>
                </a:lnTo>
                <a:cubicBezTo>
                  <a:pt x="12133" y="1588"/>
                  <a:pt x="12145" y="1600"/>
                  <a:pt x="12157" y="1624"/>
                </a:cubicBezTo>
                <a:cubicBezTo>
                  <a:pt x="12157" y="1636"/>
                  <a:pt x="12169" y="1624"/>
                  <a:pt x="12157" y="1659"/>
                </a:cubicBezTo>
                <a:cubicBezTo>
                  <a:pt x="12145" y="1695"/>
                  <a:pt x="12121" y="1719"/>
                  <a:pt x="12097" y="1755"/>
                </a:cubicBezTo>
                <a:cubicBezTo>
                  <a:pt x="12216" y="1850"/>
                  <a:pt x="12145" y="1886"/>
                  <a:pt x="12193" y="2005"/>
                </a:cubicBezTo>
                <a:cubicBezTo>
                  <a:pt x="12062" y="2088"/>
                  <a:pt x="11871" y="2136"/>
                  <a:pt x="11740" y="2267"/>
                </a:cubicBezTo>
                <a:cubicBezTo>
                  <a:pt x="11693" y="2410"/>
                  <a:pt x="11800" y="2386"/>
                  <a:pt x="11812" y="2493"/>
                </a:cubicBezTo>
                <a:cubicBezTo>
                  <a:pt x="11781" y="2462"/>
                  <a:pt x="11745" y="2455"/>
                  <a:pt x="11711" y="2455"/>
                </a:cubicBezTo>
                <a:cubicBezTo>
                  <a:pt x="11682" y="2455"/>
                  <a:pt x="11654" y="2460"/>
                  <a:pt x="11632" y="2460"/>
                </a:cubicBezTo>
                <a:cubicBezTo>
                  <a:pt x="11600" y="2460"/>
                  <a:pt x="11581" y="2450"/>
                  <a:pt x="11585" y="2398"/>
                </a:cubicBezTo>
                <a:lnTo>
                  <a:pt x="11585" y="2398"/>
                </a:lnTo>
                <a:cubicBezTo>
                  <a:pt x="11431" y="2564"/>
                  <a:pt x="11383" y="2612"/>
                  <a:pt x="11216" y="2874"/>
                </a:cubicBezTo>
                <a:cubicBezTo>
                  <a:pt x="11276" y="2898"/>
                  <a:pt x="11323" y="2898"/>
                  <a:pt x="11335" y="2945"/>
                </a:cubicBezTo>
                <a:cubicBezTo>
                  <a:pt x="11320" y="2965"/>
                  <a:pt x="11295" y="2975"/>
                  <a:pt x="11268" y="2975"/>
                </a:cubicBezTo>
                <a:cubicBezTo>
                  <a:pt x="11231" y="2975"/>
                  <a:pt x="11190" y="2956"/>
                  <a:pt x="11169" y="2922"/>
                </a:cubicBezTo>
                <a:lnTo>
                  <a:pt x="11169" y="2898"/>
                </a:lnTo>
                <a:cubicBezTo>
                  <a:pt x="11014" y="3279"/>
                  <a:pt x="10311" y="3052"/>
                  <a:pt x="10240" y="3433"/>
                </a:cubicBezTo>
                <a:lnTo>
                  <a:pt x="10240" y="3410"/>
                </a:lnTo>
                <a:lnTo>
                  <a:pt x="10085" y="3695"/>
                </a:lnTo>
                <a:cubicBezTo>
                  <a:pt x="10069" y="3703"/>
                  <a:pt x="10058" y="3707"/>
                  <a:pt x="10049" y="3707"/>
                </a:cubicBezTo>
                <a:cubicBezTo>
                  <a:pt x="9997" y="3707"/>
                  <a:pt x="10080" y="3563"/>
                  <a:pt x="9966" y="3553"/>
                </a:cubicBezTo>
                <a:cubicBezTo>
                  <a:pt x="9907" y="3743"/>
                  <a:pt x="9799" y="3803"/>
                  <a:pt x="9680" y="3862"/>
                </a:cubicBezTo>
                <a:cubicBezTo>
                  <a:pt x="9573" y="3910"/>
                  <a:pt x="9466" y="3957"/>
                  <a:pt x="9371" y="4124"/>
                </a:cubicBezTo>
                <a:cubicBezTo>
                  <a:pt x="9352" y="4117"/>
                  <a:pt x="9333" y="4114"/>
                  <a:pt x="9313" y="4114"/>
                </a:cubicBezTo>
                <a:cubicBezTo>
                  <a:pt x="9270" y="4114"/>
                  <a:pt x="9229" y="4128"/>
                  <a:pt x="9204" y="4136"/>
                </a:cubicBezTo>
                <a:cubicBezTo>
                  <a:pt x="9157" y="4136"/>
                  <a:pt x="9121" y="4148"/>
                  <a:pt x="9097" y="4160"/>
                </a:cubicBezTo>
                <a:cubicBezTo>
                  <a:pt x="9026" y="4195"/>
                  <a:pt x="8966" y="4267"/>
                  <a:pt x="8907" y="4338"/>
                </a:cubicBezTo>
                <a:cubicBezTo>
                  <a:pt x="8787" y="4481"/>
                  <a:pt x="8668" y="4660"/>
                  <a:pt x="8478" y="4672"/>
                </a:cubicBezTo>
                <a:lnTo>
                  <a:pt x="8549" y="4719"/>
                </a:lnTo>
                <a:cubicBezTo>
                  <a:pt x="8554" y="4768"/>
                  <a:pt x="8539" y="4781"/>
                  <a:pt x="8516" y="4781"/>
                </a:cubicBezTo>
                <a:cubicBezTo>
                  <a:pt x="8489" y="4781"/>
                  <a:pt x="8450" y="4763"/>
                  <a:pt x="8418" y="4763"/>
                </a:cubicBezTo>
                <a:cubicBezTo>
                  <a:pt x="8410" y="4763"/>
                  <a:pt x="8402" y="4764"/>
                  <a:pt x="8395" y="4767"/>
                </a:cubicBezTo>
                <a:cubicBezTo>
                  <a:pt x="8454" y="4815"/>
                  <a:pt x="8514" y="4779"/>
                  <a:pt x="8514" y="4838"/>
                </a:cubicBezTo>
                <a:cubicBezTo>
                  <a:pt x="8335" y="5100"/>
                  <a:pt x="8085" y="5315"/>
                  <a:pt x="7823" y="5565"/>
                </a:cubicBezTo>
                <a:cubicBezTo>
                  <a:pt x="7787" y="5600"/>
                  <a:pt x="7764" y="5624"/>
                  <a:pt x="7728" y="5672"/>
                </a:cubicBezTo>
                <a:cubicBezTo>
                  <a:pt x="7680" y="5719"/>
                  <a:pt x="7633" y="5779"/>
                  <a:pt x="7597" y="5839"/>
                </a:cubicBezTo>
                <a:cubicBezTo>
                  <a:pt x="7502" y="5946"/>
                  <a:pt x="7418" y="6065"/>
                  <a:pt x="7359" y="6196"/>
                </a:cubicBezTo>
                <a:cubicBezTo>
                  <a:pt x="7216" y="6458"/>
                  <a:pt x="7132" y="6731"/>
                  <a:pt x="7156" y="7005"/>
                </a:cubicBezTo>
                <a:cubicBezTo>
                  <a:pt x="7156" y="7101"/>
                  <a:pt x="7204" y="7160"/>
                  <a:pt x="7252" y="7184"/>
                </a:cubicBezTo>
                <a:cubicBezTo>
                  <a:pt x="7311" y="7208"/>
                  <a:pt x="7371" y="7220"/>
                  <a:pt x="7418" y="7232"/>
                </a:cubicBezTo>
                <a:cubicBezTo>
                  <a:pt x="7537" y="7243"/>
                  <a:pt x="7597" y="7279"/>
                  <a:pt x="7633" y="7505"/>
                </a:cubicBezTo>
                <a:lnTo>
                  <a:pt x="7525" y="7505"/>
                </a:lnTo>
                <a:cubicBezTo>
                  <a:pt x="7478" y="7505"/>
                  <a:pt x="7418" y="7494"/>
                  <a:pt x="7418" y="7493"/>
                </a:cubicBezTo>
                <a:lnTo>
                  <a:pt x="7418" y="7493"/>
                </a:lnTo>
                <a:cubicBezTo>
                  <a:pt x="7716" y="7767"/>
                  <a:pt x="8014" y="7970"/>
                  <a:pt x="8395" y="8029"/>
                </a:cubicBezTo>
                <a:cubicBezTo>
                  <a:pt x="8499" y="8057"/>
                  <a:pt x="8612" y="8069"/>
                  <a:pt x="8728" y="8069"/>
                </a:cubicBezTo>
                <a:cubicBezTo>
                  <a:pt x="8810" y="8069"/>
                  <a:pt x="8894" y="8063"/>
                  <a:pt x="8978" y="8053"/>
                </a:cubicBezTo>
                <a:cubicBezTo>
                  <a:pt x="9026" y="8041"/>
                  <a:pt x="9073" y="8041"/>
                  <a:pt x="9121" y="8029"/>
                </a:cubicBezTo>
                <a:cubicBezTo>
                  <a:pt x="9168" y="8017"/>
                  <a:pt x="9216" y="8005"/>
                  <a:pt x="9252" y="7994"/>
                </a:cubicBezTo>
                <a:cubicBezTo>
                  <a:pt x="9311" y="7982"/>
                  <a:pt x="9359" y="7946"/>
                  <a:pt x="9418" y="7922"/>
                </a:cubicBezTo>
                <a:lnTo>
                  <a:pt x="9418" y="7922"/>
                </a:lnTo>
                <a:cubicBezTo>
                  <a:pt x="9395" y="7958"/>
                  <a:pt x="9407" y="8017"/>
                  <a:pt x="9359" y="8017"/>
                </a:cubicBezTo>
                <a:cubicBezTo>
                  <a:pt x="9388" y="8041"/>
                  <a:pt x="9422" y="8051"/>
                  <a:pt x="9458" y="8051"/>
                </a:cubicBezTo>
                <a:cubicBezTo>
                  <a:pt x="9586" y="8051"/>
                  <a:pt x="9735" y="7925"/>
                  <a:pt x="9716" y="7851"/>
                </a:cubicBezTo>
                <a:cubicBezTo>
                  <a:pt x="9720" y="7850"/>
                  <a:pt x="9724" y="7850"/>
                  <a:pt x="9728" y="7850"/>
                </a:cubicBezTo>
                <a:cubicBezTo>
                  <a:pt x="9784" y="7850"/>
                  <a:pt x="9755" y="7936"/>
                  <a:pt x="9811" y="7970"/>
                </a:cubicBezTo>
                <a:cubicBezTo>
                  <a:pt x="9823" y="7976"/>
                  <a:pt x="9835" y="7978"/>
                  <a:pt x="9846" y="7978"/>
                </a:cubicBezTo>
                <a:cubicBezTo>
                  <a:pt x="9928" y="7978"/>
                  <a:pt x="9993" y="7837"/>
                  <a:pt x="10055" y="7837"/>
                </a:cubicBezTo>
                <a:cubicBezTo>
                  <a:pt x="10069" y="7837"/>
                  <a:pt x="10083" y="7845"/>
                  <a:pt x="10097" y="7863"/>
                </a:cubicBezTo>
                <a:cubicBezTo>
                  <a:pt x="10104" y="7876"/>
                  <a:pt x="10095" y="7889"/>
                  <a:pt x="10085" y="7901"/>
                </a:cubicBezTo>
                <a:lnTo>
                  <a:pt x="10085" y="7901"/>
                </a:lnTo>
                <a:cubicBezTo>
                  <a:pt x="10161" y="7852"/>
                  <a:pt x="10347" y="7848"/>
                  <a:pt x="10252" y="7732"/>
                </a:cubicBezTo>
                <a:lnTo>
                  <a:pt x="10252" y="7732"/>
                </a:lnTo>
                <a:cubicBezTo>
                  <a:pt x="10264" y="7733"/>
                  <a:pt x="10276" y="7734"/>
                  <a:pt x="10287" y="7734"/>
                </a:cubicBezTo>
                <a:cubicBezTo>
                  <a:pt x="10435" y="7734"/>
                  <a:pt x="10532" y="7616"/>
                  <a:pt x="10651" y="7616"/>
                </a:cubicBezTo>
                <a:cubicBezTo>
                  <a:pt x="10668" y="7616"/>
                  <a:pt x="10686" y="7619"/>
                  <a:pt x="10704" y="7624"/>
                </a:cubicBezTo>
                <a:cubicBezTo>
                  <a:pt x="10740" y="7446"/>
                  <a:pt x="11002" y="7601"/>
                  <a:pt x="10954" y="7374"/>
                </a:cubicBezTo>
                <a:lnTo>
                  <a:pt x="10954" y="7374"/>
                </a:lnTo>
                <a:cubicBezTo>
                  <a:pt x="10981" y="7460"/>
                  <a:pt x="11037" y="7493"/>
                  <a:pt x="11100" y="7493"/>
                </a:cubicBezTo>
                <a:cubicBezTo>
                  <a:pt x="11202" y="7493"/>
                  <a:pt x="11322" y="7404"/>
                  <a:pt x="11359" y="7315"/>
                </a:cubicBezTo>
                <a:lnTo>
                  <a:pt x="11359" y="7315"/>
                </a:lnTo>
                <a:cubicBezTo>
                  <a:pt x="11347" y="7398"/>
                  <a:pt x="11478" y="7363"/>
                  <a:pt x="11466" y="7470"/>
                </a:cubicBezTo>
                <a:cubicBezTo>
                  <a:pt x="11585" y="7422"/>
                  <a:pt x="11669" y="7339"/>
                  <a:pt x="11609" y="7232"/>
                </a:cubicBezTo>
                <a:lnTo>
                  <a:pt x="11609" y="7232"/>
                </a:lnTo>
                <a:cubicBezTo>
                  <a:pt x="11656" y="7260"/>
                  <a:pt x="11697" y="7272"/>
                  <a:pt x="11732" y="7272"/>
                </a:cubicBezTo>
                <a:cubicBezTo>
                  <a:pt x="11880" y="7272"/>
                  <a:pt x="11945" y="7071"/>
                  <a:pt x="12056" y="7071"/>
                </a:cubicBezTo>
                <a:cubicBezTo>
                  <a:pt x="12094" y="7071"/>
                  <a:pt x="12138" y="7095"/>
                  <a:pt x="12193" y="7160"/>
                </a:cubicBezTo>
                <a:cubicBezTo>
                  <a:pt x="12478" y="6910"/>
                  <a:pt x="12752" y="6708"/>
                  <a:pt x="13026" y="6541"/>
                </a:cubicBezTo>
                <a:lnTo>
                  <a:pt x="13026" y="6541"/>
                </a:lnTo>
                <a:cubicBezTo>
                  <a:pt x="13109" y="6767"/>
                  <a:pt x="12705" y="6696"/>
                  <a:pt x="12812" y="6922"/>
                </a:cubicBezTo>
                <a:cubicBezTo>
                  <a:pt x="13062" y="6720"/>
                  <a:pt x="13145" y="6458"/>
                  <a:pt x="13443" y="6398"/>
                </a:cubicBezTo>
                <a:cubicBezTo>
                  <a:pt x="13526" y="6398"/>
                  <a:pt x="13443" y="6517"/>
                  <a:pt x="13431" y="6565"/>
                </a:cubicBezTo>
                <a:cubicBezTo>
                  <a:pt x="13550" y="6458"/>
                  <a:pt x="13681" y="6410"/>
                  <a:pt x="13812" y="6362"/>
                </a:cubicBezTo>
                <a:cubicBezTo>
                  <a:pt x="13941" y="6315"/>
                  <a:pt x="14036" y="6280"/>
                  <a:pt x="14153" y="6176"/>
                </a:cubicBezTo>
                <a:lnTo>
                  <a:pt x="14153" y="6176"/>
                </a:lnTo>
                <a:cubicBezTo>
                  <a:pt x="14154" y="6178"/>
                  <a:pt x="14155" y="6180"/>
                  <a:pt x="14157" y="6182"/>
                </a:cubicBezTo>
                <a:lnTo>
                  <a:pt x="14157" y="6182"/>
                </a:lnTo>
                <a:cubicBezTo>
                  <a:pt x="14157" y="6178"/>
                  <a:pt x="14157" y="6175"/>
                  <a:pt x="14157" y="6172"/>
                </a:cubicBezTo>
                <a:lnTo>
                  <a:pt x="14157" y="6172"/>
                </a:lnTo>
                <a:cubicBezTo>
                  <a:pt x="14156" y="6173"/>
                  <a:pt x="14154" y="6175"/>
                  <a:pt x="14153" y="6176"/>
                </a:cubicBezTo>
                <a:lnTo>
                  <a:pt x="14153" y="6176"/>
                </a:lnTo>
                <a:cubicBezTo>
                  <a:pt x="14063" y="6046"/>
                  <a:pt x="14250" y="5827"/>
                  <a:pt x="14253" y="5740"/>
                </a:cubicBezTo>
                <a:lnTo>
                  <a:pt x="14253" y="5740"/>
                </a:lnTo>
                <a:cubicBezTo>
                  <a:pt x="14269" y="6047"/>
                  <a:pt x="14526" y="5723"/>
                  <a:pt x="14514" y="6136"/>
                </a:cubicBezTo>
                <a:cubicBezTo>
                  <a:pt x="14538" y="6100"/>
                  <a:pt x="14562" y="6041"/>
                  <a:pt x="14538" y="5981"/>
                </a:cubicBezTo>
                <a:cubicBezTo>
                  <a:pt x="14586" y="5981"/>
                  <a:pt x="14622" y="6017"/>
                  <a:pt x="14598" y="6112"/>
                </a:cubicBezTo>
                <a:cubicBezTo>
                  <a:pt x="14752" y="5993"/>
                  <a:pt x="14657" y="5910"/>
                  <a:pt x="14824" y="5850"/>
                </a:cubicBezTo>
                <a:lnTo>
                  <a:pt x="14824" y="5850"/>
                </a:lnTo>
                <a:cubicBezTo>
                  <a:pt x="14836" y="5898"/>
                  <a:pt x="14812" y="5934"/>
                  <a:pt x="14812" y="5993"/>
                </a:cubicBezTo>
                <a:cubicBezTo>
                  <a:pt x="14860" y="5874"/>
                  <a:pt x="14907" y="5743"/>
                  <a:pt x="15062" y="5743"/>
                </a:cubicBezTo>
                <a:cubicBezTo>
                  <a:pt x="15062" y="5763"/>
                  <a:pt x="15087" y="5791"/>
                  <a:pt x="15068" y="5807"/>
                </a:cubicBezTo>
                <a:lnTo>
                  <a:pt x="15068" y="5807"/>
                </a:lnTo>
                <a:cubicBezTo>
                  <a:pt x="15277" y="5706"/>
                  <a:pt x="15364" y="5433"/>
                  <a:pt x="15629" y="5433"/>
                </a:cubicBezTo>
                <a:cubicBezTo>
                  <a:pt x="15634" y="5433"/>
                  <a:pt x="15640" y="5433"/>
                  <a:pt x="15645" y="5434"/>
                </a:cubicBezTo>
                <a:cubicBezTo>
                  <a:pt x="15645" y="5672"/>
                  <a:pt x="15765" y="5469"/>
                  <a:pt x="15836" y="5648"/>
                </a:cubicBezTo>
                <a:lnTo>
                  <a:pt x="15955" y="5553"/>
                </a:lnTo>
                <a:lnTo>
                  <a:pt x="15872" y="5481"/>
                </a:lnTo>
                <a:cubicBezTo>
                  <a:pt x="15983" y="5448"/>
                  <a:pt x="16043" y="5289"/>
                  <a:pt x="16158" y="5289"/>
                </a:cubicBezTo>
                <a:cubicBezTo>
                  <a:pt x="16165" y="5289"/>
                  <a:pt x="16173" y="5289"/>
                  <a:pt x="16181" y="5291"/>
                </a:cubicBezTo>
                <a:lnTo>
                  <a:pt x="16122" y="5398"/>
                </a:lnTo>
                <a:lnTo>
                  <a:pt x="16336" y="5291"/>
                </a:lnTo>
                <a:lnTo>
                  <a:pt x="16181" y="5267"/>
                </a:lnTo>
                <a:cubicBezTo>
                  <a:pt x="16265" y="5124"/>
                  <a:pt x="16086" y="5029"/>
                  <a:pt x="16265" y="5029"/>
                </a:cubicBezTo>
                <a:cubicBezTo>
                  <a:pt x="16259" y="5037"/>
                  <a:pt x="16263" y="5040"/>
                  <a:pt x="16273" y="5040"/>
                </a:cubicBezTo>
                <a:cubicBezTo>
                  <a:pt x="16288" y="5040"/>
                  <a:pt x="16318" y="5034"/>
                  <a:pt x="16353" y="5034"/>
                </a:cubicBezTo>
                <a:cubicBezTo>
                  <a:pt x="16396" y="5034"/>
                  <a:pt x="16446" y="5042"/>
                  <a:pt x="16491" y="5077"/>
                </a:cubicBezTo>
                <a:cubicBezTo>
                  <a:pt x="16524" y="5010"/>
                  <a:pt x="16568" y="4933"/>
                  <a:pt x="16651" y="4933"/>
                </a:cubicBezTo>
                <a:cubicBezTo>
                  <a:pt x="16657" y="4933"/>
                  <a:pt x="16663" y="4933"/>
                  <a:pt x="16669" y="4934"/>
                </a:cubicBezTo>
                <a:cubicBezTo>
                  <a:pt x="16717" y="4993"/>
                  <a:pt x="16729" y="5148"/>
                  <a:pt x="16753" y="5184"/>
                </a:cubicBezTo>
                <a:cubicBezTo>
                  <a:pt x="16764" y="5012"/>
                  <a:pt x="17007" y="5049"/>
                  <a:pt x="17036" y="4883"/>
                </a:cubicBezTo>
                <a:lnTo>
                  <a:pt x="17036" y="4883"/>
                </a:lnTo>
                <a:cubicBezTo>
                  <a:pt x="17035" y="4933"/>
                  <a:pt x="17064" y="5007"/>
                  <a:pt x="17074" y="5017"/>
                </a:cubicBezTo>
                <a:lnTo>
                  <a:pt x="17086" y="4874"/>
                </a:lnTo>
                <a:cubicBezTo>
                  <a:pt x="17158" y="4898"/>
                  <a:pt x="17169" y="4922"/>
                  <a:pt x="17181" y="4993"/>
                </a:cubicBezTo>
                <a:cubicBezTo>
                  <a:pt x="17345" y="4971"/>
                  <a:pt x="17100" y="4810"/>
                  <a:pt x="17239" y="4810"/>
                </a:cubicBezTo>
                <a:cubicBezTo>
                  <a:pt x="17252" y="4810"/>
                  <a:pt x="17268" y="4812"/>
                  <a:pt x="17289" y="4815"/>
                </a:cubicBezTo>
                <a:cubicBezTo>
                  <a:pt x="17277" y="4838"/>
                  <a:pt x="17289" y="4850"/>
                  <a:pt x="17265" y="4874"/>
                </a:cubicBezTo>
                <a:cubicBezTo>
                  <a:pt x="17473" y="4874"/>
                  <a:pt x="17625" y="4683"/>
                  <a:pt x="17819" y="4683"/>
                </a:cubicBezTo>
                <a:cubicBezTo>
                  <a:pt x="17825" y="4683"/>
                  <a:pt x="17830" y="4683"/>
                  <a:pt x="17836" y="4684"/>
                </a:cubicBezTo>
                <a:cubicBezTo>
                  <a:pt x="17943" y="4850"/>
                  <a:pt x="17681" y="4779"/>
                  <a:pt x="17800" y="4922"/>
                </a:cubicBezTo>
                <a:cubicBezTo>
                  <a:pt x="18051" y="4803"/>
                  <a:pt x="18289" y="4529"/>
                  <a:pt x="18562" y="4505"/>
                </a:cubicBezTo>
                <a:lnTo>
                  <a:pt x="18503" y="4493"/>
                </a:lnTo>
                <a:cubicBezTo>
                  <a:pt x="18492" y="4409"/>
                  <a:pt x="18510" y="4384"/>
                  <a:pt x="18543" y="4384"/>
                </a:cubicBezTo>
                <a:cubicBezTo>
                  <a:pt x="18596" y="4384"/>
                  <a:pt x="18689" y="4452"/>
                  <a:pt x="18762" y="4452"/>
                </a:cubicBezTo>
                <a:cubicBezTo>
                  <a:pt x="18786" y="4452"/>
                  <a:pt x="18808" y="4444"/>
                  <a:pt x="18826" y="4424"/>
                </a:cubicBezTo>
                <a:lnTo>
                  <a:pt x="18826" y="4424"/>
                </a:lnTo>
                <a:cubicBezTo>
                  <a:pt x="18811" y="4462"/>
                  <a:pt x="18832" y="4544"/>
                  <a:pt x="18836" y="4544"/>
                </a:cubicBezTo>
                <a:cubicBezTo>
                  <a:pt x="18836" y="4544"/>
                  <a:pt x="18836" y="4543"/>
                  <a:pt x="18836" y="4541"/>
                </a:cubicBezTo>
                <a:cubicBezTo>
                  <a:pt x="19027" y="4529"/>
                  <a:pt x="19182" y="4374"/>
                  <a:pt x="19432" y="4219"/>
                </a:cubicBezTo>
                <a:lnTo>
                  <a:pt x="19432" y="4219"/>
                </a:lnTo>
                <a:lnTo>
                  <a:pt x="19408" y="4291"/>
                </a:lnTo>
                <a:cubicBezTo>
                  <a:pt x="19438" y="4299"/>
                  <a:pt x="19470" y="4302"/>
                  <a:pt x="19503" y="4302"/>
                </a:cubicBezTo>
                <a:cubicBezTo>
                  <a:pt x="19613" y="4302"/>
                  <a:pt x="19733" y="4267"/>
                  <a:pt x="19825" y="4267"/>
                </a:cubicBezTo>
                <a:cubicBezTo>
                  <a:pt x="19836" y="4184"/>
                  <a:pt x="19908" y="4184"/>
                  <a:pt x="19848" y="4088"/>
                </a:cubicBezTo>
                <a:lnTo>
                  <a:pt x="19848" y="4088"/>
                </a:lnTo>
                <a:cubicBezTo>
                  <a:pt x="19936" y="4152"/>
                  <a:pt x="20014" y="4177"/>
                  <a:pt x="20086" y="4177"/>
                </a:cubicBezTo>
                <a:cubicBezTo>
                  <a:pt x="20310" y="4177"/>
                  <a:pt x="20470" y="3938"/>
                  <a:pt x="20675" y="3938"/>
                </a:cubicBezTo>
                <a:cubicBezTo>
                  <a:pt x="20733" y="3938"/>
                  <a:pt x="20794" y="3957"/>
                  <a:pt x="20860" y="4005"/>
                </a:cubicBezTo>
                <a:cubicBezTo>
                  <a:pt x="20825" y="4017"/>
                  <a:pt x="20789" y="4076"/>
                  <a:pt x="20813" y="4076"/>
                </a:cubicBezTo>
                <a:lnTo>
                  <a:pt x="21075" y="3957"/>
                </a:lnTo>
                <a:cubicBezTo>
                  <a:pt x="21027" y="3850"/>
                  <a:pt x="21027" y="3898"/>
                  <a:pt x="20944" y="3814"/>
                </a:cubicBezTo>
                <a:cubicBezTo>
                  <a:pt x="20968" y="3743"/>
                  <a:pt x="21039" y="3672"/>
                  <a:pt x="21110" y="3660"/>
                </a:cubicBezTo>
                <a:lnTo>
                  <a:pt x="21110" y="3660"/>
                </a:lnTo>
                <a:cubicBezTo>
                  <a:pt x="20991" y="3755"/>
                  <a:pt x="21134" y="3850"/>
                  <a:pt x="21206" y="3910"/>
                </a:cubicBezTo>
                <a:cubicBezTo>
                  <a:pt x="21182" y="3874"/>
                  <a:pt x="21194" y="3826"/>
                  <a:pt x="21194" y="3791"/>
                </a:cubicBezTo>
                <a:lnTo>
                  <a:pt x="21194" y="3791"/>
                </a:lnTo>
                <a:cubicBezTo>
                  <a:pt x="21225" y="3826"/>
                  <a:pt x="21243" y="3840"/>
                  <a:pt x="21255" y="3840"/>
                </a:cubicBezTo>
                <a:cubicBezTo>
                  <a:pt x="21297" y="3840"/>
                  <a:pt x="21235" y="3642"/>
                  <a:pt x="21334" y="3642"/>
                </a:cubicBezTo>
                <a:cubicBezTo>
                  <a:pt x="21350" y="3642"/>
                  <a:pt x="21370" y="3647"/>
                  <a:pt x="21396" y="3660"/>
                </a:cubicBezTo>
                <a:lnTo>
                  <a:pt x="21384" y="3731"/>
                </a:lnTo>
                <a:cubicBezTo>
                  <a:pt x="21452" y="3686"/>
                  <a:pt x="21508" y="3599"/>
                  <a:pt x="21584" y="3599"/>
                </a:cubicBezTo>
                <a:cubicBezTo>
                  <a:pt x="21589" y="3599"/>
                  <a:pt x="21594" y="3599"/>
                  <a:pt x="21599" y="3600"/>
                </a:cubicBezTo>
                <a:cubicBezTo>
                  <a:pt x="21646" y="3731"/>
                  <a:pt x="21527" y="3672"/>
                  <a:pt x="21539" y="3791"/>
                </a:cubicBezTo>
                <a:cubicBezTo>
                  <a:pt x="21626" y="3771"/>
                  <a:pt x="21689" y="3589"/>
                  <a:pt x="21773" y="3589"/>
                </a:cubicBezTo>
                <a:cubicBezTo>
                  <a:pt x="21793" y="3589"/>
                  <a:pt x="21814" y="3599"/>
                  <a:pt x="21837" y="3624"/>
                </a:cubicBezTo>
                <a:cubicBezTo>
                  <a:pt x="21789" y="3672"/>
                  <a:pt x="21730" y="3672"/>
                  <a:pt x="21682" y="3719"/>
                </a:cubicBezTo>
                <a:cubicBezTo>
                  <a:pt x="21773" y="3827"/>
                  <a:pt x="21806" y="3837"/>
                  <a:pt x="21846" y="3837"/>
                </a:cubicBezTo>
                <a:cubicBezTo>
                  <a:pt x="21855" y="3837"/>
                  <a:pt x="21865" y="3836"/>
                  <a:pt x="21875" y="3836"/>
                </a:cubicBezTo>
                <a:cubicBezTo>
                  <a:pt x="21885" y="3836"/>
                  <a:pt x="21896" y="3837"/>
                  <a:pt x="21908" y="3838"/>
                </a:cubicBezTo>
                <a:lnTo>
                  <a:pt x="21896" y="3838"/>
                </a:lnTo>
                <a:cubicBezTo>
                  <a:pt x="21896" y="3838"/>
                  <a:pt x="21944" y="3850"/>
                  <a:pt x="21991" y="3862"/>
                </a:cubicBezTo>
                <a:cubicBezTo>
                  <a:pt x="22039" y="3886"/>
                  <a:pt x="22087" y="3898"/>
                  <a:pt x="22087" y="3898"/>
                </a:cubicBezTo>
                <a:lnTo>
                  <a:pt x="22039" y="3850"/>
                </a:lnTo>
                <a:cubicBezTo>
                  <a:pt x="22134" y="3481"/>
                  <a:pt x="22301" y="3755"/>
                  <a:pt x="22480" y="3517"/>
                </a:cubicBezTo>
                <a:lnTo>
                  <a:pt x="22480" y="3517"/>
                </a:lnTo>
                <a:cubicBezTo>
                  <a:pt x="22313" y="3755"/>
                  <a:pt x="22456" y="3648"/>
                  <a:pt x="22444" y="3803"/>
                </a:cubicBezTo>
                <a:cubicBezTo>
                  <a:pt x="22503" y="3850"/>
                  <a:pt x="22575" y="3898"/>
                  <a:pt x="22551" y="3945"/>
                </a:cubicBezTo>
                <a:cubicBezTo>
                  <a:pt x="22573" y="3911"/>
                  <a:pt x="22593" y="3900"/>
                  <a:pt x="22614" y="3900"/>
                </a:cubicBezTo>
                <a:cubicBezTo>
                  <a:pt x="22645" y="3900"/>
                  <a:pt x="22676" y="3925"/>
                  <a:pt x="22712" y="3925"/>
                </a:cubicBezTo>
                <a:cubicBezTo>
                  <a:pt x="22741" y="3925"/>
                  <a:pt x="22774" y="3909"/>
                  <a:pt x="22813" y="3850"/>
                </a:cubicBezTo>
                <a:cubicBezTo>
                  <a:pt x="22813" y="3898"/>
                  <a:pt x="22896" y="3850"/>
                  <a:pt x="22884" y="3981"/>
                </a:cubicBezTo>
                <a:cubicBezTo>
                  <a:pt x="22896" y="3969"/>
                  <a:pt x="22908" y="3969"/>
                  <a:pt x="22920" y="3957"/>
                </a:cubicBezTo>
                <a:cubicBezTo>
                  <a:pt x="22939" y="4042"/>
                  <a:pt x="23017" y="4230"/>
                  <a:pt x="22997" y="4230"/>
                </a:cubicBezTo>
                <a:cubicBezTo>
                  <a:pt x="22991" y="4230"/>
                  <a:pt x="22979" y="4216"/>
                  <a:pt x="22956" y="4184"/>
                </a:cubicBezTo>
                <a:lnTo>
                  <a:pt x="22908" y="4017"/>
                </a:lnTo>
                <a:lnTo>
                  <a:pt x="22908" y="4017"/>
                </a:lnTo>
                <a:cubicBezTo>
                  <a:pt x="22920" y="4231"/>
                  <a:pt x="22765" y="4065"/>
                  <a:pt x="22777" y="4255"/>
                </a:cubicBezTo>
                <a:cubicBezTo>
                  <a:pt x="22765" y="4219"/>
                  <a:pt x="22742" y="4172"/>
                  <a:pt x="22753" y="4172"/>
                </a:cubicBezTo>
                <a:cubicBezTo>
                  <a:pt x="22737" y="4142"/>
                  <a:pt x="22726" y="4129"/>
                  <a:pt x="22719" y="4129"/>
                </a:cubicBezTo>
                <a:cubicBezTo>
                  <a:pt x="22702" y="4129"/>
                  <a:pt x="22716" y="4210"/>
                  <a:pt x="22742" y="4279"/>
                </a:cubicBezTo>
                <a:cubicBezTo>
                  <a:pt x="22730" y="4279"/>
                  <a:pt x="22706" y="4195"/>
                  <a:pt x="22682" y="4148"/>
                </a:cubicBezTo>
                <a:cubicBezTo>
                  <a:pt x="22676" y="4141"/>
                  <a:pt x="22672" y="4138"/>
                  <a:pt x="22670" y="4138"/>
                </a:cubicBezTo>
                <a:cubicBezTo>
                  <a:pt x="22655" y="4138"/>
                  <a:pt x="22679" y="4231"/>
                  <a:pt x="22669" y="4231"/>
                </a:cubicBezTo>
                <a:cubicBezTo>
                  <a:pt x="22666" y="4231"/>
                  <a:pt x="22659" y="4221"/>
                  <a:pt x="22646" y="4195"/>
                </a:cubicBezTo>
                <a:cubicBezTo>
                  <a:pt x="22646" y="4189"/>
                  <a:pt x="22643" y="4179"/>
                  <a:pt x="22640" y="4169"/>
                </a:cubicBezTo>
                <a:lnTo>
                  <a:pt x="22640" y="4169"/>
                </a:lnTo>
                <a:cubicBezTo>
                  <a:pt x="22639" y="4197"/>
                  <a:pt x="22598" y="4179"/>
                  <a:pt x="22658" y="4279"/>
                </a:cubicBezTo>
                <a:cubicBezTo>
                  <a:pt x="22651" y="4271"/>
                  <a:pt x="22645" y="4268"/>
                  <a:pt x="22641" y="4268"/>
                </a:cubicBezTo>
                <a:cubicBezTo>
                  <a:pt x="22625" y="4268"/>
                  <a:pt x="22630" y="4313"/>
                  <a:pt x="22614" y="4313"/>
                </a:cubicBezTo>
                <a:cubicBezTo>
                  <a:pt x="22609" y="4313"/>
                  <a:pt x="22600" y="4307"/>
                  <a:pt x="22587" y="4291"/>
                </a:cubicBezTo>
                <a:lnTo>
                  <a:pt x="22587" y="4291"/>
                </a:lnTo>
                <a:cubicBezTo>
                  <a:pt x="22607" y="4343"/>
                  <a:pt x="22605" y="4355"/>
                  <a:pt x="22598" y="4355"/>
                </a:cubicBezTo>
                <a:cubicBezTo>
                  <a:pt x="22592" y="4355"/>
                  <a:pt x="22583" y="4348"/>
                  <a:pt x="22578" y="4348"/>
                </a:cubicBezTo>
                <a:cubicBezTo>
                  <a:pt x="22572" y="4348"/>
                  <a:pt x="22572" y="4360"/>
                  <a:pt x="22596" y="4413"/>
                </a:cubicBezTo>
                <a:lnTo>
                  <a:pt x="22596" y="4413"/>
                </a:lnTo>
                <a:cubicBezTo>
                  <a:pt x="22559" y="4336"/>
                  <a:pt x="22535" y="4307"/>
                  <a:pt x="22521" y="4307"/>
                </a:cubicBezTo>
                <a:cubicBezTo>
                  <a:pt x="22503" y="4307"/>
                  <a:pt x="22503" y="4353"/>
                  <a:pt x="22515" y="4410"/>
                </a:cubicBezTo>
                <a:cubicBezTo>
                  <a:pt x="22492" y="4338"/>
                  <a:pt x="22480" y="4338"/>
                  <a:pt x="22444" y="4255"/>
                </a:cubicBezTo>
                <a:lnTo>
                  <a:pt x="22444" y="4255"/>
                </a:lnTo>
                <a:cubicBezTo>
                  <a:pt x="22420" y="4267"/>
                  <a:pt x="22432" y="4315"/>
                  <a:pt x="22480" y="4422"/>
                </a:cubicBezTo>
                <a:cubicBezTo>
                  <a:pt x="22445" y="4369"/>
                  <a:pt x="22429" y="4351"/>
                  <a:pt x="22421" y="4351"/>
                </a:cubicBezTo>
                <a:cubicBezTo>
                  <a:pt x="22405" y="4351"/>
                  <a:pt x="22438" y="4449"/>
                  <a:pt x="22424" y="4449"/>
                </a:cubicBezTo>
                <a:cubicBezTo>
                  <a:pt x="22417" y="4449"/>
                  <a:pt x="22397" y="4422"/>
                  <a:pt x="22349" y="4338"/>
                </a:cubicBezTo>
                <a:cubicBezTo>
                  <a:pt x="22349" y="4469"/>
                  <a:pt x="22349" y="4576"/>
                  <a:pt x="22325" y="4648"/>
                </a:cubicBezTo>
                <a:cubicBezTo>
                  <a:pt x="22218" y="4434"/>
                  <a:pt x="22361" y="4600"/>
                  <a:pt x="22253" y="4374"/>
                </a:cubicBezTo>
                <a:lnTo>
                  <a:pt x="22253" y="4374"/>
                </a:lnTo>
                <a:cubicBezTo>
                  <a:pt x="22253" y="4475"/>
                  <a:pt x="22317" y="4650"/>
                  <a:pt x="22264" y="4650"/>
                </a:cubicBezTo>
                <a:cubicBezTo>
                  <a:pt x="22261" y="4650"/>
                  <a:pt x="22258" y="4649"/>
                  <a:pt x="22253" y="4648"/>
                </a:cubicBezTo>
                <a:cubicBezTo>
                  <a:pt x="22230" y="4624"/>
                  <a:pt x="22218" y="4553"/>
                  <a:pt x="22194" y="4517"/>
                </a:cubicBezTo>
                <a:lnTo>
                  <a:pt x="22194" y="4517"/>
                </a:lnTo>
                <a:cubicBezTo>
                  <a:pt x="22206" y="4624"/>
                  <a:pt x="22111" y="4541"/>
                  <a:pt x="22134" y="4672"/>
                </a:cubicBezTo>
                <a:cubicBezTo>
                  <a:pt x="22122" y="4660"/>
                  <a:pt x="22111" y="4636"/>
                  <a:pt x="22111" y="4612"/>
                </a:cubicBezTo>
                <a:cubicBezTo>
                  <a:pt x="22111" y="4615"/>
                  <a:pt x="22109" y="4615"/>
                  <a:pt x="22107" y="4615"/>
                </a:cubicBezTo>
                <a:cubicBezTo>
                  <a:pt x="22106" y="4615"/>
                  <a:pt x="22105" y="4615"/>
                  <a:pt x="22103" y="4615"/>
                </a:cubicBezTo>
                <a:cubicBezTo>
                  <a:pt x="22097" y="4615"/>
                  <a:pt x="22095" y="4620"/>
                  <a:pt x="22134" y="4684"/>
                </a:cubicBezTo>
                <a:lnTo>
                  <a:pt x="22122" y="4660"/>
                </a:lnTo>
                <a:lnTo>
                  <a:pt x="22122" y="4660"/>
                </a:lnTo>
                <a:cubicBezTo>
                  <a:pt x="22202" y="4785"/>
                  <a:pt x="22249" y="4943"/>
                  <a:pt x="22284" y="5019"/>
                </a:cubicBezTo>
                <a:lnTo>
                  <a:pt x="22284" y="5019"/>
                </a:lnTo>
                <a:cubicBezTo>
                  <a:pt x="22160" y="4760"/>
                  <a:pt x="22216" y="4977"/>
                  <a:pt x="22051" y="4636"/>
                </a:cubicBezTo>
                <a:lnTo>
                  <a:pt x="22051" y="4636"/>
                </a:lnTo>
                <a:cubicBezTo>
                  <a:pt x="22051" y="4648"/>
                  <a:pt x="22075" y="4696"/>
                  <a:pt x="22111" y="4767"/>
                </a:cubicBezTo>
                <a:cubicBezTo>
                  <a:pt x="22087" y="4743"/>
                  <a:pt x="22063" y="4707"/>
                  <a:pt x="22039" y="4636"/>
                </a:cubicBezTo>
                <a:lnTo>
                  <a:pt x="22039" y="4636"/>
                </a:lnTo>
                <a:cubicBezTo>
                  <a:pt x="22039" y="4707"/>
                  <a:pt x="22099" y="4803"/>
                  <a:pt x="22075" y="4803"/>
                </a:cubicBezTo>
                <a:cubicBezTo>
                  <a:pt x="22051" y="4767"/>
                  <a:pt x="22051" y="4743"/>
                  <a:pt x="22015" y="4684"/>
                </a:cubicBezTo>
                <a:lnTo>
                  <a:pt x="22015" y="4684"/>
                </a:lnTo>
                <a:cubicBezTo>
                  <a:pt x="22058" y="4769"/>
                  <a:pt x="22091" y="4854"/>
                  <a:pt x="22063" y="4854"/>
                </a:cubicBezTo>
                <a:cubicBezTo>
                  <a:pt x="22060" y="4854"/>
                  <a:pt x="22056" y="4853"/>
                  <a:pt x="22051" y="4850"/>
                </a:cubicBezTo>
                <a:cubicBezTo>
                  <a:pt x="22041" y="4831"/>
                  <a:pt x="22024" y="4804"/>
                  <a:pt x="22024" y="4788"/>
                </a:cubicBezTo>
                <a:lnTo>
                  <a:pt x="22024" y="4788"/>
                </a:lnTo>
                <a:cubicBezTo>
                  <a:pt x="22016" y="4837"/>
                  <a:pt x="22073" y="4995"/>
                  <a:pt x="22039" y="4995"/>
                </a:cubicBezTo>
                <a:cubicBezTo>
                  <a:pt x="22034" y="4995"/>
                  <a:pt x="22026" y="4991"/>
                  <a:pt x="22015" y="4981"/>
                </a:cubicBezTo>
                <a:cubicBezTo>
                  <a:pt x="21920" y="4779"/>
                  <a:pt x="21968" y="4934"/>
                  <a:pt x="21872" y="4767"/>
                </a:cubicBezTo>
                <a:lnTo>
                  <a:pt x="21872" y="4827"/>
                </a:lnTo>
                <a:lnTo>
                  <a:pt x="21932" y="4898"/>
                </a:lnTo>
                <a:cubicBezTo>
                  <a:pt x="21922" y="4908"/>
                  <a:pt x="21954" y="5004"/>
                  <a:pt x="21936" y="5004"/>
                </a:cubicBezTo>
                <a:cubicBezTo>
                  <a:pt x="21932" y="5004"/>
                  <a:pt x="21927" y="5000"/>
                  <a:pt x="21920" y="4993"/>
                </a:cubicBezTo>
                <a:lnTo>
                  <a:pt x="21896" y="4922"/>
                </a:lnTo>
                <a:lnTo>
                  <a:pt x="21884" y="4969"/>
                </a:lnTo>
                <a:lnTo>
                  <a:pt x="21944" y="5017"/>
                </a:lnTo>
                <a:cubicBezTo>
                  <a:pt x="21975" y="5100"/>
                  <a:pt x="22052" y="5202"/>
                  <a:pt x="22031" y="5202"/>
                </a:cubicBezTo>
                <a:cubicBezTo>
                  <a:pt x="22028" y="5202"/>
                  <a:pt x="22023" y="5200"/>
                  <a:pt x="22015" y="5196"/>
                </a:cubicBezTo>
                <a:cubicBezTo>
                  <a:pt x="22015" y="5184"/>
                  <a:pt x="22003" y="5208"/>
                  <a:pt x="21932" y="5112"/>
                </a:cubicBezTo>
                <a:lnTo>
                  <a:pt x="21932" y="5112"/>
                </a:lnTo>
                <a:cubicBezTo>
                  <a:pt x="21951" y="5159"/>
                  <a:pt x="21970" y="5206"/>
                  <a:pt x="21959" y="5206"/>
                </a:cubicBezTo>
                <a:cubicBezTo>
                  <a:pt x="21956" y="5206"/>
                  <a:pt x="21951" y="5203"/>
                  <a:pt x="21944" y="5196"/>
                </a:cubicBezTo>
                <a:cubicBezTo>
                  <a:pt x="21908" y="5148"/>
                  <a:pt x="21837" y="5017"/>
                  <a:pt x="21813" y="4981"/>
                </a:cubicBezTo>
                <a:lnTo>
                  <a:pt x="21813" y="4981"/>
                </a:lnTo>
                <a:cubicBezTo>
                  <a:pt x="21884" y="5124"/>
                  <a:pt x="21801" y="5041"/>
                  <a:pt x="21884" y="5196"/>
                </a:cubicBezTo>
                <a:cubicBezTo>
                  <a:pt x="21866" y="5168"/>
                  <a:pt x="21826" y="5112"/>
                  <a:pt x="21804" y="5077"/>
                </a:cubicBezTo>
                <a:lnTo>
                  <a:pt x="21804" y="5077"/>
                </a:lnTo>
                <a:lnTo>
                  <a:pt x="21861" y="5172"/>
                </a:lnTo>
                <a:cubicBezTo>
                  <a:pt x="21825" y="5136"/>
                  <a:pt x="21813" y="5124"/>
                  <a:pt x="21777" y="5053"/>
                </a:cubicBezTo>
                <a:lnTo>
                  <a:pt x="21777" y="5053"/>
                </a:lnTo>
                <a:cubicBezTo>
                  <a:pt x="21747" y="5053"/>
                  <a:pt x="21863" y="5199"/>
                  <a:pt x="21847" y="5199"/>
                </a:cubicBezTo>
                <a:cubicBezTo>
                  <a:pt x="21844" y="5199"/>
                  <a:pt x="21837" y="5194"/>
                  <a:pt x="21825" y="5184"/>
                </a:cubicBezTo>
                <a:cubicBezTo>
                  <a:pt x="21825" y="5172"/>
                  <a:pt x="21813" y="5160"/>
                  <a:pt x="21801" y="5136"/>
                </a:cubicBezTo>
                <a:cubicBezTo>
                  <a:pt x="21797" y="5134"/>
                  <a:pt x="21794" y="5133"/>
                  <a:pt x="21791" y="5133"/>
                </a:cubicBezTo>
                <a:cubicBezTo>
                  <a:pt x="21765" y="5133"/>
                  <a:pt x="21788" y="5214"/>
                  <a:pt x="21759" y="5214"/>
                </a:cubicBezTo>
                <a:cubicBezTo>
                  <a:pt x="21754" y="5214"/>
                  <a:pt x="21749" y="5212"/>
                  <a:pt x="21741" y="5208"/>
                </a:cubicBezTo>
                <a:cubicBezTo>
                  <a:pt x="21622" y="5041"/>
                  <a:pt x="21730" y="5148"/>
                  <a:pt x="21634" y="5017"/>
                </a:cubicBezTo>
                <a:lnTo>
                  <a:pt x="21634" y="5017"/>
                </a:lnTo>
                <a:cubicBezTo>
                  <a:pt x="21612" y="5062"/>
                  <a:pt x="21685" y="5245"/>
                  <a:pt x="21643" y="5245"/>
                </a:cubicBezTo>
                <a:cubicBezTo>
                  <a:pt x="21640" y="5245"/>
                  <a:pt x="21638" y="5245"/>
                  <a:pt x="21634" y="5243"/>
                </a:cubicBezTo>
                <a:lnTo>
                  <a:pt x="21634" y="5243"/>
                </a:lnTo>
                <a:lnTo>
                  <a:pt x="21646" y="5267"/>
                </a:lnTo>
                <a:cubicBezTo>
                  <a:pt x="21689" y="5329"/>
                  <a:pt x="21701" y="5350"/>
                  <a:pt x="21697" y="5350"/>
                </a:cubicBezTo>
                <a:cubicBezTo>
                  <a:pt x="21689" y="5350"/>
                  <a:pt x="21614" y="5263"/>
                  <a:pt x="21596" y="5263"/>
                </a:cubicBezTo>
                <a:cubicBezTo>
                  <a:pt x="21593" y="5263"/>
                  <a:pt x="21591" y="5267"/>
                  <a:pt x="21593" y="5274"/>
                </a:cubicBezTo>
                <a:lnTo>
                  <a:pt x="21593" y="5274"/>
                </a:lnTo>
                <a:cubicBezTo>
                  <a:pt x="21579" y="5244"/>
                  <a:pt x="21541" y="5192"/>
                  <a:pt x="21535" y="5182"/>
                </a:cubicBezTo>
                <a:lnTo>
                  <a:pt x="21535" y="5182"/>
                </a:lnTo>
                <a:cubicBezTo>
                  <a:pt x="21537" y="5183"/>
                  <a:pt x="21538" y="5183"/>
                  <a:pt x="21539" y="5184"/>
                </a:cubicBezTo>
                <a:cubicBezTo>
                  <a:pt x="21537" y="5181"/>
                  <a:pt x="21535" y="5180"/>
                  <a:pt x="21535" y="5180"/>
                </a:cubicBezTo>
                <a:lnTo>
                  <a:pt x="21535" y="5180"/>
                </a:lnTo>
                <a:cubicBezTo>
                  <a:pt x="21535" y="5180"/>
                  <a:pt x="21535" y="5181"/>
                  <a:pt x="21535" y="5182"/>
                </a:cubicBezTo>
                <a:lnTo>
                  <a:pt x="21535" y="5182"/>
                </a:lnTo>
                <a:cubicBezTo>
                  <a:pt x="21533" y="5181"/>
                  <a:pt x="21530" y="5181"/>
                  <a:pt x="21528" y="5181"/>
                </a:cubicBezTo>
                <a:cubicBezTo>
                  <a:pt x="21498" y="5181"/>
                  <a:pt x="21528" y="5287"/>
                  <a:pt x="21539" y="5374"/>
                </a:cubicBezTo>
                <a:lnTo>
                  <a:pt x="21503" y="5303"/>
                </a:lnTo>
                <a:cubicBezTo>
                  <a:pt x="21486" y="5290"/>
                  <a:pt x="21474" y="5286"/>
                  <a:pt x="21463" y="5286"/>
                </a:cubicBezTo>
                <a:cubicBezTo>
                  <a:pt x="21449" y="5286"/>
                  <a:pt x="21438" y="5293"/>
                  <a:pt x="21423" y="5293"/>
                </a:cubicBezTo>
                <a:cubicBezTo>
                  <a:pt x="21419" y="5293"/>
                  <a:pt x="21414" y="5293"/>
                  <a:pt x="21408" y="5291"/>
                </a:cubicBezTo>
                <a:lnTo>
                  <a:pt x="21408" y="5291"/>
                </a:lnTo>
                <a:cubicBezTo>
                  <a:pt x="21456" y="5350"/>
                  <a:pt x="21432" y="5350"/>
                  <a:pt x="21503" y="5422"/>
                </a:cubicBezTo>
                <a:cubicBezTo>
                  <a:pt x="21436" y="5357"/>
                  <a:pt x="21402" y="5334"/>
                  <a:pt x="21386" y="5334"/>
                </a:cubicBezTo>
                <a:cubicBezTo>
                  <a:pt x="21345" y="5334"/>
                  <a:pt x="21426" y="5486"/>
                  <a:pt x="21389" y="5486"/>
                </a:cubicBezTo>
                <a:cubicBezTo>
                  <a:pt x="21376" y="5486"/>
                  <a:pt x="21350" y="5468"/>
                  <a:pt x="21301" y="5422"/>
                </a:cubicBezTo>
                <a:cubicBezTo>
                  <a:pt x="21312" y="5422"/>
                  <a:pt x="21283" y="5373"/>
                  <a:pt x="21278" y="5373"/>
                </a:cubicBezTo>
                <a:cubicBezTo>
                  <a:pt x="21277" y="5373"/>
                  <a:pt x="21277" y="5373"/>
                  <a:pt x="21277" y="5374"/>
                </a:cubicBezTo>
                <a:lnTo>
                  <a:pt x="21277" y="5446"/>
                </a:lnTo>
                <a:cubicBezTo>
                  <a:pt x="21360" y="5541"/>
                  <a:pt x="21337" y="5505"/>
                  <a:pt x="21396" y="5577"/>
                </a:cubicBezTo>
                <a:cubicBezTo>
                  <a:pt x="21444" y="5636"/>
                  <a:pt x="21468" y="5684"/>
                  <a:pt x="21456" y="5684"/>
                </a:cubicBezTo>
                <a:cubicBezTo>
                  <a:pt x="21420" y="5612"/>
                  <a:pt x="21337" y="5541"/>
                  <a:pt x="21289" y="5493"/>
                </a:cubicBezTo>
                <a:lnTo>
                  <a:pt x="21289" y="5493"/>
                </a:lnTo>
                <a:cubicBezTo>
                  <a:pt x="21313" y="5517"/>
                  <a:pt x="21337" y="5553"/>
                  <a:pt x="21360" y="5577"/>
                </a:cubicBezTo>
                <a:cubicBezTo>
                  <a:pt x="21331" y="5547"/>
                  <a:pt x="21318" y="5536"/>
                  <a:pt x="21315" y="5536"/>
                </a:cubicBezTo>
                <a:lnTo>
                  <a:pt x="21315" y="5536"/>
                </a:lnTo>
                <a:cubicBezTo>
                  <a:pt x="21305" y="5536"/>
                  <a:pt x="21432" y="5689"/>
                  <a:pt x="21419" y="5689"/>
                </a:cubicBezTo>
                <a:cubicBezTo>
                  <a:pt x="21417" y="5689"/>
                  <a:pt x="21410" y="5684"/>
                  <a:pt x="21396" y="5672"/>
                </a:cubicBezTo>
                <a:lnTo>
                  <a:pt x="21360" y="5624"/>
                </a:lnTo>
                <a:lnTo>
                  <a:pt x="21360" y="5624"/>
                </a:lnTo>
                <a:cubicBezTo>
                  <a:pt x="21371" y="5657"/>
                  <a:pt x="21403" y="5721"/>
                  <a:pt x="21398" y="5721"/>
                </a:cubicBezTo>
                <a:cubicBezTo>
                  <a:pt x="21398" y="5721"/>
                  <a:pt x="21397" y="5720"/>
                  <a:pt x="21396" y="5719"/>
                </a:cubicBezTo>
                <a:cubicBezTo>
                  <a:pt x="21301" y="5624"/>
                  <a:pt x="21360" y="5672"/>
                  <a:pt x="21289" y="5577"/>
                </a:cubicBezTo>
                <a:lnTo>
                  <a:pt x="21289" y="5577"/>
                </a:lnTo>
                <a:cubicBezTo>
                  <a:pt x="21279" y="5596"/>
                  <a:pt x="21379" y="5733"/>
                  <a:pt x="21360" y="5733"/>
                </a:cubicBezTo>
                <a:cubicBezTo>
                  <a:pt x="21356" y="5733"/>
                  <a:pt x="21345" y="5726"/>
                  <a:pt x="21325" y="5708"/>
                </a:cubicBezTo>
                <a:cubicBezTo>
                  <a:pt x="21313" y="5672"/>
                  <a:pt x="21313" y="5660"/>
                  <a:pt x="21301" y="5624"/>
                </a:cubicBezTo>
                <a:cubicBezTo>
                  <a:pt x="21182" y="5517"/>
                  <a:pt x="21206" y="5553"/>
                  <a:pt x="21182" y="5541"/>
                </a:cubicBezTo>
                <a:lnTo>
                  <a:pt x="21110" y="5505"/>
                </a:lnTo>
                <a:lnTo>
                  <a:pt x="21110" y="5505"/>
                </a:lnTo>
                <a:lnTo>
                  <a:pt x="21146" y="5529"/>
                </a:lnTo>
                <a:cubicBezTo>
                  <a:pt x="21372" y="5815"/>
                  <a:pt x="21158" y="5612"/>
                  <a:pt x="21289" y="5803"/>
                </a:cubicBezTo>
                <a:cubicBezTo>
                  <a:pt x="21158" y="5624"/>
                  <a:pt x="21206" y="5708"/>
                  <a:pt x="21110" y="5589"/>
                </a:cubicBezTo>
                <a:cubicBezTo>
                  <a:pt x="21075" y="5553"/>
                  <a:pt x="21027" y="5529"/>
                  <a:pt x="21003" y="5493"/>
                </a:cubicBezTo>
                <a:lnTo>
                  <a:pt x="21003" y="5493"/>
                </a:lnTo>
                <a:cubicBezTo>
                  <a:pt x="21023" y="5524"/>
                  <a:pt x="21026" y="5532"/>
                  <a:pt x="21021" y="5532"/>
                </a:cubicBezTo>
                <a:cubicBezTo>
                  <a:pt x="21014" y="5532"/>
                  <a:pt x="20997" y="5519"/>
                  <a:pt x="20991" y="5519"/>
                </a:cubicBezTo>
                <a:cubicBezTo>
                  <a:pt x="20984" y="5519"/>
                  <a:pt x="20988" y="5532"/>
                  <a:pt x="21027" y="5589"/>
                </a:cubicBezTo>
                <a:cubicBezTo>
                  <a:pt x="20991" y="5553"/>
                  <a:pt x="21015" y="5589"/>
                  <a:pt x="20932" y="5493"/>
                </a:cubicBezTo>
                <a:lnTo>
                  <a:pt x="20932" y="5493"/>
                </a:lnTo>
                <a:cubicBezTo>
                  <a:pt x="20944" y="5541"/>
                  <a:pt x="20991" y="5553"/>
                  <a:pt x="21027" y="5600"/>
                </a:cubicBezTo>
                <a:cubicBezTo>
                  <a:pt x="21054" y="5640"/>
                  <a:pt x="21055" y="5652"/>
                  <a:pt x="21044" y="5652"/>
                </a:cubicBezTo>
                <a:cubicBezTo>
                  <a:pt x="21025" y="5652"/>
                  <a:pt x="20969" y="5615"/>
                  <a:pt x="20948" y="5615"/>
                </a:cubicBezTo>
                <a:cubicBezTo>
                  <a:pt x="20933" y="5615"/>
                  <a:pt x="20935" y="5633"/>
                  <a:pt x="20979" y="5696"/>
                </a:cubicBezTo>
                <a:cubicBezTo>
                  <a:pt x="21015" y="5803"/>
                  <a:pt x="21134" y="5922"/>
                  <a:pt x="21170" y="6005"/>
                </a:cubicBezTo>
                <a:cubicBezTo>
                  <a:pt x="21110" y="5958"/>
                  <a:pt x="21051" y="5874"/>
                  <a:pt x="21051" y="5874"/>
                </a:cubicBezTo>
                <a:cubicBezTo>
                  <a:pt x="21024" y="5856"/>
                  <a:pt x="21007" y="5848"/>
                  <a:pt x="20998" y="5848"/>
                </a:cubicBezTo>
                <a:cubicBezTo>
                  <a:pt x="20985" y="5848"/>
                  <a:pt x="20993" y="5869"/>
                  <a:pt x="21015" y="5898"/>
                </a:cubicBezTo>
                <a:cubicBezTo>
                  <a:pt x="20979" y="5862"/>
                  <a:pt x="20956" y="5839"/>
                  <a:pt x="20908" y="5803"/>
                </a:cubicBezTo>
                <a:lnTo>
                  <a:pt x="20908" y="5803"/>
                </a:lnTo>
                <a:cubicBezTo>
                  <a:pt x="20908" y="5823"/>
                  <a:pt x="21000" y="5909"/>
                  <a:pt x="20988" y="5909"/>
                </a:cubicBezTo>
                <a:cubicBezTo>
                  <a:pt x="20986" y="5909"/>
                  <a:pt x="20979" y="5906"/>
                  <a:pt x="20968" y="5898"/>
                </a:cubicBezTo>
                <a:cubicBezTo>
                  <a:pt x="20932" y="5862"/>
                  <a:pt x="20872" y="5791"/>
                  <a:pt x="20837" y="5743"/>
                </a:cubicBezTo>
                <a:lnTo>
                  <a:pt x="20837" y="5743"/>
                </a:lnTo>
                <a:cubicBezTo>
                  <a:pt x="20860" y="5791"/>
                  <a:pt x="20908" y="5874"/>
                  <a:pt x="20932" y="5910"/>
                </a:cubicBezTo>
                <a:cubicBezTo>
                  <a:pt x="20872" y="5850"/>
                  <a:pt x="20848" y="5815"/>
                  <a:pt x="20813" y="5767"/>
                </a:cubicBezTo>
                <a:lnTo>
                  <a:pt x="20813" y="5767"/>
                </a:lnTo>
                <a:cubicBezTo>
                  <a:pt x="20825" y="5803"/>
                  <a:pt x="20837" y="5862"/>
                  <a:pt x="20932" y="5958"/>
                </a:cubicBezTo>
                <a:lnTo>
                  <a:pt x="20967" y="5975"/>
                </a:lnTo>
                <a:lnTo>
                  <a:pt x="20967" y="5975"/>
                </a:lnTo>
                <a:cubicBezTo>
                  <a:pt x="20940" y="5954"/>
                  <a:pt x="20881" y="5895"/>
                  <a:pt x="20872" y="5886"/>
                </a:cubicBezTo>
                <a:cubicBezTo>
                  <a:pt x="20851" y="5858"/>
                  <a:pt x="20847" y="5848"/>
                  <a:pt x="20852" y="5848"/>
                </a:cubicBezTo>
                <a:cubicBezTo>
                  <a:pt x="20864" y="5848"/>
                  <a:pt x="20930" y="5909"/>
                  <a:pt x="20956" y="5934"/>
                </a:cubicBezTo>
                <a:lnTo>
                  <a:pt x="20968" y="5970"/>
                </a:lnTo>
                <a:cubicBezTo>
                  <a:pt x="21028" y="6020"/>
                  <a:pt x="21056" y="6039"/>
                  <a:pt x="21066" y="6039"/>
                </a:cubicBezTo>
                <a:cubicBezTo>
                  <a:pt x="21092" y="6039"/>
                  <a:pt x="20977" y="5898"/>
                  <a:pt x="21003" y="5898"/>
                </a:cubicBezTo>
                <a:lnTo>
                  <a:pt x="21003" y="5898"/>
                </a:lnTo>
                <a:lnTo>
                  <a:pt x="21146" y="6053"/>
                </a:lnTo>
                <a:lnTo>
                  <a:pt x="21146" y="6053"/>
                </a:lnTo>
                <a:lnTo>
                  <a:pt x="21039" y="5910"/>
                </a:lnTo>
                <a:lnTo>
                  <a:pt x="21039" y="5910"/>
                </a:lnTo>
                <a:cubicBezTo>
                  <a:pt x="21075" y="5946"/>
                  <a:pt x="21170" y="6029"/>
                  <a:pt x="21182" y="6065"/>
                </a:cubicBezTo>
                <a:cubicBezTo>
                  <a:pt x="21200" y="6077"/>
                  <a:pt x="21208" y="6082"/>
                  <a:pt x="21210" y="6082"/>
                </a:cubicBezTo>
                <a:cubicBezTo>
                  <a:pt x="21217" y="6082"/>
                  <a:pt x="21188" y="6053"/>
                  <a:pt x="21194" y="6053"/>
                </a:cubicBezTo>
                <a:lnTo>
                  <a:pt x="21194" y="6053"/>
                </a:lnTo>
                <a:cubicBezTo>
                  <a:pt x="21196" y="6053"/>
                  <a:pt x="21206" y="6059"/>
                  <a:pt x="21229" y="6077"/>
                </a:cubicBezTo>
                <a:cubicBezTo>
                  <a:pt x="21241" y="6089"/>
                  <a:pt x="21253" y="6100"/>
                  <a:pt x="21253" y="6100"/>
                </a:cubicBezTo>
                <a:lnTo>
                  <a:pt x="21218" y="6041"/>
                </a:lnTo>
                <a:lnTo>
                  <a:pt x="21218" y="6041"/>
                </a:lnTo>
                <a:cubicBezTo>
                  <a:pt x="21251" y="6074"/>
                  <a:pt x="21324" y="6138"/>
                  <a:pt x="21307" y="6138"/>
                </a:cubicBezTo>
                <a:cubicBezTo>
                  <a:pt x="21306" y="6138"/>
                  <a:pt x="21304" y="6137"/>
                  <a:pt x="21301" y="6136"/>
                </a:cubicBezTo>
                <a:lnTo>
                  <a:pt x="21301" y="6136"/>
                </a:lnTo>
                <a:cubicBezTo>
                  <a:pt x="21317" y="6147"/>
                  <a:pt x="21326" y="6151"/>
                  <a:pt x="21331" y="6151"/>
                </a:cubicBezTo>
                <a:cubicBezTo>
                  <a:pt x="21352" y="6151"/>
                  <a:pt x="21286" y="6070"/>
                  <a:pt x="21297" y="6070"/>
                </a:cubicBezTo>
                <a:lnTo>
                  <a:pt x="21297" y="6070"/>
                </a:lnTo>
                <a:cubicBezTo>
                  <a:pt x="21301" y="6070"/>
                  <a:pt x="21312" y="6078"/>
                  <a:pt x="21337" y="6100"/>
                </a:cubicBezTo>
                <a:lnTo>
                  <a:pt x="21349" y="6112"/>
                </a:lnTo>
                <a:cubicBezTo>
                  <a:pt x="21325" y="6029"/>
                  <a:pt x="21241" y="5993"/>
                  <a:pt x="21134" y="5839"/>
                </a:cubicBezTo>
                <a:lnTo>
                  <a:pt x="21134" y="5839"/>
                </a:lnTo>
                <a:lnTo>
                  <a:pt x="21420" y="6112"/>
                </a:lnTo>
                <a:lnTo>
                  <a:pt x="21313" y="5993"/>
                </a:lnTo>
                <a:lnTo>
                  <a:pt x="21313" y="5993"/>
                </a:lnTo>
                <a:cubicBezTo>
                  <a:pt x="21313" y="5993"/>
                  <a:pt x="21325" y="6005"/>
                  <a:pt x="21372" y="6053"/>
                </a:cubicBezTo>
                <a:cubicBezTo>
                  <a:pt x="21301" y="5958"/>
                  <a:pt x="21325" y="5993"/>
                  <a:pt x="21253" y="5922"/>
                </a:cubicBezTo>
                <a:lnTo>
                  <a:pt x="21253" y="5922"/>
                </a:lnTo>
                <a:cubicBezTo>
                  <a:pt x="21279" y="5940"/>
                  <a:pt x="21293" y="5946"/>
                  <a:pt x="21302" y="5946"/>
                </a:cubicBezTo>
                <a:cubicBezTo>
                  <a:pt x="21319" y="5946"/>
                  <a:pt x="21315" y="5925"/>
                  <a:pt x="21325" y="5925"/>
                </a:cubicBezTo>
                <a:cubicBezTo>
                  <a:pt x="21328" y="5925"/>
                  <a:pt x="21333" y="5928"/>
                  <a:pt x="21340" y="5934"/>
                </a:cubicBezTo>
                <a:lnTo>
                  <a:pt x="21340" y="5934"/>
                </a:lnTo>
                <a:cubicBezTo>
                  <a:pt x="21330" y="5924"/>
                  <a:pt x="21319" y="5913"/>
                  <a:pt x="21301" y="5886"/>
                </a:cubicBezTo>
                <a:lnTo>
                  <a:pt x="21301" y="5886"/>
                </a:lnTo>
                <a:cubicBezTo>
                  <a:pt x="21359" y="5948"/>
                  <a:pt x="21380" y="5967"/>
                  <a:pt x="21385" y="5967"/>
                </a:cubicBezTo>
                <a:cubicBezTo>
                  <a:pt x="21394" y="5967"/>
                  <a:pt x="21348" y="5904"/>
                  <a:pt x="21359" y="5904"/>
                </a:cubicBezTo>
                <a:cubicBezTo>
                  <a:pt x="21362" y="5904"/>
                  <a:pt x="21370" y="5909"/>
                  <a:pt x="21384" y="5922"/>
                </a:cubicBezTo>
                <a:cubicBezTo>
                  <a:pt x="21480" y="6029"/>
                  <a:pt x="21420" y="5981"/>
                  <a:pt x="21515" y="6065"/>
                </a:cubicBezTo>
                <a:cubicBezTo>
                  <a:pt x="21466" y="6004"/>
                  <a:pt x="21454" y="5984"/>
                  <a:pt x="21460" y="5984"/>
                </a:cubicBezTo>
                <a:cubicBezTo>
                  <a:pt x="21471" y="5984"/>
                  <a:pt x="21540" y="6048"/>
                  <a:pt x="21551" y="6048"/>
                </a:cubicBezTo>
                <a:cubicBezTo>
                  <a:pt x="21553" y="6048"/>
                  <a:pt x="21553" y="6046"/>
                  <a:pt x="21551" y="6041"/>
                </a:cubicBezTo>
                <a:cubicBezTo>
                  <a:pt x="21432" y="5898"/>
                  <a:pt x="21527" y="5958"/>
                  <a:pt x="21503" y="5898"/>
                </a:cubicBezTo>
                <a:lnTo>
                  <a:pt x="21503" y="5898"/>
                </a:lnTo>
                <a:cubicBezTo>
                  <a:pt x="21539" y="5946"/>
                  <a:pt x="21599" y="5946"/>
                  <a:pt x="21658" y="5993"/>
                </a:cubicBezTo>
                <a:lnTo>
                  <a:pt x="21682" y="6017"/>
                </a:lnTo>
                <a:cubicBezTo>
                  <a:pt x="21563" y="5862"/>
                  <a:pt x="21599" y="5874"/>
                  <a:pt x="21587" y="5839"/>
                </a:cubicBezTo>
                <a:lnTo>
                  <a:pt x="21587" y="5839"/>
                </a:lnTo>
                <a:cubicBezTo>
                  <a:pt x="21658" y="5922"/>
                  <a:pt x="21682" y="5958"/>
                  <a:pt x="21706" y="6005"/>
                </a:cubicBezTo>
                <a:lnTo>
                  <a:pt x="21718" y="5993"/>
                </a:lnTo>
                <a:cubicBezTo>
                  <a:pt x="21682" y="5946"/>
                  <a:pt x="21670" y="5922"/>
                  <a:pt x="21658" y="5898"/>
                </a:cubicBezTo>
                <a:lnTo>
                  <a:pt x="21658" y="5898"/>
                </a:lnTo>
                <a:lnTo>
                  <a:pt x="21753" y="6017"/>
                </a:lnTo>
                <a:cubicBezTo>
                  <a:pt x="21753" y="5997"/>
                  <a:pt x="21696" y="5896"/>
                  <a:pt x="21724" y="5896"/>
                </a:cubicBezTo>
                <a:cubicBezTo>
                  <a:pt x="21730" y="5896"/>
                  <a:pt x="21739" y="5900"/>
                  <a:pt x="21753" y="5910"/>
                </a:cubicBezTo>
                <a:cubicBezTo>
                  <a:pt x="21670" y="5803"/>
                  <a:pt x="21503" y="5636"/>
                  <a:pt x="21480" y="5541"/>
                </a:cubicBezTo>
                <a:lnTo>
                  <a:pt x="21480" y="5541"/>
                </a:lnTo>
                <a:cubicBezTo>
                  <a:pt x="21506" y="5585"/>
                  <a:pt x="21559" y="5649"/>
                  <a:pt x="21589" y="5689"/>
                </a:cubicBezTo>
                <a:lnTo>
                  <a:pt x="21589" y="5689"/>
                </a:lnTo>
                <a:cubicBezTo>
                  <a:pt x="21589" y="5689"/>
                  <a:pt x="21589" y="5689"/>
                  <a:pt x="21590" y="5689"/>
                </a:cubicBezTo>
                <a:lnTo>
                  <a:pt x="21590" y="5689"/>
                </a:lnTo>
                <a:cubicBezTo>
                  <a:pt x="21591" y="5689"/>
                  <a:pt x="21594" y="5691"/>
                  <a:pt x="21599" y="5696"/>
                </a:cubicBezTo>
                <a:lnTo>
                  <a:pt x="21670" y="5791"/>
                </a:lnTo>
                <a:cubicBezTo>
                  <a:pt x="21675" y="5796"/>
                  <a:pt x="21677" y="5798"/>
                  <a:pt x="21678" y="5798"/>
                </a:cubicBezTo>
                <a:cubicBezTo>
                  <a:pt x="21682" y="5798"/>
                  <a:pt x="21620" y="5719"/>
                  <a:pt x="21621" y="5719"/>
                </a:cubicBezTo>
                <a:lnTo>
                  <a:pt x="21621" y="5719"/>
                </a:lnTo>
                <a:cubicBezTo>
                  <a:pt x="21621" y="5719"/>
                  <a:pt x="21622" y="5719"/>
                  <a:pt x="21622" y="5719"/>
                </a:cubicBezTo>
                <a:cubicBezTo>
                  <a:pt x="21682" y="5803"/>
                  <a:pt x="21670" y="5767"/>
                  <a:pt x="21730" y="5839"/>
                </a:cubicBezTo>
                <a:cubicBezTo>
                  <a:pt x="21730" y="5839"/>
                  <a:pt x="21714" y="5823"/>
                  <a:pt x="21710" y="5823"/>
                </a:cubicBezTo>
                <a:lnTo>
                  <a:pt x="21710" y="5823"/>
                </a:lnTo>
                <a:cubicBezTo>
                  <a:pt x="21708" y="5823"/>
                  <a:pt x="21710" y="5827"/>
                  <a:pt x="21718" y="5839"/>
                </a:cubicBezTo>
                <a:cubicBezTo>
                  <a:pt x="21730" y="5850"/>
                  <a:pt x="21777" y="5886"/>
                  <a:pt x="21837" y="5946"/>
                </a:cubicBezTo>
                <a:cubicBezTo>
                  <a:pt x="21789" y="5898"/>
                  <a:pt x="21741" y="5839"/>
                  <a:pt x="21741" y="5827"/>
                </a:cubicBezTo>
                <a:cubicBezTo>
                  <a:pt x="21743" y="5824"/>
                  <a:pt x="21744" y="5824"/>
                  <a:pt x="21746" y="5824"/>
                </a:cubicBezTo>
                <a:cubicBezTo>
                  <a:pt x="21766" y="5824"/>
                  <a:pt x="21829" y="5925"/>
                  <a:pt x="21872" y="5958"/>
                </a:cubicBezTo>
                <a:cubicBezTo>
                  <a:pt x="21825" y="5898"/>
                  <a:pt x="21884" y="5946"/>
                  <a:pt x="21789" y="5827"/>
                </a:cubicBezTo>
                <a:cubicBezTo>
                  <a:pt x="21790" y="5826"/>
                  <a:pt x="21791" y="5825"/>
                  <a:pt x="21793" y="5825"/>
                </a:cubicBezTo>
                <a:cubicBezTo>
                  <a:pt x="21807" y="5825"/>
                  <a:pt x="21839" y="5877"/>
                  <a:pt x="21861" y="5910"/>
                </a:cubicBezTo>
                <a:cubicBezTo>
                  <a:pt x="21837" y="5850"/>
                  <a:pt x="21896" y="5862"/>
                  <a:pt x="21789" y="5743"/>
                </a:cubicBezTo>
                <a:lnTo>
                  <a:pt x="21777" y="5731"/>
                </a:lnTo>
                <a:cubicBezTo>
                  <a:pt x="21758" y="5681"/>
                  <a:pt x="21762" y="5666"/>
                  <a:pt x="21777" y="5666"/>
                </a:cubicBezTo>
                <a:cubicBezTo>
                  <a:pt x="21799" y="5666"/>
                  <a:pt x="21844" y="5701"/>
                  <a:pt x="21864" y="5701"/>
                </a:cubicBezTo>
                <a:cubicBezTo>
                  <a:pt x="21871" y="5701"/>
                  <a:pt x="21875" y="5697"/>
                  <a:pt x="21872" y="5684"/>
                </a:cubicBezTo>
                <a:lnTo>
                  <a:pt x="21872" y="5684"/>
                </a:lnTo>
                <a:lnTo>
                  <a:pt x="21908" y="5719"/>
                </a:lnTo>
                <a:cubicBezTo>
                  <a:pt x="21884" y="5660"/>
                  <a:pt x="21920" y="5672"/>
                  <a:pt x="21872" y="5565"/>
                </a:cubicBezTo>
                <a:lnTo>
                  <a:pt x="21872" y="5565"/>
                </a:lnTo>
                <a:cubicBezTo>
                  <a:pt x="21872" y="5565"/>
                  <a:pt x="21932" y="5636"/>
                  <a:pt x="21968" y="5696"/>
                </a:cubicBezTo>
                <a:cubicBezTo>
                  <a:pt x="21960" y="5664"/>
                  <a:pt x="21946" y="5632"/>
                  <a:pt x="21956" y="5632"/>
                </a:cubicBezTo>
                <a:cubicBezTo>
                  <a:pt x="21961" y="5632"/>
                  <a:pt x="21972" y="5640"/>
                  <a:pt x="21991" y="5660"/>
                </a:cubicBezTo>
                <a:cubicBezTo>
                  <a:pt x="22011" y="5706"/>
                  <a:pt x="22023" y="5719"/>
                  <a:pt x="22027" y="5722"/>
                </a:cubicBezTo>
                <a:lnTo>
                  <a:pt x="22027" y="5722"/>
                </a:lnTo>
                <a:cubicBezTo>
                  <a:pt x="22025" y="5721"/>
                  <a:pt x="22021" y="5719"/>
                  <a:pt x="22015" y="5719"/>
                </a:cubicBezTo>
                <a:cubicBezTo>
                  <a:pt x="22042" y="5733"/>
                  <a:pt x="22068" y="5760"/>
                  <a:pt x="22076" y="5760"/>
                </a:cubicBezTo>
                <a:cubicBezTo>
                  <a:pt x="22083" y="5760"/>
                  <a:pt x="22078" y="5742"/>
                  <a:pt x="22051" y="5684"/>
                </a:cubicBezTo>
                <a:lnTo>
                  <a:pt x="22051" y="5684"/>
                </a:lnTo>
                <a:cubicBezTo>
                  <a:pt x="22092" y="5765"/>
                  <a:pt x="22122" y="5797"/>
                  <a:pt x="22132" y="5797"/>
                </a:cubicBezTo>
                <a:cubicBezTo>
                  <a:pt x="22137" y="5797"/>
                  <a:pt x="22138" y="5790"/>
                  <a:pt x="22134" y="5779"/>
                </a:cubicBezTo>
                <a:lnTo>
                  <a:pt x="22075" y="5708"/>
                </a:lnTo>
                <a:cubicBezTo>
                  <a:pt x="22075" y="5696"/>
                  <a:pt x="22078" y="5693"/>
                  <a:pt x="22082" y="5693"/>
                </a:cubicBezTo>
                <a:cubicBezTo>
                  <a:pt x="22087" y="5693"/>
                  <a:pt x="22093" y="5696"/>
                  <a:pt x="22099" y="5696"/>
                </a:cubicBezTo>
                <a:lnTo>
                  <a:pt x="22194" y="5839"/>
                </a:lnTo>
                <a:cubicBezTo>
                  <a:pt x="22215" y="5863"/>
                  <a:pt x="22227" y="5873"/>
                  <a:pt x="22233" y="5873"/>
                </a:cubicBezTo>
                <a:cubicBezTo>
                  <a:pt x="22257" y="5873"/>
                  <a:pt x="22171" y="5695"/>
                  <a:pt x="22197" y="5695"/>
                </a:cubicBezTo>
                <a:cubicBezTo>
                  <a:pt x="22206" y="5695"/>
                  <a:pt x="22229" y="5718"/>
                  <a:pt x="22277" y="5779"/>
                </a:cubicBezTo>
                <a:cubicBezTo>
                  <a:pt x="22218" y="5672"/>
                  <a:pt x="22206" y="5719"/>
                  <a:pt x="22146" y="5600"/>
                </a:cubicBezTo>
                <a:lnTo>
                  <a:pt x="22146" y="5600"/>
                </a:lnTo>
                <a:cubicBezTo>
                  <a:pt x="22158" y="5600"/>
                  <a:pt x="22206" y="5660"/>
                  <a:pt x="22242" y="5708"/>
                </a:cubicBezTo>
                <a:cubicBezTo>
                  <a:pt x="22277" y="5755"/>
                  <a:pt x="22325" y="5803"/>
                  <a:pt x="22325" y="5803"/>
                </a:cubicBezTo>
                <a:cubicBezTo>
                  <a:pt x="22333" y="5811"/>
                  <a:pt x="22337" y="5814"/>
                  <a:pt x="22339" y="5814"/>
                </a:cubicBezTo>
                <a:cubicBezTo>
                  <a:pt x="22356" y="5814"/>
                  <a:pt x="22236" y="5619"/>
                  <a:pt x="22256" y="5619"/>
                </a:cubicBezTo>
                <a:cubicBezTo>
                  <a:pt x="22258" y="5619"/>
                  <a:pt x="22261" y="5621"/>
                  <a:pt x="22265" y="5624"/>
                </a:cubicBezTo>
                <a:cubicBezTo>
                  <a:pt x="22230" y="5565"/>
                  <a:pt x="22146" y="5434"/>
                  <a:pt x="22134" y="5374"/>
                </a:cubicBezTo>
                <a:lnTo>
                  <a:pt x="22134" y="5374"/>
                </a:lnTo>
                <a:cubicBezTo>
                  <a:pt x="22158" y="5374"/>
                  <a:pt x="22289" y="5577"/>
                  <a:pt x="22301" y="5624"/>
                </a:cubicBezTo>
                <a:cubicBezTo>
                  <a:pt x="22301" y="5627"/>
                  <a:pt x="22300" y="5629"/>
                  <a:pt x="22299" y="5629"/>
                </a:cubicBezTo>
                <a:cubicBezTo>
                  <a:pt x="22295" y="5629"/>
                  <a:pt x="22286" y="5618"/>
                  <a:pt x="22277" y="5600"/>
                </a:cubicBezTo>
                <a:lnTo>
                  <a:pt x="22277" y="5600"/>
                </a:lnTo>
                <a:cubicBezTo>
                  <a:pt x="22289" y="5624"/>
                  <a:pt x="22289" y="5648"/>
                  <a:pt x="22337" y="5708"/>
                </a:cubicBezTo>
                <a:lnTo>
                  <a:pt x="22301" y="5648"/>
                </a:lnTo>
                <a:lnTo>
                  <a:pt x="22301" y="5648"/>
                </a:lnTo>
                <a:cubicBezTo>
                  <a:pt x="22337" y="5696"/>
                  <a:pt x="22361" y="5684"/>
                  <a:pt x="22408" y="5767"/>
                </a:cubicBezTo>
                <a:cubicBezTo>
                  <a:pt x="22384" y="5708"/>
                  <a:pt x="22361" y="5684"/>
                  <a:pt x="22337" y="5660"/>
                </a:cubicBezTo>
                <a:lnTo>
                  <a:pt x="22337" y="5660"/>
                </a:lnTo>
                <a:cubicBezTo>
                  <a:pt x="22354" y="5677"/>
                  <a:pt x="22364" y="5682"/>
                  <a:pt x="22371" y="5682"/>
                </a:cubicBezTo>
                <a:cubicBezTo>
                  <a:pt x="22383" y="5682"/>
                  <a:pt x="22385" y="5668"/>
                  <a:pt x="22396" y="5668"/>
                </a:cubicBezTo>
                <a:cubicBezTo>
                  <a:pt x="22401" y="5668"/>
                  <a:pt x="22408" y="5672"/>
                  <a:pt x="22420" y="5684"/>
                </a:cubicBezTo>
                <a:cubicBezTo>
                  <a:pt x="22396" y="5648"/>
                  <a:pt x="22361" y="5589"/>
                  <a:pt x="22361" y="5589"/>
                </a:cubicBezTo>
                <a:lnTo>
                  <a:pt x="22361" y="5589"/>
                </a:lnTo>
                <a:cubicBezTo>
                  <a:pt x="22370" y="5595"/>
                  <a:pt x="22376" y="5598"/>
                  <a:pt x="22380" y="5598"/>
                </a:cubicBezTo>
                <a:cubicBezTo>
                  <a:pt x="22403" y="5598"/>
                  <a:pt x="22315" y="5477"/>
                  <a:pt x="22325" y="5446"/>
                </a:cubicBezTo>
                <a:lnTo>
                  <a:pt x="22325" y="5446"/>
                </a:lnTo>
                <a:cubicBezTo>
                  <a:pt x="22371" y="5501"/>
                  <a:pt x="22410" y="5592"/>
                  <a:pt x="22420" y="5592"/>
                </a:cubicBezTo>
                <a:cubicBezTo>
                  <a:pt x="22422" y="5592"/>
                  <a:pt x="22423" y="5584"/>
                  <a:pt x="22420" y="5565"/>
                </a:cubicBezTo>
                <a:lnTo>
                  <a:pt x="22420" y="5565"/>
                </a:lnTo>
                <a:cubicBezTo>
                  <a:pt x="22453" y="5609"/>
                  <a:pt x="22497" y="5695"/>
                  <a:pt x="22512" y="5745"/>
                </a:cubicBezTo>
                <a:lnTo>
                  <a:pt x="22512" y="5745"/>
                </a:lnTo>
                <a:cubicBezTo>
                  <a:pt x="22506" y="5722"/>
                  <a:pt x="22508" y="5713"/>
                  <a:pt x="22514" y="5713"/>
                </a:cubicBezTo>
                <a:cubicBezTo>
                  <a:pt x="22534" y="5713"/>
                  <a:pt x="22602" y="5806"/>
                  <a:pt x="22611" y="5815"/>
                </a:cubicBezTo>
                <a:lnTo>
                  <a:pt x="22634" y="5862"/>
                </a:lnTo>
                <a:cubicBezTo>
                  <a:pt x="22623" y="5827"/>
                  <a:pt x="22623" y="5827"/>
                  <a:pt x="22634" y="5827"/>
                </a:cubicBezTo>
                <a:lnTo>
                  <a:pt x="22563" y="5719"/>
                </a:lnTo>
                <a:lnTo>
                  <a:pt x="22563" y="5719"/>
                </a:lnTo>
                <a:cubicBezTo>
                  <a:pt x="22585" y="5741"/>
                  <a:pt x="22587" y="5733"/>
                  <a:pt x="22605" y="5769"/>
                </a:cubicBezTo>
                <a:lnTo>
                  <a:pt x="22605" y="5769"/>
                </a:lnTo>
                <a:cubicBezTo>
                  <a:pt x="22568" y="5698"/>
                  <a:pt x="22502" y="5596"/>
                  <a:pt x="22468" y="5505"/>
                </a:cubicBezTo>
                <a:lnTo>
                  <a:pt x="22468" y="5505"/>
                </a:lnTo>
                <a:cubicBezTo>
                  <a:pt x="22474" y="5513"/>
                  <a:pt x="22477" y="5516"/>
                  <a:pt x="22480" y="5516"/>
                </a:cubicBezTo>
                <a:cubicBezTo>
                  <a:pt x="22486" y="5516"/>
                  <a:pt x="22482" y="5496"/>
                  <a:pt x="22489" y="5496"/>
                </a:cubicBezTo>
                <a:cubicBezTo>
                  <a:pt x="22495" y="5496"/>
                  <a:pt x="22507" y="5510"/>
                  <a:pt x="22539" y="5565"/>
                </a:cubicBezTo>
                <a:cubicBezTo>
                  <a:pt x="22535" y="5561"/>
                  <a:pt x="22532" y="5560"/>
                  <a:pt x="22530" y="5560"/>
                </a:cubicBezTo>
                <a:cubicBezTo>
                  <a:pt x="22515" y="5560"/>
                  <a:pt x="22608" y="5692"/>
                  <a:pt x="22611" y="5736"/>
                </a:cubicBezTo>
                <a:lnTo>
                  <a:pt x="22611" y="5736"/>
                </a:lnTo>
                <a:cubicBezTo>
                  <a:pt x="22612" y="5735"/>
                  <a:pt x="22612" y="5734"/>
                  <a:pt x="22614" y="5734"/>
                </a:cubicBezTo>
                <a:cubicBezTo>
                  <a:pt x="22617" y="5734"/>
                  <a:pt x="22623" y="5737"/>
                  <a:pt x="22634" y="5743"/>
                </a:cubicBezTo>
                <a:cubicBezTo>
                  <a:pt x="22646" y="5755"/>
                  <a:pt x="22646" y="5767"/>
                  <a:pt x="22646" y="5779"/>
                </a:cubicBezTo>
                <a:cubicBezTo>
                  <a:pt x="22663" y="5799"/>
                  <a:pt x="22671" y="5808"/>
                  <a:pt x="22675" y="5808"/>
                </a:cubicBezTo>
                <a:cubicBezTo>
                  <a:pt x="22690" y="5808"/>
                  <a:pt x="22579" y="5610"/>
                  <a:pt x="22599" y="5600"/>
                </a:cubicBezTo>
                <a:lnTo>
                  <a:pt x="22599" y="5600"/>
                </a:lnTo>
                <a:cubicBezTo>
                  <a:pt x="22630" y="5673"/>
                  <a:pt x="22670" y="5736"/>
                  <a:pt x="22680" y="5736"/>
                </a:cubicBezTo>
                <a:cubicBezTo>
                  <a:pt x="22681" y="5736"/>
                  <a:pt x="22682" y="5735"/>
                  <a:pt x="22682" y="5731"/>
                </a:cubicBezTo>
                <a:lnTo>
                  <a:pt x="22682" y="5731"/>
                </a:lnTo>
                <a:cubicBezTo>
                  <a:pt x="22682" y="5732"/>
                  <a:pt x="22681" y="5732"/>
                  <a:pt x="22680" y="5732"/>
                </a:cubicBezTo>
                <a:cubicBezTo>
                  <a:pt x="22665" y="5732"/>
                  <a:pt x="22598" y="5598"/>
                  <a:pt x="22575" y="5529"/>
                </a:cubicBezTo>
                <a:lnTo>
                  <a:pt x="22575" y="5529"/>
                </a:lnTo>
                <a:cubicBezTo>
                  <a:pt x="22588" y="5542"/>
                  <a:pt x="22595" y="5547"/>
                  <a:pt x="22599" y="5547"/>
                </a:cubicBezTo>
                <a:cubicBezTo>
                  <a:pt x="22612" y="5547"/>
                  <a:pt x="22577" y="5481"/>
                  <a:pt x="22587" y="5481"/>
                </a:cubicBezTo>
                <a:lnTo>
                  <a:pt x="22551" y="5458"/>
                </a:lnTo>
                <a:cubicBezTo>
                  <a:pt x="22515" y="5374"/>
                  <a:pt x="22527" y="5374"/>
                  <a:pt x="22527" y="5350"/>
                </a:cubicBezTo>
                <a:lnTo>
                  <a:pt x="22527" y="5350"/>
                </a:lnTo>
                <a:cubicBezTo>
                  <a:pt x="22563" y="5410"/>
                  <a:pt x="22539" y="5398"/>
                  <a:pt x="22563" y="5422"/>
                </a:cubicBezTo>
                <a:cubicBezTo>
                  <a:pt x="22547" y="5387"/>
                  <a:pt x="22544" y="5375"/>
                  <a:pt x="22547" y="5375"/>
                </a:cubicBezTo>
                <a:lnTo>
                  <a:pt x="22547" y="5375"/>
                </a:lnTo>
                <a:cubicBezTo>
                  <a:pt x="22558" y="5375"/>
                  <a:pt x="22623" y="5470"/>
                  <a:pt x="22637" y="5470"/>
                </a:cubicBezTo>
                <a:cubicBezTo>
                  <a:pt x="22640" y="5470"/>
                  <a:pt x="22640" y="5463"/>
                  <a:pt x="22634" y="5446"/>
                </a:cubicBezTo>
                <a:lnTo>
                  <a:pt x="22634" y="5446"/>
                </a:lnTo>
                <a:cubicBezTo>
                  <a:pt x="22670" y="5493"/>
                  <a:pt x="22718" y="5600"/>
                  <a:pt x="22742" y="5636"/>
                </a:cubicBezTo>
                <a:cubicBezTo>
                  <a:pt x="22733" y="5609"/>
                  <a:pt x="22733" y="5599"/>
                  <a:pt x="22738" y="5599"/>
                </a:cubicBezTo>
                <a:cubicBezTo>
                  <a:pt x="22749" y="5599"/>
                  <a:pt x="22789" y="5661"/>
                  <a:pt x="22801" y="5661"/>
                </a:cubicBezTo>
                <a:cubicBezTo>
                  <a:pt x="22805" y="5661"/>
                  <a:pt x="22806" y="5654"/>
                  <a:pt x="22801" y="5636"/>
                </a:cubicBezTo>
                <a:cubicBezTo>
                  <a:pt x="22730" y="5529"/>
                  <a:pt x="22742" y="5553"/>
                  <a:pt x="22706" y="5446"/>
                </a:cubicBezTo>
                <a:lnTo>
                  <a:pt x="22706" y="5446"/>
                </a:lnTo>
                <a:lnTo>
                  <a:pt x="22718" y="5541"/>
                </a:lnTo>
                <a:lnTo>
                  <a:pt x="22646" y="5362"/>
                </a:lnTo>
                <a:lnTo>
                  <a:pt x="22646" y="5362"/>
                </a:lnTo>
                <a:cubicBezTo>
                  <a:pt x="22635" y="5373"/>
                  <a:pt x="22665" y="5435"/>
                  <a:pt x="22651" y="5435"/>
                </a:cubicBezTo>
                <a:cubicBezTo>
                  <a:pt x="22650" y="5435"/>
                  <a:pt x="22648" y="5435"/>
                  <a:pt x="22646" y="5434"/>
                </a:cubicBezTo>
                <a:cubicBezTo>
                  <a:pt x="22611" y="5338"/>
                  <a:pt x="22623" y="5362"/>
                  <a:pt x="22575" y="5279"/>
                </a:cubicBezTo>
                <a:lnTo>
                  <a:pt x="22575" y="5279"/>
                </a:lnTo>
                <a:cubicBezTo>
                  <a:pt x="22597" y="5315"/>
                  <a:pt x="22607" y="5328"/>
                  <a:pt x="22612" y="5328"/>
                </a:cubicBezTo>
                <a:cubicBezTo>
                  <a:pt x="22622" y="5328"/>
                  <a:pt x="22590" y="5241"/>
                  <a:pt x="22600" y="5241"/>
                </a:cubicBezTo>
                <a:lnTo>
                  <a:pt x="22600" y="5241"/>
                </a:lnTo>
                <a:cubicBezTo>
                  <a:pt x="22604" y="5241"/>
                  <a:pt x="22610" y="5249"/>
                  <a:pt x="22623" y="5267"/>
                </a:cubicBezTo>
                <a:lnTo>
                  <a:pt x="22765" y="5541"/>
                </a:lnTo>
                <a:cubicBezTo>
                  <a:pt x="22779" y="5559"/>
                  <a:pt x="22788" y="5566"/>
                  <a:pt x="22793" y="5566"/>
                </a:cubicBezTo>
                <a:cubicBezTo>
                  <a:pt x="22815" y="5566"/>
                  <a:pt x="22766" y="5425"/>
                  <a:pt x="22788" y="5425"/>
                </a:cubicBezTo>
                <a:cubicBezTo>
                  <a:pt x="22791" y="5425"/>
                  <a:pt x="22795" y="5428"/>
                  <a:pt x="22801" y="5434"/>
                </a:cubicBezTo>
                <a:lnTo>
                  <a:pt x="22777" y="5386"/>
                </a:lnTo>
                <a:cubicBezTo>
                  <a:pt x="22750" y="5337"/>
                  <a:pt x="22750" y="5328"/>
                  <a:pt x="22757" y="5328"/>
                </a:cubicBezTo>
                <a:cubicBezTo>
                  <a:pt x="22762" y="5328"/>
                  <a:pt x="22768" y="5331"/>
                  <a:pt x="22773" y="5331"/>
                </a:cubicBezTo>
                <a:cubicBezTo>
                  <a:pt x="22778" y="5331"/>
                  <a:pt x="22781" y="5328"/>
                  <a:pt x="22777" y="5315"/>
                </a:cubicBezTo>
                <a:lnTo>
                  <a:pt x="22777" y="5315"/>
                </a:lnTo>
                <a:cubicBezTo>
                  <a:pt x="22813" y="5410"/>
                  <a:pt x="22837" y="5434"/>
                  <a:pt x="22873" y="5493"/>
                </a:cubicBezTo>
                <a:cubicBezTo>
                  <a:pt x="22837" y="5422"/>
                  <a:pt x="22896" y="5481"/>
                  <a:pt x="22813" y="5303"/>
                </a:cubicBezTo>
                <a:lnTo>
                  <a:pt x="22813" y="5303"/>
                </a:lnTo>
                <a:lnTo>
                  <a:pt x="22884" y="5410"/>
                </a:lnTo>
                <a:cubicBezTo>
                  <a:pt x="22888" y="5412"/>
                  <a:pt x="22890" y="5413"/>
                  <a:pt x="22892" y="5413"/>
                </a:cubicBezTo>
                <a:cubicBezTo>
                  <a:pt x="22927" y="5413"/>
                  <a:pt x="22797" y="5148"/>
                  <a:pt x="22834" y="5148"/>
                </a:cubicBezTo>
                <a:cubicBezTo>
                  <a:pt x="22835" y="5148"/>
                  <a:pt x="22836" y="5148"/>
                  <a:pt x="22837" y="5148"/>
                </a:cubicBezTo>
                <a:cubicBezTo>
                  <a:pt x="22873" y="5255"/>
                  <a:pt x="22920" y="5315"/>
                  <a:pt x="22932" y="5398"/>
                </a:cubicBezTo>
                <a:cubicBezTo>
                  <a:pt x="22935" y="5398"/>
                  <a:pt x="22938" y="5399"/>
                  <a:pt x="22940" y="5399"/>
                </a:cubicBezTo>
                <a:cubicBezTo>
                  <a:pt x="22948" y="5399"/>
                  <a:pt x="22950" y="5392"/>
                  <a:pt x="22932" y="5338"/>
                </a:cubicBezTo>
                <a:lnTo>
                  <a:pt x="22932" y="5338"/>
                </a:lnTo>
                <a:cubicBezTo>
                  <a:pt x="22935" y="5347"/>
                  <a:pt x="22937" y="5350"/>
                  <a:pt x="22938" y="5350"/>
                </a:cubicBezTo>
                <a:cubicBezTo>
                  <a:pt x="22941" y="5350"/>
                  <a:pt x="22918" y="5269"/>
                  <a:pt x="22927" y="5269"/>
                </a:cubicBezTo>
                <a:lnTo>
                  <a:pt x="22927" y="5269"/>
                </a:lnTo>
                <a:cubicBezTo>
                  <a:pt x="22929" y="5269"/>
                  <a:pt x="22933" y="5273"/>
                  <a:pt x="22938" y="5281"/>
                </a:cubicBezTo>
                <a:lnTo>
                  <a:pt x="22938" y="5281"/>
                </a:lnTo>
                <a:cubicBezTo>
                  <a:pt x="22915" y="5239"/>
                  <a:pt x="22885" y="5148"/>
                  <a:pt x="22896" y="5148"/>
                </a:cubicBezTo>
                <a:lnTo>
                  <a:pt x="22896" y="5148"/>
                </a:lnTo>
                <a:cubicBezTo>
                  <a:pt x="22908" y="5172"/>
                  <a:pt x="22920" y="5196"/>
                  <a:pt x="22920" y="5196"/>
                </a:cubicBezTo>
                <a:cubicBezTo>
                  <a:pt x="22896" y="5148"/>
                  <a:pt x="22896" y="5124"/>
                  <a:pt x="22849" y="5029"/>
                </a:cubicBezTo>
                <a:lnTo>
                  <a:pt x="22849" y="5029"/>
                </a:lnTo>
                <a:cubicBezTo>
                  <a:pt x="22900" y="5124"/>
                  <a:pt x="22924" y="5149"/>
                  <a:pt x="22938" y="5149"/>
                </a:cubicBezTo>
                <a:cubicBezTo>
                  <a:pt x="22954" y="5149"/>
                  <a:pt x="22958" y="5118"/>
                  <a:pt x="22974" y="5118"/>
                </a:cubicBezTo>
                <a:cubicBezTo>
                  <a:pt x="22988" y="5118"/>
                  <a:pt x="23009" y="5137"/>
                  <a:pt x="23051" y="5208"/>
                </a:cubicBezTo>
                <a:cubicBezTo>
                  <a:pt x="23051" y="5172"/>
                  <a:pt x="23063" y="5136"/>
                  <a:pt x="23075" y="5112"/>
                </a:cubicBezTo>
                <a:cubicBezTo>
                  <a:pt x="23087" y="5148"/>
                  <a:pt x="23099" y="5160"/>
                  <a:pt x="23087" y="5160"/>
                </a:cubicBezTo>
                <a:cubicBezTo>
                  <a:pt x="23093" y="5166"/>
                  <a:pt x="23098" y="5169"/>
                  <a:pt x="23101" y="5169"/>
                </a:cubicBezTo>
                <a:cubicBezTo>
                  <a:pt x="23124" y="5169"/>
                  <a:pt x="23020" y="4953"/>
                  <a:pt x="23035" y="4953"/>
                </a:cubicBezTo>
                <a:lnTo>
                  <a:pt x="23035" y="4953"/>
                </a:lnTo>
                <a:cubicBezTo>
                  <a:pt x="23038" y="4953"/>
                  <a:pt x="23043" y="4958"/>
                  <a:pt x="23051" y="4969"/>
                </a:cubicBezTo>
                <a:cubicBezTo>
                  <a:pt x="23134" y="5112"/>
                  <a:pt x="23075" y="5053"/>
                  <a:pt x="23111" y="5112"/>
                </a:cubicBezTo>
                <a:cubicBezTo>
                  <a:pt x="23156" y="5211"/>
                  <a:pt x="23174" y="5241"/>
                  <a:pt x="23180" y="5241"/>
                </a:cubicBezTo>
                <a:cubicBezTo>
                  <a:pt x="23190" y="5241"/>
                  <a:pt x="23174" y="5174"/>
                  <a:pt x="23190" y="5174"/>
                </a:cubicBezTo>
                <a:cubicBezTo>
                  <a:pt x="23196" y="5174"/>
                  <a:pt x="23208" y="5186"/>
                  <a:pt x="23230" y="5219"/>
                </a:cubicBezTo>
                <a:lnTo>
                  <a:pt x="23230" y="5243"/>
                </a:lnTo>
                <a:cubicBezTo>
                  <a:pt x="23240" y="5260"/>
                  <a:pt x="23247" y="5267"/>
                  <a:pt x="23250" y="5267"/>
                </a:cubicBezTo>
                <a:cubicBezTo>
                  <a:pt x="23267" y="5267"/>
                  <a:pt x="23225" y="5124"/>
                  <a:pt x="23240" y="5124"/>
                </a:cubicBezTo>
                <a:lnTo>
                  <a:pt x="23240" y="5124"/>
                </a:lnTo>
                <a:cubicBezTo>
                  <a:pt x="23240" y="5124"/>
                  <a:pt x="23241" y="5124"/>
                  <a:pt x="23242" y="5124"/>
                </a:cubicBezTo>
                <a:cubicBezTo>
                  <a:pt x="23242" y="5124"/>
                  <a:pt x="23254" y="5148"/>
                  <a:pt x="23265" y="5172"/>
                </a:cubicBezTo>
                <a:cubicBezTo>
                  <a:pt x="23220" y="5014"/>
                  <a:pt x="23218" y="4941"/>
                  <a:pt x="23228" y="4894"/>
                </a:cubicBezTo>
                <a:lnTo>
                  <a:pt x="23228" y="4894"/>
                </a:lnTo>
                <a:cubicBezTo>
                  <a:pt x="23232" y="4907"/>
                  <a:pt x="23238" y="4921"/>
                  <a:pt x="23244" y="4935"/>
                </a:cubicBezTo>
                <a:lnTo>
                  <a:pt x="23244" y="4935"/>
                </a:lnTo>
                <a:cubicBezTo>
                  <a:pt x="23240" y="4923"/>
                  <a:pt x="23236" y="4907"/>
                  <a:pt x="23230" y="4886"/>
                </a:cubicBezTo>
                <a:lnTo>
                  <a:pt x="23230" y="4886"/>
                </a:lnTo>
                <a:cubicBezTo>
                  <a:pt x="23229" y="4889"/>
                  <a:pt x="23229" y="4891"/>
                  <a:pt x="23228" y="4894"/>
                </a:cubicBezTo>
                <a:lnTo>
                  <a:pt x="23228" y="4894"/>
                </a:lnTo>
                <a:cubicBezTo>
                  <a:pt x="23219" y="4869"/>
                  <a:pt x="23215" y="4848"/>
                  <a:pt x="23218" y="4838"/>
                </a:cubicBezTo>
                <a:lnTo>
                  <a:pt x="23218" y="4838"/>
                </a:lnTo>
                <a:cubicBezTo>
                  <a:pt x="23254" y="4898"/>
                  <a:pt x="23289" y="4946"/>
                  <a:pt x="23349" y="5077"/>
                </a:cubicBezTo>
                <a:lnTo>
                  <a:pt x="23337" y="5100"/>
                </a:lnTo>
                <a:cubicBezTo>
                  <a:pt x="23363" y="5152"/>
                  <a:pt x="23375" y="5169"/>
                  <a:pt x="23380" y="5169"/>
                </a:cubicBezTo>
                <a:cubicBezTo>
                  <a:pt x="23389" y="5169"/>
                  <a:pt x="23369" y="5098"/>
                  <a:pt x="23371" y="5098"/>
                </a:cubicBezTo>
                <a:lnTo>
                  <a:pt x="23371" y="5098"/>
                </a:lnTo>
                <a:cubicBezTo>
                  <a:pt x="23371" y="5098"/>
                  <a:pt x="23372" y="5099"/>
                  <a:pt x="23373" y="5100"/>
                </a:cubicBezTo>
                <a:lnTo>
                  <a:pt x="23408" y="5184"/>
                </a:lnTo>
                <a:cubicBezTo>
                  <a:pt x="23432" y="5148"/>
                  <a:pt x="23349" y="4957"/>
                  <a:pt x="23385" y="4957"/>
                </a:cubicBezTo>
                <a:lnTo>
                  <a:pt x="23361" y="4898"/>
                </a:lnTo>
                <a:cubicBezTo>
                  <a:pt x="23345" y="4848"/>
                  <a:pt x="23342" y="4832"/>
                  <a:pt x="23344" y="4832"/>
                </a:cubicBezTo>
                <a:lnTo>
                  <a:pt x="23344" y="4832"/>
                </a:lnTo>
                <a:cubicBezTo>
                  <a:pt x="23350" y="4832"/>
                  <a:pt x="23379" y="4897"/>
                  <a:pt x="23383" y="4897"/>
                </a:cubicBezTo>
                <a:cubicBezTo>
                  <a:pt x="23386" y="4897"/>
                  <a:pt x="23383" y="4885"/>
                  <a:pt x="23373" y="4850"/>
                </a:cubicBezTo>
                <a:lnTo>
                  <a:pt x="23373" y="4850"/>
                </a:lnTo>
                <a:lnTo>
                  <a:pt x="23456" y="5041"/>
                </a:lnTo>
                <a:cubicBezTo>
                  <a:pt x="23456" y="4993"/>
                  <a:pt x="23420" y="4838"/>
                  <a:pt x="23432" y="4791"/>
                </a:cubicBezTo>
                <a:lnTo>
                  <a:pt x="23432" y="4791"/>
                </a:lnTo>
                <a:cubicBezTo>
                  <a:pt x="23480" y="4946"/>
                  <a:pt x="23480" y="5029"/>
                  <a:pt x="23504" y="5112"/>
                </a:cubicBezTo>
                <a:cubicBezTo>
                  <a:pt x="23515" y="5112"/>
                  <a:pt x="23539" y="5088"/>
                  <a:pt x="23504" y="4993"/>
                </a:cubicBezTo>
                <a:lnTo>
                  <a:pt x="23504" y="4993"/>
                </a:lnTo>
                <a:cubicBezTo>
                  <a:pt x="23504" y="5003"/>
                  <a:pt x="23511" y="5035"/>
                  <a:pt x="23508" y="5035"/>
                </a:cubicBezTo>
                <a:cubicBezTo>
                  <a:pt x="23507" y="5035"/>
                  <a:pt x="23506" y="5034"/>
                  <a:pt x="23504" y="5029"/>
                </a:cubicBezTo>
                <a:cubicBezTo>
                  <a:pt x="23456" y="4874"/>
                  <a:pt x="23444" y="4791"/>
                  <a:pt x="23468" y="4791"/>
                </a:cubicBezTo>
                <a:cubicBezTo>
                  <a:pt x="23611" y="5160"/>
                  <a:pt x="23563" y="4862"/>
                  <a:pt x="23694" y="5136"/>
                </a:cubicBezTo>
                <a:cubicBezTo>
                  <a:pt x="23690" y="5088"/>
                  <a:pt x="23699" y="5072"/>
                  <a:pt x="23715" y="5072"/>
                </a:cubicBezTo>
                <a:cubicBezTo>
                  <a:pt x="23744" y="5072"/>
                  <a:pt x="23795" y="5129"/>
                  <a:pt x="23825" y="5129"/>
                </a:cubicBezTo>
                <a:cubicBezTo>
                  <a:pt x="23829" y="5129"/>
                  <a:pt x="23834" y="5128"/>
                  <a:pt x="23837" y="5124"/>
                </a:cubicBezTo>
                <a:cubicBezTo>
                  <a:pt x="23706" y="4838"/>
                  <a:pt x="23849" y="5112"/>
                  <a:pt x="23730" y="4815"/>
                </a:cubicBezTo>
                <a:cubicBezTo>
                  <a:pt x="23730" y="4803"/>
                  <a:pt x="23730" y="4797"/>
                  <a:pt x="23731" y="4797"/>
                </a:cubicBezTo>
                <a:cubicBezTo>
                  <a:pt x="23733" y="4797"/>
                  <a:pt x="23736" y="4803"/>
                  <a:pt x="23742" y="4815"/>
                </a:cubicBezTo>
                <a:lnTo>
                  <a:pt x="23849" y="4981"/>
                </a:lnTo>
                <a:cubicBezTo>
                  <a:pt x="23885" y="5065"/>
                  <a:pt x="23861" y="5053"/>
                  <a:pt x="23885" y="5112"/>
                </a:cubicBezTo>
                <a:cubicBezTo>
                  <a:pt x="23920" y="5124"/>
                  <a:pt x="23944" y="5231"/>
                  <a:pt x="23992" y="5315"/>
                </a:cubicBezTo>
                <a:cubicBezTo>
                  <a:pt x="23963" y="5229"/>
                  <a:pt x="23950" y="5173"/>
                  <a:pt x="23958" y="5173"/>
                </a:cubicBezTo>
                <a:lnTo>
                  <a:pt x="23958" y="5173"/>
                </a:lnTo>
                <a:cubicBezTo>
                  <a:pt x="23960" y="5173"/>
                  <a:pt x="23963" y="5177"/>
                  <a:pt x="23968" y="5184"/>
                </a:cubicBezTo>
                <a:lnTo>
                  <a:pt x="23896" y="5065"/>
                </a:lnTo>
                <a:cubicBezTo>
                  <a:pt x="23892" y="5032"/>
                  <a:pt x="23894" y="5019"/>
                  <a:pt x="23899" y="5019"/>
                </a:cubicBezTo>
                <a:cubicBezTo>
                  <a:pt x="23918" y="5019"/>
                  <a:pt x="23982" y="5170"/>
                  <a:pt x="24001" y="5170"/>
                </a:cubicBezTo>
                <a:cubicBezTo>
                  <a:pt x="24006" y="5170"/>
                  <a:pt x="24008" y="5157"/>
                  <a:pt x="24004" y="5124"/>
                </a:cubicBezTo>
                <a:lnTo>
                  <a:pt x="24004" y="5124"/>
                </a:lnTo>
                <a:lnTo>
                  <a:pt x="24027" y="5219"/>
                </a:lnTo>
                <a:cubicBezTo>
                  <a:pt x="24016" y="5160"/>
                  <a:pt x="24087" y="5208"/>
                  <a:pt x="24016" y="4957"/>
                </a:cubicBezTo>
                <a:lnTo>
                  <a:pt x="24016" y="4957"/>
                </a:lnTo>
                <a:cubicBezTo>
                  <a:pt x="24027" y="4993"/>
                  <a:pt x="24063" y="5065"/>
                  <a:pt x="24063" y="5088"/>
                </a:cubicBezTo>
                <a:cubicBezTo>
                  <a:pt x="24065" y="5089"/>
                  <a:pt x="24067" y="5090"/>
                  <a:pt x="24069" y="5090"/>
                </a:cubicBezTo>
                <a:cubicBezTo>
                  <a:pt x="24109" y="5090"/>
                  <a:pt x="24082" y="4901"/>
                  <a:pt x="24114" y="4901"/>
                </a:cubicBezTo>
                <a:cubicBezTo>
                  <a:pt x="24122" y="4901"/>
                  <a:pt x="24132" y="4911"/>
                  <a:pt x="24147" y="4934"/>
                </a:cubicBezTo>
                <a:lnTo>
                  <a:pt x="24170" y="5017"/>
                </a:lnTo>
                <a:cubicBezTo>
                  <a:pt x="24170" y="4999"/>
                  <a:pt x="24149" y="4923"/>
                  <a:pt x="24156" y="4923"/>
                </a:cubicBezTo>
                <a:lnTo>
                  <a:pt x="24156" y="4923"/>
                </a:lnTo>
                <a:cubicBezTo>
                  <a:pt x="24158" y="4923"/>
                  <a:pt x="24162" y="4929"/>
                  <a:pt x="24170" y="4946"/>
                </a:cubicBezTo>
                <a:cubicBezTo>
                  <a:pt x="24182" y="4969"/>
                  <a:pt x="24194" y="5017"/>
                  <a:pt x="24206" y="5017"/>
                </a:cubicBezTo>
                <a:cubicBezTo>
                  <a:pt x="24196" y="4997"/>
                  <a:pt x="24177" y="4915"/>
                  <a:pt x="24187" y="4915"/>
                </a:cubicBezTo>
                <a:lnTo>
                  <a:pt x="24187" y="4915"/>
                </a:lnTo>
                <a:cubicBezTo>
                  <a:pt x="24188" y="4915"/>
                  <a:pt x="24191" y="4917"/>
                  <a:pt x="24194" y="4922"/>
                </a:cubicBezTo>
                <a:lnTo>
                  <a:pt x="24218" y="5005"/>
                </a:lnTo>
                <a:cubicBezTo>
                  <a:pt x="24228" y="5015"/>
                  <a:pt x="24235" y="5019"/>
                  <a:pt x="24240" y="5019"/>
                </a:cubicBezTo>
                <a:cubicBezTo>
                  <a:pt x="24280" y="5019"/>
                  <a:pt x="24207" y="4772"/>
                  <a:pt x="24218" y="4719"/>
                </a:cubicBezTo>
                <a:lnTo>
                  <a:pt x="24218" y="4719"/>
                </a:lnTo>
                <a:cubicBezTo>
                  <a:pt x="24301" y="4934"/>
                  <a:pt x="24361" y="4993"/>
                  <a:pt x="24397" y="5017"/>
                </a:cubicBezTo>
                <a:lnTo>
                  <a:pt x="24408" y="5053"/>
                </a:lnTo>
                <a:cubicBezTo>
                  <a:pt x="24410" y="5053"/>
                  <a:pt x="24411" y="5053"/>
                  <a:pt x="24413" y="5053"/>
                </a:cubicBezTo>
                <a:cubicBezTo>
                  <a:pt x="24466" y="5053"/>
                  <a:pt x="24421" y="4836"/>
                  <a:pt x="24432" y="4743"/>
                </a:cubicBezTo>
                <a:lnTo>
                  <a:pt x="24432" y="4743"/>
                </a:lnTo>
                <a:cubicBezTo>
                  <a:pt x="24539" y="4957"/>
                  <a:pt x="24563" y="4803"/>
                  <a:pt x="24658" y="4922"/>
                </a:cubicBezTo>
                <a:cubicBezTo>
                  <a:pt x="24635" y="4874"/>
                  <a:pt x="24587" y="4743"/>
                  <a:pt x="24587" y="4719"/>
                </a:cubicBezTo>
                <a:lnTo>
                  <a:pt x="24587" y="4719"/>
                </a:lnTo>
                <a:cubicBezTo>
                  <a:pt x="24591" y="4725"/>
                  <a:pt x="24594" y="4727"/>
                  <a:pt x="24596" y="4727"/>
                </a:cubicBezTo>
                <a:cubicBezTo>
                  <a:pt x="24605" y="4727"/>
                  <a:pt x="24593" y="4672"/>
                  <a:pt x="24599" y="4672"/>
                </a:cubicBezTo>
                <a:lnTo>
                  <a:pt x="24599" y="4672"/>
                </a:lnTo>
                <a:cubicBezTo>
                  <a:pt x="24602" y="4672"/>
                  <a:pt x="24611" y="4692"/>
                  <a:pt x="24635" y="4755"/>
                </a:cubicBezTo>
                <a:cubicBezTo>
                  <a:pt x="24686" y="4872"/>
                  <a:pt x="24706" y="4895"/>
                  <a:pt x="24716" y="4895"/>
                </a:cubicBezTo>
                <a:cubicBezTo>
                  <a:pt x="24723" y="4895"/>
                  <a:pt x="24725" y="4886"/>
                  <a:pt x="24730" y="4886"/>
                </a:cubicBezTo>
                <a:lnTo>
                  <a:pt x="24635" y="4624"/>
                </a:lnTo>
                <a:lnTo>
                  <a:pt x="24635" y="4624"/>
                </a:lnTo>
                <a:cubicBezTo>
                  <a:pt x="24687" y="4722"/>
                  <a:pt x="24716" y="4753"/>
                  <a:pt x="24733" y="4753"/>
                </a:cubicBezTo>
                <a:cubicBezTo>
                  <a:pt x="24763" y="4753"/>
                  <a:pt x="24760" y="4664"/>
                  <a:pt x="24781" y="4664"/>
                </a:cubicBezTo>
                <a:cubicBezTo>
                  <a:pt x="24792" y="4664"/>
                  <a:pt x="24812" y="4692"/>
                  <a:pt x="24849" y="4779"/>
                </a:cubicBezTo>
                <a:cubicBezTo>
                  <a:pt x="24837" y="4707"/>
                  <a:pt x="24849" y="4696"/>
                  <a:pt x="24837" y="4636"/>
                </a:cubicBezTo>
                <a:lnTo>
                  <a:pt x="24837" y="4636"/>
                </a:lnTo>
                <a:lnTo>
                  <a:pt x="24897" y="4767"/>
                </a:lnTo>
                <a:cubicBezTo>
                  <a:pt x="24914" y="4779"/>
                  <a:pt x="24929" y="4788"/>
                  <a:pt x="24943" y="4788"/>
                </a:cubicBezTo>
                <a:cubicBezTo>
                  <a:pt x="24956" y="4788"/>
                  <a:pt x="24968" y="4779"/>
                  <a:pt x="24980" y="4755"/>
                </a:cubicBezTo>
                <a:lnTo>
                  <a:pt x="25016" y="4862"/>
                </a:lnTo>
                <a:cubicBezTo>
                  <a:pt x="25028" y="4862"/>
                  <a:pt x="24944" y="4624"/>
                  <a:pt x="24909" y="4505"/>
                </a:cubicBezTo>
                <a:lnTo>
                  <a:pt x="24932" y="4505"/>
                </a:lnTo>
                <a:lnTo>
                  <a:pt x="24980" y="4636"/>
                </a:lnTo>
                <a:cubicBezTo>
                  <a:pt x="24981" y="4636"/>
                  <a:pt x="24983" y="4635"/>
                  <a:pt x="24984" y="4635"/>
                </a:cubicBezTo>
                <a:cubicBezTo>
                  <a:pt x="25008" y="4635"/>
                  <a:pt x="25053" y="4689"/>
                  <a:pt x="25077" y="4689"/>
                </a:cubicBezTo>
                <a:cubicBezTo>
                  <a:pt x="25093" y="4689"/>
                  <a:pt x="25101" y="4666"/>
                  <a:pt x="25087" y="4588"/>
                </a:cubicBezTo>
                <a:lnTo>
                  <a:pt x="25087" y="4588"/>
                </a:lnTo>
                <a:cubicBezTo>
                  <a:pt x="25099" y="4624"/>
                  <a:pt x="25123" y="4684"/>
                  <a:pt x="25123" y="4684"/>
                </a:cubicBezTo>
                <a:cubicBezTo>
                  <a:pt x="25128" y="4684"/>
                  <a:pt x="25153" y="4708"/>
                  <a:pt x="25168" y="4708"/>
                </a:cubicBezTo>
                <a:cubicBezTo>
                  <a:pt x="25183" y="4708"/>
                  <a:pt x="25187" y="4680"/>
                  <a:pt x="25143" y="4566"/>
                </a:cubicBezTo>
                <a:lnTo>
                  <a:pt x="25143" y="4566"/>
                </a:lnTo>
                <a:cubicBezTo>
                  <a:pt x="25154" y="4591"/>
                  <a:pt x="25161" y="4601"/>
                  <a:pt x="25166" y="4601"/>
                </a:cubicBezTo>
                <a:cubicBezTo>
                  <a:pt x="25180" y="4601"/>
                  <a:pt x="25167" y="4498"/>
                  <a:pt x="25159" y="4434"/>
                </a:cubicBezTo>
                <a:lnTo>
                  <a:pt x="25159" y="4434"/>
                </a:lnTo>
                <a:lnTo>
                  <a:pt x="25206" y="4576"/>
                </a:lnTo>
                <a:cubicBezTo>
                  <a:pt x="25159" y="4398"/>
                  <a:pt x="25135" y="4350"/>
                  <a:pt x="25135" y="4291"/>
                </a:cubicBezTo>
                <a:lnTo>
                  <a:pt x="25135" y="4291"/>
                </a:lnTo>
                <a:cubicBezTo>
                  <a:pt x="25145" y="4301"/>
                  <a:pt x="25172" y="4370"/>
                  <a:pt x="25173" y="4370"/>
                </a:cubicBezTo>
                <a:cubicBezTo>
                  <a:pt x="25173" y="4370"/>
                  <a:pt x="25172" y="4368"/>
                  <a:pt x="25170" y="4362"/>
                </a:cubicBezTo>
                <a:lnTo>
                  <a:pt x="25170" y="4362"/>
                </a:lnTo>
                <a:cubicBezTo>
                  <a:pt x="25177" y="4370"/>
                  <a:pt x="25181" y="4374"/>
                  <a:pt x="25183" y="4374"/>
                </a:cubicBezTo>
                <a:cubicBezTo>
                  <a:pt x="25193" y="4374"/>
                  <a:pt x="25150" y="4279"/>
                  <a:pt x="25166" y="4279"/>
                </a:cubicBezTo>
                <a:cubicBezTo>
                  <a:pt x="25169" y="4279"/>
                  <a:pt x="25174" y="4283"/>
                  <a:pt x="25182" y="4291"/>
                </a:cubicBezTo>
                <a:lnTo>
                  <a:pt x="25206" y="4386"/>
                </a:lnTo>
                <a:cubicBezTo>
                  <a:pt x="25230" y="4386"/>
                  <a:pt x="25206" y="4338"/>
                  <a:pt x="25182" y="4231"/>
                </a:cubicBezTo>
                <a:cubicBezTo>
                  <a:pt x="25180" y="4218"/>
                  <a:pt x="25181" y="4211"/>
                  <a:pt x="25184" y="4211"/>
                </a:cubicBezTo>
                <a:cubicBezTo>
                  <a:pt x="25197" y="4211"/>
                  <a:pt x="25241" y="4282"/>
                  <a:pt x="25278" y="4374"/>
                </a:cubicBezTo>
                <a:cubicBezTo>
                  <a:pt x="25257" y="4312"/>
                  <a:pt x="25228" y="4224"/>
                  <a:pt x="25235" y="4224"/>
                </a:cubicBezTo>
                <a:lnTo>
                  <a:pt x="25235" y="4224"/>
                </a:lnTo>
                <a:cubicBezTo>
                  <a:pt x="25236" y="4224"/>
                  <a:pt x="25239" y="4226"/>
                  <a:pt x="25242" y="4231"/>
                </a:cubicBezTo>
                <a:cubicBezTo>
                  <a:pt x="25266" y="4267"/>
                  <a:pt x="25278" y="4303"/>
                  <a:pt x="25278" y="4315"/>
                </a:cubicBezTo>
                <a:cubicBezTo>
                  <a:pt x="25288" y="4326"/>
                  <a:pt x="25295" y="4331"/>
                  <a:pt x="25299" y="4331"/>
                </a:cubicBezTo>
                <a:cubicBezTo>
                  <a:pt x="25319" y="4331"/>
                  <a:pt x="25290" y="4230"/>
                  <a:pt x="25305" y="4230"/>
                </a:cubicBezTo>
                <a:cubicBezTo>
                  <a:pt x="25310" y="4230"/>
                  <a:pt x="25320" y="4240"/>
                  <a:pt x="25337" y="4267"/>
                </a:cubicBezTo>
                <a:cubicBezTo>
                  <a:pt x="25361" y="4303"/>
                  <a:pt x="25361" y="4326"/>
                  <a:pt x="25373" y="4338"/>
                </a:cubicBezTo>
                <a:cubicBezTo>
                  <a:pt x="25361" y="4344"/>
                  <a:pt x="25349" y="4347"/>
                  <a:pt x="25340" y="4347"/>
                </a:cubicBezTo>
                <a:cubicBezTo>
                  <a:pt x="25334" y="4347"/>
                  <a:pt x="25330" y="4346"/>
                  <a:pt x="25327" y="4344"/>
                </a:cubicBezTo>
                <a:lnTo>
                  <a:pt x="25327" y="4344"/>
                </a:lnTo>
                <a:cubicBezTo>
                  <a:pt x="25374" y="4458"/>
                  <a:pt x="25409" y="4484"/>
                  <a:pt x="25456" y="4660"/>
                </a:cubicBezTo>
                <a:cubicBezTo>
                  <a:pt x="25435" y="4563"/>
                  <a:pt x="25384" y="4379"/>
                  <a:pt x="25409" y="4379"/>
                </a:cubicBezTo>
                <a:cubicBezTo>
                  <a:pt x="25412" y="4379"/>
                  <a:pt x="25416" y="4381"/>
                  <a:pt x="25420" y="4386"/>
                </a:cubicBezTo>
                <a:cubicBezTo>
                  <a:pt x="25432" y="4398"/>
                  <a:pt x="25432" y="4410"/>
                  <a:pt x="25444" y="4434"/>
                </a:cubicBezTo>
                <a:lnTo>
                  <a:pt x="25444" y="4446"/>
                </a:lnTo>
                <a:cubicBezTo>
                  <a:pt x="25447" y="4449"/>
                  <a:pt x="25450" y="4450"/>
                  <a:pt x="25452" y="4450"/>
                </a:cubicBezTo>
                <a:cubicBezTo>
                  <a:pt x="25456" y="4450"/>
                  <a:pt x="25456" y="4439"/>
                  <a:pt x="25456" y="4422"/>
                </a:cubicBezTo>
                <a:cubicBezTo>
                  <a:pt x="25466" y="4431"/>
                  <a:pt x="25475" y="4449"/>
                  <a:pt x="25479" y="4449"/>
                </a:cubicBezTo>
                <a:cubicBezTo>
                  <a:pt x="25480" y="4449"/>
                  <a:pt x="25480" y="4448"/>
                  <a:pt x="25480" y="4446"/>
                </a:cubicBezTo>
                <a:cubicBezTo>
                  <a:pt x="25480" y="4446"/>
                  <a:pt x="25491" y="4446"/>
                  <a:pt x="25492" y="4435"/>
                </a:cubicBezTo>
                <a:lnTo>
                  <a:pt x="25492" y="4435"/>
                </a:lnTo>
                <a:cubicBezTo>
                  <a:pt x="25499" y="4450"/>
                  <a:pt x="25504" y="4466"/>
                  <a:pt x="25504" y="4481"/>
                </a:cubicBezTo>
                <a:cubicBezTo>
                  <a:pt x="25507" y="4488"/>
                  <a:pt x="25508" y="4491"/>
                  <a:pt x="25506" y="4491"/>
                </a:cubicBezTo>
                <a:cubicBezTo>
                  <a:pt x="25505" y="4491"/>
                  <a:pt x="25501" y="4487"/>
                  <a:pt x="25496" y="4479"/>
                </a:cubicBezTo>
                <a:lnTo>
                  <a:pt x="25496" y="4479"/>
                </a:lnTo>
                <a:cubicBezTo>
                  <a:pt x="25509" y="4503"/>
                  <a:pt x="25517" y="4510"/>
                  <a:pt x="25522" y="4510"/>
                </a:cubicBezTo>
                <a:cubicBezTo>
                  <a:pt x="25530" y="4510"/>
                  <a:pt x="25533" y="4493"/>
                  <a:pt x="25540" y="4493"/>
                </a:cubicBezTo>
                <a:cubicBezTo>
                  <a:pt x="25483" y="4369"/>
                  <a:pt x="25502" y="4373"/>
                  <a:pt x="25453" y="4283"/>
                </a:cubicBezTo>
                <a:lnTo>
                  <a:pt x="25453" y="4283"/>
                </a:lnTo>
                <a:cubicBezTo>
                  <a:pt x="25454" y="4290"/>
                  <a:pt x="25451" y="4296"/>
                  <a:pt x="25444" y="4303"/>
                </a:cubicBezTo>
                <a:cubicBezTo>
                  <a:pt x="25444" y="4303"/>
                  <a:pt x="25432" y="4315"/>
                  <a:pt x="25420" y="4326"/>
                </a:cubicBezTo>
                <a:cubicBezTo>
                  <a:pt x="25404" y="4269"/>
                  <a:pt x="25393" y="4223"/>
                  <a:pt x="25404" y="4223"/>
                </a:cubicBezTo>
                <a:cubicBezTo>
                  <a:pt x="25408" y="4223"/>
                  <a:pt x="25417" y="4233"/>
                  <a:pt x="25432" y="4255"/>
                </a:cubicBezTo>
                <a:cubicBezTo>
                  <a:pt x="25397" y="4172"/>
                  <a:pt x="25361" y="4076"/>
                  <a:pt x="25349" y="4029"/>
                </a:cubicBezTo>
                <a:lnTo>
                  <a:pt x="25349" y="4029"/>
                </a:lnTo>
                <a:cubicBezTo>
                  <a:pt x="25444" y="4219"/>
                  <a:pt x="25516" y="4303"/>
                  <a:pt x="25563" y="4422"/>
                </a:cubicBezTo>
                <a:cubicBezTo>
                  <a:pt x="25563" y="4326"/>
                  <a:pt x="25623" y="4338"/>
                  <a:pt x="25528" y="4076"/>
                </a:cubicBezTo>
                <a:cubicBezTo>
                  <a:pt x="25526" y="4071"/>
                  <a:pt x="25525" y="4069"/>
                  <a:pt x="25526" y="4069"/>
                </a:cubicBezTo>
                <a:lnTo>
                  <a:pt x="25526" y="4069"/>
                </a:lnTo>
                <a:cubicBezTo>
                  <a:pt x="25529" y="4069"/>
                  <a:pt x="25567" y="4153"/>
                  <a:pt x="25587" y="4184"/>
                </a:cubicBezTo>
                <a:cubicBezTo>
                  <a:pt x="25599" y="4207"/>
                  <a:pt x="25587" y="4207"/>
                  <a:pt x="25599" y="4243"/>
                </a:cubicBezTo>
                <a:cubicBezTo>
                  <a:pt x="25587" y="4172"/>
                  <a:pt x="25647" y="4195"/>
                  <a:pt x="25563" y="4017"/>
                </a:cubicBezTo>
                <a:lnTo>
                  <a:pt x="25563" y="4017"/>
                </a:lnTo>
                <a:cubicBezTo>
                  <a:pt x="25614" y="4078"/>
                  <a:pt x="25622" y="4156"/>
                  <a:pt x="25637" y="4156"/>
                </a:cubicBezTo>
                <a:cubicBezTo>
                  <a:pt x="25640" y="4156"/>
                  <a:pt x="25643" y="4153"/>
                  <a:pt x="25647" y="4148"/>
                </a:cubicBezTo>
                <a:lnTo>
                  <a:pt x="25659" y="4195"/>
                </a:lnTo>
                <a:cubicBezTo>
                  <a:pt x="25688" y="4233"/>
                  <a:pt x="25706" y="4248"/>
                  <a:pt x="25717" y="4248"/>
                </a:cubicBezTo>
                <a:cubicBezTo>
                  <a:pt x="25762" y="4248"/>
                  <a:pt x="25654" y="3950"/>
                  <a:pt x="25700" y="3950"/>
                </a:cubicBezTo>
                <a:cubicBezTo>
                  <a:pt x="25707" y="3950"/>
                  <a:pt x="25717" y="3956"/>
                  <a:pt x="25730" y="3969"/>
                </a:cubicBezTo>
                <a:cubicBezTo>
                  <a:pt x="25718" y="3993"/>
                  <a:pt x="25718" y="3993"/>
                  <a:pt x="25718" y="4005"/>
                </a:cubicBezTo>
                <a:cubicBezTo>
                  <a:pt x="25730" y="4005"/>
                  <a:pt x="25742" y="3993"/>
                  <a:pt x="25754" y="3993"/>
                </a:cubicBezTo>
                <a:cubicBezTo>
                  <a:pt x="25754" y="3993"/>
                  <a:pt x="25754" y="3981"/>
                  <a:pt x="25754" y="3981"/>
                </a:cubicBezTo>
                <a:cubicBezTo>
                  <a:pt x="25772" y="3991"/>
                  <a:pt x="25786" y="3995"/>
                  <a:pt x="25798" y="3995"/>
                </a:cubicBezTo>
                <a:cubicBezTo>
                  <a:pt x="25843" y="3995"/>
                  <a:pt x="25857" y="3938"/>
                  <a:pt x="25885" y="3910"/>
                </a:cubicBezTo>
                <a:cubicBezTo>
                  <a:pt x="25894" y="3901"/>
                  <a:pt x="25904" y="3895"/>
                  <a:pt x="25917" y="3895"/>
                </a:cubicBezTo>
                <a:cubicBezTo>
                  <a:pt x="25940" y="3895"/>
                  <a:pt x="25970" y="3912"/>
                  <a:pt x="26016" y="3957"/>
                </a:cubicBezTo>
                <a:cubicBezTo>
                  <a:pt x="26024" y="3963"/>
                  <a:pt x="26029" y="3966"/>
                  <a:pt x="26032" y="3966"/>
                </a:cubicBezTo>
                <a:cubicBezTo>
                  <a:pt x="26048" y="3966"/>
                  <a:pt x="26012" y="3896"/>
                  <a:pt x="25992" y="3826"/>
                </a:cubicBezTo>
                <a:cubicBezTo>
                  <a:pt x="25992" y="3814"/>
                  <a:pt x="25992" y="3814"/>
                  <a:pt x="25992" y="3814"/>
                </a:cubicBezTo>
                <a:lnTo>
                  <a:pt x="26063" y="3934"/>
                </a:lnTo>
                <a:lnTo>
                  <a:pt x="26063" y="3934"/>
                </a:lnTo>
                <a:lnTo>
                  <a:pt x="26004" y="3803"/>
                </a:lnTo>
                <a:cubicBezTo>
                  <a:pt x="26016" y="3791"/>
                  <a:pt x="26016" y="3779"/>
                  <a:pt x="26028" y="3767"/>
                </a:cubicBezTo>
                <a:cubicBezTo>
                  <a:pt x="26076" y="3815"/>
                  <a:pt x="26140" y="3901"/>
                  <a:pt x="26159" y="3901"/>
                </a:cubicBezTo>
                <a:cubicBezTo>
                  <a:pt x="26168" y="3901"/>
                  <a:pt x="26166" y="3881"/>
                  <a:pt x="26147" y="3826"/>
                </a:cubicBezTo>
                <a:lnTo>
                  <a:pt x="26087" y="3743"/>
                </a:lnTo>
                <a:lnTo>
                  <a:pt x="26123" y="3731"/>
                </a:lnTo>
                <a:lnTo>
                  <a:pt x="26111" y="3731"/>
                </a:lnTo>
                <a:cubicBezTo>
                  <a:pt x="26111" y="3719"/>
                  <a:pt x="26123" y="3719"/>
                  <a:pt x="26123" y="3719"/>
                </a:cubicBezTo>
                <a:cubicBezTo>
                  <a:pt x="26135" y="3719"/>
                  <a:pt x="26147" y="3731"/>
                  <a:pt x="26159" y="3767"/>
                </a:cubicBezTo>
                <a:cubicBezTo>
                  <a:pt x="26159" y="3755"/>
                  <a:pt x="26135" y="3719"/>
                  <a:pt x="26135" y="3707"/>
                </a:cubicBezTo>
                <a:lnTo>
                  <a:pt x="26135" y="3707"/>
                </a:lnTo>
                <a:cubicBezTo>
                  <a:pt x="26135" y="3707"/>
                  <a:pt x="26135" y="3707"/>
                  <a:pt x="26147" y="3719"/>
                </a:cubicBezTo>
                <a:lnTo>
                  <a:pt x="26182" y="3779"/>
                </a:lnTo>
                <a:lnTo>
                  <a:pt x="26159" y="3695"/>
                </a:lnTo>
                <a:cubicBezTo>
                  <a:pt x="26159" y="3684"/>
                  <a:pt x="26171" y="3684"/>
                  <a:pt x="26171" y="3672"/>
                </a:cubicBezTo>
                <a:cubicBezTo>
                  <a:pt x="26228" y="3752"/>
                  <a:pt x="26308" y="3910"/>
                  <a:pt x="26356" y="3910"/>
                </a:cubicBezTo>
                <a:cubicBezTo>
                  <a:pt x="26358" y="3910"/>
                  <a:pt x="26359" y="3910"/>
                  <a:pt x="26361" y="3910"/>
                </a:cubicBezTo>
                <a:cubicBezTo>
                  <a:pt x="26361" y="3874"/>
                  <a:pt x="26266" y="3684"/>
                  <a:pt x="26230" y="3648"/>
                </a:cubicBezTo>
                <a:cubicBezTo>
                  <a:pt x="26230" y="3648"/>
                  <a:pt x="26230" y="3648"/>
                  <a:pt x="26218" y="3636"/>
                </a:cubicBezTo>
                <a:cubicBezTo>
                  <a:pt x="26373" y="3517"/>
                  <a:pt x="26516" y="3398"/>
                  <a:pt x="26599" y="3279"/>
                </a:cubicBezTo>
                <a:lnTo>
                  <a:pt x="26599" y="3279"/>
                </a:lnTo>
                <a:lnTo>
                  <a:pt x="26456" y="3350"/>
                </a:lnTo>
                <a:lnTo>
                  <a:pt x="26540" y="3267"/>
                </a:lnTo>
                <a:lnTo>
                  <a:pt x="26563" y="3279"/>
                </a:lnTo>
                <a:cubicBezTo>
                  <a:pt x="26590" y="3248"/>
                  <a:pt x="26595" y="3236"/>
                  <a:pt x="26588" y="3236"/>
                </a:cubicBezTo>
                <a:cubicBezTo>
                  <a:pt x="26576" y="3236"/>
                  <a:pt x="26529" y="3268"/>
                  <a:pt x="26492" y="3291"/>
                </a:cubicBezTo>
                <a:cubicBezTo>
                  <a:pt x="26540" y="3243"/>
                  <a:pt x="26563" y="3207"/>
                  <a:pt x="26575" y="3195"/>
                </a:cubicBezTo>
                <a:lnTo>
                  <a:pt x="26575" y="3195"/>
                </a:lnTo>
                <a:lnTo>
                  <a:pt x="26385" y="3314"/>
                </a:lnTo>
                <a:cubicBezTo>
                  <a:pt x="26444" y="3255"/>
                  <a:pt x="26528" y="3207"/>
                  <a:pt x="26552" y="3148"/>
                </a:cubicBezTo>
                <a:lnTo>
                  <a:pt x="26552" y="3148"/>
                </a:lnTo>
                <a:cubicBezTo>
                  <a:pt x="26456" y="3207"/>
                  <a:pt x="26409" y="3303"/>
                  <a:pt x="26337" y="3338"/>
                </a:cubicBezTo>
                <a:cubicBezTo>
                  <a:pt x="26382" y="3266"/>
                  <a:pt x="26434" y="3214"/>
                  <a:pt x="26421" y="3214"/>
                </a:cubicBezTo>
                <a:cubicBezTo>
                  <a:pt x="26416" y="3214"/>
                  <a:pt x="26405" y="3220"/>
                  <a:pt x="26385" y="3231"/>
                </a:cubicBezTo>
                <a:cubicBezTo>
                  <a:pt x="26423" y="3202"/>
                  <a:pt x="26446" y="3181"/>
                  <a:pt x="26472" y="3168"/>
                </a:cubicBezTo>
                <a:lnTo>
                  <a:pt x="26472" y="3168"/>
                </a:lnTo>
                <a:cubicBezTo>
                  <a:pt x="26461" y="3172"/>
                  <a:pt x="26453" y="3172"/>
                  <a:pt x="26445" y="3172"/>
                </a:cubicBezTo>
                <a:cubicBezTo>
                  <a:pt x="26437" y="3172"/>
                  <a:pt x="26430" y="3172"/>
                  <a:pt x="26422" y="3172"/>
                </a:cubicBezTo>
                <a:cubicBezTo>
                  <a:pt x="26403" y="3172"/>
                  <a:pt x="26379" y="3177"/>
                  <a:pt x="26325" y="3219"/>
                </a:cubicBezTo>
                <a:cubicBezTo>
                  <a:pt x="26409" y="3112"/>
                  <a:pt x="26266" y="3207"/>
                  <a:pt x="26421" y="3041"/>
                </a:cubicBezTo>
                <a:lnTo>
                  <a:pt x="26421" y="3041"/>
                </a:lnTo>
                <a:cubicBezTo>
                  <a:pt x="26377" y="3074"/>
                  <a:pt x="26292" y="3137"/>
                  <a:pt x="26260" y="3137"/>
                </a:cubicBezTo>
                <a:cubicBezTo>
                  <a:pt x="26258" y="3137"/>
                  <a:pt x="26256" y="3137"/>
                  <a:pt x="26254" y="3136"/>
                </a:cubicBezTo>
                <a:cubicBezTo>
                  <a:pt x="26468" y="2957"/>
                  <a:pt x="26218" y="3076"/>
                  <a:pt x="26421" y="2862"/>
                </a:cubicBezTo>
                <a:lnTo>
                  <a:pt x="26421" y="2862"/>
                </a:lnTo>
                <a:cubicBezTo>
                  <a:pt x="26337" y="2940"/>
                  <a:pt x="26300" y="2953"/>
                  <a:pt x="26273" y="2953"/>
                </a:cubicBezTo>
                <a:cubicBezTo>
                  <a:pt x="26259" y="2953"/>
                  <a:pt x="26248" y="2950"/>
                  <a:pt x="26235" y="2950"/>
                </a:cubicBezTo>
                <a:cubicBezTo>
                  <a:pt x="26217" y="2950"/>
                  <a:pt x="26195" y="2955"/>
                  <a:pt x="26159" y="2981"/>
                </a:cubicBezTo>
                <a:cubicBezTo>
                  <a:pt x="26167" y="2964"/>
                  <a:pt x="26188" y="2947"/>
                  <a:pt x="26194" y="2943"/>
                </a:cubicBezTo>
                <a:lnTo>
                  <a:pt x="26194" y="2943"/>
                </a:lnTo>
                <a:cubicBezTo>
                  <a:pt x="26194" y="2944"/>
                  <a:pt x="26194" y="2945"/>
                  <a:pt x="26194" y="2945"/>
                </a:cubicBezTo>
                <a:cubicBezTo>
                  <a:pt x="26197" y="2943"/>
                  <a:pt x="26197" y="2942"/>
                  <a:pt x="26197" y="2942"/>
                </a:cubicBezTo>
                <a:lnTo>
                  <a:pt x="26197" y="2942"/>
                </a:lnTo>
                <a:cubicBezTo>
                  <a:pt x="26196" y="2942"/>
                  <a:pt x="26196" y="2942"/>
                  <a:pt x="26194" y="2943"/>
                </a:cubicBezTo>
                <a:lnTo>
                  <a:pt x="26194" y="2943"/>
                </a:lnTo>
                <a:cubicBezTo>
                  <a:pt x="26196" y="2917"/>
                  <a:pt x="26231" y="2849"/>
                  <a:pt x="26254" y="2802"/>
                </a:cubicBezTo>
                <a:lnTo>
                  <a:pt x="26254" y="2802"/>
                </a:lnTo>
                <a:cubicBezTo>
                  <a:pt x="26123" y="2969"/>
                  <a:pt x="26063" y="2981"/>
                  <a:pt x="25968" y="3076"/>
                </a:cubicBezTo>
                <a:cubicBezTo>
                  <a:pt x="26075" y="2898"/>
                  <a:pt x="26135" y="2886"/>
                  <a:pt x="26242" y="2731"/>
                </a:cubicBezTo>
                <a:lnTo>
                  <a:pt x="26242" y="2731"/>
                </a:lnTo>
                <a:cubicBezTo>
                  <a:pt x="26135" y="2862"/>
                  <a:pt x="26099" y="2838"/>
                  <a:pt x="26028" y="2957"/>
                </a:cubicBezTo>
                <a:cubicBezTo>
                  <a:pt x="26075" y="2838"/>
                  <a:pt x="26040" y="2898"/>
                  <a:pt x="26135" y="2755"/>
                </a:cubicBezTo>
                <a:lnTo>
                  <a:pt x="26135" y="2755"/>
                </a:lnTo>
                <a:cubicBezTo>
                  <a:pt x="26068" y="2842"/>
                  <a:pt x="26052" y="2859"/>
                  <a:pt x="26047" y="2859"/>
                </a:cubicBezTo>
                <a:cubicBezTo>
                  <a:pt x="26044" y="2859"/>
                  <a:pt x="26045" y="2853"/>
                  <a:pt x="26041" y="2853"/>
                </a:cubicBezTo>
                <a:cubicBezTo>
                  <a:pt x="26037" y="2853"/>
                  <a:pt x="26025" y="2861"/>
                  <a:pt x="25992" y="2898"/>
                </a:cubicBezTo>
                <a:cubicBezTo>
                  <a:pt x="26031" y="2789"/>
                  <a:pt x="26095" y="2722"/>
                  <a:pt x="26076" y="2722"/>
                </a:cubicBezTo>
                <a:cubicBezTo>
                  <a:pt x="26072" y="2722"/>
                  <a:pt x="26064" y="2725"/>
                  <a:pt x="26052" y="2731"/>
                </a:cubicBezTo>
                <a:cubicBezTo>
                  <a:pt x="26054" y="2724"/>
                  <a:pt x="26057" y="2717"/>
                  <a:pt x="26060" y="2710"/>
                </a:cubicBezTo>
                <a:lnTo>
                  <a:pt x="26060" y="2710"/>
                </a:lnTo>
                <a:cubicBezTo>
                  <a:pt x="26030" y="2755"/>
                  <a:pt x="25997" y="2804"/>
                  <a:pt x="25968" y="2838"/>
                </a:cubicBezTo>
                <a:cubicBezTo>
                  <a:pt x="25963" y="2840"/>
                  <a:pt x="25959" y="2841"/>
                  <a:pt x="25956" y="2841"/>
                </a:cubicBezTo>
                <a:cubicBezTo>
                  <a:pt x="25915" y="2841"/>
                  <a:pt x="26031" y="2701"/>
                  <a:pt x="26075" y="2624"/>
                </a:cubicBezTo>
                <a:lnTo>
                  <a:pt x="26075" y="2624"/>
                </a:lnTo>
                <a:cubicBezTo>
                  <a:pt x="26030" y="2647"/>
                  <a:pt x="25919" y="2767"/>
                  <a:pt x="25899" y="2767"/>
                </a:cubicBezTo>
                <a:cubicBezTo>
                  <a:pt x="25898" y="2767"/>
                  <a:pt x="25897" y="2767"/>
                  <a:pt x="25897" y="2767"/>
                </a:cubicBezTo>
                <a:cubicBezTo>
                  <a:pt x="25909" y="2731"/>
                  <a:pt x="25921" y="2719"/>
                  <a:pt x="25944" y="2695"/>
                </a:cubicBezTo>
                <a:lnTo>
                  <a:pt x="25944" y="2695"/>
                </a:lnTo>
                <a:cubicBezTo>
                  <a:pt x="25909" y="2731"/>
                  <a:pt x="25889" y="2739"/>
                  <a:pt x="25873" y="2739"/>
                </a:cubicBezTo>
                <a:cubicBezTo>
                  <a:pt x="25861" y="2739"/>
                  <a:pt x="25851" y="2734"/>
                  <a:pt x="25839" y="2734"/>
                </a:cubicBezTo>
                <a:cubicBezTo>
                  <a:pt x="25821" y="2734"/>
                  <a:pt x="25797" y="2744"/>
                  <a:pt x="25751" y="2793"/>
                </a:cubicBezTo>
                <a:lnTo>
                  <a:pt x="25751" y="2793"/>
                </a:lnTo>
                <a:cubicBezTo>
                  <a:pt x="25756" y="2784"/>
                  <a:pt x="25761" y="2776"/>
                  <a:pt x="25766" y="2767"/>
                </a:cubicBezTo>
                <a:lnTo>
                  <a:pt x="25766" y="2767"/>
                </a:lnTo>
                <a:cubicBezTo>
                  <a:pt x="25755" y="2778"/>
                  <a:pt x="25754" y="2789"/>
                  <a:pt x="25745" y="2799"/>
                </a:cubicBezTo>
                <a:lnTo>
                  <a:pt x="25745" y="2799"/>
                </a:lnTo>
                <a:cubicBezTo>
                  <a:pt x="25747" y="2797"/>
                  <a:pt x="25749" y="2795"/>
                  <a:pt x="25751" y="2793"/>
                </a:cubicBezTo>
                <a:lnTo>
                  <a:pt x="25751" y="2793"/>
                </a:lnTo>
                <a:cubicBezTo>
                  <a:pt x="25708" y="2867"/>
                  <a:pt x="25667" y="2940"/>
                  <a:pt x="25635" y="2993"/>
                </a:cubicBezTo>
                <a:cubicBezTo>
                  <a:pt x="25623" y="2993"/>
                  <a:pt x="25623" y="2993"/>
                  <a:pt x="25611" y="3005"/>
                </a:cubicBezTo>
                <a:cubicBezTo>
                  <a:pt x="25600" y="3016"/>
                  <a:pt x="25589" y="3027"/>
                  <a:pt x="25585" y="3027"/>
                </a:cubicBezTo>
                <a:cubicBezTo>
                  <a:pt x="25581" y="3027"/>
                  <a:pt x="25586" y="3013"/>
                  <a:pt x="25611" y="2969"/>
                </a:cubicBezTo>
                <a:cubicBezTo>
                  <a:pt x="25611" y="2970"/>
                  <a:pt x="25611" y="2971"/>
                  <a:pt x="25612" y="2971"/>
                </a:cubicBezTo>
                <a:cubicBezTo>
                  <a:pt x="25616" y="2971"/>
                  <a:pt x="25637" y="2931"/>
                  <a:pt x="25659" y="2910"/>
                </a:cubicBezTo>
                <a:lnTo>
                  <a:pt x="25659" y="2910"/>
                </a:lnTo>
                <a:lnTo>
                  <a:pt x="25623" y="2945"/>
                </a:lnTo>
                <a:cubicBezTo>
                  <a:pt x="25706" y="2779"/>
                  <a:pt x="25671" y="2898"/>
                  <a:pt x="25742" y="2791"/>
                </a:cubicBezTo>
                <a:lnTo>
                  <a:pt x="25742" y="2791"/>
                </a:lnTo>
                <a:cubicBezTo>
                  <a:pt x="25693" y="2820"/>
                  <a:pt x="25612" y="2898"/>
                  <a:pt x="25591" y="2898"/>
                </a:cubicBezTo>
                <a:cubicBezTo>
                  <a:pt x="25587" y="2898"/>
                  <a:pt x="25585" y="2894"/>
                  <a:pt x="25587" y="2886"/>
                </a:cubicBezTo>
                <a:cubicBezTo>
                  <a:pt x="25671" y="2719"/>
                  <a:pt x="25659" y="2850"/>
                  <a:pt x="25718" y="2707"/>
                </a:cubicBezTo>
                <a:lnTo>
                  <a:pt x="25718" y="2707"/>
                </a:lnTo>
                <a:lnTo>
                  <a:pt x="25706" y="2779"/>
                </a:lnTo>
                <a:cubicBezTo>
                  <a:pt x="25759" y="2678"/>
                  <a:pt x="25771" y="2662"/>
                  <a:pt x="25775" y="2662"/>
                </a:cubicBezTo>
                <a:cubicBezTo>
                  <a:pt x="25777" y="2662"/>
                  <a:pt x="25778" y="2666"/>
                  <a:pt x="25780" y="2666"/>
                </a:cubicBezTo>
                <a:cubicBezTo>
                  <a:pt x="25784" y="2666"/>
                  <a:pt x="25795" y="2649"/>
                  <a:pt x="25849" y="2541"/>
                </a:cubicBezTo>
                <a:cubicBezTo>
                  <a:pt x="25846" y="2523"/>
                  <a:pt x="25839" y="2517"/>
                  <a:pt x="25829" y="2517"/>
                </a:cubicBezTo>
                <a:cubicBezTo>
                  <a:pt x="25810" y="2517"/>
                  <a:pt x="25781" y="2541"/>
                  <a:pt x="25762" y="2541"/>
                </a:cubicBezTo>
                <a:cubicBezTo>
                  <a:pt x="25752" y="2541"/>
                  <a:pt x="25745" y="2535"/>
                  <a:pt x="25742" y="2517"/>
                </a:cubicBezTo>
                <a:cubicBezTo>
                  <a:pt x="25682" y="2600"/>
                  <a:pt x="25671" y="2648"/>
                  <a:pt x="25611" y="2731"/>
                </a:cubicBezTo>
                <a:cubicBezTo>
                  <a:pt x="25598" y="2743"/>
                  <a:pt x="25589" y="2748"/>
                  <a:pt x="25584" y="2748"/>
                </a:cubicBezTo>
                <a:cubicBezTo>
                  <a:pt x="25546" y="2748"/>
                  <a:pt x="25705" y="2456"/>
                  <a:pt x="25676" y="2456"/>
                </a:cubicBezTo>
                <a:cubicBezTo>
                  <a:pt x="25670" y="2456"/>
                  <a:pt x="25657" y="2467"/>
                  <a:pt x="25635" y="2493"/>
                </a:cubicBezTo>
                <a:cubicBezTo>
                  <a:pt x="25579" y="2568"/>
                  <a:pt x="25501" y="2708"/>
                  <a:pt x="25481" y="2708"/>
                </a:cubicBezTo>
                <a:cubicBezTo>
                  <a:pt x="25476" y="2708"/>
                  <a:pt x="25475" y="2697"/>
                  <a:pt x="25480" y="2671"/>
                </a:cubicBezTo>
                <a:lnTo>
                  <a:pt x="25587" y="2493"/>
                </a:lnTo>
                <a:cubicBezTo>
                  <a:pt x="25585" y="2491"/>
                  <a:pt x="25583" y="2490"/>
                  <a:pt x="25580" y="2490"/>
                </a:cubicBezTo>
                <a:cubicBezTo>
                  <a:pt x="25547" y="2490"/>
                  <a:pt x="25475" y="2640"/>
                  <a:pt x="25451" y="2640"/>
                </a:cubicBezTo>
                <a:cubicBezTo>
                  <a:pt x="25445" y="2640"/>
                  <a:pt x="25442" y="2629"/>
                  <a:pt x="25444" y="2600"/>
                </a:cubicBezTo>
                <a:cubicBezTo>
                  <a:pt x="25492" y="2529"/>
                  <a:pt x="25504" y="2552"/>
                  <a:pt x="25516" y="2529"/>
                </a:cubicBezTo>
                <a:cubicBezTo>
                  <a:pt x="25527" y="2492"/>
                  <a:pt x="25529" y="2478"/>
                  <a:pt x="25525" y="2478"/>
                </a:cubicBezTo>
                <a:lnTo>
                  <a:pt x="25525" y="2478"/>
                </a:lnTo>
                <a:cubicBezTo>
                  <a:pt x="25513" y="2478"/>
                  <a:pt x="25443" y="2612"/>
                  <a:pt x="25422" y="2612"/>
                </a:cubicBezTo>
                <a:cubicBezTo>
                  <a:pt x="25422" y="2612"/>
                  <a:pt x="25421" y="2612"/>
                  <a:pt x="25420" y="2612"/>
                </a:cubicBezTo>
                <a:lnTo>
                  <a:pt x="25492" y="2445"/>
                </a:lnTo>
                <a:lnTo>
                  <a:pt x="25492" y="2445"/>
                </a:lnTo>
                <a:cubicBezTo>
                  <a:pt x="25444" y="2457"/>
                  <a:pt x="25337" y="2552"/>
                  <a:pt x="25278" y="2552"/>
                </a:cubicBezTo>
                <a:cubicBezTo>
                  <a:pt x="25301" y="2505"/>
                  <a:pt x="25337" y="2469"/>
                  <a:pt x="25349" y="2410"/>
                </a:cubicBezTo>
                <a:lnTo>
                  <a:pt x="25349" y="2410"/>
                </a:lnTo>
                <a:cubicBezTo>
                  <a:pt x="25333" y="2420"/>
                  <a:pt x="25319" y="2424"/>
                  <a:pt x="25306" y="2424"/>
                </a:cubicBezTo>
                <a:cubicBezTo>
                  <a:pt x="25246" y="2424"/>
                  <a:pt x="25226" y="2316"/>
                  <a:pt x="25206" y="2207"/>
                </a:cubicBezTo>
                <a:lnTo>
                  <a:pt x="25123" y="2338"/>
                </a:lnTo>
                <a:cubicBezTo>
                  <a:pt x="25123" y="2338"/>
                  <a:pt x="25147" y="2279"/>
                  <a:pt x="25159" y="2255"/>
                </a:cubicBezTo>
                <a:cubicBezTo>
                  <a:pt x="25159" y="2242"/>
                  <a:pt x="25157" y="2236"/>
                  <a:pt x="25155" y="2236"/>
                </a:cubicBezTo>
                <a:cubicBezTo>
                  <a:pt x="25146" y="2236"/>
                  <a:pt x="25116" y="2347"/>
                  <a:pt x="25087" y="2386"/>
                </a:cubicBezTo>
                <a:cubicBezTo>
                  <a:pt x="25086" y="2386"/>
                  <a:pt x="25086" y="2387"/>
                  <a:pt x="25085" y="2387"/>
                </a:cubicBezTo>
                <a:cubicBezTo>
                  <a:pt x="25078" y="2387"/>
                  <a:pt x="25101" y="2300"/>
                  <a:pt x="25135" y="2267"/>
                </a:cubicBezTo>
                <a:lnTo>
                  <a:pt x="25135" y="2267"/>
                </a:lnTo>
                <a:cubicBezTo>
                  <a:pt x="25076" y="2326"/>
                  <a:pt x="25007" y="2389"/>
                  <a:pt x="24967" y="2389"/>
                </a:cubicBezTo>
                <a:cubicBezTo>
                  <a:pt x="24942" y="2389"/>
                  <a:pt x="24928" y="2366"/>
                  <a:pt x="24932" y="2302"/>
                </a:cubicBezTo>
                <a:lnTo>
                  <a:pt x="24956" y="2267"/>
                </a:lnTo>
                <a:cubicBezTo>
                  <a:pt x="24955" y="2260"/>
                  <a:pt x="24953" y="2257"/>
                  <a:pt x="24950" y="2257"/>
                </a:cubicBezTo>
                <a:cubicBezTo>
                  <a:pt x="24927" y="2257"/>
                  <a:pt x="24854" y="2437"/>
                  <a:pt x="24831" y="2437"/>
                </a:cubicBezTo>
                <a:cubicBezTo>
                  <a:pt x="24826" y="2437"/>
                  <a:pt x="24823" y="2426"/>
                  <a:pt x="24825" y="2398"/>
                </a:cubicBezTo>
                <a:lnTo>
                  <a:pt x="24849" y="2374"/>
                </a:lnTo>
                <a:cubicBezTo>
                  <a:pt x="24789" y="2290"/>
                  <a:pt x="24670" y="2398"/>
                  <a:pt x="24694" y="2160"/>
                </a:cubicBezTo>
                <a:lnTo>
                  <a:pt x="24694" y="2160"/>
                </a:lnTo>
                <a:cubicBezTo>
                  <a:pt x="24671" y="2216"/>
                  <a:pt x="24657" y="2231"/>
                  <a:pt x="24647" y="2231"/>
                </a:cubicBezTo>
                <a:cubicBezTo>
                  <a:pt x="24634" y="2231"/>
                  <a:pt x="24627" y="2204"/>
                  <a:pt x="24615" y="2204"/>
                </a:cubicBezTo>
                <a:cubicBezTo>
                  <a:pt x="24603" y="2204"/>
                  <a:pt x="24586" y="2231"/>
                  <a:pt x="24551" y="2338"/>
                </a:cubicBezTo>
                <a:cubicBezTo>
                  <a:pt x="24563" y="2171"/>
                  <a:pt x="24587" y="2124"/>
                  <a:pt x="24563" y="2005"/>
                </a:cubicBezTo>
                <a:cubicBezTo>
                  <a:pt x="24563" y="2004"/>
                  <a:pt x="24562" y="2004"/>
                  <a:pt x="24562" y="2004"/>
                </a:cubicBezTo>
                <a:cubicBezTo>
                  <a:pt x="24547" y="2004"/>
                  <a:pt x="24479" y="2184"/>
                  <a:pt x="24456" y="2207"/>
                </a:cubicBezTo>
                <a:lnTo>
                  <a:pt x="24492" y="2052"/>
                </a:lnTo>
                <a:lnTo>
                  <a:pt x="24420" y="2207"/>
                </a:lnTo>
                <a:lnTo>
                  <a:pt x="24468" y="2017"/>
                </a:lnTo>
                <a:lnTo>
                  <a:pt x="24432" y="2052"/>
                </a:lnTo>
                <a:cubicBezTo>
                  <a:pt x="24444" y="2064"/>
                  <a:pt x="24432" y="2124"/>
                  <a:pt x="24420" y="2171"/>
                </a:cubicBezTo>
                <a:cubicBezTo>
                  <a:pt x="24412" y="2180"/>
                  <a:pt x="24405" y="2183"/>
                  <a:pt x="24400" y="2183"/>
                </a:cubicBezTo>
                <a:cubicBezTo>
                  <a:pt x="24367" y="2183"/>
                  <a:pt x="24386" y="2041"/>
                  <a:pt x="24397" y="1969"/>
                </a:cubicBezTo>
                <a:lnTo>
                  <a:pt x="24397" y="1969"/>
                </a:lnTo>
                <a:lnTo>
                  <a:pt x="24301" y="2076"/>
                </a:lnTo>
                <a:cubicBezTo>
                  <a:pt x="24313" y="2017"/>
                  <a:pt x="24337" y="2005"/>
                  <a:pt x="24349" y="1957"/>
                </a:cubicBezTo>
                <a:lnTo>
                  <a:pt x="24349" y="1957"/>
                </a:lnTo>
                <a:cubicBezTo>
                  <a:pt x="24334" y="1990"/>
                  <a:pt x="24327" y="2002"/>
                  <a:pt x="24326" y="2002"/>
                </a:cubicBezTo>
                <a:cubicBezTo>
                  <a:pt x="24321" y="2002"/>
                  <a:pt x="24356" y="1900"/>
                  <a:pt x="24348" y="1900"/>
                </a:cubicBezTo>
                <a:lnTo>
                  <a:pt x="24348" y="1900"/>
                </a:lnTo>
                <a:cubicBezTo>
                  <a:pt x="24345" y="1900"/>
                  <a:pt x="24338" y="1909"/>
                  <a:pt x="24325" y="1933"/>
                </a:cubicBezTo>
                <a:cubicBezTo>
                  <a:pt x="24313" y="1969"/>
                  <a:pt x="24289" y="2029"/>
                  <a:pt x="24277" y="2052"/>
                </a:cubicBezTo>
                <a:cubicBezTo>
                  <a:pt x="24285" y="1989"/>
                  <a:pt x="24272" y="1962"/>
                  <a:pt x="24252" y="1962"/>
                </a:cubicBezTo>
                <a:cubicBezTo>
                  <a:pt x="24242" y="1962"/>
                  <a:pt x="24230" y="1969"/>
                  <a:pt x="24218" y="1981"/>
                </a:cubicBezTo>
                <a:lnTo>
                  <a:pt x="24254" y="1874"/>
                </a:lnTo>
                <a:cubicBezTo>
                  <a:pt x="24241" y="1861"/>
                  <a:pt x="24227" y="1857"/>
                  <a:pt x="24212" y="1857"/>
                </a:cubicBezTo>
                <a:cubicBezTo>
                  <a:pt x="24178" y="1857"/>
                  <a:pt x="24139" y="1879"/>
                  <a:pt x="24103" y="1879"/>
                </a:cubicBezTo>
                <a:cubicBezTo>
                  <a:pt x="24093" y="1879"/>
                  <a:pt x="24084" y="1877"/>
                  <a:pt x="24075" y="1874"/>
                </a:cubicBezTo>
                <a:lnTo>
                  <a:pt x="24075" y="1874"/>
                </a:lnTo>
                <a:cubicBezTo>
                  <a:pt x="24087" y="1933"/>
                  <a:pt x="24027" y="2124"/>
                  <a:pt x="24016" y="2136"/>
                </a:cubicBezTo>
                <a:lnTo>
                  <a:pt x="24051" y="1969"/>
                </a:lnTo>
                <a:lnTo>
                  <a:pt x="24051" y="1969"/>
                </a:lnTo>
                <a:cubicBezTo>
                  <a:pt x="24016" y="2064"/>
                  <a:pt x="24051" y="2029"/>
                  <a:pt x="23992" y="2148"/>
                </a:cubicBezTo>
                <a:cubicBezTo>
                  <a:pt x="23980" y="2124"/>
                  <a:pt x="24027" y="1957"/>
                  <a:pt x="24051" y="1909"/>
                </a:cubicBezTo>
                <a:lnTo>
                  <a:pt x="24051" y="1909"/>
                </a:lnTo>
                <a:lnTo>
                  <a:pt x="24016" y="1957"/>
                </a:lnTo>
                <a:cubicBezTo>
                  <a:pt x="24027" y="1909"/>
                  <a:pt x="24039" y="1886"/>
                  <a:pt x="24051" y="1826"/>
                </a:cubicBezTo>
                <a:lnTo>
                  <a:pt x="24051" y="1826"/>
                </a:lnTo>
                <a:cubicBezTo>
                  <a:pt x="24046" y="1841"/>
                  <a:pt x="24042" y="1847"/>
                  <a:pt x="24039" y="1847"/>
                </a:cubicBezTo>
                <a:cubicBezTo>
                  <a:pt x="24029" y="1847"/>
                  <a:pt x="24034" y="1764"/>
                  <a:pt x="24022" y="1764"/>
                </a:cubicBezTo>
                <a:cubicBezTo>
                  <a:pt x="24016" y="1764"/>
                  <a:pt x="24007" y="1780"/>
                  <a:pt x="23992" y="1826"/>
                </a:cubicBezTo>
                <a:lnTo>
                  <a:pt x="24004" y="1767"/>
                </a:lnTo>
                <a:cubicBezTo>
                  <a:pt x="23998" y="1766"/>
                  <a:pt x="23993" y="1765"/>
                  <a:pt x="23988" y="1765"/>
                </a:cubicBezTo>
                <a:cubicBezTo>
                  <a:pt x="23943" y="1765"/>
                  <a:pt x="23911" y="1804"/>
                  <a:pt x="23874" y="1804"/>
                </a:cubicBezTo>
                <a:cubicBezTo>
                  <a:pt x="23869" y="1804"/>
                  <a:pt x="23865" y="1803"/>
                  <a:pt x="23861" y="1802"/>
                </a:cubicBezTo>
                <a:cubicBezTo>
                  <a:pt x="23825" y="1945"/>
                  <a:pt x="23813" y="1909"/>
                  <a:pt x="23777" y="2029"/>
                </a:cubicBezTo>
                <a:cubicBezTo>
                  <a:pt x="23755" y="1972"/>
                  <a:pt x="23743" y="1861"/>
                  <a:pt x="23711" y="1861"/>
                </a:cubicBezTo>
                <a:cubicBezTo>
                  <a:pt x="23709" y="1861"/>
                  <a:pt x="23708" y="1861"/>
                  <a:pt x="23706" y="1862"/>
                </a:cubicBezTo>
                <a:cubicBezTo>
                  <a:pt x="23658" y="1921"/>
                  <a:pt x="23670" y="1981"/>
                  <a:pt x="23635" y="2064"/>
                </a:cubicBezTo>
                <a:cubicBezTo>
                  <a:pt x="23658" y="1933"/>
                  <a:pt x="23623" y="1933"/>
                  <a:pt x="23658" y="1838"/>
                </a:cubicBezTo>
                <a:lnTo>
                  <a:pt x="23658" y="1838"/>
                </a:lnTo>
                <a:cubicBezTo>
                  <a:pt x="23611" y="1850"/>
                  <a:pt x="23599" y="1850"/>
                  <a:pt x="23515" y="1945"/>
                </a:cubicBezTo>
                <a:cubicBezTo>
                  <a:pt x="23504" y="2005"/>
                  <a:pt x="23515" y="2029"/>
                  <a:pt x="23492" y="2076"/>
                </a:cubicBezTo>
                <a:cubicBezTo>
                  <a:pt x="23491" y="2077"/>
                  <a:pt x="23490" y="2077"/>
                  <a:pt x="23489" y="2077"/>
                </a:cubicBezTo>
                <a:cubicBezTo>
                  <a:pt x="23480" y="2077"/>
                  <a:pt x="23482" y="2011"/>
                  <a:pt x="23504" y="1945"/>
                </a:cubicBezTo>
                <a:lnTo>
                  <a:pt x="23504" y="1933"/>
                </a:lnTo>
                <a:cubicBezTo>
                  <a:pt x="23489" y="1958"/>
                  <a:pt x="23477" y="1968"/>
                  <a:pt x="23466" y="1968"/>
                </a:cubicBezTo>
                <a:cubicBezTo>
                  <a:pt x="23415" y="1968"/>
                  <a:pt x="23407" y="1722"/>
                  <a:pt x="23362" y="1722"/>
                </a:cubicBezTo>
                <a:cubicBezTo>
                  <a:pt x="23349" y="1722"/>
                  <a:pt x="23333" y="1741"/>
                  <a:pt x="23313" y="1790"/>
                </a:cubicBezTo>
                <a:lnTo>
                  <a:pt x="23325" y="1779"/>
                </a:lnTo>
                <a:lnTo>
                  <a:pt x="23325" y="1779"/>
                </a:lnTo>
                <a:lnTo>
                  <a:pt x="23242" y="1909"/>
                </a:lnTo>
                <a:cubicBezTo>
                  <a:pt x="23218" y="1886"/>
                  <a:pt x="23265" y="1814"/>
                  <a:pt x="23265" y="1731"/>
                </a:cubicBezTo>
                <a:lnTo>
                  <a:pt x="23265" y="1731"/>
                </a:lnTo>
                <a:cubicBezTo>
                  <a:pt x="23235" y="1795"/>
                  <a:pt x="23215" y="1814"/>
                  <a:pt x="23199" y="1814"/>
                </a:cubicBezTo>
                <a:cubicBezTo>
                  <a:pt x="23175" y="1814"/>
                  <a:pt x="23160" y="1774"/>
                  <a:pt x="23139" y="1774"/>
                </a:cubicBezTo>
                <a:cubicBezTo>
                  <a:pt x="23128" y="1774"/>
                  <a:pt x="23115" y="1784"/>
                  <a:pt x="23099" y="1814"/>
                </a:cubicBezTo>
                <a:cubicBezTo>
                  <a:pt x="23108" y="1663"/>
                  <a:pt x="23089" y="1628"/>
                  <a:pt x="23061" y="1628"/>
                </a:cubicBezTo>
                <a:cubicBezTo>
                  <a:pt x="23038" y="1628"/>
                  <a:pt x="23008" y="1654"/>
                  <a:pt x="22984" y="1654"/>
                </a:cubicBezTo>
                <a:cubicBezTo>
                  <a:pt x="22963" y="1654"/>
                  <a:pt x="22947" y="1635"/>
                  <a:pt x="22944" y="1564"/>
                </a:cubicBezTo>
                <a:lnTo>
                  <a:pt x="22932" y="1659"/>
                </a:lnTo>
                <a:cubicBezTo>
                  <a:pt x="22927" y="1678"/>
                  <a:pt x="22924" y="1685"/>
                  <a:pt x="22922" y="1685"/>
                </a:cubicBezTo>
                <a:cubicBezTo>
                  <a:pt x="22917" y="1685"/>
                  <a:pt x="22929" y="1595"/>
                  <a:pt x="22920" y="1576"/>
                </a:cubicBezTo>
                <a:lnTo>
                  <a:pt x="22920" y="1576"/>
                </a:lnTo>
                <a:cubicBezTo>
                  <a:pt x="22908" y="1648"/>
                  <a:pt x="22920" y="1659"/>
                  <a:pt x="22908" y="1707"/>
                </a:cubicBezTo>
                <a:cubicBezTo>
                  <a:pt x="22889" y="1721"/>
                  <a:pt x="22870" y="1728"/>
                  <a:pt x="22852" y="1728"/>
                </a:cubicBezTo>
                <a:cubicBezTo>
                  <a:pt x="22752" y="1728"/>
                  <a:pt x="22678" y="1526"/>
                  <a:pt x="22587" y="1445"/>
                </a:cubicBezTo>
                <a:cubicBezTo>
                  <a:pt x="22585" y="1444"/>
                  <a:pt x="22584" y="1443"/>
                  <a:pt x="22582" y="1443"/>
                </a:cubicBezTo>
                <a:cubicBezTo>
                  <a:pt x="22545" y="1443"/>
                  <a:pt x="22508" y="1753"/>
                  <a:pt x="22483" y="1753"/>
                </a:cubicBezTo>
                <a:cubicBezTo>
                  <a:pt x="22477" y="1753"/>
                  <a:pt x="22472" y="1736"/>
                  <a:pt x="22468" y="1695"/>
                </a:cubicBezTo>
                <a:lnTo>
                  <a:pt x="22503" y="1517"/>
                </a:lnTo>
                <a:lnTo>
                  <a:pt x="22503" y="1517"/>
                </a:lnTo>
                <a:cubicBezTo>
                  <a:pt x="22465" y="1590"/>
                  <a:pt x="22431" y="1607"/>
                  <a:pt x="22399" y="1607"/>
                </a:cubicBezTo>
                <a:cubicBezTo>
                  <a:pt x="22370" y="1607"/>
                  <a:pt x="22343" y="1593"/>
                  <a:pt x="22315" y="1593"/>
                </a:cubicBezTo>
                <a:cubicBezTo>
                  <a:pt x="22288" y="1593"/>
                  <a:pt x="22260" y="1607"/>
                  <a:pt x="22230" y="1659"/>
                </a:cubicBezTo>
                <a:cubicBezTo>
                  <a:pt x="22230" y="1627"/>
                  <a:pt x="22239" y="1575"/>
                  <a:pt x="22250" y="1575"/>
                </a:cubicBezTo>
                <a:cubicBezTo>
                  <a:pt x="22251" y="1575"/>
                  <a:pt x="22252" y="1575"/>
                  <a:pt x="22253" y="1576"/>
                </a:cubicBezTo>
                <a:cubicBezTo>
                  <a:pt x="22249" y="1533"/>
                  <a:pt x="22240" y="1516"/>
                  <a:pt x="22230" y="1516"/>
                </a:cubicBezTo>
                <a:cubicBezTo>
                  <a:pt x="22207" y="1516"/>
                  <a:pt x="22178" y="1588"/>
                  <a:pt x="22170" y="1659"/>
                </a:cubicBezTo>
                <a:cubicBezTo>
                  <a:pt x="22158" y="1648"/>
                  <a:pt x="22182" y="1564"/>
                  <a:pt x="22170" y="1517"/>
                </a:cubicBezTo>
                <a:cubicBezTo>
                  <a:pt x="22170" y="1504"/>
                  <a:pt x="22169" y="1498"/>
                  <a:pt x="22166" y="1498"/>
                </a:cubicBezTo>
                <a:cubicBezTo>
                  <a:pt x="22157" y="1498"/>
                  <a:pt x="22132" y="1581"/>
                  <a:pt x="22124" y="1581"/>
                </a:cubicBezTo>
                <a:cubicBezTo>
                  <a:pt x="22121" y="1581"/>
                  <a:pt x="22120" y="1570"/>
                  <a:pt x="22122" y="1540"/>
                </a:cubicBezTo>
                <a:cubicBezTo>
                  <a:pt x="22122" y="1533"/>
                  <a:pt x="22122" y="1519"/>
                  <a:pt x="22126" y="1508"/>
                </a:cubicBezTo>
                <a:lnTo>
                  <a:pt x="22126" y="1508"/>
                </a:lnTo>
                <a:cubicBezTo>
                  <a:pt x="22103" y="1536"/>
                  <a:pt x="22075" y="1486"/>
                  <a:pt x="22075" y="1624"/>
                </a:cubicBezTo>
                <a:cubicBezTo>
                  <a:pt x="22069" y="1607"/>
                  <a:pt x="22062" y="1601"/>
                  <a:pt x="22055" y="1601"/>
                </a:cubicBezTo>
                <a:cubicBezTo>
                  <a:pt x="22040" y="1601"/>
                  <a:pt x="22023" y="1624"/>
                  <a:pt x="22009" y="1624"/>
                </a:cubicBezTo>
                <a:cubicBezTo>
                  <a:pt x="22001" y="1624"/>
                  <a:pt x="21995" y="1616"/>
                  <a:pt x="21991" y="1588"/>
                </a:cubicBezTo>
                <a:cubicBezTo>
                  <a:pt x="21981" y="1636"/>
                  <a:pt x="21973" y="1650"/>
                  <a:pt x="21966" y="1650"/>
                </a:cubicBezTo>
                <a:cubicBezTo>
                  <a:pt x="21957" y="1650"/>
                  <a:pt x="21950" y="1630"/>
                  <a:pt x="21943" y="1630"/>
                </a:cubicBezTo>
                <a:cubicBezTo>
                  <a:pt x="21936" y="1630"/>
                  <a:pt x="21929" y="1650"/>
                  <a:pt x="21920" y="1731"/>
                </a:cubicBezTo>
                <a:cubicBezTo>
                  <a:pt x="21933" y="1610"/>
                  <a:pt x="21922" y="1564"/>
                  <a:pt x="21903" y="1564"/>
                </a:cubicBezTo>
                <a:cubicBezTo>
                  <a:pt x="21887" y="1564"/>
                  <a:pt x="21865" y="1598"/>
                  <a:pt x="21849" y="1648"/>
                </a:cubicBezTo>
                <a:cubicBezTo>
                  <a:pt x="21861" y="1576"/>
                  <a:pt x="21837" y="1576"/>
                  <a:pt x="21849" y="1469"/>
                </a:cubicBezTo>
                <a:lnTo>
                  <a:pt x="21849" y="1469"/>
                </a:lnTo>
                <a:cubicBezTo>
                  <a:pt x="21837" y="1469"/>
                  <a:pt x="21801" y="1517"/>
                  <a:pt x="21801" y="1636"/>
                </a:cubicBezTo>
                <a:cubicBezTo>
                  <a:pt x="21795" y="1567"/>
                  <a:pt x="21786" y="1545"/>
                  <a:pt x="21776" y="1545"/>
                </a:cubicBezTo>
                <a:cubicBezTo>
                  <a:pt x="21755" y="1545"/>
                  <a:pt x="21730" y="1633"/>
                  <a:pt x="21716" y="1633"/>
                </a:cubicBezTo>
                <a:cubicBezTo>
                  <a:pt x="21707" y="1633"/>
                  <a:pt x="21702" y="1599"/>
                  <a:pt x="21706" y="1493"/>
                </a:cubicBezTo>
                <a:lnTo>
                  <a:pt x="21706" y="1493"/>
                </a:lnTo>
                <a:cubicBezTo>
                  <a:pt x="21622" y="1624"/>
                  <a:pt x="21551" y="1707"/>
                  <a:pt x="21491" y="1755"/>
                </a:cubicBezTo>
                <a:cubicBezTo>
                  <a:pt x="21503" y="1517"/>
                  <a:pt x="21563" y="1731"/>
                  <a:pt x="21575" y="1481"/>
                </a:cubicBezTo>
                <a:lnTo>
                  <a:pt x="21575" y="1481"/>
                </a:lnTo>
                <a:cubicBezTo>
                  <a:pt x="21512" y="1564"/>
                  <a:pt x="21477" y="1730"/>
                  <a:pt x="21429" y="1730"/>
                </a:cubicBezTo>
                <a:cubicBezTo>
                  <a:pt x="21423" y="1730"/>
                  <a:pt x="21415" y="1726"/>
                  <a:pt x="21408" y="1719"/>
                </a:cubicBezTo>
                <a:cubicBezTo>
                  <a:pt x="21396" y="1683"/>
                  <a:pt x="21420" y="1612"/>
                  <a:pt x="21432" y="1576"/>
                </a:cubicBezTo>
                <a:lnTo>
                  <a:pt x="21432" y="1576"/>
                </a:lnTo>
                <a:cubicBezTo>
                  <a:pt x="21411" y="1610"/>
                  <a:pt x="21391" y="1617"/>
                  <a:pt x="21372" y="1617"/>
                </a:cubicBezTo>
                <a:cubicBezTo>
                  <a:pt x="21359" y="1617"/>
                  <a:pt x="21346" y="1614"/>
                  <a:pt x="21334" y="1614"/>
                </a:cubicBezTo>
                <a:cubicBezTo>
                  <a:pt x="21312" y="1614"/>
                  <a:pt x="21290" y="1623"/>
                  <a:pt x="21265" y="1671"/>
                </a:cubicBezTo>
                <a:cubicBezTo>
                  <a:pt x="21265" y="1648"/>
                  <a:pt x="21265" y="1624"/>
                  <a:pt x="21277" y="1612"/>
                </a:cubicBezTo>
                <a:lnTo>
                  <a:pt x="21277" y="1612"/>
                </a:lnTo>
                <a:cubicBezTo>
                  <a:pt x="21276" y="1613"/>
                  <a:pt x="21274" y="1614"/>
                  <a:pt x="21272" y="1614"/>
                </a:cubicBezTo>
                <a:cubicBezTo>
                  <a:pt x="21269" y="1614"/>
                  <a:pt x="21266" y="1611"/>
                  <a:pt x="21263" y="1611"/>
                </a:cubicBezTo>
                <a:cubicBezTo>
                  <a:pt x="21257" y="1611"/>
                  <a:pt x="21253" y="1622"/>
                  <a:pt x="21253" y="1683"/>
                </a:cubicBezTo>
                <a:lnTo>
                  <a:pt x="21265" y="1659"/>
                </a:lnTo>
                <a:lnTo>
                  <a:pt x="21265" y="1659"/>
                </a:lnTo>
                <a:cubicBezTo>
                  <a:pt x="21265" y="1796"/>
                  <a:pt x="21219" y="1942"/>
                  <a:pt x="21208" y="2031"/>
                </a:cubicBezTo>
                <a:lnTo>
                  <a:pt x="21208" y="2031"/>
                </a:lnTo>
                <a:cubicBezTo>
                  <a:pt x="21224" y="1777"/>
                  <a:pt x="21162" y="1957"/>
                  <a:pt x="21192" y="1613"/>
                </a:cubicBezTo>
                <a:lnTo>
                  <a:pt x="21192" y="1613"/>
                </a:lnTo>
                <a:cubicBezTo>
                  <a:pt x="21188" y="1640"/>
                  <a:pt x="21182" y="1679"/>
                  <a:pt x="21182" y="1731"/>
                </a:cubicBezTo>
                <a:cubicBezTo>
                  <a:pt x="21170" y="1719"/>
                  <a:pt x="21170" y="1671"/>
                  <a:pt x="21182" y="1588"/>
                </a:cubicBezTo>
                <a:lnTo>
                  <a:pt x="21182" y="1588"/>
                </a:lnTo>
                <a:cubicBezTo>
                  <a:pt x="21148" y="1645"/>
                  <a:pt x="21157" y="1756"/>
                  <a:pt x="21127" y="1756"/>
                </a:cubicBezTo>
                <a:cubicBezTo>
                  <a:pt x="21126" y="1756"/>
                  <a:pt x="21124" y="1755"/>
                  <a:pt x="21122" y="1755"/>
                </a:cubicBezTo>
                <a:cubicBezTo>
                  <a:pt x="21122" y="1707"/>
                  <a:pt x="21134" y="1683"/>
                  <a:pt x="21134" y="1624"/>
                </a:cubicBezTo>
                <a:lnTo>
                  <a:pt x="21134" y="1624"/>
                </a:lnTo>
                <a:cubicBezTo>
                  <a:pt x="21115" y="1711"/>
                  <a:pt x="21103" y="1791"/>
                  <a:pt x="21080" y="1791"/>
                </a:cubicBezTo>
                <a:cubicBezTo>
                  <a:pt x="21075" y="1791"/>
                  <a:pt x="21069" y="1787"/>
                  <a:pt x="21063" y="1779"/>
                </a:cubicBezTo>
                <a:cubicBezTo>
                  <a:pt x="21075" y="1755"/>
                  <a:pt x="21075" y="1707"/>
                  <a:pt x="21075" y="1707"/>
                </a:cubicBezTo>
                <a:lnTo>
                  <a:pt x="21075" y="1707"/>
                </a:lnTo>
                <a:cubicBezTo>
                  <a:pt x="21035" y="1727"/>
                  <a:pt x="21004" y="1900"/>
                  <a:pt x="20968" y="1900"/>
                </a:cubicBezTo>
                <a:cubicBezTo>
                  <a:pt x="20960" y="1900"/>
                  <a:pt x="20952" y="1893"/>
                  <a:pt x="20944" y="1874"/>
                </a:cubicBezTo>
                <a:cubicBezTo>
                  <a:pt x="20956" y="1659"/>
                  <a:pt x="20920" y="1802"/>
                  <a:pt x="20920" y="1612"/>
                </a:cubicBezTo>
                <a:lnTo>
                  <a:pt x="20896" y="1671"/>
                </a:lnTo>
                <a:lnTo>
                  <a:pt x="20908" y="1767"/>
                </a:lnTo>
                <a:cubicBezTo>
                  <a:pt x="20907" y="1766"/>
                  <a:pt x="20906" y="1766"/>
                  <a:pt x="20905" y="1766"/>
                </a:cubicBezTo>
                <a:cubicBezTo>
                  <a:pt x="20886" y="1766"/>
                  <a:pt x="20868" y="1853"/>
                  <a:pt x="20849" y="1853"/>
                </a:cubicBezTo>
                <a:cubicBezTo>
                  <a:pt x="20845" y="1853"/>
                  <a:pt x="20841" y="1848"/>
                  <a:pt x="20837" y="1838"/>
                </a:cubicBezTo>
                <a:lnTo>
                  <a:pt x="20860" y="1755"/>
                </a:lnTo>
                <a:lnTo>
                  <a:pt x="20860" y="1755"/>
                </a:lnTo>
                <a:lnTo>
                  <a:pt x="20813" y="1790"/>
                </a:lnTo>
                <a:lnTo>
                  <a:pt x="20837" y="1862"/>
                </a:lnTo>
                <a:cubicBezTo>
                  <a:pt x="20817" y="1952"/>
                  <a:pt x="20830" y="2066"/>
                  <a:pt x="20814" y="2066"/>
                </a:cubicBezTo>
                <a:cubicBezTo>
                  <a:pt x="20811" y="2066"/>
                  <a:pt x="20807" y="2062"/>
                  <a:pt x="20801" y="2052"/>
                </a:cubicBezTo>
                <a:cubicBezTo>
                  <a:pt x="20813" y="2040"/>
                  <a:pt x="20777" y="2052"/>
                  <a:pt x="20765" y="1933"/>
                </a:cubicBezTo>
                <a:cubicBezTo>
                  <a:pt x="20756" y="1987"/>
                  <a:pt x="20747" y="2034"/>
                  <a:pt x="20733" y="2034"/>
                </a:cubicBezTo>
                <a:cubicBezTo>
                  <a:pt x="20729" y="2034"/>
                  <a:pt x="20723" y="2029"/>
                  <a:pt x="20718" y="2017"/>
                </a:cubicBezTo>
                <a:cubicBezTo>
                  <a:pt x="20718" y="1957"/>
                  <a:pt x="20729" y="1802"/>
                  <a:pt x="20729" y="1755"/>
                </a:cubicBezTo>
                <a:lnTo>
                  <a:pt x="20729" y="1755"/>
                </a:lnTo>
                <a:cubicBezTo>
                  <a:pt x="20719" y="1907"/>
                  <a:pt x="20678" y="1820"/>
                  <a:pt x="20653" y="1942"/>
                </a:cubicBezTo>
                <a:lnTo>
                  <a:pt x="20653" y="1942"/>
                </a:lnTo>
                <a:cubicBezTo>
                  <a:pt x="20658" y="1893"/>
                  <a:pt x="20658" y="1833"/>
                  <a:pt x="20658" y="1814"/>
                </a:cubicBezTo>
                <a:lnTo>
                  <a:pt x="20658" y="1814"/>
                </a:lnTo>
                <a:lnTo>
                  <a:pt x="20646" y="1945"/>
                </a:lnTo>
                <a:cubicBezTo>
                  <a:pt x="20634" y="1909"/>
                  <a:pt x="20634" y="1886"/>
                  <a:pt x="20634" y="1802"/>
                </a:cubicBezTo>
                <a:cubicBezTo>
                  <a:pt x="20633" y="1801"/>
                  <a:pt x="20631" y="1801"/>
                  <a:pt x="20630" y="1801"/>
                </a:cubicBezTo>
                <a:cubicBezTo>
                  <a:pt x="20607" y="1801"/>
                  <a:pt x="20632" y="1970"/>
                  <a:pt x="20622" y="1970"/>
                </a:cubicBezTo>
                <a:cubicBezTo>
                  <a:pt x="20620" y="1970"/>
                  <a:pt x="20616" y="1963"/>
                  <a:pt x="20610" y="1945"/>
                </a:cubicBezTo>
                <a:cubicBezTo>
                  <a:pt x="20610" y="1933"/>
                  <a:pt x="20610" y="1909"/>
                  <a:pt x="20610" y="1898"/>
                </a:cubicBezTo>
                <a:cubicBezTo>
                  <a:pt x="20604" y="1887"/>
                  <a:pt x="20597" y="1883"/>
                  <a:pt x="20591" y="1883"/>
                </a:cubicBezTo>
                <a:cubicBezTo>
                  <a:pt x="20569" y="1883"/>
                  <a:pt x="20547" y="1930"/>
                  <a:pt x="20526" y="1930"/>
                </a:cubicBezTo>
                <a:cubicBezTo>
                  <a:pt x="20518" y="1930"/>
                  <a:pt x="20511" y="1924"/>
                  <a:pt x="20503" y="1909"/>
                </a:cubicBezTo>
                <a:cubicBezTo>
                  <a:pt x="20491" y="1719"/>
                  <a:pt x="20527" y="1862"/>
                  <a:pt x="20515" y="1695"/>
                </a:cubicBezTo>
                <a:lnTo>
                  <a:pt x="20515" y="1695"/>
                </a:lnTo>
                <a:cubicBezTo>
                  <a:pt x="20472" y="1727"/>
                  <a:pt x="20420" y="1893"/>
                  <a:pt x="20376" y="1893"/>
                </a:cubicBezTo>
                <a:cubicBezTo>
                  <a:pt x="20370" y="1893"/>
                  <a:pt x="20365" y="1891"/>
                  <a:pt x="20360" y="1886"/>
                </a:cubicBezTo>
                <a:lnTo>
                  <a:pt x="20360" y="1909"/>
                </a:lnTo>
                <a:cubicBezTo>
                  <a:pt x="20360" y="1980"/>
                  <a:pt x="20358" y="2005"/>
                  <a:pt x="20354" y="2005"/>
                </a:cubicBezTo>
                <a:cubicBezTo>
                  <a:pt x="20345" y="2005"/>
                  <a:pt x="20327" y="1871"/>
                  <a:pt x="20312" y="1871"/>
                </a:cubicBezTo>
                <a:cubicBezTo>
                  <a:pt x="20308" y="1871"/>
                  <a:pt x="20304" y="1879"/>
                  <a:pt x="20301" y="1898"/>
                </a:cubicBezTo>
                <a:cubicBezTo>
                  <a:pt x="20301" y="1887"/>
                  <a:pt x="20310" y="1773"/>
                  <a:pt x="20304" y="1773"/>
                </a:cubicBezTo>
                <a:lnTo>
                  <a:pt x="20304" y="1773"/>
                </a:lnTo>
                <a:cubicBezTo>
                  <a:pt x="20303" y="1773"/>
                  <a:pt x="20302" y="1775"/>
                  <a:pt x="20301" y="1779"/>
                </a:cubicBezTo>
                <a:cubicBezTo>
                  <a:pt x="20295" y="1771"/>
                  <a:pt x="20289" y="1768"/>
                  <a:pt x="20284" y="1768"/>
                </a:cubicBezTo>
                <a:cubicBezTo>
                  <a:pt x="20253" y="1768"/>
                  <a:pt x="20222" y="1863"/>
                  <a:pt x="20182" y="1933"/>
                </a:cubicBezTo>
                <a:lnTo>
                  <a:pt x="20182" y="1862"/>
                </a:lnTo>
                <a:cubicBezTo>
                  <a:pt x="20170" y="1802"/>
                  <a:pt x="20134" y="1826"/>
                  <a:pt x="20110" y="1802"/>
                </a:cubicBezTo>
                <a:cubicBezTo>
                  <a:pt x="20098" y="1874"/>
                  <a:pt x="20086" y="1862"/>
                  <a:pt x="20098" y="1957"/>
                </a:cubicBezTo>
                <a:cubicBezTo>
                  <a:pt x="20077" y="1851"/>
                  <a:pt x="20058" y="1816"/>
                  <a:pt x="20041" y="1816"/>
                </a:cubicBezTo>
                <a:cubicBezTo>
                  <a:pt x="20008" y="1816"/>
                  <a:pt x="19980" y="1951"/>
                  <a:pt x="19946" y="1951"/>
                </a:cubicBezTo>
                <a:cubicBezTo>
                  <a:pt x="19931" y="1951"/>
                  <a:pt x="19915" y="1925"/>
                  <a:pt x="19896" y="1850"/>
                </a:cubicBezTo>
                <a:cubicBezTo>
                  <a:pt x="19908" y="1850"/>
                  <a:pt x="19920" y="1790"/>
                  <a:pt x="19908" y="1779"/>
                </a:cubicBezTo>
                <a:lnTo>
                  <a:pt x="19908" y="1779"/>
                </a:lnTo>
                <a:lnTo>
                  <a:pt x="19860" y="1850"/>
                </a:lnTo>
                <a:cubicBezTo>
                  <a:pt x="19872" y="1969"/>
                  <a:pt x="19872" y="1921"/>
                  <a:pt x="19884" y="2017"/>
                </a:cubicBezTo>
                <a:cubicBezTo>
                  <a:pt x="19884" y="2088"/>
                  <a:pt x="19872" y="2148"/>
                  <a:pt x="19860" y="2148"/>
                </a:cubicBezTo>
                <a:cubicBezTo>
                  <a:pt x="19872" y="2064"/>
                  <a:pt x="19848" y="1957"/>
                  <a:pt x="19836" y="1886"/>
                </a:cubicBezTo>
                <a:cubicBezTo>
                  <a:pt x="19836" y="1921"/>
                  <a:pt x="19836" y="1969"/>
                  <a:pt x="19836" y="2005"/>
                </a:cubicBezTo>
                <a:cubicBezTo>
                  <a:pt x="19829" y="1962"/>
                  <a:pt x="19826" y="1946"/>
                  <a:pt x="19824" y="1946"/>
                </a:cubicBezTo>
                <a:lnTo>
                  <a:pt x="19824" y="1946"/>
                </a:lnTo>
                <a:cubicBezTo>
                  <a:pt x="19817" y="1946"/>
                  <a:pt x="19832" y="2128"/>
                  <a:pt x="19816" y="2128"/>
                </a:cubicBezTo>
                <a:cubicBezTo>
                  <a:pt x="19812" y="2128"/>
                  <a:pt x="19807" y="2120"/>
                  <a:pt x="19801" y="2100"/>
                </a:cubicBezTo>
                <a:lnTo>
                  <a:pt x="19801" y="2040"/>
                </a:lnTo>
                <a:cubicBezTo>
                  <a:pt x="19790" y="2072"/>
                  <a:pt x="19780" y="2140"/>
                  <a:pt x="19769" y="2140"/>
                </a:cubicBezTo>
                <a:cubicBezTo>
                  <a:pt x="19768" y="2140"/>
                  <a:pt x="19766" y="2139"/>
                  <a:pt x="19765" y="2136"/>
                </a:cubicBezTo>
                <a:cubicBezTo>
                  <a:pt x="19753" y="2005"/>
                  <a:pt x="19777" y="2076"/>
                  <a:pt x="19765" y="1957"/>
                </a:cubicBezTo>
                <a:lnTo>
                  <a:pt x="19765" y="1957"/>
                </a:lnTo>
                <a:cubicBezTo>
                  <a:pt x="19756" y="1967"/>
                  <a:pt x="19746" y="2126"/>
                  <a:pt x="19731" y="2126"/>
                </a:cubicBezTo>
                <a:cubicBezTo>
                  <a:pt x="19727" y="2126"/>
                  <a:pt x="19722" y="2115"/>
                  <a:pt x="19717" y="2088"/>
                </a:cubicBezTo>
                <a:cubicBezTo>
                  <a:pt x="19717" y="2052"/>
                  <a:pt x="19729" y="2040"/>
                  <a:pt x="19741" y="2005"/>
                </a:cubicBezTo>
                <a:cubicBezTo>
                  <a:pt x="19705" y="1838"/>
                  <a:pt x="19705" y="1886"/>
                  <a:pt x="19694" y="1862"/>
                </a:cubicBezTo>
                <a:lnTo>
                  <a:pt x="19658" y="1790"/>
                </a:lnTo>
                <a:lnTo>
                  <a:pt x="19670" y="1838"/>
                </a:lnTo>
                <a:cubicBezTo>
                  <a:pt x="19663" y="2035"/>
                  <a:pt x="19647" y="2042"/>
                  <a:pt x="19631" y="2042"/>
                </a:cubicBezTo>
                <a:cubicBezTo>
                  <a:pt x="19630" y="2042"/>
                  <a:pt x="19629" y="2042"/>
                  <a:pt x="19627" y="2042"/>
                </a:cubicBezTo>
                <a:cubicBezTo>
                  <a:pt x="19615" y="2042"/>
                  <a:pt x="19604" y="2047"/>
                  <a:pt x="19599" y="2141"/>
                </a:cubicBezTo>
                <a:lnTo>
                  <a:pt x="19599" y="2141"/>
                </a:lnTo>
                <a:cubicBezTo>
                  <a:pt x="19610" y="1923"/>
                  <a:pt x="19598" y="2015"/>
                  <a:pt x="19586" y="1862"/>
                </a:cubicBezTo>
                <a:cubicBezTo>
                  <a:pt x="19575" y="1814"/>
                  <a:pt x="19551" y="1767"/>
                  <a:pt x="19551" y="1719"/>
                </a:cubicBezTo>
                <a:cubicBezTo>
                  <a:pt x="19551" y="1752"/>
                  <a:pt x="19548" y="1762"/>
                  <a:pt x="19545" y="1762"/>
                </a:cubicBezTo>
                <a:cubicBezTo>
                  <a:pt x="19539" y="1762"/>
                  <a:pt x="19529" y="1734"/>
                  <a:pt x="19520" y="1734"/>
                </a:cubicBezTo>
                <a:cubicBezTo>
                  <a:pt x="19513" y="1734"/>
                  <a:pt x="19507" y="1752"/>
                  <a:pt x="19503" y="1814"/>
                </a:cubicBezTo>
                <a:cubicBezTo>
                  <a:pt x="19503" y="1767"/>
                  <a:pt x="19491" y="1802"/>
                  <a:pt x="19479" y="1683"/>
                </a:cubicBezTo>
                <a:lnTo>
                  <a:pt x="19479" y="1683"/>
                </a:lnTo>
                <a:cubicBezTo>
                  <a:pt x="19467" y="1719"/>
                  <a:pt x="19491" y="1767"/>
                  <a:pt x="19503" y="1826"/>
                </a:cubicBezTo>
                <a:cubicBezTo>
                  <a:pt x="19498" y="1863"/>
                  <a:pt x="19491" y="1876"/>
                  <a:pt x="19482" y="1876"/>
                </a:cubicBezTo>
                <a:cubicBezTo>
                  <a:pt x="19459" y="1876"/>
                  <a:pt x="19426" y="1786"/>
                  <a:pt x="19401" y="1786"/>
                </a:cubicBezTo>
                <a:cubicBezTo>
                  <a:pt x="19389" y="1786"/>
                  <a:pt x="19378" y="1808"/>
                  <a:pt x="19372" y="1874"/>
                </a:cubicBezTo>
                <a:cubicBezTo>
                  <a:pt x="19336" y="1969"/>
                  <a:pt x="19348" y="2148"/>
                  <a:pt x="19313" y="2231"/>
                </a:cubicBezTo>
                <a:cubicBezTo>
                  <a:pt x="19289" y="2148"/>
                  <a:pt x="19313" y="2052"/>
                  <a:pt x="19313" y="2052"/>
                </a:cubicBezTo>
                <a:cubicBezTo>
                  <a:pt x="19296" y="2014"/>
                  <a:pt x="19285" y="1998"/>
                  <a:pt x="19276" y="1998"/>
                </a:cubicBezTo>
                <a:cubicBezTo>
                  <a:pt x="19266" y="1998"/>
                  <a:pt x="19259" y="2020"/>
                  <a:pt x="19253" y="2052"/>
                </a:cubicBezTo>
                <a:cubicBezTo>
                  <a:pt x="19253" y="2005"/>
                  <a:pt x="19241" y="1969"/>
                  <a:pt x="19229" y="1909"/>
                </a:cubicBezTo>
                <a:lnTo>
                  <a:pt x="19229" y="1909"/>
                </a:lnTo>
                <a:cubicBezTo>
                  <a:pt x="19219" y="1919"/>
                  <a:pt x="19234" y="2045"/>
                  <a:pt x="19219" y="2045"/>
                </a:cubicBezTo>
                <a:cubicBezTo>
                  <a:pt x="19216" y="2045"/>
                  <a:pt x="19211" y="2040"/>
                  <a:pt x="19205" y="2029"/>
                </a:cubicBezTo>
                <a:cubicBezTo>
                  <a:pt x="19205" y="1969"/>
                  <a:pt x="19205" y="1874"/>
                  <a:pt x="19205" y="1826"/>
                </a:cubicBezTo>
                <a:cubicBezTo>
                  <a:pt x="19194" y="1874"/>
                  <a:pt x="19182" y="1969"/>
                  <a:pt x="19170" y="2017"/>
                </a:cubicBezTo>
                <a:cubicBezTo>
                  <a:pt x="19146" y="1921"/>
                  <a:pt x="19158" y="1874"/>
                  <a:pt x="19158" y="1814"/>
                </a:cubicBezTo>
                <a:lnTo>
                  <a:pt x="19158" y="1814"/>
                </a:lnTo>
                <a:cubicBezTo>
                  <a:pt x="19146" y="1862"/>
                  <a:pt x="19110" y="1909"/>
                  <a:pt x="19122" y="2052"/>
                </a:cubicBezTo>
                <a:lnTo>
                  <a:pt x="19138" y="2085"/>
                </a:lnTo>
                <a:lnTo>
                  <a:pt x="19138" y="2085"/>
                </a:lnTo>
                <a:cubicBezTo>
                  <a:pt x="19130" y="2051"/>
                  <a:pt x="19125" y="1973"/>
                  <a:pt x="19134" y="1945"/>
                </a:cubicBezTo>
                <a:cubicBezTo>
                  <a:pt x="19134" y="1919"/>
                  <a:pt x="19135" y="1908"/>
                  <a:pt x="19138" y="1908"/>
                </a:cubicBezTo>
                <a:cubicBezTo>
                  <a:pt x="19145" y="1908"/>
                  <a:pt x="19161" y="2005"/>
                  <a:pt x="19170" y="2040"/>
                </a:cubicBezTo>
                <a:lnTo>
                  <a:pt x="19158" y="2076"/>
                </a:lnTo>
                <a:cubicBezTo>
                  <a:pt x="19172" y="2166"/>
                  <a:pt x="19182" y="2197"/>
                  <a:pt x="19190" y="2197"/>
                </a:cubicBezTo>
                <a:cubicBezTo>
                  <a:pt x="19208" y="2197"/>
                  <a:pt x="19216" y="2040"/>
                  <a:pt x="19239" y="2040"/>
                </a:cubicBezTo>
                <a:cubicBezTo>
                  <a:pt x="19240" y="2040"/>
                  <a:pt x="19241" y="2040"/>
                  <a:pt x="19241" y="2040"/>
                </a:cubicBezTo>
                <a:lnTo>
                  <a:pt x="19253" y="2255"/>
                </a:lnTo>
                <a:lnTo>
                  <a:pt x="19265" y="2076"/>
                </a:lnTo>
                <a:cubicBezTo>
                  <a:pt x="19277" y="2136"/>
                  <a:pt x="19289" y="2255"/>
                  <a:pt x="19277" y="2290"/>
                </a:cubicBezTo>
                <a:cubicBezTo>
                  <a:pt x="19285" y="2312"/>
                  <a:pt x="19290" y="2320"/>
                  <a:pt x="19293" y="2320"/>
                </a:cubicBezTo>
                <a:cubicBezTo>
                  <a:pt x="19300" y="2320"/>
                  <a:pt x="19299" y="2284"/>
                  <a:pt x="19302" y="2284"/>
                </a:cubicBezTo>
                <a:cubicBezTo>
                  <a:pt x="19303" y="2284"/>
                  <a:pt x="19306" y="2294"/>
                  <a:pt x="19313" y="2326"/>
                </a:cubicBezTo>
                <a:cubicBezTo>
                  <a:pt x="19324" y="2338"/>
                  <a:pt x="19324" y="2350"/>
                  <a:pt x="19324" y="2362"/>
                </a:cubicBezTo>
                <a:lnTo>
                  <a:pt x="19336" y="2290"/>
                </a:lnTo>
                <a:cubicBezTo>
                  <a:pt x="19336" y="2333"/>
                  <a:pt x="19346" y="2425"/>
                  <a:pt x="19339" y="2425"/>
                </a:cubicBezTo>
                <a:cubicBezTo>
                  <a:pt x="19338" y="2425"/>
                  <a:pt x="19338" y="2424"/>
                  <a:pt x="19336" y="2421"/>
                </a:cubicBezTo>
                <a:lnTo>
                  <a:pt x="19336" y="2421"/>
                </a:lnTo>
                <a:cubicBezTo>
                  <a:pt x="19345" y="2442"/>
                  <a:pt x="19351" y="2450"/>
                  <a:pt x="19357" y="2450"/>
                </a:cubicBezTo>
                <a:cubicBezTo>
                  <a:pt x="19374" y="2450"/>
                  <a:pt x="19378" y="2357"/>
                  <a:pt x="19389" y="2357"/>
                </a:cubicBezTo>
                <a:cubicBezTo>
                  <a:pt x="19394" y="2357"/>
                  <a:pt x="19400" y="2371"/>
                  <a:pt x="19408" y="2410"/>
                </a:cubicBezTo>
                <a:lnTo>
                  <a:pt x="19408" y="2421"/>
                </a:lnTo>
                <a:cubicBezTo>
                  <a:pt x="19444" y="2350"/>
                  <a:pt x="19396" y="2267"/>
                  <a:pt x="19408" y="2076"/>
                </a:cubicBezTo>
                <a:lnTo>
                  <a:pt x="19408" y="2076"/>
                </a:lnTo>
                <a:lnTo>
                  <a:pt x="19467" y="2469"/>
                </a:lnTo>
                <a:lnTo>
                  <a:pt x="19455" y="2302"/>
                </a:lnTo>
                <a:lnTo>
                  <a:pt x="19455" y="2302"/>
                </a:lnTo>
                <a:cubicBezTo>
                  <a:pt x="19467" y="2314"/>
                  <a:pt x="19479" y="2326"/>
                  <a:pt x="19479" y="2386"/>
                </a:cubicBezTo>
                <a:cubicBezTo>
                  <a:pt x="19491" y="2279"/>
                  <a:pt x="19467" y="2314"/>
                  <a:pt x="19479" y="2219"/>
                </a:cubicBezTo>
                <a:lnTo>
                  <a:pt x="19479" y="2219"/>
                </a:lnTo>
                <a:cubicBezTo>
                  <a:pt x="19490" y="2264"/>
                  <a:pt x="19500" y="2273"/>
                  <a:pt x="19510" y="2273"/>
                </a:cubicBezTo>
                <a:cubicBezTo>
                  <a:pt x="19517" y="2273"/>
                  <a:pt x="19524" y="2267"/>
                  <a:pt x="19530" y="2267"/>
                </a:cubicBezTo>
                <a:cubicBezTo>
                  <a:pt x="19535" y="2267"/>
                  <a:pt x="19540" y="2271"/>
                  <a:pt x="19545" y="2287"/>
                </a:cubicBezTo>
                <a:lnTo>
                  <a:pt x="19545" y="2287"/>
                </a:lnTo>
                <a:cubicBezTo>
                  <a:pt x="19541" y="2271"/>
                  <a:pt x="19541" y="2255"/>
                  <a:pt x="19551" y="2219"/>
                </a:cubicBezTo>
                <a:lnTo>
                  <a:pt x="19551" y="2219"/>
                </a:lnTo>
                <a:cubicBezTo>
                  <a:pt x="19558" y="2306"/>
                  <a:pt x="19563" y="2333"/>
                  <a:pt x="19568" y="2333"/>
                </a:cubicBezTo>
                <a:cubicBezTo>
                  <a:pt x="19576" y="2333"/>
                  <a:pt x="19582" y="2263"/>
                  <a:pt x="19595" y="2263"/>
                </a:cubicBezTo>
                <a:cubicBezTo>
                  <a:pt x="19599" y="2263"/>
                  <a:pt x="19604" y="2270"/>
                  <a:pt x="19610" y="2290"/>
                </a:cubicBezTo>
                <a:cubicBezTo>
                  <a:pt x="19610" y="2433"/>
                  <a:pt x="19586" y="2362"/>
                  <a:pt x="19610" y="2481"/>
                </a:cubicBezTo>
                <a:cubicBezTo>
                  <a:pt x="19610" y="2411"/>
                  <a:pt x="19614" y="2387"/>
                  <a:pt x="19620" y="2387"/>
                </a:cubicBezTo>
                <a:cubicBezTo>
                  <a:pt x="19633" y="2387"/>
                  <a:pt x="19656" y="2498"/>
                  <a:pt x="19666" y="2498"/>
                </a:cubicBezTo>
                <a:cubicBezTo>
                  <a:pt x="19668" y="2498"/>
                  <a:pt x="19669" y="2497"/>
                  <a:pt x="19670" y="2493"/>
                </a:cubicBezTo>
                <a:cubicBezTo>
                  <a:pt x="19658" y="2302"/>
                  <a:pt x="19705" y="2410"/>
                  <a:pt x="19729" y="2338"/>
                </a:cubicBezTo>
                <a:cubicBezTo>
                  <a:pt x="19741" y="2410"/>
                  <a:pt x="19801" y="2445"/>
                  <a:pt x="19825" y="2505"/>
                </a:cubicBezTo>
                <a:lnTo>
                  <a:pt x="19825" y="2541"/>
                </a:lnTo>
                <a:cubicBezTo>
                  <a:pt x="19825" y="2350"/>
                  <a:pt x="19860" y="2386"/>
                  <a:pt x="19872" y="2338"/>
                </a:cubicBezTo>
                <a:cubicBezTo>
                  <a:pt x="19884" y="2457"/>
                  <a:pt x="19872" y="2505"/>
                  <a:pt x="19872" y="2552"/>
                </a:cubicBezTo>
                <a:lnTo>
                  <a:pt x="19884" y="2552"/>
                </a:lnTo>
                <a:cubicBezTo>
                  <a:pt x="19896" y="2493"/>
                  <a:pt x="19896" y="2457"/>
                  <a:pt x="19908" y="2433"/>
                </a:cubicBezTo>
                <a:lnTo>
                  <a:pt x="19908" y="2576"/>
                </a:lnTo>
                <a:cubicBezTo>
                  <a:pt x="19926" y="2576"/>
                  <a:pt x="19945" y="2475"/>
                  <a:pt x="19969" y="2475"/>
                </a:cubicBezTo>
                <a:cubicBezTo>
                  <a:pt x="19976" y="2475"/>
                  <a:pt x="19983" y="2484"/>
                  <a:pt x="19991" y="2505"/>
                </a:cubicBezTo>
                <a:cubicBezTo>
                  <a:pt x="19991" y="2374"/>
                  <a:pt x="19956" y="2136"/>
                  <a:pt x="19979" y="2040"/>
                </a:cubicBezTo>
                <a:lnTo>
                  <a:pt x="19979" y="2040"/>
                </a:lnTo>
                <a:cubicBezTo>
                  <a:pt x="19991" y="2112"/>
                  <a:pt x="19991" y="2243"/>
                  <a:pt x="19991" y="2267"/>
                </a:cubicBezTo>
                <a:cubicBezTo>
                  <a:pt x="19991" y="2258"/>
                  <a:pt x="19991" y="2230"/>
                  <a:pt x="19996" y="2230"/>
                </a:cubicBezTo>
                <a:cubicBezTo>
                  <a:pt x="19998" y="2230"/>
                  <a:pt x="20000" y="2233"/>
                  <a:pt x="20003" y="2243"/>
                </a:cubicBezTo>
                <a:lnTo>
                  <a:pt x="19991" y="2362"/>
                </a:lnTo>
                <a:cubicBezTo>
                  <a:pt x="19994" y="2368"/>
                  <a:pt x="19997" y="2371"/>
                  <a:pt x="19998" y="2371"/>
                </a:cubicBezTo>
                <a:cubicBezTo>
                  <a:pt x="20009" y="2371"/>
                  <a:pt x="19996" y="2266"/>
                  <a:pt x="20013" y="2266"/>
                </a:cubicBezTo>
                <a:cubicBezTo>
                  <a:pt x="20013" y="2266"/>
                  <a:pt x="20014" y="2266"/>
                  <a:pt x="20015" y="2267"/>
                </a:cubicBezTo>
                <a:cubicBezTo>
                  <a:pt x="20015" y="2374"/>
                  <a:pt x="20027" y="2338"/>
                  <a:pt x="20027" y="2421"/>
                </a:cubicBezTo>
                <a:cubicBezTo>
                  <a:pt x="20026" y="2423"/>
                  <a:pt x="20024" y="2423"/>
                  <a:pt x="20023" y="2423"/>
                </a:cubicBezTo>
                <a:cubicBezTo>
                  <a:pt x="20018" y="2423"/>
                  <a:pt x="20015" y="2408"/>
                  <a:pt x="20011" y="2408"/>
                </a:cubicBezTo>
                <a:cubicBezTo>
                  <a:pt x="20009" y="2408"/>
                  <a:pt x="20006" y="2411"/>
                  <a:pt x="20003" y="2421"/>
                </a:cubicBezTo>
                <a:cubicBezTo>
                  <a:pt x="20027" y="2445"/>
                  <a:pt x="20039" y="2505"/>
                  <a:pt x="20051" y="2576"/>
                </a:cubicBezTo>
                <a:cubicBezTo>
                  <a:pt x="20051" y="2517"/>
                  <a:pt x="20039" y="2445"/>
                  <a:pt x="20051" y="2421"/>
                </a:cubicBezTo>
                <a:cubicBezTo>
                  <a:pt x="20075" y="2421"/>
                  <a:pt x="20063" y="2552"/>
                  <a:pt x="20086" y="2600"/>
                </a:cubicBezTo>
                <a:cubicBezTo>
                  <a:pt x="20086" y="2529"/>
                  <a:pt x="20110" y="2600"/>
                  <a:pt x="20098" y="2445"/>
                </a:cubicBezTo>
                <a:lnTo>
                  <a:pt x="20098" y="2445"/>
                </a:lnTo>
                <a:cubicBezTo>
                  <a:pt x="20110" y="2457"/>
                  <a:pt x="20110" y="2529"/>
                  <a:pt x="20122" y="2564"/>
                </a:cubicBezTo>
                <a:cubicBezTo>
                  <a:pt x="20134" y="2493"/>
                  <a:pt x="20182" y="2541"/>
                  <a:pt x="20158" y="2386"/>
                </a:cubicBezTo>
                <a:lnTo>
                  <a:pt x="20158" y="2374"/>
                </a:lnTo>
                <a:cubicBezTo>
                  <a:pt x="20158" y="2362"/>
                  <a:pt x="20158" y="2362"/>
                  <a:pt x="20158" y="2362"/>
                </a:cubicBezTo>
                <a:cubicBezTo>
                  <a:pt x="20170" y="2323"/>
                  <a:pt x="20182" y="2309"/>
                  <a:pt x="20194" y="2309"/>
                </a:cubicBezTo>
                <a:cubicBezTo>
                  <a:pt x="20224" y="2309"/>
                  <a:pt x="20254" y="2396"/>
                  <a:pt x="20284" y="2396"/>
                </a:cubicBezTo>
                <a:cubicBezTo>
                  <a:pt x="20290" y="2396"/>
                  <a:pt x="20295" y="2393"/>
                  <a:pt x="20301" y="2386"/>
                </a:cubicBezTo>
                <a:lnTo>
                  <a:pt x="20301" y="2433"/>
                </a:lnTo>
                <a:cubicBezTo>
                  <a:pt x="20325" y="2374"/>
                  <a:pt x="20360" y="2398"/>
                  <a:pt x="20384" y="2290"/>
                </a:cubicBezTo>
                <a:cubicBezTo>
                  <a:pt x="20384" y="2290"/>
                  <a:pt x="20396" y="2386"/>
                  <a:pt x="20396" y="2445"/>
                </a:cubicBezTo>
                <a:cubicBezTo>
                  <a:pt x="20410" y="2417"/>
                  <a:pt x="20416" y="2388"/>
                  <a:pt x="20424" y="2388"/>
                </a:cubicBezTo>
                <a:cubicBezTo>
                  <a:pt x="20429" y="2388"/>
                  <a:pt x="20434" y="2400"/>
                  <a:pt x="20444" y="2433"/>
                </a:cubicBezTo>
                <a:cubicBezTo>
                  <a:pt x="20436" y="2487"/>
                  <a:pt x="20443" y="2501"/>
                  <a:pt x="20443" y="2501"/>
                </a:cubicBezTo>
                <a:cubicBezTo>
                  <a:pt x="20443" y="2501"/>
                  <a:pt x="20440" y="2497"/>
                  <a:pt x="20432" y="2493"/>
                </a:cubicBezTo>
                <a:lnTo>
                  <a:pt x="20432" y="2493"/>
                </a:lnTo>
                <a:cubicBezTo>
                  <a:pt x="20446" y="2521"/>
                  <a:pt x="20451" y="2561"/>
                  <a:pt x="20461" y="2561"/>
                </a:cubicBezTo>
                <a:cubicBezTo>
                  <a:pt x="20468" y="2561"/>
                  <a:pt x="20476" y="2540"/>
                  <a:pt x="20491" y="2481"/>
                </a:cubicBezTo>
                <a:lnTo>
                  <a:pt x="20491" y="2481"/>
                </a:lnTo>
                <a:cubicBezTo>
                  <a:pt x="20482" y="2580"/>
                  <a:pt x="20494" y="2625"/>
                  <a:pt x="20505" y="2625"/>
                </a:cubicBezTo>
                <a:cubicBezTo>
                  <a:pt x="20509" y="2625"/>
                  <a:pt x="20512" y="2621"/>
                  <a:pt x="20515" y="2612"/>
                </a:cubicBezTo>
                <a:lnTo>
                  <a:pt x="20503" y="2517"/>
                </a:lnTo>
                <a:cubicBezTo>
                  <a:pt x="20508" y="2507"/>
                  <a:pt x="20513" y="2503"/>
                  <a:pt x="20518" y="2503"/>
                </a:cubicBezTo>
                <a:cubicBezTo>
                  <a:pt x="20525" y="2503"/>
                  <a:pt x="20532" y="2510"/>
                  <a:pt x="20539" y="2517"/>
                </a:cubicBezTo>
                <a:lnTo>
                  <a:pt x="20539" y="2695"/>
                </a:lnTo>
                <a:cubicBezTo>
                  <a:pt x="20547" y="2731"/>
                  <a:pt x="20555" y="2745"/>
                  <a:pt x="20563" y="2745"/>
                </a:cubicBezTo>
                <a:cubicBezTo>
                  <a:pt x="20591" y="2745"/>
                  <a:pt x="20618" y="2570"/>
                  <a:pt x="20642" y="2570"/>
                </a:cubicBezTo>
                <a:cubicBezTo>
                  <a:pt x="20652" y="2570"/>
                  <a:pt x="20661" y="2599"/>
                  <a:pt x="20670" y="2683"/>
                </a:cubicBezTo>
                <a:cubicBezTo>
                  <a:pt x="20682" y="2564"/>
                  <a:pt x="20646" y="2600"/>
                  <a:pt x="20658" y="2457"/>
                </a:cubicBezTo>
                <a:lnTo>
                  <a:pt x="20658" y="2457"/>
                </a:lnTo>
                <a:cubicBezTo>
                  <a:pt x="20682" y="2481"/>
                  <a:pt x="20706" y="2731"/>
                  <a:pt x="20706" y="2731"/>
                </a:cubicBezTo>
                <a:cubicBezTo>
                  <a:pt x="20710" y="2743"/>
                  <a:pt x="20714" y="2748"/>
                  <a:pt x="20718" y="2748"/>
                </a:cubicBezTo>
                <a:cubicBezTo>
                  <a:pt x="20742" y="2748"/>
                  <a:pt x="20754" y="2534"/>
                  <a:pt x="20772" y="2534"/>
                </a:cubicBezTo>
                <a:cubicBezTo>
                  <a:pt x="20773" y="2534"/>
                  <a:pt x="20775" y="2536"/>
                  <a:pt x="20777" y="2541"/>
                </a:cubicBezTo>
                <a:cubicBezTo>
                  <a:pt x="20777" y="2481"/>
                  <a:pt x="20777" y="2314"/>
                  <a:pt x="20801" y="2255"/>
                </a:cubicBezTo>
                <a:cubicBezTo>
                  <a:pt x="20837" y="2279"/>
                  <a:pt x="20837" y="2517"/>
                  <a:pt x="20813" y="2576"/>
                </a:cubicBezTo>
                <a:cubicBezTo>
                  <a:pt x="20813" y="2576"/>
                  <a:pt x="20801" y="2552"/>
                  <a:pt x="20801" y="2541"/>
                </a:cubicBezTo>
                <a:cubicBezTo>
                  <a:pt x="20801" y="2552"/>
                  <a:pt x="20789" y="2588"/>
                  <a:pt x="20801" y="2648"/>
                </a:cubicBezTo>
                <a:lnTo>
                  <a:pt x="20801" y="2588"/>
                </a:lnTo>
                <a:cubicBezTo>
                  <a:pt x="20813" y="2648"/>
                  <a:pt x="20848" y="2648"/>
                  <a:pt x="20837" y="2755"/>
                </a:cubicBezTo>
                <a:cubicBezTo>
                  <a:pt x="20856" y="2707"/>
                  <a:pt x="20852" y="2667"/>
                  <a:pt x="20843" y="2635"/>
                </a:cubicBezTo>
                <a:lnTo>
                  <a:pt x="20843" y="2635"/>
                </a:lnTo>
                <a:cubicBezTo>
                  <a:pt x="20852" y="2657"/>
                  <a:pt x="20860" y="2661"/>
                  <a:pt x="20868" y="2661"/>
                </a:cubicBezTo>
                <a:cubicBezTo>
                  <a:pt x="20874" y="2661"/>
                  <a:pt x="20879" y="2660"/>
                  <a:pt x="20884" y="2660"/>
                </a:cubicBezTo>
                <a:cubicBezTo>
                  <a:pt x="20892" y="2660"/>
                  <a:pt x="20900" y="2664"/>
                  <a:pt x="20908" y="2683"/>
                </a:cubicBezTo>
                <a:cubicBezTo>
                  <a:pt x="20908" y="2648"/>
                  <a:pt x="20908" y="2576"/>
                  <a:pt x="20908" y="2576"/>
                </a:cubicBezTo>
                <a:cubicBezTo>
                  <a:pt x="20915" y="2587"/>
                  <a:pt x="20921" y="2592"/>
                  <a:pt x="20926" y="2592"/>
                </a:cubicBezTo>
                <a:cubicBezTo>
                  <a:pt x="20950" y="2592"/>
                  <a:pt x="20937" y="2453"/>
                  <a:pt x="20968" y="2433"/>
                </a:cubicBezTo>
                <a:lnTo>
                  <a:pt x="20968" y="2433"/>
                </a:lnTo>
                <a:cubicBezTo>
                  <a:pt x="20977" y="2507"/>
                  <a:pt x="20964" y="2603"/>
                  <a:pt x="20975" y="2603"/>
                </a:cubicBezTo>
                <a:cubicBezTo>
                  <a:pt x="20978" y="2603"/>
                  <a:pt x="20983" y="2595"/>
                  <a:pt x="20991" y="2576"/>
                </a:cubicBezTo>
                <a:lnTo>
                  <a:pt x="20991" y="2576"/>
                </a:lnTo>
                <a:cubicBezTo>
                  <a:pt x="21003" y="2648"/>
                  <a:pt x="20991" y="2743"/>
                  <a:pt x="20979" y="2791"/>
                </a:cubicBezTo>
                <a:cubicBezTo>
                  <a:pt x="20987" y="2764"/>
                  <a:pt x="20994" y="2753"/>
                  <a:pt x="21000" y="2753"/>
                </a:cubicBezTo>
                <a:cubicBezTo>
                  <a:pt x="21021" y="2753"/>
                  <a:pt x="21032" y="2879"/>
                  <a:pt x="21051" y="2898"/>
                </a:cubicBezTo>
                <a:lnTo>
                  <a:pt x="21051" y="2791"/>
                </a:lnTo>
                <a:cubicBezTo>
                  <a:pt x="21063" y="2814"/>
                  <a:pt x="21063" y="2814"/>
                  <a:pt x="21063" y="2874"/>
                </a:cubicBezTo>
                <a:cubicBezTo>
                  <a:pt x="21075" y="2791"/>
                  <a:pt x="21063" y="2660"/>
                  <a:pt x="21087" y="2552"/>
                </a:cubicBezTo>
                <a:cubicBezTo>
                  <a:pt x="21089" y="2565"/>
                  <a:pt x="21093" y="2569"/>
                  <a:pt x="21097" y="2569"/>
                </a:cubicBezTo>
                <a:cubicBezTo>
                  <a:pt x="21104" y="2569"/>
                  <a:pt x="21111" y="2559"/>
                  <a:pt x="21117" y="2559"/>
                </a:cubicBezTo>
                <a:cubicBezTo>
                  <a:pt x="21124" y="2559"/>
                  <a:pt x="21128" y="2575"/>
                  <a:pt x="21122" y="2648"/>
                </a:cubicBezTo>
                <a:cubicBezTo>
                  <a:pt x="21118" y="2641"/>
                  <a:pt x="21115" y="2638"/>
                  <a:pt x="21113" y="2638"/>
                </a:cubicBezTo>
                <a:cubicBezTo>
                  <a:pt x="21095" y="2638"/>
                  <a:pt x="21116" y="2804"/>
                  <a:pt x="21090" y="2835"/>
                </a:cubicBezTo>
                <a:lnTo>
                  <a:pt x="21090" y="2835"/>
                </a:lnTo>
                <a:cubicBezTo>
                  <a:pt x="21095" y="2831"/>
                  <a:pt x="21099" y="2829"/>
                  <a:pt x="21103" y="2829"/>
                </a:cubicBezTo>
                <a:cubicBezTo>
                  <a:pt x="21107" y="2829"/>
                  <a:pt x="21110" y="2832"/>
                  <a:pt x="21110" y="2838"/>
                </a:cubicBezTo>
                <a:cubicBezTo>
                  <a:pt x="21110" y="2862"/>
                  <a:pt x="21110" y="2874"/>
                  <a:pt x="21110" y="2886"/>
                </a:cubicBezTo>
                <a:cubicBezTo>
                  <a:pt x="21115" y="2915"/>
                  <a:pt x="21119" y="2927"/>
                  <a:pt x="21122" y="2927"/>
                </a:cubicBezTo>
                <a:cubicBezTo>
                  <a:pt x="21135" y="2927"/>
                  <a:pt x="21141" y="2707"/>
                  <a:pt x="21170" y="2707"/>
                </a:cubicBezTo>
                <a:lnTo>
                  <a:pt x="21170" y="2707"/>
                </a:lnTo>
                <a:cubicBezTo>
                  <a:pt x="21159" y="2791"/>
                  <a:pt x="21167" y="2866"/>
                  <a:pt x="21178" y="2866"/>
                </a:cubicBezTo>
                <a:cubicBezTo>
                  <a:pt x="21179" y="2866"/>
                  <a:pt x="21180" y="2865"/>
                  <a:pt x="21182" y="2862"/>
                </a:cubicBezTo>
                <a:cubicBezTo>
                  <a:pt x="21158" y="2862"/>
                  <a:pt x="21182" y="2707"/>
                  <a:pt x="21194" y="2636"/>
                </a:cubicBezTo>
                <a:cubicBezTo>
                  <a:pt x="21199" y="2652"/>
                  <a:pt x="21204" y="2659"/>
                  <a:pt x="21208" y="2659"/>
                </a:cubicBezTo>
                <a:cubicBezTo>
                  <a:pt x="21223" y="2659"/>
                  <a:pt x="21232" y="2588"/>
                  <a:pt x="21241" y="2588"/>
                </a:cubicBezTo>
                <a:lnTo>
                  <a:pt x="21229" y="2564"/>
                </a:lnTo>
                <a:cubicBezTo>
                  <a:pt x="21229" y="2469"/>
                  <a:pt x="21241" y="2481"/>
                  <a:pt x="21265" y="2445"/>
                </a:cubicBezTo>
                <a:lnTo>
                  <a:pt x="21265" y="2445"/>
                </a:lnTo>
                <a:cubicBezTo>
                  <a:pt x="21265" y="2469"/>
                  <a:pt x="21263" y="2484"/>
                  <a:pt x="21261" y="2494"/>
                </a:cubicBezTo>
                <a:lnTo>
                  <a:pt x="21261" y="2494"/>
                </a:lnTo>
                <a:cubicBezTo>
                  <a:pt x="21263" y="2489"/>
                  <a:pt x="21264" y="2487"/>
                  <a:pt x="21266" y="2487"/>
                </a:cubicBezTo>
                <a:cubicBezTo>
                  <a:pt x="21279" y="2487"/>
                  <a:pt x="21289" y="2622"/>
                  <a:pt x="21303" y="2622"/>
                </a:cubicBezTo>
                <a:cubicBezTo>
                  <a:pt x="21306" y="2622"/>
                  <a:pt x="21309" y="2615"/>
                  <a:pt x="21313" y="2600"/>
                </a:cubicBezTo>
                <a:cubicBezTo>
                  <a:pt x="21325" y="2660"/>
                  <a:pt x="21313" y="2767"/>
                  <a:pt x="21313" y="2814"/>
                </a:cubicBezTo>
                <a:cubicBezTo>
                  <a:pt x="21320" y="2791"/>
                  <a:pt x="21326" y="2781"/>
                  <a:pt x="21331" y="2781"/>
                </a:cubicBezTo>
                <a:cubicBezTo>
                  <a:pt x="21346" y="2781"/>
                  <a:pt x="21353" y="2872"/>
                  <a:pt x="21369" y="2872"/>
                </a:cubicBezTo>
                <a:cubicBezTo>
                  <a:pt x="21373" y="2872"/>
                  <a:pt x="21378" y="2866"/>
                  <a:pt x="21384" y="2850"/>
                </a:cubicBezTo>
                <a:cubicBezTo>
                  <a:pt x="21372" y="2719"/>
                  <a:pt x="21372" y="2755"/>
                  <a:pt x="21408" y="2636"/>
                </a:cubicBezTo>
                <a:lnTo>
                  <a:pt x="21408" y="2636"/>
                </a:lnTo>
                <a:lnTo>
                  <a:pt x="21349" y="2719"/>
                </a:lnTo>
                <a:lnTo>
                  <a:pt x="21396" y="2541"/>
                </a:lnTo>
                <a:cubicBezTo>
                  <a:pt x="21395" y="2540"/>
                  <a:pt x="21393" y="2539"/>
                  <a:pt x="21391" y="2539"/>
                </a:cubicBezTo>
                <a:cubicBezTo>
                  <a:pt x="21372" y="2539"/>
                  <a:pt x="21354" y="2592"/>
                  <a:pt x="21350" y="2592"/>
                </a:cubicBezTo>
                <a:cubicBezTo>
                  <a:pt x="21349" y="2592"/>
                  <a:pt x="21349" y="2591"/>
                  <a:pt x="21349" y="2588"/>
                </a:cubicBezTo>
                <a:cubicBezTo>
                  <a:pt x="21372" y="2493"/>
                  <a:pt x="21360" y="2517"/>
                  <a:pt x="21360" y="2421"/>
                </a:cubicBezTo>
                <a:lnTo>
                  <a:pt x="21360" y="2421"/>
                </a:lnTo>
                <a:cubicBezTo>
                  <a:pt x="21363" y="2466"/>
                  <a:pt x="21368" y="2482"/>
                  <a:pt x="21373" y="2482"/>
                </a:cubicBezTo>
                <a:cubicBezTo>
                  <a:pt x="21386" y="2482"/>
                  <a:pt x="21403" y="2403"/>
                  <a:pt x="21418" y="2403"/>
                </a:cubicBezTo>
                <a:cubicBezTo>
                  <a:pt x="21423" y="2403"/>
                  <a:pt x="21428" y="2412"/>
                  <a:pt x="21432" y="2433"/>
                </a:cubicBezTo>
                <a:lnTo>
                  <a:pt x="21408" y="2743"/>
                </a:lnTo>
                <a:cubicBezTo>
                  <a:pt x="21413" y="2771"/>
                  <a:pt x="21418" y="2782"/>
                  <a:pt x="21425" y="2782"/>
                </a:cubicBezTo>
                <a:cubicBezTo>
                  <a:pt x="21447" y="2782"/>
                  <a:pt x="21477" y="2656"/>
                  <a:pt x="21509" y="2656"/>
                </a:cubicBezTo>
                <a:cubicBezTo>
                  <a:pt x="21515" y="2656"/>
                  <a:pt x="21521" y="2661"/>
                  <a:pt x="21527" y="2671"/>
                </a:cubicBezTo>
                <a:lnTo>
                  <a:pt x="21515" y="2624"/>
                </a:lnTo>
                <a:cubicBezTo>
                  <a:pt x="21520" y="2569"/>
                  <a:pt x="21527" y="2556"/>
                  <a:pt x="21535" y="2556"/>
                </a:cubicBezTo>
                <a:cubicBezTo>
                  <a:pt x="21541" y="2556"/>
                  <a:pt x="21548" y="2566"/>
                  <a:pt x="21554" y="2566"/>
                </a:cubicBezTo>
                <a:cubicBezTo>
                  <a:pt x="21557" y="2566"/>
                  <a:pt x="21560" y="2562"/>
                  <a:pt x="21563" y="2552"/>
                </a:cubicBezTo>
                <a:lnTo>
                  <a:pt x="21563" y="2552"/>
                </a:lnTo>
                <a:cubicBezTo>
                  <a:pt x="21551" y="2660"/>
                  <a:pt x="21563" y="2695"/>
                  <a:pt x="21563" y="2755"/>
                </a:cubicBezTo>
                <a:cubicBezTo>
                  <a:pt x="21575" y="2683"/>
                  <a:pt x="21599" y="2767"/>
                  <a:pt x="21622" y="2564"/>
                </a:cubicBezTo>
                <a:lnTo>
                  <a:pt x="21634" y="2707"/>
                </a:lnTo>
                <a:cubicBezTo>
                  <a:pt x="21636" y="2710"/>
                  <a:pt x="21637" y="2712"/>
                  <a:pt x="21639" y="2712"/>
                </a:cubicBezTo>
                <a:cubicBezTo>
                  <a:pt x="21661" y="2712"/>
                  <a:pt x="21693" y="2443"/>
                  <a:pt x="21724" y="2443"/>
                </a:cubicBezTo>
                <a:cubicBezTo>
                  <a:pt x="21726" y="2443"/>
                  <a:pt x="21728" y="2443"/>
                  <a:pt x="21730" y="2445"/>
                </a:cubicBezTo>
                <a:cubicBezTo>
                  <a:pt x="21706" y="2564"/>
                  <a:pt x="21718" y="2636"/>
                  <a:pt x="21694" y="2707"/>
                </a:cubicBezTo>
                <a:cubicBezTo>
                  <a:pt x="21698" y="2712"/>
                  <a:pt x="21703" y="2716"/>
                  <a:pt x="21707" y="2716"/>
                </a:cubicBezTo>
                <a:cubicBezTo>
                  <a:pt x="21713" y="2716"/>
                  <a:pt x="21718" y="2704"/>
                  <a:pt x="21718" y="2660"/>
                </a:cubicBezTo>
                <a:cubicBezTo>
                  <a:pt x="21718" y="2671"/>
                  <a:pt x="21719" y="2675"/>
                  <a:pt x="21721" y="2675"/>
                </a:cubicBezTo>
                <a:cubicBezTo>
                  <a:pt x="21729" y="2675"/>
                  <a:pt x="21751" y="2598"/>
                  <a:pt x="21760" y="2598"/>
                </a:cubicBezTo>
                <a:cubicBezTo>
                  <a:pt x="21763" y="2598"/>
                  <a:pt x="21765" y="2605"/>
                  <a:pt x="21765" y="2624"/>
                </a:cubicBezTo>
                <a:cubicBezTo>
                  <a:pt x="21777" y="2579"/>
                  <a:pt x="21788" y="2480"/>
                  <a:pt x="21799" y="2480"/>
                </a:cubicBezTo>
                <a:cubicBezTo>
                  <a:pt x="21800" y="2480"/>
                  <a:pt x="21800" y="2480"/>
                  <a:pt x="21801" y="2481"/>
                </a:cubicBezTo>
                <a:cubicBezTo>
                  <a:pt x="21801" y="2505"/>
                  <a:pt x="21801" y="2529"/>
                  <a:pt x="21801" y="2529"/>
                </a:cubicBezTo>
                <a:cubicBezTo>
                  <a:pt x="21801" y="2481"/>
                  <a:pt x="21825" y="2469"/>
                  <a:pt x="21825" y="2350"/>
                </a:cubicBezTo>
                <a:cubicBezTo>
                  <a:pt x="21830" y="2478"/>
                  <a:pt x="21848" y="2502"/>
                  <a:pt x="21868" y="2502"/>
                </a:cubicBezTo>
                <a:cubicBezTo>
                  <a:pt x="21881" y="2502"/>
                  <a:pt x="21894" y="2493"/>
                  <a:pt x="21906" y="2493"/>
                </a:cubicBezTo>
                <a:cubicBezTo>
                  <a:pt x="21924" y="2493"/>
                  <a:pt x="21940" y="2513"/>
                  <a:pt x="21944" y="2612"/>
                </a:cubicBezTo>
                <a:cubicBezTo>
                  <a:pt x="21968" y="2588"/>
                  <a:pt x="22003" y="2552"/>
                  <a:pt x="22027" y="2552"/>
                </a:cubicBezTo>
                <a:cubicBezTo>
                  <a:pt x="22027" y="2567"/>
                  <a:pt x="22027" y="2582"/>
                  <a:pt x="22027" y="2588"/>
                </a:cubicBezTo>
                <a:cubicBezTo>
                  <a:pt x="22030" y="2599"/>
                  <a:pt x="22033" y="2604"/>
                  <a:pt x="22035" y="2604"/>
                </a:cubicBezTo>
                <a:cubicBezTo>
                  <a:pt x="22053" y="2604"/>
                  <a:pt x="22072" y="2390"/>
                  <a:pt x="22090" y="2390"/>
                </a:cubicBezTo>
                <a:cubicBezTo>
                  <a:pt x="22093" y="2390"/>
                  <a:pt x="22096" y="2396"/>
                  <a:pt x="22099" y="2410"/>
                </a:cubicBezTo>
                <a:cubicBezTo>
                  <a:pt x="22111" y="2576"/>
                  <a:pt x="22075" y="2493"/>
                  <a:pt x="22075" y="2564"/>
                </a:cubicBezTo>
                <a:cubicBezTo>
                  <a:pt x="22067" y="2676"/>
                  <a:pt x="22071" y="2708"/>
                  <a:pt x="22080" y="2708"/>
                </a:cubicBezTo>
                <a:cubicBezTo>
                  <a:pt x="22091" y="2708"/>
                  <a:pt x="22111" y="2656"/>
                  <a:pt x="22123" y="2656"/>
                </a:cubicBezTo>
                <a:cubicBezTo>
                  <a:pt x="22130" y="2656"/>
                  <a:pt x="22134" y="2672"/>
                  <a:pt x="22134" y="2719"/>
                </a:cubicBezTo>
                <a:lnTo>
                  <a:pt x="22122" y="2743"/>
                </a:lnTo>
                <a:cubicBezTo>
                  <a:pt x="22125" y="2763"/>
                  <a:pt x="22129" y="2771"/>
                  <a:pt x="22134" y="2771"/>
                </a:cubicBezTo>
                <a:cubicBezTo>
                  <a:pt x="22153" y="2771"/>
                  <a:pt x="22191" y="2644"/>
                  <a:pt x="22212" y="2644"/>
                </a:cubicBezTo>
                <a:cubicBezTo>
                  <a:pt x="22214" y="2644"/>
                  <a:pt x="22216" y="2645"/>
                  <a:pt x="22218" y="2648"/>
                </a:cubicBezTo>
                <a:cubicBezTo>
                  <a:pt x="22218" y="2648"/>
                  <a:pt x="22218" y="2671"/>
                  <a:pt x="22218" y="2695"/>
                </a:cubicBezTo>
                <a:cubicBezTo>
                  <a:pt x="22253" y="2517"/>
                  <a:pt x="22301" y="2469"/>
                  <a:pt x="22337" y="2421"/>
                </a:cubicBezTo>
                <a:lnTo>
                  <a:pt x="22337" y="2421"/>
                </a:lnTo>
                <a:cubicBezTo>
                  <a:pt x="22313" y="2552"/>
                  <a:pt x="22313" y="2493"/>
                  <a:pt x="22313" y="2636"/>
                </a:cubicBezTo>
                <a:cubicBezTo>
                  <a:pt x="22325" y="2612"/>
                  <a:pt x="22325" y="2410"/>
                  <a:pt x="22361" y="2386"/>
                </a:cubicBezTo>
                <a:cubicBezTo>
                  <a:pt x="22361" y="2457"/>
                  <a:pt x="22372" y="2517"/>
                  <a:pt x="22361" y="2660"/>
                </a:cubicBezTo>
                <a:lnTo>
                  <a:pt x="22337" y="2671"/>
                </a:lnTo>
                <a:cubicBezTo>
                  <a:pt x="22333" y="2730"/>
                  <a:pt x="22335" y="2749"/>
                  <a:pt x="22341" y="2749"/>
                </a:cubicBezTo>
                <a:cubicBezTo>
                  <a:pt x="22350" y="2749"/>
                  <a:pt x="22367" y="2691"/>
                  <a:pt x="22371" y="2691"/>
                </a:cubicBezTo>
                <a:cubicBezTo>
                  <a:pt x="22372" y="2691"/>
                  <a:pt x="22372" y="2692"/>
                  <a:pt x="22372" y="2695"/>
                </a:cubicBezTo>
                <a:lnTo>
                  <a:pt x="22361" y="2779"/>
                </a:lnTo>
                <a:cubicBezTo>
                  <a:pt x="22406" y="2756"/>
                  <a:pt x="22429" y="2574"/>
                  <a:pt x="22472" y="2574"/>
                </a:cubicBezTo>
                <a:cubicBezTo>
                  <a:pt x="22474" y="2574"/>
                  <a:pt x="22477" y="2575"/>
                  <a:pt x="22480" y="2576"/>
                </a:cubicBezTo>
                <a:lnTo>
                  <a:pt x="22480" y="2517"/>
                </a:lnTo>
                <a:cubicBezTo>
                  <a:pt x="22492" y="2465"/>
                  <a:pt x="22498" y="2447"/>
                  <a:pt x="22501" y="2447"/>
                </a:cubicBezTo>
                <a:lnTo>
                  <a:pt x="22501" y="2447"/>
                </a:lnTo>
                <a:cubicBezTo>
                  <a:pt x="22507" y="2447"/>
                  <a:pt x="22499" y="2525"/>
                  <a:pt x="22508" y="2525"/>
                </a:cubicBezTo>
                <a:cubicBezTo>
                  <a:pt x="22512" y="2525"/>
                  <a:pt x="22517" y="2513"/>
                  <a:pt x="22527" y="2481"/>
                </a:cubicBezTo>
                <a:lnTo>
                  <a:pt x="22527" y="2481"/>
                </a:lnTo>
                <a:lnTo>
                  <a:pt x="22503" y="2683"/>
                </a:lnTo>
                <a:cubicBezTo>
                  <a:pt x="22527" y="2636"/>
                  <a:pt x="22587" y="2493"/>
                  <a:pt x="22623" y="2469"/>
                </a:cubicBezTo>
                <a:lnTo>
                  <a:pt x="22623" y="2469"/>
                </a:lnTo>
                <a:cubicBezTo>
                  <a:pt x="22587" y="2612"/>
                  <a:pt x="22539" y="2683"/>
                  <a:pt x="22515" y="2779"/>
                </a:cubicBezTo>
                <a:cubicBezTo>
                  <a:pt x="22527" y="2779"/>
                  <a:pt x="22563" y="2767"/>
                  <a:pt x="22587" y="2671"/>
                </a:cubicBezTo>
                <a:lnTo>
                  <a:pt x="22587" y="2671"/>
                </a:lnTo>
                <a:cubicBezTo>
                  <a:pt x="22577" y="2681"/>
                  <a:pt x="22568" y="2714"/>
                  <a:pt x="22564" y="2714"/>
                </a:cubicBezTo>
                <a:cubicBezTo>
                  <a:pt x="22563" y="2714"/>
                  <a:pt x="22563" y="2712"/>
                  <a:pt x="22563" y="2707"/>
                </a:cubicBezTo>
                <a:cubicBezTo>
                  <a:pt x="22596" y="2552"/>
                  <a:pt x="22629" y="2480"/>
                  <a:pt x="22663" y="2480"/>
                </a:cubicBezTo>
                <a:cubicBezTo>
                  <a:pt x="22665" y="2480"/>
                  <a:pt x="22668" y="2480"/>
                  <a:pt x="22670" y="2481"/>
                </a:cubicBezTo>
                <a:cubicBezTo>
                  <a:pt x="22611" y="2874"/>
                  <a:pt x="22742" y="2588"/>
                  <a:pt x="22718" y="2898"/>
                </a:cubicBezTo>
                <a:cubicBezTo>
                  <a:pt x="22735" y="2863"/>
                  <a:pt x="22749" y="2850"/>
                  <a:pt x="22762" y="2850"/>
                </a:cubicBezTo>
                <a:cubicBezTo>
                  <a:pt x="22801" y="2850"/>
                  <a:pt x="22826" y="2970"/>
                  <a:pt x="22868" y="2970"/>
                </a:cubicBezTo>
                <a:cubicBezTo>
                  <a:pt x="22869" y="2970"/>
                  <a:pt x="22871" y="2969"/>
                  <a:pt x="22873" y="2969"/>
                </a:cubicBezTo>
                <a:cubicBezTo>
                  <a:pt x="22896" y="2648"/>
                  <a:pt x="22896" y="2957"/>
                  <a:pt x="22944" y="2648"/>
                </a:cubicBezTo>
                <a:cubicBezTo>
                  <a:pt x="22949" y="2638"/>
                  <a:pt x="22952" y="2634"/>
                  <a:pt x="22954" y="2634"/>
                </a:cubicBezTo>
                <a:cubicBezTo>
                  <a:pt x="22956" y="2634"/>
                  <a:pt x="22956" y="2641"/>
                  <a:pt x="22956" y="2648"/>
                </a:cubicBezTo>
                <a:lnTo>
                  <a:pt x="22968" y="2850"/>
                </a:lnTo>
                <a:cubicBezTo>
                  <a:pt x="22968" y="2945"/>
                  <a:pt x="22944" y="2910"/>
                  <a:pt x="22932" y="2981"/>
                </a:cubicBezTo>
                <a:cubicBezTo>
                  <a:pt x="22968" y="3017"/>
                  <a:pt x="22932" y="3124"/>
                  <a:pt x="22932" y="3207"/>
                </a:cubicBezTo>
                <a:cubicBezTo>
                  <a:pt x="22941" y="3128"/>
                  <a:pt x="22956" y="3082"/>
                  <a:pt x="22968" y="3082"/>
                </a:cubicBezTo>
                <a:cubicBezTo>
                  <a:pt x="22973" y="3082"/>
                  <a:pt x="22977" y="3088"/>
                  <a:pt x="22980" y="3100"/>
                </a:cubicBezTo>
                <a:lnTo>
                  <a:pt x="22980" y="2945"/>
                </a:lnTo>
                <a:cubicBezTo>
                  <a:pt x="22992" y="2920"/>
                  <a:pt x="23001" y="2910"/>
                  <a:pt x="23006" y="2910"/>
                </a:cubicBezTo>
                <a:cubicBezTo>
                  <a:pt x="23030" y="2910"/>
                  <a:pt x="23007" y="3086"/>
                  <a:pt x="23028" y="3086"/>
                </a:cubicBezTo>
                <a:cubicBezTo>
                  <a:pt x="23031" y="3086"/>
                  <a:pt x="23035" y="3083"/>
                  <a:pt x="23039" y="3076"/>
                </a:cubicBezTo>
                <a:cubicBezTo>
                  <a:pt x="23039" y="3076"/>
                  <a:pt x="23039" y="3088"/>
                  <a:pt x="23039" y="3088"/>
                </a:cubicBezTo>
                <a:lnTo>
                  <a:pt x="23015" y="3160"/>
                </a:lnTo>
                <a:cubicBezTo>
                  <a:pt x="23027" y="3136"/>
                  <a:pt x="23027" y="3136"/>
                  <a:pt x="23039" y="3136"/>
                </a:cubicBezTo>
                <a:cubicBezTo>
                  <a:pt x="23050" y="3168"/>
                  <a:pt x="23041" y="3209"/>
                  <a:pt x="22963" y="3209"/>
                </a:cubicBezTo>
                <a:cubicBezTo>
                  <a:pt x="22954" y="3209"/>
                  <a:pt x="22944" y="3209"/>
                  <a:pt x="22932" y="3207"/>
                </a:cubicBezTo>
                <a:lnTo>
                  <a:pt x="22932" y="3207"/>
                </a:lnTo>
                <a:lnTo>
                  <a:pt x="23123" y="3255"/>
                </a:lnTo>
                <a:cubicBezTo>
                  <a:pt x="23087" y="3195"/>
                  <a:pt x="23051" y="3124"/>
                  <a:pt x="23134" y="3112"/>
                </a:cubicBezTo>
                <a:cubicBezTo>
                  <a:pt x="23123" y="3100"/>
                  <a:pt x="23111" y="3088"/>
                  <a:pt x="23099" y="3088"/>
                </a:cubicBezTo>
                <a:cubicBezTo>
                  <a:pt x="23122" y="3054"/>
                  <a:pt x="23145" y="3008"/>
                  <a:pt x="23168" y="2929"/>
                </a:cubicBezTo>
                <a:lnTo>
                  <a:pt x="23168" y="2929"/>
                </a:lnTo>
                <a:cubicBezTo>
                  <a:pt x="23158" y="2968"/>
                  <a:pt x="23157" y="3042"/>
                  <a:pt x="23134" y="3064"/>
                </a:cubicBezTo>
                <a:cubicBezTo>
                  <a:pt x="23138" y="3068"/>
                  <a:pt x="23142" y="3070"/>
                  <a:pt x="23147" y="3070"/>
                </a:cubicBezTo>
                <a:cubicBezTo>
                  <a:pt x="23189" y="3070"/>
                  <a:pt x="23264" y="2935"/>
                  <a:pt x="23302" y="2935"/>
                </a:cubicBezTo>
                <a:cubicBezTo>
                  <a:pt x="23314" y="2935"/>
                  <a:pt x="23322" y="2947"/>
                  <a:pt x="23325" y="2981"/>
                </a:cubicBezTo>
                <a:lnTo>
                  <a:pt x="23301" y="3064"/>
                </a:lnTo>
                <a:cubicBezTo>
                  <a:pt x="23310" y="3047"/>
                  <a:pt x="23332" y="2976"/>
                  <a:pt x="23343" y="2976"/>
                </a:cubicBezTo>
                <a:cubicBezTo>
                  <a:pt x="23347" y="2976"/>
                  <a:pt x="23349" y="2984"/>
                  <a:pt x="23349" y="3005"/>
                </a:cubicBezTo>
                <a:cubicBezTo>
                  <a:pt x="23337" y="3029"/>
                  <a:pt x="23325" y="3076"/>
                  <a:pt x="23325" y="3088"/>
                </a:cubicBezTo>
                <a:cubicBezTo>
                  <a:pt x="23335" y="3059"/>
                  <a:pt x="23367" y="2992"/>
                  <a:pt x="23380" y="2992"/>
                </a:cubicBezTo>
                <a:cubicBezTo>
                  <a:pt x="23383" y="2992"/>
                  <a:pt x="23385" y="2996"/>
                  <a:pt x="23385" y="3005"/>
                </a:cubicBezTo>
                <a:lnTo>
                  <a:pt x="23361" y="3088"/>
                </a:lnTo>
                <a:cubicBezTo>
                  <a:pt x="23364" y="3104"/>
                  <a:pt x="23369" y="3111"/>
                  <a:pt x="23376" y="3111"/>
                </a:cubicBezTo>
                <a:cubicBezTo>
                  <a:pt x="23412" y="3111"/>
                  <a:pt x="23489" y="2891"/>
                  <a:pt x="23539" y="2850"/>
                </a:cubicBezTo>
                <a:lnTo>
                  <a:pt x="23539" y="2850"/>
                </a:lnTo>
                <a:cubicBezTo>
                  <a:pt x="23492" y="3076"/>
                  <a:pt x="23515" y="3160"/>
                  <a:pt x="23527" y="3195"/>
                </a:cubicBezTo>
                <a:lnTo>
                  <a:pt x="23515" y="3231"/>
                </a:lnTo>
                <a:cubicBezTo>
                  <a:pt x="23520" y="3234"/>
                  <a:pt x="23525" y="3235"/>
                  <a:pt x="23530" y="3235"/>
                </a:cubicBezTo>
                <a:cubicBezTo>
                  <a:pt x="23588" y="3235"/>
                  <a:pt x="23665" y="3059"/>
                  <a:pt x="23742" y="2993"/>
                </a:cubicBezTo>
                <a:lnTo>
                  <a:pt x="23742" y="2993"/>
                </a:lnTo>
                <a:cubicBezTo>
                  <a:pt x="23718" y="3243"/>
                  <a:pt x="23825" y="3124"/>
                  <a:pt x="23849" y="3279"/>
                </a:cubicBezTo>
                <a:cubicBezTo>
                  <a:pt x="23849" y="3231"/>
                  <a:pt x="23896" y="3100"/>
                  <a:pt x="23908" y="3088"/>
                </a:cubicBezTo>
                <a:cubicBezTo>
                  <a:pt x="23908" y="3094"/>
                  <a:pt x="23909" y="3096"/>
                  <a:pt x="23911" y="3096"/>
                </a:cubicBezTo>
                <a:cubicBezTo>
                  <a:pt x="23920" y="3096"/>
                  <a:pt x="23944" y="3047"/>
                  <a:pt x="23951" y="3047"/>
                </a:cubicBezTo>
                <a:lnTo>
                  <a:pt x="23951" y="3047"/>
                </a:lnTo>
                <a:cubicBezTo>
                  <a:pt x="23957" y="3047"/>
                  <a:pt x="23954" y="3070"/>
                  <a:pt x="23932" y="3148"/>
                </a:cubicBezTo>
                <a:lnTo>
                  <a:pt x="23932" y="3136"/>
                </a:lnTo>
                <a:lnTo>
                  <a:pt x="23932" y="3136"/>
                </a:lnTo>
                <a:cubicBezTo>
                  <a:pt x="23885" y="3338"/>
                  <a:pt x="23920" y="3291"/>
                  <a:pt x="23944" y="3303"/>
                </a:cubicBezTo>
                <a:lnTo>
                  <a:pt x="24016" y="3041"/>
                </a:lnTo>
                <a:lnTo>
                  <a:pt x="24016" y="3041"/>
                </a:lnTo>
                <a:cubicBezTo>
                  <a:pt x="24000" y="3171"/>
                  <a:pt x="24014" y="3206"/>
                  <a:pt x="24038" y="3206"/>
                </a:cubicBezTo>
                <a:cubicBezTo>
                  <a:pt x="24067" y="3206"/>
                  <a:pt x="24110" y="3156"/>
                  <a:pt x="24132" y="3156"/>
                </a:cubicBezTo>
                <a:cubicBezTo>
                  <a:pt x="24150" y="3156"/>
                  <a:pt x="24156" y="3185"/>
                  <a:pt x="24135" y="3291"/>
                </a:cubicBezTo>
                <a:cubicBezTo>
                  <a:pt x="24170" y="3231"/>
                  <a:pt x="24182" y="3231"/>
                  <a:pt x="24218" y="3172"/>
                </a:cubicBezTo>
                <a:lnTo>
                  <a:pt x="24218" y="3172"/>
                </a:lnTo>
                <a:lnTo>
                  <a:pt x="24170" y="3314"/>
                </a:lnTo>
                <a:cubicBezTo>
                  <a:pt x="24188" y="3349"/>
                  <a:pt x="24199" y="3371"/>
                  <a:pt x="24222" y="3371"/>
                </a:cubicBezTo>
                <a:cubicBezTo>
                  <a:pt x="24231" y="3371"/>
                  <a:pt x="24241" y="3368"/>
                  <a:pt x="24254" y="3362"/>
                </a:cubicBezTo>
                <a:lnTo>
                  <a:pt x="24254" y="3362"/>
                </a:lnTo>
                <a:lnTo>
                  <a:pt x="24218" y="3457"/>
                </a:lnTo>
                <a:cubicBezTo>
                  <a:pt x="24218" y="3458"/>
                  <a:pt x="24219" y="3458"/>
                  <a:pt x="24219" y="3458"/>
                </a:cubicBezTo>
                <a:cubicBezTo>
                  <a:pt x="24238" y="3458"/>
                  <a:pt x="24374" y="3064"/>
                  <a:pt x="24408" y="3064"/>
                </a:cubicBezTo>
                <a:lnTo>
                  <a:pt x="24408" y="3064"/>
                </a:lnTo>
                <a:lnTo>
                  <a:pt x="24337" y="3279"/>
                </a:lnTo>
                <a:cubicBezTo>
                  <a:pt x="24370" y="3287"/>
                  <a:pt x="24369" y="3388"/>
                  <a:pt x="24401" y="3388"/>
                </a:cubicBezTo>
                <a:cubicBezTo>
                  <a:pt x="24415" y="3388"/>
                  <a:pt x="24435" y="3369"/>
                  <a:pt x="24468" y="3314"/>
                </a:cubicBezTo>
                <a:lnTo>
                  <a:pt x="24468" y="3314"/>
                </a:lnTo>
                <a:cubicBezTo>
                  <a:pt x="24456" y="3350"/>
                  <a:pt x="24432" y="3410"/>
                  <a:pt x="24420" y="3410"/>
                </a:cubicBezTo>
                <a:cubicBezTo>
                  <a:pt x="24433" y="3416"/>
                  <a:pt x="24439" y="3462"/>
                  <a:pt x="24457" y="3462"/>
                </a:cubicBezTo>
                <a:cubicBezTo>
                  <a:pt x="24474" y="3462"/>
                  <a:pt x="24501" y="3425"/>
                  <a:pt x="24551" y="3291"/>
                </a:cubicBezTo>
                <a:lnTo>
                  <a:pt x="24551" y="3291"/>
                </a:lnTo>
                <a:cubicBezTo>
                  <a:pt x="24526" y="3358"/>
                  <a:pt x="24523" y="3382"/>
                  <a:pt x="24532" y="3382"/>
                </a:cubicBezTo>
                <a:cubicBezTo>
                  <a:pt x="24548" y="3382"/>
                  <a:pt x="24604" y="3301"/>
                  <a:pt x="24635" y="3255"/>
                </a:cubicBezTo>
                <a:lnTo>
                  <a:pt x="24635" y="3255"/>
                </a:lnTo>
                <a:lnTo>
                  <a:pt x="24575" y="3386"/>
                </a:lnTo>
                <a:cubicBezTo>
                  <a:pt x="24670" y="3219"/>
                  <a:pt x="24682" y="3172"/>
                  <a:pt x="24730" y="3136"/>
                </a:cubicBezTo>
                <a:lnTo>
                  <a:pt x="24730" y="3136"/>
                </a:lnTo>
                <a:cubicBezTo>
                  <a:pt x="24730" y="3156"/>
                  <a:pt x="24705" y="3216"/>
                  <a:pt x="24697" y="3216"/>
                </a:cubicBezTo>
                <a:cubicBezTo>
                  <a:pt x="24695" y="3216"/>
                  <a:pt x="24694" y="3213"/>
                  <a:pt x="24694" y="3207"/>
                </a:cubicBezTo>
                <a:lnTo>
                  <a:pt x="24694" y="3207"/>
                </a:lnTo>
                <a:cubicBezTo>
                  <a:pt x="24694" y="3222"/>
                  <a:pt x="24696" y="3228"/>
                  <a:pt x="24700" y="3228"/>
                </a:cubicBezTo>
                <a:cubicBezTo>
                  <a:pt x="24714" y="3228"/>
                  <a:pt x="24746" y="3151"/>
                  <a:pt x="24760" y="3151"/>
                </a:cubicBezTo>
                <a:cubicBezTo>
                  <a:pt x="24763" y="3151"/>
                  <a:pt x="24766" y="3157"/>
                  <a:pt x="24766" y="3172"/>
                </a:cubicBezTo>
                <a:lnTo>
                  <a:pt x="24718" y="3255"/>
                </a:lnTo>
                <a:cubicBezTo>
                  <a:pt x="24722" y="3259"/>
                  <a:pt x="24726" y="3261"/>
                  <a:pt x="24729" y="3261"/>
                </a:cubicBezTo>
                <a:cubicBezTo>
                  <a:pt x="24747" y="3261"/>
                  <a:pt x="24762" y="3215"/>
                  <a:pt x="24801" y="3136"/>
                </a:cubicBezTo>
                <a:cubicBezTo>
                  <a:pt x="24810" y="3127"/>
                  <a:pt x="24817" y="3123"/>
                  <a:pt x="24821" y="3123"/>
                </a:cubicBezTo>
                <a:cubicBezTo>
                  <a:pt x="24844" y="3123"/>
                  <a:pt x="24828" y="3205"/>
                  <a:pt x="24789" y="3303"/>
                </a:cubicBezTo>
                <a:cubicBezTo>
                  <a:pt x="24818" y="3244"/>
                  <a:pt x="24855" y="3171"/>
                  <a:pt x="24868" y="3171"/>
                </a:cubicBezTo>
                <a:cubicBezTo>
                  <a:pt x="24871" y="3171"/>
                  <a:pt x="24873" y="3175"/>
                  <a:pt x="24873" y="3183"/>
                </a:cubicBezTo>
                <a:cubicBezTo>
                  <a:pt x="24849" y="3231"/>
                  <a:pt x="24837" y="3255"/>
                  <a:pt x="24825" y="3267"/>
                </a:cubicBezTo>
                <a:cubicBezTo>
                  <a:pt x="24825" y="3288"/>
                  <a:pt x="24830" y="3295"/>
                  <a:pt x="24838" y="3295"/>
                </a:cubicBezTo>
                <a:cubicBezTo>
                  <a:pt x="24860" y="3295"/>
                  <a:pt x="24905" y="3232"/>
                  <a:pt x="24921" y="3232"/>
                </a:cubicBezTo>
                <a:cubicBezTo>
                  <a:pt x="24928" y="3232"/>
                  <a:pt x="24929" y="3244"/>
                  <a:pt x="24920" y="3279"/>
                </a:cubicBezTo>
                <a:cubicBezTo>
                  <a:pt x="24897" y="3314"/>
                  <a:pt x="24885" y="3338"/>
                  <a:pt x="24885" y="3350"/>
                </a:cubicBezTo>
                <a:cubicBezTo>
                  <a:pt x="24861" y="3338"/>
                  <a:pt x="24837" y="3326"/>
                  <a:pt x="24849" y="3314"/>
                </a:cubicBezTo>
                <a:lnTo>
                  <a:pt x="24849" y="3314"/>
                </a:lnTo>
                <a:cubicBezTo>
                  <a:pt x="24837" y="3326"/>
                  <a:pt x="24837" y="3326"/>
                  <a:pt x="24837" y="3338"/>
                </a:cubicBezTo>
                <a:cubicBezTo>
                  <a:pt x="24825" y="3326"/>
                  <a:pt x="24813" y="3314"/>
                  <a:pt x="24801" y="3303"/>
                </a:cubicBezTo>
                <a:lnTo>
                  <a:pt x="24801" y="3303"/>
                </a:lnTo>
                <a:lnTo>
                  <a:pt x="24825" y="3374"/>
                </a:lnTo>
                <a:cubicBezTo>
                  <a:pt x="24813" y="3386"/>
                  <a:pt x="24813" y="3386"/>
                  <a:pt x="24813" y="3386"/>
                </a:cubicBezTo>
                <a:cubicBezTo>
                  <a:pt x="24813" y="3386"/>
                  <a:pt x="24801" y="3374"/>
                  <a:pt x="24801" y="3362"/>
                </a:cubicBezTo>
                <a:cubicBezTo>
                  <a:pt x="24795" y="3355"/>
                  <a:pt x="24791" y="3352"/>
                  <a:pt x="24789" y="3352"/>
                </a:cubicBezTo>
                <a:lnTo>
                  <a:pt x="24789" y="3352"/>
                </a:lnTo>
                <a:cubicBezTo>
                  <a:pt x="24785" y="3352"/>
                  <a:pt x="24796" y="3372"/>
                  <a:pt x="24813" y="3398"/>
                </a:cubicBezTo>
                <a:cubicBezTo>
                  <a:pt x="24813" y="3410"/>
                  <a:pt x="24813" y="3410"/>
                  <a:pt x="24801" y="3410"/>
                </a:cubicBezTo>
                <a:cubicBezTo>
                  <a:pt x="24801" y="3414"/>
                  <a:pt x="24801" y="3418"/>
                  <a:pt x="24801" y="3422"/>
                </a:cubicBezTo>
                <a:cubicBezTo>
                  <a:pt x="24789" y="3457"/>
                  <a:pt x="24778" y="3505"/>
                  <a:pt x="24754" y="3553"/>
                </a:cubicBezTo>
                <a:cubicBezTo>
                  <a:pt x="24742" y="3553"/>
                  <a:pt x="24742" y="3541"/>
                  <a:pt x="24742" y="3541"/>
                </a:cubicBezTo>
                <a:lnTo>
                  <a:pt x="24730" y="3493"/>
                </a:lnTo>
                <a:cubicBezTo>
                  <a:pt x="24726" y="3489"/>
                  <a:pt x="24723" y="3488"/>
                  <a:pt x="24721" y="3488"/>
                </a:cubicBezTo>
                <a:cubicBezTo>
                  <a:pt x="24710" y="3488"/>
                  <a:pt x="24720" y="3538"/>
                  <a:pt x="24730" y="3588"/>
                </a:cubicBezTo>
                <a:cubicBezTo>
                  <a:pt x="24730" y="3600"/>
                  <a:pt x="24718" y="3612"/>
                  <a:pt x="24706" y="3636"/>
                </a:cubicBezTo>
                <a:cubicBezTo>
                  <a:pt x="24718" y="3624"/>
                  <a:pt x="24730" y="3600"/>
                  <a:pt x="24742" y="3588"/>
                </a:cubicBezTo>
                <a:cubicBezTo>
                  <a:pt x="24751" y="3640"/>
                  <a:pt x="24772" y="3699"/>
                  <a:pt x="24764" y="3699"/>
                </a:cubicBezTo>
                <a:cubicBezTo>
                  <a:pt x="24761" y="3699"/>
                  <a:pt x="24755" y="3691"/>
                  <a:pt x="24742" y="3672"/>
                </a:cubicBezTo>
                <a:lnTo>
                  <a:pt x="24742" y="3648"/>
                </a:lnTo>
                <a:cubicBezTo>
                  <a:pt x="24729" y="3641"/>
                  <a:pt x="24719" y="3638"/>
                  <a:pt x="24710" y="3638"/>
                </a:cubicBezTo>
                <a:cubicBezTo>
                  <a:pt x="24683" y="3638"/>
                  <a:pt x="24665" y="3660"/>
                  <a:pt x="24642" y="3660"/>
                </a:cubicBezTo>
                <a:cubicBezTo>
                  <a:pt x="24619" y="3660"/>
                  <a:pt x="24590" y="3638"/>
                  <a:pt x="24539" y="3553"/>
                </a:cubicBezTo>
                <a:lnTo>
                  <a:pt x="24539" y="3553"/>
                </a:lnTo>
                <a:cubicBezTo>
                  <a:pt x="24563" y="3624"/>
                  <a:pt x="24562" y="3640"/>
                  <a:pt x="24554" y="3640"/>
                </a:cubicBezTo>
                <a:cubicBezTo>
                  <a:pt x="24547" y="3640"/>
                  <a:pt x="24536" y="3630"/>
                  <a:pt x="24529" y="3630"/>
                </a:cubicBezTo>
                <a:cubicBezTo>
                  <a:pt x="24519" y="3630"/>
                  <a:pt x="24520" y="3653"/>
                  <a:pt x="24563" y="3767"/>
                </a:cubicBezTo>
                <a:cubicBezTo>
                  <a:pt x="24480" y="3636"/>
                  <a:pt x="24468" y="3588"/>
                  <a:pt x="24385" y="3505"/>
                </a:cubicBezTo>
                <a:cubicBezTo>
                  <a:pt x="24384" y="3505"/>
                  <a:pt x="24384" y="3504"/>
                  <a:pt x="24384" y="3504"/>
                </a:cubicBezTo>
                <a:lnTo>
                  <a:pt x="24384" y="3504"/>
                </a:lnTo>
                <a:cubicBezTo>
                  <a:pt x="24377" y="3504"/>
                  <a:pt x="24444" y="3696"/>
                  <a:pt x="24444" y="3731"/>
                </a:cubicBezTo>
                <a:lnTo>
                  <a:pt x="24385" y="3576"/>
                </a:lnTo>
                <a:lnTo>
                  <a:pt x="24420" y="3743"/>
                </a:lnTo>
                <a:lnTo>
                  <a:pt x="24349" y="3564"/>
                </a:lnTo>
                <a:lnTo>
                  <a:pt x="24349" y="3612"/>
                </a:lnTo>
                <a:cubicBezTo>
                  <a:pt x="24349" y="3612"/>
                  <a:pt x="24361" y="3624"/>
                  <a:pt x="24361" y="3636"/>
                </a:cubicBezTo>
                <a:cubicBezTo>
                  <a:pt x="24373" y="3660"/>
                  <a:pt x="24385" y="3684"/>
                  <a:pt x="24397" y="3719"/>
                </a:cubicBezTo>
                <a:cubicBezTo>
                  <a:pt x="24397" y="3729"/>
                  <a:pt x="24395" y="3734"/>
                  <a:pt x="24391" y="3734"/>
                </a:cubicBezTo>
                <a:cubicBezTo>
                  <a:pt x="24382" y="3734"/>
                  <a:pt x="24363" y="3706"/>
                  <a:pt x="24337" y="3672"/>
                </a:cubicBezTo>
                <a:lnTo>
                  <a:pt x="24361" y="3636"/>
                </a:lnTo>
                <a:lnTo>
                  <a:pt x="24361" y="3636"/>
                </a:lnTo>
                <a:cubicBezTo>
                  <a:pt x="24361" y="3636"/>
                  <a:pt x="24349" y="3636"/>
                  <a:pt x="24325" y="3648"/>
                </a:cubicBezTo>
                <a:cubicBezTo>
                  <a:pt x="24313" y="3612"/>
                  <a:pt x="24289" y="3576"/>
                  <a:pt x="24277" y="3553"/>
                </a:cubicBezTo>
                <a:lnTo>
                  <a:pt x="24277" y="3684"/>
                </a:lnTo>
                <a:cubicBezTo>
                  <a:pt x="24266" y="3636"/>
                  <a:pt x="24266" y="3612"/>
                  <a:pt x="24254" y="3564"/>
                </a:cubicBezTo>
                <a:lnTo>
                  <a:pt x="24254" y="3564"/>
                </a:lnTo>
                <a:cubicBezTo>
                  <a:pt x="24259" y="3605"/>
                  <a:pt x="24259" y="3619"/>
                  <a:pt x="24257" y="3619"/>
                </a:cubicBezTo>
                <a:cubicBezTo>
                  <a:pt x="24253" y="3619"/>
                  <a:pt x="24244" y="3592"/>
                  <a:pt x="24230" y="3564"/>
                </a:cubicBezTo>
                <a:lnTo>
                  <a:pt x="24242" y="3564"/>
                </a:lnTo>
                <a:cubicBezTo>
                  <a:pt x="24218" y="3518"/>
                  <a:pt x="24199" y="3505"/>
                  <a:pt x="24181" y="3505"/>
                </a:cubicBezTo>
                <a:cubicBezTo>
                  <a:pt x="24161" y="3505"/>
                  <a:pt x="24144" y="3521"/>
                  <a:pt x="24125" y="3521"/>
                </a:cubicBezTo>
                <a:cubicBezTo>
                  <a:pt x="24110" y="3521"/>
                  <a:pt x="24093" y="3510"/>
                  <a:pt x="24075" y="3469"/>
                </a:cubicBezTo>
                <a:cubicBezTo>
                  <a:pt x="24063" y="3445"/>
                  <a:pt x="24075" y="3445"/>
                  <a:pt x="24087" y="3433"/>
                </a:cubicBezTo>
                <a:lnTo>
                  <a:pt x="24087" y="3433"/>
                </a:lnTo>
                <a:lnTo>
                  <a:pt x="23968" y="3469"/>
                </a:lnTo>
                <a:cubicBezTo>
                  <a:pt x="23988" y="3439"/>
                  <a:pt x="23983" y="3351"/>
                  <a:pt x="24016" y="3351"/>
                </a:cubicBezTo>
                <a:cubicBezTo>
                  <a:pt x="24022" y="3351"/>
                  <a:pt x="24030" y="3354"/>
                  <a:pt x="24039" y="3362"/>
                </a:cubicBezTo>
                <a:cubicBezTo>
                  <a:pt x="23994" y="3320"/>
                  <a:pt x="23950" y="3306"/>
                  <a:pt x="23908" y="3306"/>
                </a:cubicBezTo>
                <a:cubicBezTo>
                  <a:pt x="23826" y="3306"/>
                  <a:pt x="23754" y="3359"/>
                  <a:pt x="23704" y="3359"/>
                </a:cubicBezTo>
                <a:cubicBezTo>
                  <a:pt x="23678" y="3359"/>
                  <a:pt x="23659" y="3345"/>
                  <a:pt x="23646" y="3303"/>
                </a:cubicBezTo>
                <a:lnTo>
                  <a:pt x="23670" y="3291"/>
                </a:lnTo>
                <a:lnTo>
                  <a:pt x="23670" y="3291"/>
                </a:lnTo>
                <a:cubicBezTo>
                  <a:pt x="23396" y="3326"/>
                  <a:pt x="23623" y="3433"/>
                  <a:pt x="23408" y="3612"/>
                </a:cubicBezTo>
                <a:cubicBezTo>
                  <a:pt x="23408" y="3612"/>
                  <a:pt x="23385" y="3505"/>
                  <a:pt x="23361" y="3410"/>
                </a:cubicBezTo>
                <a:cubicBezTo>
                  <a:pt x="23337" y="3303"/>
                  <a:pt x="23313" y="3207"/>
                  <a:pt x="23313" y="3207"/>
                </a:cubicBezTo>
                <a:lnTo>
                  <a:pt x="23277" y="3362"/>
                </a:lnTo>
                <a:cubicBezTo>
                  <a:pt x="23242" y="3362"/>
                  <a:pt x="23194" y="3338"/>
                  <a:pt x="23206" y="3279"/>
                </a:cubicBezTo>
                <a:lnTo>
                  <a:pt x="23206" y="3279"/>
                </a:lnTo>
                <a:cubicBezTo>
                  <a:pt x="23099" y="3386"/>
                  <a:pt x="23218" y="3350"/>
                  <a:pt x="23158" y="3445"/>
                </a:cubicBezTo>
                <a:cubicBezTo>
                  <a:pt x="23117" y="3400"/>
                  <a:pt x="23065" y="3391"/>
                  <a:pt x="23014" y="3391"/>
                </a:cubicBezTo>
                <a:cubicBezTo>
                  <a:pt x="22978" y="3391"/>
                  <a:pt x="22941" y="3395"/>
                  <a:pt x="22908" y="3395"/>
                </a:cubicBezTo>
                <a:cubicBezTo>
                  <a:pt x="22839" y="3395"/>
                  <a:pt x="22782" y="3376"/>
                  <a:pt x="22765" y="3255"/>
                </a:cubicBezTo>
                <a:lnTo>
                  <a:pt x="22765" y="3255"/>
                </a:lnTo>
                <a:cubicBezTo>
                  <a:pt x="22730" y="3386"/>
                  <a:pt x="22896" y="3350"/>
                  <a:pt x="22753" y="3433"/>
                </a:cubicBezTo>
                <a:cubicBezTo>
                  <a:pt x="22742" y="3349"/>
                  <a:pt x="22723" y="3322"/>
                  <a:pt x="22699" y="3322"/>
                </a:cubicBezTo>
                <a:cubicBezTo>
                  <a:pt x="22657" y="3322"/>
                  <a:pt x="22599" y="3401"/>
                  <a:pt x="22537" y="3401"/>
                </a:cubicBezTo>
                <a:cubicBezTo>
                  <a:pt x="22518" y="3401"/>
                  <a:pt x="22499" y="3393"/>
                  <a:pt x="22480" y="3374"/>
                </a:cubicBezTo>
                <a:cubicBezTo>
                  <a:pt x="22503" y="3231"/>
                  <a:pt x="22623" y="3303"/>
                  <a:pt x="22503" y="3172"/>
                </a:cubicBezTo>
                <a:lnTo>
                  <a:pt x="22503" y="3172"/>
                </a:lnTo>
                <a:cubicBezTo>
                  <a:pt x="22485" y="3250"/>
                  <a:pt x="22454" y="3276"/>
                  <a:pt x="22418" y="3276"/>
                </a:cubicBezTo>
                <a:cubicBezTo>
                  <a:pt x="22350" y="3276"/>
                  <a:pt x="22262" y="3187"/>
                  <a:pt x="22192" y="3187"/>
                </a:cubicBezTo>
                <a:cubicBezTo>
                  <a:pt x="22180" y="3187"/>
                  <a:pt x="22169" y="3189"/>
                  <a:pt x="22158" y="3195"/>
                </a:cubicBezTo>
                <a:cubicBezTo>
                  <a:pt x="22170" y="3386"/>
                  <a:pt x="21944" y="3291"/>
                  <a:pt x="21789" y="3374"/>
                </a:cubicBezTo>
                <a:cubicBezTo>
                  <a:pt x="21789" y="3314"/>
                  <a:pt x="21456" y="3303"/>
                  <a:pt x="21289" y="3267"/>
                </a:cubicBezTo>
                <a:lnTo>
                  <a:pt x="21289" y="3231"/>
                </a:lnTo>
                <a:cubicBezTo>
                  <a:pt x="21289" y="3433"/>
                  <a:pt x="21122" y="3410"/>
                  <a:pt x="21015" y="3469"/>
                </a:cubicBezTo>
                <a:cubicBezTo>
                  <a:pt x="21003" y="3362"/>
                  <a:pt x="21015" y="3314"/>
                  <a:pt x="21075" y="3255"/>
                </a:cubicBezTo>
                <a:lnTo>
                  <a:pt x="21075" y="3255"/>
                </a:lnTo>
                <a:lnTo>
                  <a:pt x="20956" y="3267"/>
                </a:lnTo>
                <a:cubicBezTo>
                  <a:pt x="20944" y="3338"/>
                  <a:pt x="20920" y="3374"/>
                  <a:pt x="20848" y="3410"/>
                </a:cubicBezTo>
                <a:lnTo>
                  <a:pt x="20848" y="3267"/>
                </a:lnTo>
                <a:cubicBezTo>
                  <a:pt x="20726" y="3297"/>
                  <a:pt x="20621" y="3434"/>
                  <a:pt x="20465" y="3434"/>
                </a:cubicBezTo>
                <a:cubicBezTo>
                  <a:pt x="20440" y="3434"/>
                  <a:pt x="20413" y="3430"/>
                  <a:pt x="20384" y="3422"/>
                </a:cubicBezTo>
                <a:lnTo>
                  <a:pt x="20384" y="3422"/>
                </a:lnTo>
                <a:cubicBezTo>
                  <a:pt x="20408" y="3564"/>
                  <a:pt x="20610" y="3767"/>
                  <a:pt x="20432" y="3886"/>
                </a:cubicBezTo>
                <a:cubicBezTo>
                  <a:pt x="20411" y="3824"/>
                  <a:pt x="20381" y="3725"/>
                  <a:pt x="20406" y="3677"/>
                </a:cubicBezTo>
                <a:lnTo>
                  <a:pt x="20406" y="3677"/>
                </a:lnTo>
                <a:cubicBezTo>
                  <a:pt x="20392" y="3693"/>
                  <a:pt x="20374" y="3713"/>
                  <a:pt x="20354" y="3713"/>
                </a:cubicBezTo>
                <a:cubicBezTo>
                  <a:pt x="20348" y="3713"/>
                  <a:pt x="20342" y="3711"/>
                  <a:pt x="20337" y="3707"/>
                </a:cubicBezTo>
                <a:lnTo>
                  <a:pt x="20384" y="3576"/>
                </a:lnTo>
                <a:cubicBezTo>
                  <a:pt x="20374" y="3572"/>
                  <a:pt x="20365" y="3571"/>
                  <a:pt x="20358" y="3571"/>
                </a:cubicBezTo>
                <a:cubicBezTo>
                  <a:pt x="20303" y="3571"/>
                  <a:pt x="20352" y="3684"/>
                  <a:pt x="20289" y="3684"/>
                </a:cubicBezTo>
                <a:cubicBezTo>
                  <a:pt x="20277" y="3576"/>
                  <a:pt x="20229" y="3624"/>
                  <a:pt x="20217" y="3541"/>
                </a:cubicBezTo>
                <a:cubicBezTo>
                  <a:pt x="20221" y="3539"/>
                  <a:pt x="20225" y="3538"/>
                  <a:pt x="20230" y="3538"/>
                </a:cubicBezTo>
                <a:cubicBezTo>
                  <a:pt x="20245" y="3538"/>
                  <a:pt x="20263" y="3545"/>
                  <a:pt x="20277" y="3545"/>
                </a:cubicBezTo>
                <a:cubicBezTo>
                  <a:pt x="20288" y="3545"/>
                  <a:pt x="20297" y="3541"/>
                  <a:pt x="20301" y="3529"/>
                </a:cubicBezTo>
                <a:cubicBezTo>
                  <a:pt x="20229" y="3517"/>
                  <a:pt x="20122" y="3481"/>
                  <a:pt x="20075" y="3410"/>
                </a:cubicBezTo>
                <a:lnTo>
                  <a:pt x="20075" y="3410"/>
                </a:lnTo>
                <a:cubicBezTo>
                  <a:pt x="20098" y="3469"/>
                  <a:pt x="20098" y="3553"/>
                  <a:pt x="20051" y="3576"/>
                </a:cubicBezTo>
                <a:cubicBezTo>
                  <a:pt x="20036" y="3580"/>
                  <a:pt x="20024" y="3582"/>
                  <a:pt x="20013" y="3582"/>
                </a:cubicBezTo>
                <a:cubicBezTo>
                  <a:pt x="19921" y="3582"/>
                  <a:pt x="19970" y="3455"/>
                  <a:pt x="19884" y="3433"/>
                </a:cubicBezTo>
                <a:cubicBezTo>
                  <a:pt x="19860" y="3505"/>
                  <a:pt x="19753" y="3457"/>
                  <a:pt x="19789" y="3612"/>
                </a:cubicBezTo>
                <a:cubicBezTo>
                  <a:pt x="19741" y="3612"/>
                  <a:pt x="19717" y="3553"/>
                  <a:pt x="19694" y="3505"/>
                </a:cubicBezTo>
                <a:cubicBezTo>
                  <a:pt x="19634" y="3588"/>
                  <a:pt x="19348" y="3612"/>
                  <a:pt x="19467" y="3755"/>
                </a:cubicBezTo>
                <a:lnTo>
                  <a:pt x="19491" y="3755"/>
                </a:lnTo>
                <a:cubicBezTo>
                  <a:pt x="19491" y="3767"/>
                  <a:pt x="19491" y="3767"/>
                  <a:pt x="19479" y="3767"/>
                </a:cubicBezTo>
                <a:cubicBezTo>
                  <a:pt x="19277" y="3969"/>
                  <a:pt x="18967" y="3814"/>
                  <a:pt x="18741" y="3934"/>
                </a:cubicBezTo>
                <a:lnTo>
                  <a:pt x="18729" y="3886"/>
                </a:lnTo>
                <a:cubicBezTo>
                  <a:pt x="18598" y="3981"/>
                  <a:pt x="18420" y="4005"/>
                  <a:pt x="18348" y="4148"/>
                </a:cubicBezTo>
                <a:cubicBezTo>
                  <a:pt x="18346" y="4149"/>
                  <a:pt x="18343" y="4149"/>
                  <a:pt x="18341" y="4149"/>
                </a:cubicBezTo>
                <a:cubicBezTo>
                  <a:pt x="18302" y="4149"/>
                  <a:pt x="18229" y="4073"/>
                  <a:pt x="18229" y="4017"/>
                </a:cubicBezTo>
                <a:cubicBezTo>
                  <a:pt x="18153" y="4074"/>
                  <a:pt x="18138" y="4123"/>
                  <a:pt x="18045" y="4123"/>
                </a:cubicBezTo>
                <a:cubicBezTo>
                  <a:pt x="18021" y="4123"/>
                  <a:pt x="17992" y="4119"/>
                  <a:pt x="17955" y="4112"/>
                </a:cubicBezTo>
                <a:cubicBezTo>
                  <a:pt x="18039" y="3993"/>
                  <a:pt x="17896" y="4041"/>
                  <a:pt x="18051" y="4017"/>
                </a:cubicBezTo>
                <a:cubicBezTo>
                  <a:pt x="17981" y="4011"/>
                  <a:pt x="17930" y="3994"/>
                  <a:pt x="17886" y="3994"/>
                </a:cubicBezTo>
                <a:cubicBezTo>
                  <a:pt x="17832" y="3994"/>
                  <a:pt x="17788" y="4020"/>
                  <a:pt x="17729" y="4124"/>
                </a:cubicBezTo>
                <a:cubicBezTo>
                  <a:pt x="17736" y="4042"/>
                  <a:pt x="17683" y="4011"/>
                  <a:pt x="17626" y="4011"/>
                </a:cubicBezTo>
                <a:cubicBezTo>
                  <a:pt x="17584" y="4011"/>
                  <a:pt x="17540" y="4027"/>
                  <a:pt x="17515" y="4053"/>
                </a:cubicBezTo>
                <a:lnTo>
                  <a:pt x="17646" y="4112"/>
                </a:lnTo>
                <a:cubicBezTo>
                  <a:pt x="17574" y="4148"/>
                  <a:pt x="17503" y="4160"/>
                  <a:pt x="17443" y="4172"/>
                </a:cubicBezTo>
                <a:lnTo>
                  <a:pt x="17419" y="3993"/>
                </a:lnTo>
                <a:cubicBezTo>
                  <a:pt x="17389" y="3982"/>
                  <a:pt x="17360" y="3978"/>
                  <a:pt x="17333" y="3978"/>
                </a:cubicBezTo>
                <a:cubicBezTo>
                  <a:pt x="17114" y="3978"/>
                  <a:pt x="17023" y="4296"/>
                  <a:pt x="16843" y="4296"/>
                </a:cubicBezTo>
                <a:cubicBezTo>
                  <a:pt x="16799" y="4296"/>
                  <a:pt x="16750" y="4278"/>
                  <a:pt x="16693" y="4231"/>
                </a:cubicBezTo>
                <a:lnTo>
                  <a:pt x="16693" y="4231"/>
                </a:lnTo>
                <a:cubicBezTo>
                  <a:pt x="16657" y="4362"/>
                  <a:pt x="16872" y="4255"/>
                  <a:pt x="16848" y="4422"/>
                </a:cubicBezTo>
                <a:cubicBezTo>
                  <a:pt x="16844" y="4422"/>
                  <a:pt x="16839" y="4422"/>
                  <a:pt x="16835" y="4422"/>
                </a:cubicBezTo>
                <a:cubicBezTo>
                  <a:pt x="16697" y="4422"/>
                  <a:pt x="16513" y="4254"/>
                  <a:pt x="16460" y="4254"/>
                </a:cubicBezTo>
                <a:cubicBezTo>
                  <a:pt x="16458" y="4254"/>
                  <a:pt x="16457" y="4255"/>
                  <a:pt x="16455" y="4255"/>
                </a:cubicBezTo>
                <a:cubicBezTo>
                  <a:pt x="16445" y="4253"/>
                  <a:pt x="16435" y="4252"/>
                  <a:pt x="16427" y="4252"/>
                </a:cubicBezTo>
                <a:cubicBezTo>
                  <a:pt x="16264" y="4252"/>
                  <a:pt x="16361" y="4553"/>
                  <a:pt x="16157" y="4553"/>
                </a:cubicBezTo>
                <a:cubicBezTo>
                  <a:pt x="16205" y="4600"/>
                  <a:pt x="16276" y="4755"/>
                  <a:pt x="16157" y="4850"/>
                </a:cubicBezTo>
                <a:cubicBezTo>
                  <a:pt x="16151" y="4852"/>
                  <a:pt x="16144" y="4852"/>
                  <a:pt x="16137" y="4852"/>
                </a:cubicBezTo>
                <a:cubicBezTo>
                  <a:pt x="16016" y="4852"/>
                  <a:pt x="15922" y="4656"/>
                  <a:pt x="15979" y="4588"/>
                </a:cubicBezTo>
                <a:cubicBezTo>
                  <a:pt x="15989" y="4585"/>
                  <a:pt x="15999" y="4583"/>
                  <a:pt x="16007" y="4583"/>
                </a:cubicBezTo>
                <a:cubicBezTo>
                  <a:pt x="16026" y="4583"/>
                  <a:pt x="16038" y="4592"/>
                  <a:pt x="16038" y="4600"/>
                </a:cubicBezTo>
                <a:cubicBezTo>
                  <a:pt x="16074" y="4565"/>
                  <a:pt x="16122" y="4529"/>
                  <a:pt x="16050" y="4481"/>
                </a:cubicBezTo>
                <a:lnTo>
                  <a:pt x="16050" y="4481"/>
                </a:lnTo>
                <a:lnTo>
                  <a:pt x="16050" y="4541"/>
                </a:lnTo>
                <a:cubicBezTo>
                  <a:pt x="16028" y="4531"/>
                  <a:pt x="16000" y="4529"/>
                  <a:pt x="15970" y="4529"/>
                </a:cubicBezTo>
                <a:cubicBezTo>
                  <a:pt x="15948" y="4529"/>
                  <a:pt x="15925" y="4531"/>
                  <a:pt x="15903" y="4531"/>
                </a:cubicBezTo>
                <a:cubicBezTo>
                  <a:pt x="15843" y="4531"/>
                  <a:pt x="15794" y="4522"/>
                  <a:pt x="15800" y="4457"/>
                </a:cubicBezTo>
                <a:lnTo>
                  <a:pt x="15800" y="4457"/>
                </a:lnTo>
                <a:cubicBezTo>
                  <a:pt x="15734" y="4533"/>
                  <a:pt x="15766" y="4564"/>
                  <a:pt x="15823" y="4573"/>
                </a:cubicBezTo>
                <a:lnTo>
                  <a:pt x="15823" y="4573"/>
                </a:lnTo>
                <a:cubicBezTo>
                  <a:pt x="15821" y="4573"/>
                  <a:pt x="15820" y="4573"/>
                  <a:pt x="15818" y="4573"/>
                </a:cubicBezTo>
                <a:cubicBezTo>
                  <a:pt x="15666" y="4573"/>
                  <a:pt x="15591" y="4660"/>
                  <a:pt x="15419" y="4660"/>
                </a:cubicBezTo>
                <a:cubicBezTo>
                  <a:pt x="15455" y="4684"/>
                  <a:pt x="15503" y="4743"/>
                  <a:pt x="15479" y="4755"/>
                </a:cubicBezTo>
                <a:cubicBezTo>
                  <a:pt x="15205" y="4767"/>
                  <a:pt x="15407" y="4910"/>
                  <a:pt x="15241" y="4993"/>
                </a:cubicBezTo>
                <a:cubicBezTo>
                  <a:pt x="15154" y="4950"/>
                  <a:pt x="15175" y="4849"/>
                  <a:pt x="15137" y="4849"/>
                </a:cubicBezTo>
                <a:cubicBezTo>
                  <a:pt x="15123" y="4849"/>
                  <a:pt x="15101" y="4863"/>
                  <a:pt x="15062" y="4898"/>
                </a:cubicBezTo>
                <a:cubicBezTo>
                  <a:pt x="14931" y="4874"/>
                  <a:pt x="14979" y="4755"/>
                  <a:pt x="15014" y="4684"/>
                </a:cubicBezTo>
                <a:lnTo>
                  <a:pt x="15014" y="4684"/>
                </a:lnTo>
                <a:cubicBezTo>
                  <a:pt x="14968" y="4748"/>
                  <a:pt x="14909" y="4768"/>
                  <a:pt x="14849" y="4768"/>
                </a:cubicBezTo>
                <a:cubicBezTo>
                  <a:pt x="14754" y="4768"/>
                  <a:pt x="14656" y="4719"/>
                  <a:pt x="14598" y="4719"/>
                </a:cubicBezTo>
                <a:lnTo>
                  <a:pt x="14643" y="4666"/>
                </a:lnTo>
                <a:lnTo>
                  <a:pt x="14643" y="4666"/>
                </a:lnTo>
                <a:cubicBezTo>
                  <a:pt x="14611" y="4699"/>
                  <a:pt x="14579" y="4709"/>
                  <a:pt x="14538" y="4719"/>
                </a:cubicBezTo>
                <a:lnTo>
                  <a:pt x="14633" y="4827"/>
                </a:lnTo>
                <a:cubicBezTo>
                  <a:pt x="14574" y="4815"/>
                  <a:pt x="14538" y="4827"/>
                  <a:pt x="14514" y="4779"/>
                </a:cubicBezTo>
                <a:lnTo>
                  <a:pt x="14514" y="4779"/>
                </a:lnTo>
                <a:cubicBezTo>
                  <a:pt x="14491" y="4874"/>
                  <a:pt x="14622" y="4969"/>
                  <a:pt x="14562" y="5100"/>
                </a:cubicBezTo>
                <a:cubicBezTo>
                  <a:pt x="14554" y="5097"/>
                  <a:pt x="14545" y="5095"/>
                  <a:pt x="14536" y="5095"/>
                </a:cubicBezTo>
                <a:cubicBezTo>
                  <a:pt x="14486" y="5095"/>
                  <a:pt x="14433" y="5147"/>
                  <a:pt x="14384" y="5147"/>
                </a:cubicBezTo>
                <a:cubicBezTo>
                  <a:pt x="14359" y="5147"/>
                  <a:pt x="14334" y="5133"/>
                  <a:pt x="14312" y="5088"/>
                </a:cubicBezTo>
                <a:cubicBezTo>
                  <a:pt x="14498" y="5068"/>
                  <a:pt x="14307" y="4966"/>
                  <a:pt x="14355" y="4885"/>
                </a:cubicBezTo>
                <a:lnTo>
                  <a:pt x="14355" y="4885"/>
                </a:lnTo>
                <a:cubicBezTo>
                  <a:pt x="14335" y="4894"/>
                  <a:pt x="14309" y="4898"/>
                  <a:pt x="14276" y="4898"/>
                </a:cubicBezTo>
                <a:cubicBezTo>
                  <a:pt x="14264" y="4874"/>
                  <a:pt x="14276" y="4862"/>
                  <a:pt x="14276" y="4850"/>
                </a:cubicBezTo>
                <a:cubicBezTo>
                  <a:pt x="14246" y="4840"/>
                  <a:pt x="14224" y="4835"/>
                  <a:pt x="14206" y="4835"/>
                </a:cubicBezTo>
                <a:cubicBezTo>
                  <a:pt x="14085" y="4835"/>
                  <a:pt x="14227" y="5060"/>
                  <a:pt x="14050" y="5112"/>
                </a:cubicBezTo>
                <a:cubicBezTo>
                  <a:pt x="14050" y="5033"/>
                  <a:pt x="13985" y="4987"/>
                  <a:pt x="13949" y="4987"/>
                </a:cubicBezTo>
                <a:cubicBezTo>
                  <a:pt x="13941" y="4987"/>
                  <a:pt x="13935" y="4989"/>
                  <a:pt x="13931" y="4993"/>
                </a:cubicBezTo>
                <a:cubicBezTo>
                  <a:pt x="13936" y="4992"/>
                  <a:pt x="13941" y="4991"/>
                  <a:pt x="13945" y="4991"/>
                </a:cubicBezTo>
                <a:cubicBezTo>
                  <a:pt x="14004" y="4991"/>
                  <a:pt x="14011" y="5131"/>
                  <a:pt x="13967" y="5219"/>
                </a:cubicBezTo>
                <a:cubicBezTo>
                  <a:pt x="13953" y="5217"/>
                  <a:pt x="13940" y="5216"/>
                  <a:pt x="13929" y="5216"/>
                </a:cubicBezTo>
                <a:cubicBezTo>
                  <a:pt x="13817" y="5216"/>
                  <a:pt x="13841" y="5316"/>
                  <a:pt x="13776" y="5327"/>
                </a:cubicBezTo>
                <a:lnTo>
                  <a:pt x="13860" y="5338"/>
                </a:lnTo>
                <a:cubicBezTo>
                  <a:pt x="13860" y="5434"/>
                  <a:pt x="13800" y="5446"/>
                  <a:pt x="13717" y="5505"/>
                </a:cubicBezTo>
                <a:cubicBezTo>
                  <a:pt x="13707" y="5486"/>
                  <a:pt x="13708" y="5471"/>
                  <a:pt x="13713" y="5459"/>
                </a:cubicBezTo>
                <a:lnTo>
                  <a:pt x="13713" y="5459"/>
                </a:lnTo>
                <a:cubicBezTo>
                  <a:pt x="13696" y="5476"/>
                  <a:pt x="13674" y="5483"/>
                  <a:pt x="13650" y="5483"/>
                </a:cubicBezTo>
                <a:cubicBezTo>
                  <a:pt x="13587" y="5483"/>
                  <a:pt x="13506" y="5442"/>
                  <a:pt x="13437" y="5442"/>
                </a:cubicBezTo>
                <a:cubicBezTo>
                  <a:pt x="13398" y="5442"/>
                  <a:pt x="13363" y="5454"/>
                  <a:pt x="13336" y="5493"/>
                </a:cubicBezTo>
                <a:cubicBezTo>
                  <a:pt x="13252" y="5458"/>
                  <a:pt x="13264" y="5338"/>
                  <a:pt x="13193" y="5315"/>
                </a:cubicBezTo>
                <a:cubicBezTo>
                  <a:pt x="13158" y="5372"/>
                  <a:pt x="13124" y="5387"/>
                  <a:pt x="13090" y="5387"/>
                </a:cubicBezTo>
                <a:cubicBezTo>
                  <a:pt x="13047" y="5387"/>
                  <a:pt x="13004" y="5364"/>
                  <a:pt x="12960" y="5364"/>
                </a:cubicBezTo>
                <a:cubicBezTo>
                  <a:pt x="12927" y="5364"/>
                  <a:pt x="12894" y="5377"/>
                  <a:pt x="12859" y="5422"/>
                </a:cubicBezTo>
                <a:cubicBezTo>
                  <a:pt x="12955" y="5517"/>
                  <a:pt x="12955" y="5493"/>
                  <a:pt x="12883" y="5648"/>
                </a:cubicBezTo>
                <a:lnTo>
                  <a:pt x="13109" y="5458"/>
                </a:lnTo>
                <a:lnTo>
                  <a:pt x="13109" y="5458"/>
                </a:lnTo>
                <a:lnTo>
                  <a:pt x="13014" y="5696"/>
                </a:lnTo>
                <a:cubicBezTo>
                  <a:pt x="13086" y="5672"/>
                  <a:pt x="13145" y="5553"/>
                  <a:pt x="13205" y="5553"/>
                </a:cubicBezTo>
                <a:cubicBezTo>
                  <a:pt x="13157" y="5684"/>
                  <a:pt x="13157" y="5648"/>
                  <a:pt x="13240" y="5731"/>
                </a:cubicBezTo>
                <a:cubicBezTo>
                  <a:pt x="13210" y="5709"/>
                  <a:pt x="13184" y="5700"/>
                  <a:pt x="13162" y="5700"/>
                </a:cubicBezTo>
                <a:cubicBezTo>
                  <a:pt x="13069" y="5700"/>
                  <a:pt x="13038" y="5861"/>
                  <a:pt x="12933" y="5861"/>
                </a:cubicBezTo>
                <a:cubicBezTo>
                  <a:pt x="12918" y="5861"/>
                  <a:pt x="12901" y="5858"/>
                  <a:pt x="12883" y="5850"/>
                </a:cubicBezTo>
                <a:lnTo>
                  <a:pt x="12776" y="5565"/>
                </a:lnTo>
                <a:cubicBezTo>
                  <a:pt x="12760" y="5562"/>
                  <a:pt x="12745" y="5560"/>
                  <a:pt x="12731" y="5560"/>
                </a:cubicBezTo>
                <a:cubicBezTo>
                  <a:pt x="12532" y="5560"/>
                  <a:pt x="12484" y="5852"/>
                  <a:pt x="12228" y="5874"/>
                </a:cubicBezTo>
                <a:lnTo>
                  <a:pt x="12324" y="5886"/>
                </a:lnTo>
                <a:cubicBezTo>
                  <a:pt x="12336" y="6017"/>
                  <a:pt x="12181" y="5970"/>
                  <a:pt x="12121" y="6041"/>
                </a:cubicBezTo>
                <a:cubicBezTo>
                  <a:pt x="12097" y="5946"/>
                  <a:pt x="12026" y="5934"/>
                  <a:pt x="11966" y="5886"/>
                </a:cubicBezTo>
                <a:lnTo>
                  <a:pt x="11966" y="5886"/>
                </a:lnTo>
                <a:cubicBezTo>
                  <a:pt x="12002" y="5958"/>
                  <a:pt x="11788" y="5946"/>
                  <a:pt x="11847" y="6148"/>
                </a:cubicBezTo>
                <a:lnTo>
                  <a:pt x="11681" y="6065"/>
                </a:lnTo>
                <a:cubicBezTo>
                  <a:pt x="11466" y="6089"/>
                  <a:pt x="11562" y="6422"/>
                  <a:pt x="11359" y="6458"/>
                </a:cubicBezTo>
                <a:cubicBezTo>
                  <a:pt x="11383" y="6339"/>
                  <a:pt x="11264" y="6303"/>
                  <a:pt x="11371" y="6172"/>
                </a:cubicBezTo>
                <a:lnTo>
                  <a:pt x="11371" y="6172"/>
                </a:lnTo>
                <a:cubicBezTo>
                  <a:pt x="11300" y="6196"/>
                  <a:pt x="11240" y="6208"/>
                  <a:pt x="11264" y="6267"/>
                </a:cubicBezTo>
                <a:cubicBezTo>
                  <a:pt x="11259" y="6263"/>
                  <a:pt x="11253" y="6261"/>
                  <a:pt x="11248" y="6261"/>
                </a:cubicBezTo>
                <a:cubicBezTo>
                  <a:pt x="11200" y="6261"/>
                  <a:pt x="11144" y="6411"/>
                  <a:pt x="11081" y="6411"/>
                </a:cubicBezTo>
                <a:cubicBezTo>
                  <a:pt x="11071" y="6411"/>
                  <a:pt x="11060" y="6407"/>
                  <a:pt x="11050" y="6398"/>
                </a:cubicBezTo>
                <a:lnTo>
                  <a:pt x="11050" y="6398"/>
                </a:lnTo>
                <a:cubicBezTo>
                  <a:pt x="11038" y="6446"/>
                  <a:pt x="11062" y="6553"/>
                  <a:pt x="10990" y="6565"/>
                </a:cubicBezTo>
                <a:cubicBezTo>
                  <a:pt x="10982" y="6556"/>
                  <a:pt x="10973" y="6536"/>
                  <a:pt x="10969" y="6525"/>
                </a:cubicBezTo>
                <a:lnTo>
                  <a:pt x="10969" y="6525"/>
                </a:lnTo>
                <a:cubicBezTo>
                  <a:pt x="10980" y="6571"/>
                  <a:pt x="10888" y="6629"/>
                  <a:pt x="10978" y="6708"/>
                </a:cubicBezTo>
                <a:cubicBezTo>
                  <a:pt x="10914" y="6659"/>
                  <a:pt x="10852" y="6641"/>
                  <a:pt x="10792" y="6641"/>
                </a:cubicBezTo>
                <a:cubicBezTo>
                  <a:pt x="10630" y="6641"/>
                  <a:pt x="10482" y="6768"/>
                  <a:pt x="10336" y="6768"/>
                </a:cubicBezTo>
                <a:cubicBezTo>
                  <a:pt x="10284" y="6768"/>
                  <a:pt x="10232" y="6752"/>
                  <a:pt x="10180" y="6708"/>
                </a:cubicBezTo>
                <a:cubicBezTo>
                  <a:pt x="10050" y="6791"/>
                  <a:pt x="9895" y="6862"/>
                  <a:pt x="9764" y="6910"/>
                </a:cubicBezTo>
                <a:cubicBezTo>
                  <a:pt x="9764" y="6874"/>
                  <a:pt x="9752" y="6862"/>
                  <a:pt x="9776" y="6862"/>
                </a:cubicBezTo>
                <a:cubicBezTo>
                  <a:pt x="9764" y="6860"/>
                  <a:pt x="9754" y="6858"/>
                  <a:pt x="9745" y="6858"/>
                </a:cubicBezTo>
                <a:cubicBezTo>
                  <a:pt x="9615" y="6858"/>
                  <a:pt x="9718" y="7131"/>
                  <a:pt x="9561" y="7131"/>
                </a:cubicBezTo>
                <a:cubicBezTo>
                  <a:pt x="9547" y="7131"/>
                  <a:pt x="9532" y="7129"/>
                  <a:pt x="9514" y="7124"/>
                </a:cubicBezTo>
                <a:cubicBezTo>
                  <a:pt x="9383" y="6982"/>
                  <a:pt x="9609" y="7017"/>
                  <a:pt x="9526" y="6970"/>
                </a:cubicBezTo>
                <a:cubicBezTo>
                  <a:pt x="9494" y="6870"/>
                  <a:pt x="9460" y="6838"/>
                  <a:pt x="9425" y="6838"/>
                </a:cubicBezTo>
                <a:cubicBezTo>
                  <a:pt x="9365" y="6838"/>
                  <a:pt x="9298" y="6932"/>
                  <a:pt x="9221" y="6932"/>
                </a:cubicBezTo>
                <a:cubicBezTo>
                  <a:pt x="9193" y="6932"/>
                  <a:pt x="9164" y="6920"/>
                  <a:pt x="9133" y="6886"/>
                </a:cubicBezTo>
                <a:lnTo>
                  <a:pt x="9157" y="6862"/>
                </a:lnTo>
                <a:cubicBezTo>
                  <a:pt x="9139" y="6849"/>
                  <a:pt x="9121" y="6843"/>
                  <a:pt x="9103" y="6843"/>
                </a:cubicBezTo>
                <a:cubicBezTo>
                  <a:pt x="9060" y="6843"/>
                  <a:pt x="9022" y="6876"/>
                  <a:pt x="9014" y="6910"/>
                </a:cubicBezTo>
                <a:cubicBezTo>
                  <a:pt x="8992" y="6954"/>
                  <a:pt x="8940" y="7007"/>
                  <a:pt x="8895" y="7007"/>
                </a:cubicBezTo>
                <a:cubicBezTo>
                  <a:pt x="8891" y="7007"/>
                  <a:pt x="8887" y="7006"/>
                  <a:pt x="8883" y="7005"/>
                </a:cubicBezTo>
                <a:cubicBezTo>
                  <a:pt x="8883" y="7005"/>
                  <a:pt x="8895" y="6970"/>
                  <a:pt x="8895" y="6946"/>
                </a:cubicBezTo>
                <a:lnTo>
                  <a:pt x="8895" y="6946"/>
                </a:lnTo>
                <a:cubicBezTo>
                  <a:pt x="8823" y="7110"/>
                  <a:pt x="8645" y="7177"/>
                  <a:pt x="8490" y="7177"/>
                </a:cubicBezTo>
                <a:cubicBezTo>
                  <a:pt x="8465" y="7177"/>
                  <a:pt x="8441" y="7175"/>
                  <a:pt x="8418" y="7172"/>
                </a:cubicBezTo>
                <a:cubicBezTo>
                  <a:pt x="8573" y="7065"/>
                  <a:pt x="8526" y="7124"/>
                  <a:pt x="8621" y="6993"/>
                </a:cubicBezTo>
                <a:cubicBezTo>
                  <a:pt x="8619" y="6993"/>
                  <a:pt x="8618" y="6993"/>
                  <a:pt x="8616" y="6993"/>
                </a:cubicBezTo>
                <a:cubicBezTo>
                  <a:pt x="8562" y="6993"/>
                  <a:pt x="8470" y="7178"/>
                  <a:pt x="8358" y="7178"/>
                </a:cubicBezTo>
                <a:cubicBezTo>
                  <a:pt x="8347" y="7178"/>
                  <a:pt x="8335" y="7176"/>
                  <a:pt x="8323" y="7172"/>
                </a:cubicBezTo>
                <a:cubicBezTo>
                  <a:pt x="8347" y="7077"/>
                  <a:pt x="8359" y="6970"/>
                  <a:pt x="8514" y="6862"/>
                </a:cubicBezTo>
                <a:cubicBezTo>
                  <a:pt x="8514" y="6862"/>
                  <a:pt x="8573" y="6910"/>
                  <a:pt x="8573" y="6910"/>
                </a:cubicBezTo>
                <a:cubicBezTo>
                  <a:pt x="8645" y="6815"/>
                  <a:pt x="8633" y="6815"/>
                  <a:pt x="8597" y="6815"/>
                </a:cubicBezTo>
                <a:cubicBezTo>
                  <a:pt x="8561" y="6803"/>
                  <a:pt x="8502" y="6815"/>
                  <a:pt x="8514" y="6791"/>
                </a:cubicBezTo>
                <a:lnTo>
                  <a:pt x="8609" y="6743"/>
                </a:lnTo>
                <a:cubicBezTo>
                  <a:pt x="8549" y="6684"/>
                  <a:pt x="8299" y="6731"/>
                  <a:pt x="8347" y="6577"/>
                </a:cubicBezTo>
                <a:lnTo>
                  <a:pt x="8347" y="6577"/>
                </a:lnTo>
                <a:lnTo>
                  <a:pt x="8275" y="6601"/>
                </a:lnTo>
                <a:cubicBezTo>
                  <a:pt x="8168" y="6553"/>
                  <a:pt x="8216" y="6529"/>
                  <a:pt x="8264" y="6505"/>
                </a:cubicBezTo>
                <a:cubicBezTo>
                  <a:pt x="8311" y="6493"/>
                  <a:pt x="8359" y="6481"/>
                  <a:pt x="8299" y="6422"/>
                </a:cubicBezTo>
                <a:lnTo>
                  <a:pt x="8299" y="6422"/>
                </a:lnTo>
                <a:cubicBezTo>
                  <a:pt x="8299" y="6422"/>
                  <a:pt x="8359" y="6422"/>
                  <a:pt x="8418" y="6434"/>
                </a:cubicBezTo>
                <a:cubicBezTo>
                  <a:pt x="8466" y="6434"/>
                  <a:pt x="8526" y="6446"/>
                  <a:pt x="8526" y="6446"/>
                </a:cubicBezTo>
                <a:cubicBezTo>
                  <a:pt x="8490" y="6398"/>
                  <a:pt x="8418" y="6220"/>
                  <a:pt x="8478" y="6065"/>
                </a:cubicBezTo>
                <a:lnTo>
                  <a:pt x="8478" y="6065"/>
                </a:lnTo>
                <a:cubicBezTo>
                  <a:pt x="8537" y="6243"/>
                  <a:pt x="8561" y="6362"/>
                  <a:pt x="8633" y="6434"/>
                </a:cubicBezTo>
                <a:cubicBezTo>
                  <a:pt x="8645" y="6386"/>
                  <a:pt x="8668" y="6327"/>
                  <a:pt x="8621" y="6220"/>
                </a:cubicBezTo>
                <a:lnTo>
                  <a:pt x="8621" y="6220"/>
                </a:lnTo>
                <a:cubicBezTo>
                  <a:pt x="8621" y="6262"/>
                  <a:pt x="8640" y="6305"/>
                  <a:pt x="8618" y="6305"/>
                </a:cubicBezTo>
                <a:cubicBezTo>
                  <a:pt x="8616" y="6305"/>
                  <a:pt x="8613" y="6304"/>
                  <a:pt x="8609" y="6303"/>
                </a:cubicBezTo>
                <a:cubicBezTo>
                  <a:pt x="8549" y="6243"/>
                  <a:pt x="8537" y="6160"/>
                  <a:pt x="8549" y="6089"/>
                </a:cubicBezTo>
                <a:cubicBezTo>
                  <a:pt x="8549" y="6005"/>
                  <a:pt x="8585" y="5934"/>
                  <a:pt x="8633" y="5874"/>
                </a:cubicBezTo>
                <a:cubicBezTo>
                  <a:pt x="8694" y="5933"/>
                  <a:pt x="8745" y="5955"/>
                  <a:pt x="8791" y="5955"/>
                </a:cubicBezTo>
                <a:cubicBezTo>
                  <a:pt x="8935" y="5955"/>
                  <a:pt x="9028" y="5734"/>
                  <a:pt x="9210" y="5734"/>
                </a:cubicBezTo>
                <a:cubicBezTo>
                  <a:pt x="9241" y="5734"/>
                  <a:pt x="9274" y="5740"/>
                  <a:pt x="9311" y="5755"/>
                </a:cubicBezTo>
                <a:cubicBezTo>
                  <a:pt x="9407" y="5446"/>
                  <a:pt x="9752" y="5410"/>
                  <a:pt x="10002" y="5136"/>
                </a:cubicBezTo>
                <a:cubicBezTo>
                  <a:pt x="9692" y="5005"/>
                  <a:pt x="10073" y="5065"/>
                  <a:pt x="9835" y="4838"/>
                </a:cubicBezTo>
                <a:cubicBezTo>
                  <a:pt x="9876" y="4789"/>
                  <a:pt x="9889" y="4774"/>
                  <a:pt x="9901" y="4773"/>
                </a:cubicBezTo>
                <a:lnTo>
                  <a:pt x="9901" y="4773"/>
                </a:lnTo>
                <a:cubicBezTo>
                  <a:pt x="9907" y="4779"/>
                  <a:pt x="9909" y="4779"/>
                  <a:pt x="9919" y="4779"/>
                </a:cubicBezTo>
                <a:cubicBezTo>
                  <a:pt x="9907" y="4779"/>
                  <a:pt x="10204" y="4803"/>
                  <a:pt x="10204" y="4803"/>
                </a:cubicBezTo>
                <a:cubicBezTo>
                  <a:pt x="10300" y="4838"/>
                  <a:pt x="10180" y="4898"/>
                  <a:pt x="10228" y="4946"/>
                </a:cubicBezTo>
                <a:cubicBezTo>
                  <a:pt x="10259" y="4931"/>
                  <a:pt x="10283" y="4926"/>
                  <a:pt x="10303" y="4926"/>
                </a:cubicBezTo>
                <a:cubicBezTo>
                  <a:pt x="10384" y="4926"/>
                  <a:pt x="10397" y="5019"/>
                  <a:pt x="10502" y="5029"/>
                </a:cubicBezTo>
                <a:cubicBezTo>
                  <a:pt x="10419" y="4946"/>
                  <a:pt x="10466" y="4862"/>
                  <a:pt x="10573" y="4838"/>
                </a:cubicBezTo>
                <a:lnTo>
                  <a:pt x="10371" y="4803"/>
                </a:lnTo>
                <a:cubicBezTo>
                  <a:pt x="10404" y="4714"/>
                  <a:pt x="10448" y="4689"/>
                  <a:pt x="10496" y="4689"/>
                </a:cubicBezTo>
                <a:cubicBezTo>
                  <a:pt x="10554" y="4689"/>
                  <a:pt x="10619" y="4725"/>
                  <a:pt x="10679" y="4725"/>
                </a:cubicBezTo>
                <a:cubicBezTo>
                  <a:pt x="10728" y="4725"/>
                  <a:pt x="10774" y="4701"/>
                  <a:pt x="10812" y="4612"/>
                </a:cubicBezTo>
                <a:lnTo>
                  <a:pt x="10812" y="4612"/>
                </a:lnTo>
                <a:lnTo>
                  <a:pt x="10800" y="4743"/>
                </a:lnTo>
                <a:cubicBezTo>
                  <a:pt x="10871" y="4624"/>
                  <a:pt x="11204" y="4469"/>
                  <a:pt x="11157" y="4184"/>
                </a:cubicBezTo>
                <a:lnTo>
                  <a:pt x="11157" y="4184"/>
                </a:lnTo>
                <a:cubicBezTo>
                  <a:pt x="11204" y="4207"/>
                  <a:pt x="11276" y="4255"/>
                  <a:pt x="11240" y="4315"/>
                </a:cubicBezTo>
                <a:cubicBezTo>
                  <a:pt x="11526" y="4160"/>
                  <a:pt x="11657" y="3672"/>
                  <a:pt x="11943" y="3648"/>
                </a:cubicBezTo>
                <a:lnTo>
                  <a:pt x="11978" y="3719"/>
                </a:lnTo>
                <a:cubicBezTo>
                  <a:pt x="12012" y="3674"/>
                  <a:pt x="11970" y="3552"/>
                  <a:pt x="12061" y="3552"/>
                </a:cubicBezTo>
                <a:cubicBezTo>
                  <a:pt x="12065" y="3552"/>
                  <a:pt x="12069" y="3552"/>
                  <a:pt x="12074" y="3553"/>
                </a:cubicBezTo>
                <a:cubicBezTo>
                  <a:pt x="12095" y="3584"/>
                  <a:pt x="12107" y="3626"/>
                  <a:pt x="12126" y="3626"/>
                </a:cubicBezTo>
                <a:cubicBezTo>
                  <a:pt x="12128" y="3626"/>
                  <a:pt x="12131" y="3625"/>
                  <a:pt x="12133" y="3624"/>
                </a:cubicBezTo>
                <a:cubicBezTo>
                  <a:pt x="12133" y="3576"/>
                  <a:pt x="12169" y="3410"/>
                  <a:pt x="12264" y="3398"/>
                </a:cubicBezTo>
                <a:lnTo>
                  <a:pt x="12264" y="3505"/>
                </a:lnTo>
                <a:cubicBezTo>
                  <a:pt x="12574" y="3374"/>
                  <a:pt x="12502" y="3017"/>
                  <a:pt x="12645" y="2791"/>
                </a:cubicBezTo>
                <a:cubicBezTo>
                  <a:pt x="12698" y="2844"/>
                  <a:pt x="12759" y="2864"/>
                  <a:pt x="12821" y="2864"/>
                </a:cubicBezTo>
                <a:cubicBezTo>
                  <a:pt x="12952" y="2864"/>
                  <a:pt x="13088" y="2772"/>
                  <a:pt x="13169" y="2707"/>
                </a:cubicBezTo>
                <a:lnTo>
                  <a:pt x="13193" y="2731"/>
                </a:lnTo>
                <a:cubicBezTo>
                  <a:pt x="13264" y="2660"/>
                  <a:pt x="13324" y="2564"/>
                  <a:pt x="13359" y="2469"/>
                </a:cubicBezTo>
                <a:lnTo>
                  <a:pt x="13395" y="2386"/>
                </a:lnTo>
                <a:lnTo>
                  <a:pt x="13431" y="2290"/>
                </a:lnTo>
                <a:cubicBezTo>
                  <a:pt x="13455" y="2231"/>
                  <a:pt x="13479" y="2160"/>
                  <a:pt x="13490" y="2100"/>
                </a:cubicBezTo>
                <a:cubicBezTo>
                  <a:pt x="13538" y="1838"/>
                  <a:pt x="13514" y="1612"/>
                  <a:pt x="13467" y="1374"/>
                </a:cubicBezTo>
                <a:cubicBezTo>
                  <a:pt x="13574" y="1207"/>
                  <a:pt x="13550" y="897"/>
                  <a:pt x="13371" y="647"/>
                </a:cubicBezTo>
                <a:cubicBezTo>
                  <a:pt x="13193" y="397"/>
                  <a:pt x="12883" y="243"/>
                  <a:pt x="12633" y="100"/>
                </a:cubicBezTo>
                <a:lnTo>
                  <a:pt x="12633" y="100"/>
                </a:lnTo>
                <a:cubicBezTo>
                  <a:pt x="12705" y="171"/>
                  <a:pt x="12550" y="255"/>
                  <a:pt x="12455" y="266"/>
                </a:cubicBezTo>
                <a:cubicBezTo>
                  <a:pt x="12436" y="252"/>
                  <a:pt x="12410" y="248"/>
                  <a:pt x="12381" y="248"/>
                </a:cubicBezTo>
                <a:cubicBezTo>
                  <a:pt x="12336" y="248"/>
                  <a:pt x="12284" y="259"/>
                  <a:pt x="12240" y="266"/>
                </a:cubicBezTo>
                <a:cubicBezTo>
                  <a:pt x="12222" y="269"/>
                  <a:pt x="12208" y="272"/>
                  <a:pt x="12195" y="272"/>
                </a:cubicBezTo>
                <a:cubicBezTo>
                  <a:pt x="12159" y="272"/>
                  <a:pt x="12148" y="252"/>
                  <a:pt x="12157" y="171"/>
                </a:cubicBezTo>
                <a:lnTo>
                  <a:pt x="12157" y="171"/>
                </a:lnTo>
                <a:lnTo>
                  <a:pt x="12193" y="183"/>
                </a:lnTo>
                <a:cubicBezTo>
                  <a:pt x="12151" y="24"/>
                  <a:pt x="12038" y="0"/>
                  <a:pt x="11925" y="0"/>
                </a:cubicBezTo>
                <a:close/>
              </a:path>
            </a:pathLst>
          </a:custGeom>
          <a:solidFill>
            <a:srgbClr val="31A9E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nvGrpSpPr>
          <p:cNvPr id="61" name="Google Shape;4580;p60">
            <a:extLst>
              <a:ext uri="{FF2B5EF4-FFF2-40B4-BE49-F238E27FC236}">
                <a16:creationId xmlns:a16="http://schemas.microsoft.com/office/drawing/2014/main" id="{6492079F-6670-5C10-49CE-73238E8B89DC}"/>
              </a:ext>
            </a:extLst>
          </p:cNvPr>
          <p:cNvGrpSpPr/>
          <p:nvPr/>
        </p:nvGrpSpPr>
        <p:grpSpPr>
          <a:xfrm rot="20580280">
            <a:off x="1742297" y="939284"/>
            <a:ext cx="921112" cy="1079489"/>
            <a:chOff x="6081400" y="2231025"/>
            <a:chExt cx="481925" cy="564700"/>
          </a:xfrm>
        </p:grpSpPr>
        <p:sp>
          <p:nvSpPr>
            <p:cNvPr id="62" name="Google Shape;4581;p60">
              <a:extLst>
                <a:ext uri="{FF2B5EF4-FFF2-40B4-BE49-F238E27FC236}">
                  <a16:creationId xmlns:a16="http://schemas.microsoft.com/office/drawing/2014/main" id="{151D7CCE-0E4A-5AA7-135C-C142640DBF3A}"/>
                </a:ext>
              </a:extLst>
            </p:cNvPr>
            <p:cNvSpPr/>
            <p:nvPr/>
          </p:nvSpPr>
          <p:spPr>
            <a:xfrm>
              <a:off x="6447075" y="2466475"/>
              <a:ext cx="1075" cy="1275"/>
            </a:xfrm>
            <a:custGeom>
              <a:avLst/>
              <a:gdLst/>
              <a:ahLst/>
              <a:cxnLst/>
              <a:rect l="l" t="t" r="r" b="b"/>
              <a:pathLst>
                <a:path w="43" h="51" extrusionOk="0">
                  <a:moveTo>
                    <a:pt x="17" y="0"/>
                  </a:moveTo>
                  <a:cubicBezTo>
                    <a:pt x="7" y="0"/>
                    <a:pt x="0" y="14"/>
                    <a:pt x="6" y="14"/>
                  </a:cubicBezTo>
                  <a:cubicBezTo>
                    <a:pt x="6" y="45"/>
                    <a:pt x="17" y="51"/>
                    <a:pt x="28" y="51"/>
                  </a:cubicBezTo>
                  <a:cubicBezTo>
                    <a:pt x="33" y="51"/>
                    <a:pt x="38" y="49"/>
                    <a:pt x="42" y="49"/>
                  </a:cubicBezTo>
                  <a:cubicBezTo>
                    <a:pt x="37" y="10"/>
                    <a:pt x="26" y="0"/>
                    <a:pt x="1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 name="Google Shape;4582;p60">
              <a:extLst>
                <a:ext uri="{FF2B5EF4-FFF2-40B4-BE49-F238E27FC236}">
                  <a16:creationId xmlns:a16="http://schemas.microsoft.com/office/drawing/2014/main" id="{B9ED40F0-04E6-3AFF-F591-77249E6A50EE}"/>
                </a:ext>
              </a:extLst>
            </p:cNvPr>
            <p:cNvSpPr/>
            <p:nvPr/>
          </p:nvSpPr>
          <p:spPr>
            <a:xfrm>
              <a:off x="6434125" y="2411725"/>
              <a:ext cx="1800" cy="2425"/>
            </a:xfrm>
            <a:custGeom>
              <a:avLst/>
              <a:gdLst/>
              <a:ahLst/>
              <a:cxnLst/>
              <a:rect l="l" t="t" r="r" b="b"/>
              <a:pathLst>
                <a:path w="72" h="97" extrusionOk="0">
                  <a:moveTo>
                    <a:pt x="1" y="1"/>
                  </a:moveTo>
                  <a:cubicBezTo>
                    <a:pt x="24" y="37"/>
                    <a:pt x="48" y="72"/>
                    <a:pt x="72" y="96"/>
                  </a:cubicBezTo>
                  <a:cubicBezTo>
                    <a:pt x="60" y="60"/>
                    <a:pt x="48" y="37"/>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 name="Google Shape;4583;p60">
              <a:extLst>
                <a:ext uri="{FF2B5EF4-FFF2-40B4-BE49-F238E27FC236}">
                  <a16:creationId xmlns:a16="http://schemas.microsoft.com/office/drawing/2014/main" id="{961391C3-441A-57FB-F192-423E07A42EE9}"/>
                </a:ext>
              </a:extLst>
            </p:cNvPr>
            <p:cNvSpPr/>
            <p:nvPr/>
          </p:nvSpPr>
          <p:spPr>
            <a:xfrm>
              <a:off x="6435775" y="2413425"/>
              <a:ext cx="650" cy="975"/>
            </a:xfrm>
            <a:custGeom>
              <a:avLst/>
              <a:gdLst/>
              <a:ahLst/>
              <a:cxnLst/>
              <a:rect l="l" t="t" r="r" b="b"/>
              <a:pathLst>
                <a:path w="26" h="39" extrusionOk="0">
                  <a:moveTo>
                    <a:pt x="1" y="0"/>
                  </a:moveTo>
                  <a:lnTo>
                    <a:pt x="1" y="0"/>
                  </a:lnTo>
                  <a:cubicBezTo>
                    <a:pt x="0" y="0"/>
                    <a:pt x="1" y="5"/>
                    <a:pt x="6" y="16"/>
                  </a:cubicBezTo>
                  <a:cubicBezTo>
                    <a:pt x="17" y="32"/>
                    <a:pt x="21" y="38"/>
                    <a:pt x="22" y="38"/>
                  </a:cubicBezTo>
                  <a:cubicBezTo>
                    <a:pt x="25" y="38"/>
                    <a:pt x="4"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 name="Google Shape;4584;p60">
              <a:extLst>
                <a:ext uri="{FF2B5EF4-FFF2-40B4-BE49-F238E27FC236}">
                  <a16:creationId xmlns:a16="http://schemas.microsoft.com/office/drawing/2014/main" id="{CD5DB161-EE59-ECB0-4482-2E19D3F7134B}"/>
                </a:ext>
              </a:extLst>
            </p:cNvPr>
            <p:cNvSpPr/>
            <p:nvPr/>
          </p:nvSpPr>
          <p:spPr>
            <a:xfrm>
              <a:off x="6429225" y="2403450"/>
              <a:ext cx="2550" cy="3850"/>
            </a:xfrm>
            <a:custGeom>
              <a:avLst/>
              <a:gdLst/>
              <a:ahLst/>
              <a:cxnLst/>
              <a:rect l="l" t="t" r="r" b="b"/>
              <a:pathLst>
                <a:path w="102" h="154" extrusionOk="0">
                  <a:moveTo>
                    <a:pt x="7" y="1"/>
                  </a:moveTo>
                  <a:lnTo>
                    <a:pt x="7" y="1"/>
                  </a:lnTo>
                  <a:cubicBezTo>
                    <a:pt x="1" y="1"/>
                    <a:pt x="2" y="17"/>
                    <a:pt x="18" y="58"/>
                  </a:cubicBezTo>
                  <a:cubicBezTo>
                    <a:pt x="42" y="94"/>
                    <a:pt x="77" y="118"/>
                    <a:pt x="101" y="153"/>
                  </a:cubicBezTo>
                  <a:cubicBezTo>
                    <a:pt x="101" y="118"/>
                    <a:pt x="25"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 name="Google Shape;4585;p60">
              <a:extLst>
                <a:ext uri="{FF2B5EF4-FFF2-40B4-BE49-F238E27FC236}">
                  <a16:creationId xmlns:a16="http://schemas.microsoft.com/office/drawing/2014/main" id="{EFE28DC2-F552-67B3-DF7C-60FEB1A73A35}"/>
                </a:ext>
              </a:extLst>
            </p:cNvPr>
            <p:cNvSpPr/>
            <p:nvPr/>
          </p:nvSpPr>
          <p:spPr>
            <a:xfrm>
              <a:off x="6431150" y="2408450"/>
              <a:ext cx="2875" cy="4250"/>
            </a:xfrm>
            <a:custGeom>
              <a:avLst/>
              <a:gdLst/>
              <a:ahLst/>
              <a:cxnLst/>
              <a:rect l="l" t="t" r="r" b="b"/>
              <a:pathLst>
                <a:path w="115" h="170" extrusionOk="0">
                  <a:moveTo>
                    <a:pt x="12" y="1"/>
                  </a:moveTo>
                  <a:lnTo>
                    <a:pt x="12" y="1"/>
                  </a:lnTo>
                  <a:cubicBezTo>
                    <a:pt x="28" y="41"/>
                    <a:pt x="55" y="92"/>
                    <a:pt x="46" y="92"/>
                  </a:cubicBezTo>
                  <a:cubicBezTo>
                    <a:pt x="41" y="92"/>
                    <a:pt x="28" y="80"/>
                    <a:pt x="0" y="49"/>
                  </a:cubicBezTo>
                  <a:lnTo>
                    <a:pt x="0" y="49"/>
                  </a:lnTo>
                  <a:cubicBezTo>
                    <a:pt x="58" y="132"/>
                    <a:pt x="92" y="170"/>
                    <a:pt x="102" y="170"/>
                  </a:cubicBezTo>
                  <a:cubicBezTo>
                    <a:pt x="114" y="170"/>
                    <a:pt x="86" y="108"/>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 name="Google Shape;4586;p60">
              <a:extLst>
                <a:ext uri="{FF2B5EF4-FFF2-40B4-BE49-F238E27FC236}">
                  <a16:creationId xmlns:a16="http://schemas.microsoft.com/office/drawing/2014/main" id="{E51C137E-9317-C60B-8032-19979BA84C69}"/>
                </a:ext>
              </a:extLst>
            </p:cNvPr>
            <p:cNvSpPr/>
            <p:nvPr/>
          </p:nvSpPr>
          <p:spPr>
            <a:xfrm>
              <a:off x="6425750" y="2403250"/>
              <a:ext cx="3925" cy="4350"/>
            </a:xfrm>
            <a:custGeom>
              <a:avLst/>
              <a:gdLst/>
              <a:ahLst/>
              <a:cxnLst/>
              <a:rect l="l" t="t" r="r" b="b"/>
              <a:pathLst>
                <a:path w="157" h="174" extrusionOk="0">
                  <a:moveTo>
                    <a:pt x="7" y="1"/>
                  </a:moveTo>
                  <a:cubicBezTo>
                    <a:pt x="2" y="1"/>
                    <a:pt x="0" y="6"/>
                    <a:pt x="2" y="18"/>
                  </a:cubicBezTo>
                  <a:cubicBezTo>
                    <a:pt x="50" y="66"/>
                    <a:pt x="109" y="114"/>
                    <a:pt x="157" y="173"/>
                  </a:cubicBezTo>
                  <a:cubicBezTo>
                    <a:pt x="117" y="124"/>
                    <a:pt x="29"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 name="Google Shape;4587;p60">
              <a:extLst>
                <a:ext uri="{FF2B5EF4-FFF2-40B4-BE49-F238E27FC236}">
                  <a16:creationId xmlns:a16="http://schemas.microsoft.com/office/drawing/2014/main" id="{1C8E38ED-AE1C-93A5-8817-C3B23C2DA718}"/>
                </a:ext>
              </a:extLst>
            </p:cNvPr>
            <p:cNvSpPr/>
            <p:nvPr/>
          </p:nvSpPr>
          <p:spPr>
            <a:xfrm>
              <a:off x="6400900" y="2374150"/>
              <a:ext cx="1400" cy="700"/>
            </a:xfrm>
            <a:custGeom>
              <a:avLst/>
              <a:gdLst/>
              <a:ahLst/>
              <a:cxnLst/>
              <a:rect l="l" t="t" r="r" b="b"/>
              <a:pathLst>
                <a:path w="56" h="28" extrusionOk="0">
                  <a:moveTo>
                    <a:pt x="6" y="0"/>
                  </a:moveTo>
                  <a:cubicBezTo>
                    <a:pt x="1" y="0"/>
                    <a:pt x="16" y="14"/>
                    <a:pt x="44" y="28"/>
                  </a:cubicBezTo>
                  <a:lnTo>
                    <a:pt x="56" y="28"/>
                  </a:lnTo>
                  <a:cubicBezTo>
                    <a:pt x="25" y="7"/>
                    <a:pt x="10"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 name="Google Shape;4588;p60">
              <a:extLst>
                <a:ext uri="{FF2B5EF4-FFF2-40B4-BE49-F238E27FC236}">
                  <a16:creationId xmlns:a16="http://schemas.microsoft.com/office/drawing/2014/main" id="{36CCC4EF-39F6-0360-FD97-CD418299ACAC}"/>
                </a:ext>
              </a:extLst>
            </p:cNvPr>
            <p:cNvSpPr/>
            <p:nvPr/>
          </p:nvSpPr>
          <p:spPr>
            <a:xfrm>
              <a:off x="6401400" y="2374525"/>
              <a:ext cx="900" cy="325"/>
            </a:xfrm>
            <a:custGeom>
              <a:avLst/>
              <a:gdLst/>
              <a:ahLst/>
              <a:cxnLst/>
              <a:rect l="l" t="t" r="r" b="b"/>
              <a:pathLst>
                <a:path w="36" h="13" extrusionOk="0">
                  <a:moveTo>
                    <a:pt x="0" y="1"/>
                  </a:moveTo>
                  <a:cubicBezTo>
                    <a:pt x="12" y="1"/>
                    <a:pt x="24" y="13"/>
                    <a:pt x="24" y="13"/>
                  </a:cubicBezTo>
                  <a:lnTo>
                    <a:pt x="36" y="13"/>
                  </a:lnTo>
                  <a:cubicBezTo>
                    <a:pt x="24" y="13"/>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 name="Google Shape;4589;p60">
              <a:extLst>
                <a:ext uri="{FF2B5EF4-FFF2-40B4-BE49-F238E27FC236}">
                  <a16:creationId xmlns:a16="http://schemas.microsoft.com/office/drawing/2014/main" id="{0F94C16C-B34D-FE5F-C05E-7F10A9FF12EE}"/>
                </a:ext>
              </a:extLst>
            </p:cNvPr>
            <p:cNvSpPr/>
            <p:nvPr/>
          </p:nvSpPr>
          <p:spPr>
            <a:xfrm>
              <a:off x="6396925" y="2372150"/>
              <a:ext cx="4475" cy="2400"/>
            </a:xfrm>
            <a:custGeom>
              <a:avLst/>
              <a:gdLst/>
              <a:ahLst/>
              <a:cxnLst/>
              <a:rect l="l" t="t" r="r" b="b"/>
              <a:pathLst>
                <a:path w="179" h="96" extrusionOk="0">
                  <a:moveTo>
                    <a:pt x="0" y="0"/>
                  </a:moveTo>
                  <a:cubicBezTo>
                    <a:pt x="36" y="24"/>
                    <a:pt x="131" y="72"/>
                    <a:pt x="179" y="96"/>
                  </a:cubicBezTo>
                  <a:cubicBezTo>
                    <a:pt x="119" y="60"/>
                    <a:pt x="60" y="2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 name="Google Shape;4590;p60">
              <a:extLst>
                <a:ext uri="{FF2B5EF4-FFF2-40B4-BE49-F238E27FC236}">
                  <a16:creationId xmlns:a16="http://schemas.microsoft.com/office/drawing/2014/main" id="{44DEE23E-816B-154B-39D8-EA8CFFD9AC2F}"/>
                </a:ext>
              </a:extLst>
            </p:cNvPr>
            <p:cNvSpPr/>
            <p:nvPr/>
          </p:nvSpPr>
          <p:spPr>
            <a:xfrm>
              <a:off x="6402275" y="2374825"/>
              <a:ext cx="325" cy="325"/>
            </a:xfrm>
            <a:custGeom>
              <a:avLst/>
              <a:gdLst/>
              <a:ahLst/>
              <a:cxnLst/>
              <a:rect l="l" t="t" r="r" b="b"/>
              <a:pathLst>
                <a:path w="13" h="13" extrusionOk="0">
                  <a:moveTo>
                    <a:pt x="1" y="1"/>
                  </a:moveTo>
                  <a:cubicBezTo>
                    <a:pt x="1" y="1"/>
                    <a:pt x="1" y="1"/>
                    <a:pt x="1" y="1"/>
                  </a:cubicBezTo>
                  <a:cubicBezTo>
                    <a:pt x="12" y="12"/>
                    <a:pt x="12" y="12"/>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 name="Google Shape;4591;p60">
              <a:extLst>
                <a:ext uri="{FF2B5EF4-FFF2-40B4-BE49-F238E27FC236}">
                  <a16:creationId xmlns:a16="http://schemas.microsoft.com/office/drawing/2014/main" id="{FE9D43DB-A4CF-5D89-7AE8-C88AEA159774}"/>
                </a:ext>
              </a:extLst>
            </p:cNvPr>
            <p:cNvSpPr/>
            <p:nvPr/>
          </p:nvSpPr>
          <p:spPr>
            <a:xfrm>
              <a:off x="6408225" y="2382875"/>
              <a:ext cx="2100" cy="2100"/>
            </a:xfrm>
            <a:custGeom>
              <a:avLst/>
              <a:gdLst/>
              <a:ahLst/>
              <a:cxnLst/>
              <a:rect l="l" t="t" r="r" b="b"/>
              <a:pathLst>
                <a:path w="84" h="84" extrusionOk="0">
                  <a:moveTo>
                    <a:pt x="1" y="0"/>
                  </a:moveTo>
                  <a:lnTo>
                    <a:pt x="1" y="0"/>
                  </a:lnTo>
                  <a:cubicBezTo>
                    <a:pt x="36" y="24"/>
                    <a:pt x="60" y="60"/>
                    <a:pt x="84" y="83"/>
                  </a:cubicBezTo>
                  <a:cubicBezTo>
                    <a:pt x="72" y="48"/>
                    <a:pt x="48"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 name="Google Shape;4592;p60">
              <a:extLst>
                <a:ext uri="{FF2B5EF4-FFF2-40B4-BE49-F238E27FC236}">
                  <a16:creationId xmlns:a16="http://schemas.microsoft.com/office/drawing/2014/main" id="{E59B6246-5907-AA14-F864-D9F11692F9B7}"/>
                </a:ext>
              </a:extLst>
            </p:cNvPr>
            <p:cNvSpPr/>
            <p:nvPr/>
          </p:nvSpPr>
          <p:spPr>
            <a:xfrm>
              <a:off x="6410600" y="2386725"/>
              <a:ext cx="1275" cy="825"/>
            </a:xfrm>
            <a:custGeom>
              <a:avLst/>
              <a:gdLst/>
              <a:ahLst/>
              <a:cxnLst/>
              <a:rect l="l" t="t" r="r" b="b"/>
              <a:pathLst>
                <a:path w="51" h="33" extrusionOk="0">
                  <a:moveTo>
                    <a:pt x="1" y="1"/>
                  </a:moveTo>
                  <a:cubicBezTo>
                    <a:pt x="34" y="23"/>
                    <a:pt x="49" y="32"/>
                    <a:pt x="50" y="32"/>
                  </a:cubicBezTo>
                  <a:cubicBezTo>
                    <a:pt x="51" y="32"/>
                    <a:pt x="33" y="20"/>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 name="Google Shape;4593;p60">
              <a:extLst>
                <a:ext uri="{FF2B5EF4-FFF2-40B4-BE49-F238E27FC236}">
                  <a16:creationId xmlns:a16="http://schemas.microsoft.com/office/drawing/2014/main" id="{5F82700A-8A02-2B6B-1549-1E4312CA70A1}"/>
                </a:ext>
              </a:extLst>
            </p:cNvPr>
            <p:cNvSpPr/>
            <p:nvPr/>
          </p:nvSpPr>
          <p:spPr>
            <a:xfrm>
              <a:off x="6396750" y="2374000"/>
              <a:ext cx="2925" cy="1850"/>
            </a:xfrm>
            <a:custGeom>
              <a:avLst/>
              <a:gdLst/>
              <a:ahLst/>
              <a:cxnLst/>
              <a:rect l="l" t="t" r="r" b="b"/>
              <a:pathLst>
                <a:path w="117" h="74" extrusionOk="0">
                  <a:moveTo>
                    <a:pt x="1" y="0"/>
                  </a:moveTo>
                  <a:cubicBezTo>
                    <a:pt x="23" y="12"/>
                    <a:pt x="44" y="23"/>
                    <a:pt x="55" y="34"/>
                  </a:cubicBezTo>
                  <a:cubicBezTo>
                    <a:pt x="55" y="34"/>
                    <a:pt x="79" y="57"/>
                    <a:pt x="91" y="57"/>
                  </a:cubicBezTo>
                  <a:cubicBezTo>
                    <a:pt x="107" y="68"/>
                    <a:pt x="115" y="74"/>
                    <a:pt x="116" y="74"/>
                  </a:cubicBezTo>
                  <a:cubicBezTo>
                    <a:pt x="117" y="74"/>
                    <a:pt x="105" y="65"/>
                    <a:pt x="79" y="45"/>
                  </a:cubicBezTo>
                  <a:cubicBezTo>
                    <a:pt x="46" y="23"/>
                    <a:pt x="23"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 name="Google Shape;4594;p60">
              <a:extLst>
                <a:ext uri="{FF2B5EF4-FFF2-40B4-BE49-F238E27FC236}">
                  <a16:creationId xmlns:a16="http://schemas.microsoft.com/office/drawing/2014/main" id="{52CD2F85-72A4-364E-8229-A6172C7650D2}"/>
                </a:ext>
              </a:extLst>
            </p:cNvPr>
            <p:cNvSpPr/>
            <p:nvPr/>
          </p:nvSpPr>
          <p:spPr>
            <a:xfrm>
              <a:off x="6404050" y="2379600"/>
              <a:ext cx="325" cy="150"/>
            </a:xfrm>
            <a:custGeom>
              <a:avLst/>
              <a:gdLst/>
              <a:ahLst/>
              <a:cxnLst/>
              <a:rect l="l" t="t" r="r" b="b"/>
              <a:pathLst>
                <a:path w="13" h="6" extrusionOk="0">
                  <a:moveTo>
                    <a:pt x="1" y="0"/>
                  </a:moveTo>
                  <a:cubicBezTo>
                    <a:pt x="9" y="0"/>
                    <a:pt x="12" y="5"/>
                    <a:pt x="12" y="5"/>
                  </a:cubicBezTo>
                  <a:cubicBezTo>
                    <a:pt x="13" y="5"/>
                    <a:pt x="13" y="4"/>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 name="Google Shape;4595;p60">
              <a:extLst>
                <a:ext uri="{FF2B5EF4-FFF2-40B4-BE49-F238E27FC236}">
                  <a16:creationId xmlns:a16="http://schemas.microsoft.com/office/drawing/2014/main" id="{EF50FF35-C81A-DB96-5E20-1138641A9562}"/>
                </a:ext>
              </a:extLst>
            </p:cNvPr>
            <p:cNvSpPr/>
            <p:nvPr/>
          </p:nvSpPr>
          <p:spPr>
            <a:xfrm>
              <a:off x="6389475" y="2368575"/>
              <a:ext cx="1800" cy="1800"/>
            </a:xfrm>
            <a:custGeom>
              <a:avLst/>
              <a:gdLst/>
              <a:ahLst/>
              <a:cxnLst/>
              <a:rect l="l" t="t" r="r" b="b"/>
              <a:pathLst>
                <a:path w="72" h="72" extrusionOk="0">
                  <a:moveTo>
                    <a:pt x="1" y="1"/>
                  </a:moveTo>
                  <a:cubicBezTo>
                    <a:pt x="24" y="24"/>
                    <a:pt x="48" y="48"/>
                    <a:pt x="72" y="72"/>
                  </a:cubicBezTo>
                  <a:cubicBezTo>
                    <a:pt x="60" y="48"/>
                    <a:pt x="1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 name="Google Shape;4596;p60">
              <a:extLst>
                <a:ext uri="{FF2B5EF4-FFF2-40B4-BE49-F238E27FC236}">
                  <a16:creationId xmlns:a16="http://schemas.microsoft.com/office/drawing/2014/main" id="{448B1CA2-8551-165D-31F4-1822DE738C0F}"/>
                </a:ext>
              </a:extLst>
            </p:cNvPr>
            <p:cNvSpPr/>
            <p:nvPr/>
          </p:nvSpPr>
          <p:spPr>
            <a:xfrm>
              <a:off x="6403775" y="2378775"/>
              <a:ext cx="300" cy="250"/>
            </a:xfrm>
            <a:custGeom>
              <a:avLst/>
              <a:gdLst/>
              <a:ahLst/>
              <a:cxnLst/>
              <a:rect l="l" t="t" r="r" b="b"/>
              <a:pathLst>
                <a:path w="12" h="10" extrusionOk="0">
                  <a:moveTo>
                    <a:pt x="2" y="0"/>
                  </a:moveTo>
                  <a:cubicBezTo>
                    <a:pt x="0" y="0"/>
                    <a:pt x="0" y="3"/>
                    <a:pt x="0" y="9"/>
                  </a:cubicBezTo>
                  <a:lnTo>
                    <a:pt x="12" y="9"/>
                  </a:lnTo>
                  <a:cubicBezTo>
                    <a:pt x="6" y="3"/>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 name="Google Shape;4597;p60">
              <a:extLst>
                <a:ext uri="{FF2B5EF4-FFF2-40B4-BE49-F238E27FC236}">
                  <a16:creationId xmlns:a16="http://schemas.microsoft.com/office/drawing/2014/main" id="{4D78EABC-6026-3DCD-F9BE-38671AEB4BB7}"/>
                </a:ext>
              </a:extLst>
            </p:cNvPr>
            <p:cNvSpPr/>
            <p:nvPr/>
          </p:nvSpPr>
          <p:spPr>
            <a:xfrm>
              <a:off x="6378475" y="2363200"/>
              <a:ext cx="7150" cy="4200"/>
            </a:xfrm>
            <a:custGeom>
              <a:avLst/>
              <a:gdLst/>
              <a:ahLst/>
              <a:cxnLst/>
              <a:rect l="l" t="t" r="r" b="b"/>
              <a:pathLst>
                <a:path w="286" h="168" extrusionOk="0">
                  <a:moveTo>
                    <a:pt x="44" y="0"/>
                  </a:moveTo>
                  <a:cubicBezTo>
                    <a:pt x="29" y="0"/>
                    <a:pt x="14" y="4"/>
                    <a:pt x="0" y="13"/>
                  </a:cubicBezTo>
                  <a:cubicBezTo>
                    <a:pt x="83" y="49"/>
                    <a:pt x="167" y="108"/>
                    <a:pt x="250" y="144"/>
                  </a:cubicBezTo>
                  <a:cubicBezTo>
                    <a:pt x="226" y="156"/>
                    <a:pt x="238" y="144"/>
                    <a:pt x="286" y="168"/>
                  </a:cubicBezTo>
                  <a:cubicBezTo>
                    <a:pt x="225" y="127"/>
                    <a:pt x="130" y="0"/>
                    <a:pt x="4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 name="Google Shape;4598;p60">
              <a:extLst>
                <a:ext uri="{FF2B5EF4-FFF2-40B4-BE49-F238E27FC236}">
                  <a16:creationId xmlns:a16="http://schemas.microsoft.com/office/drawing/2014/main" id="{F6817F2A-2770-0294-28C1-D5AB0E0983CB}"/>
                </a:ext>
              </a:extLst>
            </p:cNvPr>
            <p:cNvSpPr/>
            <p:nvPr/>
          </p:nvSpPr>
          <p:spPr>
            <a:xfrm>
              <a:off x="6414175" y="2394175"/>
              <a:ext cx="325" cy="325"/>
            </a:xfrm>
            <a:custGeom>
              <a:avLst/>
              <a:gdLst/>
              <a:ahLst/>
              <a:cxnLst/>
              <a:rect l="l" t="t" r="r" b="b"/>
              <a:pathLst>
                <a:path w="13" h="13" extrusionOk="0">
                  <a:moveTo>
                    <a:pt x="13" y="12"/>
                  </a:moveTo>
                  <a:cubicBezTo>
                    <a:pt x="13" y="12"/>
                    <a:pt x="13" y="12"/>
                    <a:pt x="13" y="12"/>
                  </a:cubicBezTo>
                  <a:cubicBezTo>
                    <a:pt x="1" y="0"/>
                    <a:pt x="1" y="0"/>
                    <a:pt x="13"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 name="Google Shape;4599;p60">
              <a:extLst>
                <a:ext uri="{FF2B5EF4-FFF2-40B4-BE49-F238E27FC236}">
                  <a16:creationId xmlns:a16="http://schemas.microsoft.com/office/drawing/2014/main" id="{216040DE-E90D-22B9-0C6D-94A37459A683}"/>
                </a:ext>
              </a:extLst>
            </p:cNvPr>
            <p:cNvSpPr/>
            <p:nvPr/>
          </p:nvSpPr>
          <p:spPr>
            <a:xfrm>
              <a:off x="6375200" y="2361725"/>
              <a:ext cx="3575" cy="675"/>
            </a:xfrm>
            <a:custGeom>
              <a:avLst/>
              <a:gdLst/>
              <a:ahLst/>
              <a:cxnLst/>
              <a:rect l="l" t="t" r="r" b="b"/>
              <a:pathLst>
                <a:path w="143" h="27" extrusionOk="0">
                  <a:moveTo>
                    <a:pt x="0" y="1"/>
                  </a:moveTo>
                  <a:cubicBezTo>
                    <a:pt x="36" y="22"/>
                    <a:pt x="63" y="26"/>
                    <a:pt x="89" y="26"/>
                  </a:cubicBezTo>
                  <a:cubicBezTo>
                    <a:pt x="107" y="26"/>
                    <a:pt x="124" y="24"/>
                    <a:pt x="143" y="24"/>
                  </a:cubicBezTo>
                  <a:cubicBezTo>
                    <a:pt x="95" y="13"/>
                    <a:pt x="48"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 name="Google Shape;4600;p60">
              <a:extLst>
                <a:ext uri="{FF2B5EF4-FFF2-40B4-BE49-F238E27FC236}">
                  <a16:creationId xmlns:a16="http://schemas.microsoft.com/office/drawing/2014/main" id="{49E2A557-3C42-E34F-493E-C71A28ED3D8A}"/>
                </a:ext>
              </a:extLst>
            </p:cNvPr>
            <p:cNvSpPr/>
            <p:nvPr/>
          </p:nvSpPr>
          <p:spPr>
            <a:xfrm>
              <a:off x="6369525" y="2358750"/>
              <a:ext cx="2125" cy="650"/>
            </a:xfrm>
            <a:custGeom>
              <a:avLst/>
              <a:gdLst/>
              <a:ahLst/>
              <a:cxnLst/>
              <a:rect l="l" t="t" r="r" b="b"/>
              <a:pathLst>
                <a:path w="85" h="26" extrusionOk="0">
                  <a:moveTo>
                    <a:pt x="1" y="1"/>
                  </a:moveTo>
                  <a:cubicBezTo>
                    <a:pt x="15" y="20"/>
                    <a:pt x="26" y="25"/>
                    <a:pt x="35" y="25"/>
                  </a:cubicBezTo>
                  <a:cubicBezTo>
                    <a:pt x="50" y="25"/>
                    <a:pt x="63" y="13"/>
                    <a:pt x="84" y="13"/>
                  </a:cubicBezTo>
                  <a:cubicBezTo>
                    <a:pt x="60" y="13"/>
                    <a:pt x="25"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 name="Google Shape;4601;p60">
              <a:extLst>
                <a:ext uri="{FF2B5EF4-FFF2-40B4-BE49-F238E27FC236}">
                  <a16:creationId xmlns:a16="http://schemas.microsoft.com/office/drawing/2014/main" id="{C568742F-98B6-0DCE-5BE6-28930ACD5413}"/>
                </a:ext>
              </a:extLst>
            </p:cNvPr>
            <p:cNvSpPr/>
            <p:nvPr/>
          </p:nvSpPr>
          <p:spPr>
            <a:xfrm>
              <a:off x="6250775" y="2615925"/>
              <a:ext cx="325" cy="1525"/>
            </a:xfrm>
            <a:custGeom>
              <a:avLst/>
              <a:gdLst/>
              <a:ahLst/>
              <a:cxnLst/>
              <a:rect l="l" t="t" r="r" b="b"/>
              <a:pathLst>
                <a:path w="13" h="61" extrusionOk="0">
                  <a:moveTo>
                    <a:pt x="0" y="1"/>
                  </a:moveTo>
                  <a:lnTo>
                    <a:pt x="12" y="60"/>
                  </a:lnTo>
                  <a:cubicBezTo>
                    <a:pt x="12" y="24"/>
                    <a:pt x="12"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 name="Google Shape;4602;p60">
              <a:extLst>
                <a:ext uri="{FF2B5EF4-FFF2-40B4-BE49-F238E27FC236}">
                  <a16:creationId xmlns:a16="http://schemas.microsoft.com/office/drawing/2014/main" id="{F6C8CA59-7C04-8003-5D9A-631227D7E85A}"/>
                </a:ext>
              </a:extLst>
            </p:cNvPr>
            <p:cNvSpPr/>
            <p:nvPr/>
          </p:nvSpPr>
          <p:spPr>
            <a:xfrm>
              <a:off x="6249275" y="2603425"/>
              <a:ext cx="475" cy="650"/>
            </a:xfrm>
            <a:custGeom>
              <a:avLst/>
              <a:gdLst/>
              <a:ahLst/>
              <a:cxnLst/>
              <a:rect l="l" t="t" r="r" b="b"/>
              <a:pathLst>
                <a:path w="19" h="26" extrusionOk="0">
                  <a:moveTo>
                    <a:pt x="1" y="1"/>
                  </a:moveTo>
                  <a:cubicBezTo>
                    <a:pt x="8" y="15"/>
                    <a:pt x="15" y="25"/>
                    <a:pt x="17" y="25"/>
                  </a:cubicBezTo>
                  <a:cubicBezTo>
                    <a:pt x="18" y="25"/>
                    <a:pt x="17" y="22"/>
                    <a:pt x="13" y="12"/>
                  </a:cubicBezTo>
                  <a:lnTo>
                    <a:pt x="1"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 name="Google Shape;4603;p60">
              <a:extLst>
                <a:ext uri="{FF2B5EF4-FFF2-40B4-BE49-F238E27FC236}">
                  <a16:creationId xmlns:a16="http://schemas.microsoft.com/office/drawing/2014/main" id="{98F4B3E4-D650-2B96-ECBA-840DB5518652}"/>
                </a:ext>
              </a:extLst>
            </p:cNvPr>
            <p:cNvSpPr/>
            <p:nvPr/>
          </p:nvSpPr>
          <p:spPr>
            <a:xfrm>
              <a:off x="6204925" y="2402500"/>
              <a:ext cx="3600" cy="3300"/>
            </a:xfrm>
            <a:custGeom>
              <a:avLst/>
              <a:gdLst/>
              <a:ahLst/>
              <a:cxnLst/>
              <a:rect l="l" t="t" r="r" b="b"/>
              <a:pathLst>
                <a:path w="144" h="132" extrusionOk="0">
                  <a:moveTo>
                    <a:pt x="144" y="1"/>
                  </a:moveTo>
                  <a:lnTo>
                    <a:pt x="144" y="1"/>
                  </a:lnTo>
                  <a:cubicBezTo>
                    <a:pt x="72" y="25"/>
                    <a:pt x="25" y="72"/>
                    <a:pt x="1" y="132"/>
                  </a:cubicBezTo>
                  <a:cubicBezTo>
                    <a:pt x="17" y="120"/>
                    <a:pt x="24" y="116"/>
                    <a:pt x="27" y="115"/>
                  </a:cubicBezTo>
                  <a:lnTo>
                    <a:pt x="27" y="115"/>
                  </a:lnTo>
                  <a:cubicBezTo>
                    <a:pt x="23" y="119"/>
                    <a:pt x="23" y="120"/>
                    <a:pt x="23" y="120"/>
                  </a:cubicBezTo>
                  <a:cubicBezTo>
                    <a:pt x="24" y="120"/>
                    <a:pt x="30" y="115"/>
                    <a:pt x="28" y="115"/>
                  </a:cubicBezTo>
                  <a:lnTo>
                    <a:pt x="28" y="115"/>
                  </a:lnTo>
                  <a:cubicBezTo>
                    <a:pt x="28" y="115"/>
                    <a:pt x="27" y="115"/>
                    <a:pt x="27" y="115"/>
                  </a:cubicBezTo>
                  <a:lnTo>
                    <a:pt x="27" y="115"/>
                  </a:lnTo>
                  <a:cubicBezTo>
                    <a:pt x="36" y="104"/>
                    <a:pt x="65" y="75"/>
                    <a:pt x="14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 name="Google Shape;4604;p60">
              <a:extLst>
                <a:ext uri="{FF2B5EF4-FFF2-40B4-BE49-F238E27FC236}">
                  <a16:creationId xmlns:a16="http://schemas.microsoft.com/office/drawing/2014/main" id="{D88FE8EC-61DF-711E-F81B-F1A6D663B9F8}"/>
                </a:ext>
              </a:extLst>
            </p:cNvPr>
            <p:cNvSpPr/>
            <p:nvPr/>
          </p:nvSpPr>
          <p:spPr>
            <a:xfrm>
              <a:off x="6285900" y="2350725"/>
              <a:ext cx="5975" cy="1200"/>
            </a:xfrm>
            <a:custGeom>
              <a:avLst/>
              <a:gdLst/>
              <a:ahLst/>
              <a:cxnLst/>
              <a:rect l="l" t="t" r="r" b="b"/>
              <a:pathLst>
                <a:path w="239" h="48" extrusionOk="0">
                  <a:moveTo>
                    <a:pt x="238" y="0"/>
                  </a:moveTo>
                  <a:cubicBezTo>
                    <a:pt x="155" y="0"/>
                    <a:pt x="72" y="12"/>
                    <a:pt x="0" y="48"/>
                  </a:cubicBezTo>
                  <a:cubicBezTo>
                    <a:pt x="84" y="48"/>
                    <a:pt x="167" y="36"/>
                    <a:pt x="23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 name="Google Shape;4605;p60">
              <a:extLst>
                <a:ext uri="{FF2B5EF4-FFF2-40B4-BE49-F238E27FC236}">
                  <a16:creationId xmlns:a16="http://schemas.microsoft.com/office/drawing/2014/main" id="{D5D4E71C-CB5E-F16B-10FF-7421C7680FB6}"/>
                </a:ext>
              </a:extLst>
            </p:cNvPr>
            <p:cNvSpPr/>
            <p:nvPr/>
          </p:nvSpPr>
          <p:spPr>
            <a:xfrm>
              <a:off x="6285900" y="2351500"/>
              <a:ext cx="950" cy="425"/>
            </a:xfrm>
            <a:custGeom>
              <a:avLst/>
              <a:gdLst/>
              <a:ahLst/>
              <a:cxnLst/>
              <a:rect l="l" t="t" r="r" b="b"/>
              <a:pathLst>
                <a:path w="38" h="17" extrusionOk="0">
                  <a:moveTo>
                    <a:pt x="35" y="1"/>
                  </a:moveTo>
                  <a:cubicBezTo>
                    <a:pt x="33" y="1"/>
                    <a:pt x="24" y="5"/>
                    <a:pt x="0" y="17"/>
                  </a:cubicBezTo>
                  <a:cubicBezTo>
                    <a:pt x="8" y="17"/>
                    <a:pt x="37" y="1"/>
                    <a:pt x="3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 name="Google Shape;4606;p60">
              <a:extLst>
                <a:ext uri="{FF2B5EF4-FFF2-40B4-BE49-F238E27FC236}">
                  <a16:creationId xmlns:a16="http://schemas.microsoft.com/office/drawing/2014/main" id="{AB869B6E-38B3-C770-0889-3810D976E57D}"/>
                </a:ext>
              </a:extLst>
            </p:cNvPr>
            <p:cNvSpPr/>
            <p:nvPr/>
          </p:nvSpPr>
          <p:spPr>
            <a:xfrm>
              <a:off x="6412400" y="2546575"/>
              <a:ext cx="325" cy="325"/>
            </a:xfrm>
            <a:custGeom>
              <a:avLst/>
              <a:gdLst/>
              <a:ahLst/>
              <a:cxnLst/>
              <a:rect l="l" t="t" r="r" b="b"/>
              <a:pathLst>
                <a:path w="13" h="13" extrusionOk="0">
                  <a:moveTo>
                    <a:pt x="12" y="0"/>
                  </a:moveTo>
                  <a:cubicBezTo>
                    <a:pt x="0" y="0"/>
                    <a:pt x="0" y="0"/>
                    <a:pt x="0" y="12"/>
                  </a:cubicBez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 name="Google Shape;4607;p60">
              <a:extLst>
                <a:ext uri="{FF2B5EF4-FFF2-40B4-BE49-F238E27FC236}">
                  <a16:creationId xmlns:a16="http://schemas.microsoft.com/office/drawing/2014/main" id="{C2F1960F-D27C-4AD6-4B95-62425D7E30AB}"/>
                </a:ext>
              </a:extLst>
            </p:cNvPr>
            <p:cNvSpPr/>
            <p:nvPr/>
          </p:nvSpPr>
          <p:spPr>
            <a:xfrm>
              <a:off x="6342750" y="2350725"/>
              <a:ext cx="825" cy="150"/>
            </a:xfrm>
            <a:custGeom>
              <a:avLst/>
              <a:gdLst/>
              <a:ahLst/>
              <a:cxnLst/>
              <a:rect l="l" t="t" r="r" b="b"/>
              <a:pathLst>
                <a:path w="33" h="6" extrusionOk="0">
                  <a:moveTo>
                    <a:pt x="0" y="0"/>
                  </a:moveTo>
                  <a:lnTo>
                    <a:pt x="0" y="0"/>
                  </a:lnTo>
                  <a:cubicBezTo>
                    <a:pt x="20" y="4"/>
                    <a:pt x="28" y="5"/>
                    <a:pt x="29" y="5"/>
                  </a:cubicBezTo>
                  <a:cubicBezTo>
                    <a:pt x="32" y="5"/>
                    <a:pt x="8"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 name="Google Shape;4608;p60">
              <a:extLst>
                <a:ext uri="{FF2B5EF4-FFF2-40B4-BE49-F238E27FC236}">
                  <a16:creationId xmlns:a16="http://schemas.microsoft.com/office/drawing/2014/main" id="{2DE760D1-CDFA-BE4C-3052-5AE8CA970C1F}"/>
                </a:ext>
              </a:extLst>
            </p:cNvPr>
            <p:cNvSpPr/>
            <p:nvPr/>
          </p:nvSpPr>
          <p:spPr>
            <a:xfrm>
              <a:off x="6272500" y="2361125"/>
              <a:ext cx="625" cy="25"/>
            </a:xfrm>
            <a:custGeom>
              <a:avLst/>
              <a:gdLst/>
              <a:ahLst/>
              <a:cxnLst/>
              <a:rect l="l" t="t" r="r" b="b"/>
              <a:pathLst>
                <a:path w="25" h="1" extrusionOk="0">
                  <a:moveTo>
                    <a:pt x="12" y="1"/>
                  </a:moveTo>
                  <a:lnTo>
                    <a:pt x="0" y="1"/>
                  </a:lnTo>
                  <a:cubicBezTo>
                    <a:pt x="24"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 name="Google Shape;4609;p60">
              <a:extLst>
                <a:ext uri="{FF2B5EF4-FFF2-40B4-BE49-F238E27FC236}">
                  <a16:creationId xmlns:a16="http://schemas.microsoft.com/office/drawing/2014/main" id="{950890E0-3B50-48A9-ED19-6B54D83B48F6}"/>
                </a:ext>
              </a:extLst>
            </p:cNvPr>
            <p:cNvSpPr/>
            <p:nvPr/>
          </p:nvSpPr>
          <p:spPr>
            <a:xfrm>
              <a:off x="6343050" y="2350725"/>
              <a:ext cx="2100" cy="600"/>
            </a:xfrm>
            <a:custGeom>
              <a:avLst/>
              <a:gdLst/>
              <a:ahLst/>
              <a:cxnLst/>
              <a:rect l="l" t="t" r="r" b="b"/>
              <a:pathLst>
                <a:path w="84" h="24" extrusionOk="0">
                  <a:moveTo>
                    <a:pt x="0" y="0"/>
                  </a:moveTo>
                  <a:lnTo>
                    <a:pt x="0" y="0"/>
                  </a:lnTo>
                  <a:cubicBezTo>
                    <a:pt x="8" y="8"/>
                    <a:pt x="20" y="11"/>
                    <a:pt x="41" y="15"/>
                  </a:cubicBezTo>
                  <a:lnTo>
                    <a:pt x="41" y="15"/>
                  </a:lnTo>
                  <a:cubicBezTo>
                    <a:pt x="29" y="10"/>
                    <a:pt x="16" y="5"/>
                    <a:pt x="0" y="0"/>
                  </a:cubicBezTo>
                  <a:close/>
                  <a:moveTo>
                    <a:pt x="41" y="15"/>
                  </a:moveTo>
                  <a:cubicBezTo>
                    <a:pt x="56" y="20"/>
                    <a:pt x="70" y="24"/>
                    <a:pt x="84" y="24"/>
                  </a:cubicBezTo>
                  <a:cubicBezTo>
                    <a:pt x="66" y="20"/>
                    <a:pt x="52" y="17"/>
                    <a:pt x="41" y="1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 name="Google Shape;4610;p60">
              <a:extLst>
                <a:ext uri="{FF2B5EF4-FFF2-40B4-BE49-F238E27FC236}">
                  <a16:creationId xmlns:a16="http://schemas.microsoft.com/office/drawing/2014/main" id="{51AB5DDE-E4D2-23A1-594F-EFC7C2B160AB}"/>
                </a:ext>
              </a:extLst>
            </p:cNvPr>
            <p:cNvSpPr/>
            <p:nvPr/>
          </p:nvSpPr>
          <p:spPr>
            <a:xfrm>
              <a:off x="6340650" y="2350300"/>
              <a:ext cx="2425" cy="450"/>
            </a:xfrm>
            <a:custGeom>
              <a:avLst/>
              <a:gdLst/>
              <a:ahLst/>
              <a:cxnLst/>
              <a:rect l="l" t="t" r="r" b="b"/>
              <a:pathLst>
                <a:path w="97" h="18" extrusionOk="0">
                  <a:moveTo>
                    <a:pt x="32" y="0"/>
                  </a:moveTo>
                  <a:cubicBezTo>
                    <a:pt x="22" y="0"/>
                    <a:pt x="11" y="2"/>
                    <a:pt x="1" y="5"/>
                  </a:cubicBezTo>
                  <a:cubicBezTo>
                    <a:pt x="37" y="5"/>
                    <a:pt x="60" y="17"/>
                    <a:pt x="96" y="17"/>
                  </a:cubicBezTo>
                  <a:cubicBezTo>
                    <a:pt x="79" y="9"/>
                    <a:pt x="57" y="0"/>
                    <a:pt x="3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 name="Google Shape;4611;p60">
              <a:extLst>
                <a:ext uri="{FF2B5EF4-FFF2-40B4-BE49-F238E27FC236}">
                  <a16:creationId xmlns:a16="http://schemas.microsoft.com/office/drawing/2014/main" id="{C14E574E-4DD7-B325-C8E4-CBE66642A466}"/>
                </a:ext>
              </a:extLst>
            </p:cNvPr>
            <p:cNvSpPr/>
            <p:nvPr/>
          </p:nvSpPr>
          <p:spPr>
            <a:xfrm>
              <a:off x="6198375" y="2440600"/>
              <a:ext cx="325" cy="625"/>
            </a:xfrm>
            <a:custGeom>
              <a:avLst/>
              <a:gdLst/>
              <a:ahLst/>
              <a:cxnLst/>
              <a:rect l="l" t="t" r="r" b="b"/>
              <a:pathLst>
                <a:path w="13" h="25" extrusionOk="0">
                  <a:moveTo>
                    <a:pt x="13" y="25"/>
                  </a:moveTo>
                  <a:cubicBezTo>
                    <a:pt x="1" y="1"/>
                    <a:pt x="13" y="25"/>
                    <a:pt x="13"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 name="Google Shape;4612;p60">
              <a:extLst>
                <a:ext uri="{FF2B5EF4-FFF2-40B4-BE49-F238E27FC236}">
                  <a16:creationId xmlns:a16="http://schemas.microsoft.com/office/drawing/2014/main" id="{B8BD8741-E75E-CCF2-2A8E-3770FDC67DBE}"/>
                </a:ext>
              </a:extLst>
            </p:cNvPr>
            <p:cNvSpPr/>
            <p:nvPr/>
          </p:nvSpPr>
          <p:spPr>
            <a:xfrm>
              <a:off x="6195700" y="2441200"/>
              <a:ext cx="2700" cy="5100"/>
            </a:xfrm>
            <a:custGeom>
              <a:avLst/>
              <a:gdLst/>
              <a:ahLst/>
              <a:cxnLst/>
              <a:rect l="l" t="t" r="r" b="b"/>
              <a:pathLst>
                <a:path w="108" h="204" extrusionOk="0">
                  <a:moveTo>
                    <a:pt x="108" y="1"/>
                  </a:moveTo>
                  <a:lnTo>
                    <a:pt x="108" y="1"/>
                  </a:lnTo>
                  <a:cubicBezTo>
                    <a:pt x="24" y="13"/>
                    <a:pt x="1" y="36"/>
                    <a:pt x="48" y="108"/>
                  </a:cubicBezTo>
                  <a:cubicBezTo>
                    <a:pt x="48" y="110"/>
                    <a:pt x="48" y="114"/>
                    <a:pt x="48" y="120"/>
                  </a:cubicBezTo>
                  <a:cubicBezTo>
                    <a:pt x="60" y="144"/>
                    <a:pt x="84" y="191"/>
                    <a:pt x="96" y="203"/>
                  </a:cubicBezTo>
                  <a:cubicBezTo>
                    <a:pt x="84" y="132"/>
                    <a:pt x="84" y="60"/>
                    <a:pt x="10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 name="Google Shape;4613;p60">
              <a:extLst>
                <a:ext uri="{FF2B5EF4-FFF2-40B4-BE49-F238E27FC236}">
                  <a16:creationId xmlns:a16="http://schemas.microsoft.com/office/drawing/2014/main" id="{A6E1097B-56B6-9271-DF9E-5DA10B6B5AE8}"/>
                </a:ext>
              </a:extLst>
            </p:cNvPr>
            <p:cNvSpPr/>
            <p:nvPr/>
          </p:nvSpPr>
          <p:spPr>
            <a:xfrm>
              <a:off x="6253750" y="2372450"/>
              <a:ext cx="2100" cy="725"/>
            </a:xfrm>
            <a:custGeom>
              <a:avLst/>
              <a:gdLst/>
              <a:ahLst/>
              <a:cxnLst/>
              <a:rect l="l" t="t" r="r" b="b"/>
              <a:pathLst>
                <a:path w="84" h="28" extrusionOk="0">
                  <a:moveTo>
                    <a:pt x="84" y="0"/>
                  </a:moveTo>
                  <a:cubicBezTo>
                    <a:pt x="48" y="12"/>
                    <a:pt x="24" y="24"/>
                    <a:pt x="0" y="24"/>
                  </a:cubicBezTo>
                  <a:cubicBezTo>
                    <a:pt x="0" y="27"/>
                    <a:pt x="2" y="29"/>
                    <a:pt x="6" y="29"/>
                  </a:cubicBezTo>
                  <a:cubicBezTo>
                    <a:pt x="16" y="29"/>
                    <a:pt x="40" y="18"/>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 name="Google Shape;4614;p60">
              <a:extLst>
                <a:ext uri="{FF2B5EF4-FFF2-40B4-BE49-F238E27FC236}">
                  <a16:creationId xmlns:a16="http://schemas.microsoft.com/office/drawing/2014/main" id="{E5ACD6AC-A47D-87EA-BBEF-568736F7B61C}"/>
                </a:ext>
              </a:extLst>
            </p:cNvPr>
            <p:cNvSpPr/>
            <p:nvPr/>
          </p:nvSpPr>
          <p:spPr>
            <a:xfrm>
              <a:off x="6355250" y="2353400"/>
              <a:ext cx="3300" cy="925"/>
            </a:xfrm>
            <a:custGeom>
              <a:avLst/>
              <a:gdLst/>
              <a:ahLst/>
              <a:cxnLst/>
              <a:rect l="l" t="t" r="r" b="b"/>
              <a:pathLst>
                <a:path w="132" h="37" extrusionOk="0">
                  <a:moveTo>
                    <a:pt x="0" y="0"/>
                  </a:moveTo>
                  <a:lnTo>
                    <a:pt x="0" y="0"/>
                  </a:lnTo>
                  <a:cubicBezTo>
                    <a:pt x="43" y="17"/>
                    <a:pt x="79" y="22"/>
                    <a:pt x="105" y="28"/>
                  </a:cubicBezTo>
                  <a:lnTo>
                    <a:pt x="105" y="28"/>
                  </a:lnTo>
                  <a:cubicBezTo>
                    <a:pt x="74" y="19"/>
                    <a:pt x="37" y="9"/>
                    <a:pt x="0" y="0"/>
                  </a:cubicBezTo>
                  <a:close/>
                  <a:moveTo>
                    <a:pt x="105" y="28"/>
                  </a:moveTo>
                  <a:cubicBezTo>
                    <a:pt x="114" y="31"/>
                    <a:pt x="123" y="33"/>
                    <a:pt x="131" y="36"/>
                  </a:cubicBezTo>
                  <a:cubicBezTo>
                    <a:pt x="124" y="33"/>
                    <a:pt x="116" y="30"/>
                    <a:pt x="105" y="2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 name="Google Shape;4615;p60">
              <a:extLst>
                <a:ext uri="{FF2B5EF4-FFF2-40B4-BE49-F238E27FC236}">
                  <a16:creationId xmlns:a16="http://schemas.microsoft.com/office/drawing/2014/main" id="{B4A93CA3-E66E-573C-ACEA-FA93B01A5DD4}"/>
                </a:ext>
              </a:extLst>
            </p:cNvPr>
            <p:cNvSpPr/>
            <p:nvPr/>
          </p:nvSpPr>
          <p:spPr>
            <a:xfrm>
              <a:off x="6360600" y="2357850"/>
              <a:ext cx="4500" cy="2125"/>
            </a:xfrm>
            <a:custGeom>
              <a:avLst/>
              <a:gdLst/>
              <a:ahLst/>
              <a:cxnLst/>
              <a:rect l="l" t="t" r="r" b="b"/>
              <a:pathLst>
                <a:path w="180" h="85" extrusionOk="0">
                  <a:moveTo>
                    <a:pt x="1" y="1"/>
                  </a:moveTo>
                  <a:cubicBezTo>
                    <a:pt x="1" y="25"/>
                    <a:pt x="24" y="25"/>
                    <a:pt x="36" y="25"/>
                  </a:cubicBezTo>
                  <a:cubicBezTo>
                    <a:pt x="72" y="60"/>
                    <a:pt x="120" y="84"/>
                    <a:pt x="179" y="84"/>
                  </a:cubicBezTo>
                  <a:cubicBezTo>
                    <a:pt x="132" y="25"/>
                    <a:pt x="96" y="2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 name="Google Shape;4616;p60">
              <a:extLst>
                <a:ext uri="{FF2B5EF4-FFF2-40B4-BE49-F238E27FC236}">
                  <a16:creationId xmlns:a16="http://schemas.microsoft.com/office/drawing/2014/main" id="{1687686A-126D-9E81-10FB-8CD983472163}"/>
                </a:ext>
              </a:extLst>
            </p:cNvPr>
            <p:cNvSpPr/>
            <p:nvPr/>
          </p:nvSpPr>
          <p:spPr>
            <a:xfrm>
              <a:off x="6365375" y="2360250"/>
              <a:ext cx="2275" cy="600"/>
            </a:xfrm>
            <a:custGeom>
              <a:avLst/>
              <a:gdLst/>
              <a:ahLst/>
              <a:cxnLst/>
              <a:rect l="l" t="t" r="r" b="b"/>
              <a:pathLst>
                <a:path w="91" h="24" extrusionOk="0">
                  <a:moveTo>
                    <a:pt x="0" y="0"/>
                  </a:moveTo>
                  <a:cubicBezTo>
                    <a:pt x="19" y="5"/>
                    <a:pt x="39" y="8"/>
                    <a:pt x="54" y="10"/>
                  </a:cubicBezTo>
                  <a:lnTo>
                    <a:pt x="54" y="10"/>
                  </a:lnTo>
                  <a:cubicBezTo>
                    <a:pt x="38" y="4"/>
                    <a:pt x="21" y="0"/>
                    <a:pt x="0" y="0"/>
                  </a:cubicBezTo>
                  <a:close/>
                  <a:moveTo>
                    <a:pt x="54" y="10"/>
                  </a:moveTo>
                  <a:cubicBezTo>
                    <a:pt x="64" y="14"/>
                    <a:pt x="74" y="19"/>
                    <a:pt x="84" y="24"/>
                  </a:cubicBezTo>
                  <a:cubicBezTo>
                    <a:pt x="91" y="17"/>
                    <a:pt x="76" y="14"/>
                    <a:pt x="54" y="1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 name="Google Shape;4617;p60">
              <a:extLst>
                <a:ext uri="{FF2B5EF4-FFF2-40B4-BE49-F238E27FC236}">
                  <a16:creationId xmlns:a16="http://schemas.microsoft.com/office/drawing/2014/main" id="{FA7E0CBC-998B-0958-49A4-AE324E189952}"/>
                </a:ext>
              </a:extLst>
            </p:cNvPr>
            <p:cNvSpPr/>
            <p:nvPr/>
          </p:nvSpPr>
          <p:spPr>
            <a:xfrm>
              <a:off x="6333275" y="2349575"/>
              <a:ext cx="6050" cy="925"/>
            </a:xfrm>
            <a:custGeom>
              <a:avLst/>
              <a:gdLst/>
              <a:ahLst/>
              <a:cxnLst/>
              <a:rect l="l" t="t" r="r" b="b"/>
              <a:pathLst>
                <a:path w="241" h="37" extrusionOk="0">
                  <a:moveTo>
                    <a:pt x="195" y="1"/>
                  </a:moveTo>
                  <a:cubicBezTo>
                    <a:pt x="127" y="1"/>
                    <a:pt x="0" y="17"/>
                    <a:pt x="177" y="34"/>
                  </a:cubicBezTo>
                  <a:cubicBezTo>
                    <a:pt x="181" y="36"/>
                    <a:pt x="184" y="36"/>
                    <a:pt x="187" y="36"/>
                  </a:cubicBezTo>
                  <a:cubicBezTo>
                    <a:pt x="207" y="36"/>
                    <a:pt x="205" y="9"/>
                    <a:pt x="218" y="9"/>
                  </a:cubicBezTo>
                  <a:cubicBezTo>
                    <a:pt x="220" y="9"/>
                    <a:pt x="222" y="9"/>
                    <a:pt x="225" y="10"/>
                  </a:cubicBezTo>
                  <a:cubicBezTo>
                    <a:pt x="242" y="3"/>
                    <a:pt x="224" y="1"/>
                    <a:pt x="19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 name="Google Shape;4618;p60">
              <a:extLst>
                <a:ext uri="{FF2B5EF4-FFF2-40B4-BE49-F238E27FC236}">
                  <a16:creationId xmlns:a16="http://schemas.microsoft.com/office/drawing/2014/main" id="{2D152A5C-7456-5ABE-FB44-A68437A18443}"/>
                </a:ext>
              </a:extLst>
            </p:cNvPr>
            <p:cNvSpPr/>
            <p:nvPr/>
          </p:nvSpPr>
          <p:spPr>
            <a:xfrm>
              <a:off x="6315075" y="2354575"/>
              <a:ext cx="2100" cy="925"/>
            </a:xfrm>
            <a:custGeom>
              <a:avLst/>
              <a:gdLst/>
              <a:ahLst/>
              <a:cxnLst/>
              <a:rect l="l" t="t" r="r" b="b"/>
              <a:pathLst>
                <a:path w="84" h="37" extrusionOk="0">
                  <a:moveTo>
                    <a:pt x="12" y="1"/>
                  </a:moveTo>
                  <a:lnTo>
                    <a:pt x="12" y="1"/>
                  </a:lnTo>
                  <a:cubicBezTo>
                    <a:pt x="24" y="13"/>
                    <a:pt x="24" y="25"/>
                    <a:pt x="0" y="37"/>
                  </a:cubicBezTo>
                  <a:cubicBezTo>
                    <a:pt x="36" y="25"/>
                    <a:pt x="60" y="25"/>
                    <a:pt x="83" y="13"/>
                  </a:cubicBezTo>
                  <a:cubicBezTo>
                    <a:pt x="48" y="13"/>
                    <a:pt x="24"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 name="Google Shape;4619;p60">
              <a:extLst>
                <a:ext uri="{FF2B5EF4-FFF2-40B4-BE49-F238E27FC236}">
                  <a16:creationId xmlns:a16="http://schemas.microsoft.com/office/drawing/2014/main" id="{74AC7605-5B24-BBAB-F94A-FB5850853784}"/>
                </a:ext>
              </a:extLst>
            </p:cNvPr>
            <p:cNvSpPr/>
            <p:nvPr/>
          </p:nvSpPr>
          <p:spPr>
            <a:xfrm>
              <a:off x="6314550" y="2354375"/>
              <a:ext cx="825" cy="225"/>
            </a:xfrm>
            <a:custGeom>
              <a:avLst/>
              <a:gdLst/>
              <a:ahLst/>
              <a:cxnLst/>
              <a:rect l="l" t="t" r="r" b="b"/>
              <a:pathLst>
                <a:path w="33" h="9" extrusionOk="0">
                  <a:moveTo>
                    <a:pt x="6" y="0"/>
                  </a:moveTo>
                  <a:cubicBezTo>
                    <a:pt x="0" y="0"/>
                    <a:pt x="3" y="3"/>
                    <a:pt x="33" y="9"/>
                  </a:cubicBezTo>
                  <a:cubicBezTo>
                    <a:pt x="27" y="3"/>
                    <a:pt x="12"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 name="Google Shape;4620;p60">
              <a:extLst>
                <a:ext uri="{FF2B5EF4-FFF2-40B4-BE49-F238E27FC236}">
                  <a16:creationId xmlns:a16="http://schemas.microsoft.com/office/drawing/2014/main" id="{C88D4E29-D833-6243-68DB-17DCFA71DA3D}"/>
                </a:ext>
              </a:extLst>
            </p:cNvPr>
            <p:cNvSpPr/>
            <p:nvPr/>
          </p:nvSpPr>
          <p:spPr>
            <a:xfrm>
              <a:off x="6248675" y="2370650"/>
              <a:ext cx="1525" cy="2125"/>
            </a:xfrm>
            <a:custGeom>
              <a:avLst/>
              <a:gdLst/>
              <a:ahLst/>
              <a:cxnLst/>
              <a:rect l="l" t="t" r="r" b="b"/>
              <a:pathLst>
                <a:path w="61" h="85" extrusionOk="0">
                  <a:moveTo>
                    <a:pt x="1" y="1"/>
                  </a:moveTo>
                  <a:cubicBezTo>
                    <a:pt x="1" y="37"/>
                    <a:pt x="13" y="60"/>
                    <a:pt x="13" y="84"/>
                  </a:cubicBezTo>
                  <a:cubicBezTo>
                    <a:pt x="13" y="60"/>
                    <a:pt x="60" y="60"/>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 name="Google Shape;4621;p60">
              <a:extLst>
                <a:ext uri="{FF2B5EF4-FFF2-40B4-BE49-F238E27FC236}">
                  <a16:creationId xmlns:a16="http://schemas.microsoft.com/office/drawing/2014/main" id="{5964E9D6-41F6-3636-10B1-A1BD68110F23}"/>
                </a:ext>
              </a:extLst>
            </p:cNvPr>
            <p:cNvSpPr/>
            <p:nvPr/>
          </p:nvSpPr>
          <p:spPr>
            <a:xfrm>
              <a:off x="6212075" y="2406375"/>
              <a:ext cx="4500" cy="5375"/>
            </a:xfrm>
            <a:custGeom>
              <a:avLst/>
              <a:gdLst/>
              <a:ahLst/>
              <a:cxnLst/>
              <a:rect l="l" t="t" r="r" b="b"/>
              <a:pathLst>
                <a:path w="180" h="215" extrusionOk="0">
                  <a:moveTo>
                    <a:pt x="120" y="1"/>
                  </a:moveTo>
                  <a:cubicBezTo>
                    <a:pt x="84" y="48"/>
                    <a:pt x="60" y="96"/>
                    <a:pt x="36" y="143"/>
                  </a:cubicBezTo>
                  <a:cubicBezTo>
                    <a:pt x="37" y="142"/>
                    <a:pt x="38" y="141"/>
                    <a:pt x="39" y="139"/>
                  </a:cubicBezTo>
                  <a:lnTo>
                    <a:pt x="39" y="139"/>
                  </a:lnTo>
                  <a:cubicBezTo>
                    <a:pt x="63" y="93"/>
                    <a:pt x="89" y="47"/>
                    <a:pt x="120" y="1"/>
                  </a:cubicBezTo>
                  <a:close/>
                  <a:moveTo>
                    <a:pt x="179" y="1"/>
                  </a:moveTo>
                  <a:cubicBezTo>
                    <a:pt x="179" y="1"/>
                    <a:pt x="77" y="80"/>
                    <a:pt x="39" y="139"/>
                  </a:cubicBezTo>
                  <a:lnTo>
                    <a:pt x="39" y="139"/>
                  </a:lnTo>
                  <a:cubicBezTo>
                    <a:pt x="26" y="164"/>
                    <a:pt x="13" y="190"/>
                    <a:pt x="0" y="215"/>
                  </a:cubicBezTo>
                  <a:cubicBezTo>
                    <a:pt x="11" y="194"/>
                    <a:pt x="21" y="183"/>
                    <a:pt x="32" y="164"/>
                  </a:cubicBezTo>
                  <a:lnTo>
                    <a:pt x="32" y="164"/>
                  </a:lnTo>
                  <a:cubicBezTo>
                    <a:pt x="31" y="173"/>
                    <a:pt x="42" y="179"/>
                    <a:pt x="60" y="179"/>
                  </a:cubicBezTo>
                  <a:cubicBezTo>
                    <a:pt x="51" y="204"/>
                    <a:pt x="48" y="214"/>
                    <a:pt x="50" y="214"/>
                  </a:cubicBezTo>
                  <a:cubicBezTo>
                    <a:pt x="59" y="214"/>
                    <a:pt x="150" y="30"/>
                    <a:pt x="17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 name="Google Shape;4622;p60">
              <a:extLst>
                <a:ext uri="{FF2B5EF4-FFF2-40B4-BE49-F238E27FC236}">
                  <a16:creationId xmlns:a16="http://schemas.microsoft.com/office/drawing/2014/main" id="{C0BB8750-C2B7-9472-19F4-189243DD58C8}"/>
                </a:ext>
              </a:extLst>
            </p:cNvPr>
            <p:cNvSpPr/>
            <p:nvPr/>
          </p:nvSpPr>
          <p:spPr>
            <a:xfrm>
              <a:off x="6212975" y="2410850"/>
              <a:ext cx="600" cy="150"/>
            </a:xfrm>
            <a:custGeom>
              <a:avLst/>
              <a:gdLst/>
              <a:ahLst/>
              <a:cxnLst/>
              <a:rect l="l" t="t" r="r" b="b"/>
              <a:pathLst>
                <a:path w="24" h="6" extrusionOk="0">
                  <a:moveTo>
                    <a:pt x="24" y="0"/>
                  </a:moveTo>
                  <a:cubicBezTo>
                    <a:pt x="0" y="0"/>
                    <a:pt x="3" y="6"/>
                    <a:pt x="11" y="6"/>
                  </a:cubicBezTo>
                  <a:cubicBezTo>
                    <a:pt x="15" y="6"/>
                    <a:pt x="20" y="4"/>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 name="Google Shape;4623;p60">
              <a:extLst>
                <a:ext uri="{FF2B5EF4-FFF2-40B4-BE49-F238E27FC236}">
                  <a16:creationId xmlns:a16="http://schemas.microsoft.com/office/drawing/2014/main" id="{103CF09A-70A3-2152-E294-3384BEFC8C6A}"/>
                </a:ext>
              </a:extLst>
            </p:cNvPr>
            <p:cNvSpPr/>
            <p:nvPr/>
          </p:nvSpPr>
          <p:spPr>
            <a:xfrm>
              <a:off x="6214450" y="2406375"/>
              <a:ext cx="625" cy="1525"/>
            </a:xfrm>
            <a:custGeom>
              <a:avLst/>
              <a:gdLst/>
              <a:ahLst/>
              <a:cxnLst/>
              <a:rect l="l" t="t" r="r" b="b"/>
              <a:pathLst>
                <a:path w="25" h="61" extrusionOk="0">
                  <a:moveTo>
                    <a:pt x="25" y="1"/>
                  </a:moveTo>
                  <a:cubicBezTo>
                    <a:pt x="19" y="12"/>
                    <a:pt x="16" y="21"/>
                    <a:pt x="13" y="30"/>
                  </a:cubicBezTo>
                  <a:lnTo>
                    <a:pt x="13" y="30"/>
                  </a:lnTo>
                  <a:cubicBezTo>
                    <a:pt x="16" y="22"/>
                    <a:pt x="20" y="13"/>
                    <a:pt x="25" y="1"/>
                  </a:cubicBezTo>
                  <a:close/>
                  <a:moveTo>
                    <a:pt x="13" y="30"/>
                  </a:moveTo>
                  <a:lnTo>
                    <a:pt x="13" y="30"/>
                  </a:lnTo>
                  <a:cubicBezTo>
                    <a:pt x="6" y="44"/>
                    <a:pt x="1" y="52"/>
                    <a:pt x="1" y="60"/>
                  </a:cubicBezTo>
                  <a:cubicBezTo>
                    <a:pt x="7" y="48"/>
                    <a:pt x="10" y="39"/>
                    <a:pt x="13" y="3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 name="Google Shape;4624;p60">
              <a:extLst>
                <a:ext uri="{FF2B5EF4-FFF2-40B4-BE49-F238E27FC236}">
                  <a16:creationId xmlns:a16="http://schemas.microsoft.com/office/drawing/2014/main" id="{587BA9BA-7E5B-A84E-F3E3-EC98100AB9C5}"/>
                </a:ext>
              </a:extLst>
            </p:cNvPr>
            <p:cNvSpPr/>
            <p:nvPr/>
          </p:nvSpPr>
          <p:spPr>
            <a:xfrm>
              <a:off x="6446925" y="2473350"/>
              <a:ext cx="625" cy="3300"/>
            </a:xfrm>
            <a:custGeom>
              <a:avLst/>
              <a:gdLst/>
              <a:ahLst/>
              <a:cxnLst/>
              <a:rect l="l" t="t" r="r" b="b"/>
              <a:pathLst>
                <a:path w="25" h="132" extrusionOk="0">
                  <a:moveTo>
                    <a:pt x="24" y="1"/>
                  </a:moveTo>
                  <a:lnTo>
                    <a:pt x="24" y="1"/>
                  </a:lnTo>
                  <a:cubicBezTo>
                    <a:pt x="0" y="48"/>
                    <a:pt x="12" y="84"/>
                    <a:pt x="0" y="131"/>
                  </a:cubicBezTo>
                  <a:cubicBezTo>
                    <a:pt x="12" y="84"/>
                    <a:pt x="12" y="48"/>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 name="Google Shape;4625;p60">
              <a:extLst>
                <a:ext uri="{FF2B5EF4-FFF2-40B4-BE49-F238E27FC236}">
                  <a16:creationId xmlns:a16="http://schemas.microsoft.com/office/drawing/2014/main" id="{F1F817F0-6F2A-B2E1-A441-68D8541F0565}"/>
                </a:ext>
              </a:extLst>
            </p:cNvPr>
            <p:cNvSpPr/>
            <p:nvPr/>
          </p:nvSpPr>
          <p:spPr>
            <a:xfrm>
              <a:off x="6445850" y="2470375"/>
              <a:ext cx="200" cy="1300"/>
            </a:xfrm>
            <a:custGeom>
              <a:avLst/>
              <a:gdLst/>
              <a:ahLst/>
              <a:cxnLst/>
              <a:rect l="l" t="t" r="r" b="b"/>
              <a:pathLst>
                <a:path w="8" h="52" extrusionOk="0">
                  <a:moveTo>
                    <a:pt x="8" y="0"/>
                  </a:moveTo>
                  <a:cubicBezTo>
                    <a:pt x="1" y="22"/>
                    <a:pt x="2" y="52"/>
                    <a:pt x="4" y="52"/>
                  </a:cubicBezTo>
                  <a:cubicBezTo>
                    <a:pt x="6" y="52"/>
                    <a:pt x="8" y="39"/>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 name="Google Shape;4626;p60">
              <a:extLst>
                <a:ext uri="{FF2B5EF4-FFF2-40B4-BE49-F238E27FC236}">
                  <a16:creationId xmlns:a16="http://schemas.microsoft.com/office/drawing/2014/main" id="{745F3ABB-9DCA-FE7C-E096-949235C12846}"/>
                </a:ext>
              </a:extLst>
            </p:cNvPr>
            <p:cNvSpPr/>
            <p:nvPr/>
          </p:nvSpPr>
          <p:spPr>
            <a:xfrm>
              <a:off x="6446025" y="2468000"/>
              <a:ext cx="925" cy="2400"/>
            </a:xfrm>
            <a:custGeom>
              <a:avLst/>
              <a:gdLst/>
              <a:ahLst/>
              <a:cxnLst/>
              <a:rect l="l" t="t" r="r" b="b"/>
              <a:pathLst>
                <a:path w="37" h="96" extrusionOk="0">
                  <a:moveTo>
                    <a:pt x="1" y="0"/>
                  </a:moveTo>
                  <a:cubicBezTo>
                    <a:pt x="1" y="36"/>
                    <a:pt x="1" y="72"/>
                    <a:pt x="1" y="95"/>
                  </a:cubicBezTo>
                  <a:cubicBezTo>
                    <a:pt x="9" y="78"/>
                    <a:pt x="18" y="67"/>
                    <a:pt x="27" y="67"/>
                  </a:cubicBezTo>
                  <a:cubicBezTo>
                    <a:pt x="30" y="67"/>
                    <a:pt x="33" y="68"/>
                    <a:pt x="36" y="72"/>
                  </a:cubicBezTo>
                  <a:cubicBezTo>
                    <a:pt x="25" y="48"/>
                    <a:pt x="13" y="2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 name="Google Shape;4627;p60">
              <a:extLst>
                <a:ext uri="{FF2B5EF4-FFF2-40B4-BE49-F238E27FC236}">
                  <a16:creationId xmlns:a16="http://schemas.microsoft.com/office/drawing/2014/main" id="{B589CAF9-B9FD-F311-C548-F668611D60DA}"/>
                </a:ext>
              </a:extLst>
            </p:cNvPr>
            <p:cNvSpPr/>
            <p:nvPr/>
          </p:nvSpPr>
          <p:spPr>
            <a:xfrm>
              <a:off x="6242125" y="2576925"/>
              <a:ext cx="925" cy="2725"/>
            </a:xfrm>
            <a:custGeom>
              <a:avLst/>
              <a:gdLst/>
              <a:ahLst/>
              <a:cxnLst/>
              <a:rect l="l" t="t" r="r" b="b"/>
              <a:pathLst>
                <a:path w="37" h="109" extrusionOk="0">
                  <a:moveTo>
                    <a:pt x="1" y="1"/>
                  </a:moveTo>
                  <a:cubicBezTo>
                    <a:pt x="1" y="10"/>
                    <a:pt x="7" y="24"/>
                    <a:pt x="14" y="39"/>
                  </a:cubicBezTo>
                  <a:lnTo>
                    <a:pt x="14" y="39"/>
                  </a:lnTo>
                  <a:cubicBezTo>
                    <a:pt x="9" y="26"/>
                    <a:pt x="5" y="13"/>
                    <a:pt x="1" y="1"/>
                  </a:cubicBezTo>
                  <a:close/>
                  <a:moveTo>
                    <a:pt x="14" y="39"/>
                  </a:moveTo>
                  <a:cubicBezTo>
                    <a:pt x="21" y="62"/>
                    <a:pt x="29" y="85"/>
                    <a:pt x="37" y="108"/>
                  </a:cubicBezTo>
                  <a:cubicBezTo>
                    <a:pt x="37" y="87"/>
                    <a:pt x="24" y="61"/>
                    <a:pt x="14" y="3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 name="Google Shape;4628;p60">
              <a:extLst>
                <a:ext uri="{FF2B5EF4-FFF2-40B4-BE49-F238E27FC236}">
                  <a16:creationId xmlns:a16="http://schemas.microsoft.com/office/drawing/2014/main" id="{F406B2A3-A991-3BE3-9FC3-30636F9EA248}"/>
                </a:ext>
              </a:extLst>
            </p:cNvPr>
            <p:cNvSpPr/>
            <p:nvPr/>
          </p:nvSpPr>
          <p:spPr>
            <a:xfrm>
              <a:off x="6251475" y="2618900"/>
              <a:ext cx="800" cy="1375"/>
            </a:xfrm>
            <a:custGeom>
              <a:avLst/>
              <a:gdLst/>
              <a:ahLst/>
              <a:cxnLst/>
              <a:rect l="l" t="t" r="r" b="b"/>
              <a:pathLst>
                <a:path w="32" h="55" extrusionOk="0">
                  <a:moveTo>
                    <a:pt x="32" y="1"/>
                  </a:moveTo>
                  <a:cubicBezTo>
                    <a:pt x="12" y="33"/>
                    <a:pt x="0" y="55"/>
                    <a:pt x="0" y="55"/>
                  </a:cubicBezTo>
                  <a:cubicBezTo>
                    <a:pt x="1" y="55"/>
                    <a:pt x="10" y="39"/>
                    <a:pt x="3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 name="Google Shape;4629;p60">
              <a:extLst>
                <a:ext uri="{FF2B5EF4-FFF2-40B4-BE49-F238E27FC236}">
                  <a16:creationId xmlns:a16="http://schemas.microsoft.com/office/drawing/2014/main" id="{BD377C0F-5EFB-4DEB-DFE4-E086717087A1}"/>
                </a:ext>
              </a:extLst>
            </p:cNvPr>
            <p:cNvSpPr/>
            <p:nvPr/>
          </p:nvSpPr>
          <p:spPr>
            <a:xfrm>
              <a:off x="6254050" y="2648975"/>
              <a:ext cx="900" cy="2375"/>
            </a:xfrm>
            <a:custGeom>
              <a:avLst/>
              <a:gdLst/>
              <a:ahLst/>
              <a:cxnLst/>
              <a:rect l="l" t="t" r="r" b="b"/>
              <a:pathLst>
                <a:path w="36" h="95" extrusionOk="0">
                  <a:moveTo>
                    <a:pt x="0" y="0"/>
                  </a:moveTo>
                  <a:cubicBezTo>
                    <a:pt x="0" y="14"/>
                    <a:pt x="4" y="26"/>
                    <a:pt x="9" y="37"/>
                  </a:cubicBezTo>
                  <a:lnTo>
                    <a:pt x="9" y="37"/>
                  </a:lnTo>
                  <a:cubicBezTo>
                    <a:pt x="8" y="25"/>
                    <a:pt x="5" y="13"/>
                    <a:pt x="0" y="0"/>
                  </a:cubicBezTo>
                  <a:close/>
                  <a:moveTo>
                    <a:pt x="9" y="37"/>
                  </a:moveTo>
                  <a:cubicBezTo>
                    <a:pt x="12" y="69"/>
                    <a:pt x="5" y="94"/>
                    <a:pt x="16" y="94"/>
                  </a:cubicBezTo>
                  <a:cubicBezTo>
                    <a:pt x="20" y="94"/>
                    <a:pt x="26" y="91"/>
                    <a:pt x="36" y="84"/>
                  </a:cubicBezTo>
                  <a:cubicBezTo>
                    <a:pt x="29" y="69"/>
                    <a:pt x="17" y="54"/>
                    <a:pt x="9"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 name="Google Shape;4630;p60">
              <a:extLst>
                <a:ext uri="{FF2B5EF4-FFF2-40B4-BE49-F238E27FC236}">
                  <a16:creationId xmlns:a16="http://schemas.microsoft.com/office/drawing/2014/main" id="{EF2CD528-71A4-A90A-4969-DF02D149DE95}"/>
                </a:ext>
              </a:extLst>
            </p:cNvPr>
            <p:cNvSpPr/>
            <p:nvPr/>
          </p:nvSpPr>
          <p:spPr>
            <a:xfrm>
              <a:off x="6332250" y="2662125"/>
              <a:ext cx="1100" cy="1400"/>
            </a:xfrm>
            <a:custGeom>
              <a:avLst/>
              <a:gdLst/>
              <a:ahLst/>
              <a:cxnLst/>
              <a:rect l="l" t="t" r="r" b="b"/>
              <a:pathLst>
                <a:path w="44" h="56" extrusionOk="0">
                  <a:moveTo>
                    <a:pt x="42" y="0"/>
                  </a:moveTo>
                  <a:lnTo>
                    <a:pt x="42" y="0"/>
                  </a:lnTo>
                  <a:cubicBezTo>
                    <a:pt x="42" y="0"/>
                    <a:pt x="35" y="9"/>
                    <a:pt x="15" y="34"/>
                  </a:cubicBezTo>
                  <a:cubicBezTo>
                    <a:pt x="4" y="50"/>
                    <a:pt x="0" y="56"/>
                    <a:pt x="1" y="56"/>
                  </a:cubicBezTo>
                  <a:cubicBezTo>
                    <a:pt x="2" y="56"/>
                    <a:pt x="43" y="0"/>
                    <a:pt x="4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 name="Google Shape;4631;p60">
              <a:extLst>
                <a:ext uri="{FF2B5EF4-FFF2-40B4-BE49-F238E27FC236}">
                  <a16:creationId xmlns:a16="http://schemas.microsoft.com/office/drawing/2014/main" id="{76864824-2099-BF77-25A1-D86530E14D41}"/>
                </a:ext>
              </a:extLst>
            </p:cNvPr>
            <p:cNvSpPr/>
            <p:nvPr/>
          </p:nvSpPr>
          <p:spPr>
            <a:xfrm>
              <a:off x="6328450" y="2661825"/>
              <a:ext cx="2150" cy="550"/>
            </a:xfrm>
            <a:custGeom>
              <a:avLst/>
              <a:gdLst/>
              <a:ahLst/>
              <a:cxnLst/>
              <a:rect l="l" t="t" r="r" b="b"/>
              <a:pathLst>
                <a:path w="86" h="22" extrusionOk="0">
                  <a:moveTo>
                    <a:pt x="83" y="1"/>
                  </a:moveTo>
                  <a:cubicBezTo>
                    <a:pt x="81" y="1"/>
                    <a:pt x="60" y="6"/>
                    <a:pt x="1" y="22"/>
                  </a:cubicBezTo>
                  <a:cubicBezTo>
                    <a:pt x="9" y="22"/>
                    <a:pt x="85" y="1"/>
                    <a:pt x="8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 name="Google Shape;4632;p60">
              <a:extLst>
                <a:ext uri="{FF2B5EF4-FFF2-40B4-BE49-F238E27FC236}">
                  <a16:creationId xmlns:a16="http://schemas.microsoft.com/office/drawing/2014/main" id="{E144584E-6D29-817F-C521-FE4161936726}"/>
                </a:ext>
              </a:extLst>
            </p:cNvPr>
            <p:cNvSpPr/>
            <p:nvPr/>
          </p:nvSpPr>
          <p:spPr>
            <a:xfrm>
              <a:off x="6326075" y="2661775"/>
              <a:ext cx="2700" cy="1200"/>
            </a:xfrm>
            <a:custGeom>
              <a:avLst/>
              <a:gdLst/>
              <a:ahLst/>
              <a:cxnLst/>
              <a:rect l="l" t="t" r="r" b="b"/>
              <a:pathLst>
                <a:path w="108" h="48" extrusionOk="0">
                  <a:moveTo>
                    <a:pt x="108" y="0"/>
                  </a:moveTo>
                  <a:cubicBezTo>
                    <a:pt x="84" y="12"/>
                    <a:pt x="84" y="12"/>
                    <a:pt x="96" y="12"/>
                  </a:cubicBezTo>
                  <a:cubicBezTo>
                    <a:pt x="60" y="24"/>
                    <a:pt x="36" y="36"/>
                    <a:pt x="1" y="48"/>
                  </a:cubicBezTo>
                  <a:cubicBezTo>
                    <a:pt x="36" y="36"/>
                    <a:pt x="72" y="24"/>
                    <a:pt x="96" y="24"/>
                  </a:cubicBezTo>
                  <a:cubicBezTo>
                    <a:pt x="84" y="24"/>
                    <a:pt x="96" y="12"/>
                    <a:pt x="10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 name="Google Shape;4633;p60">
              <a:extLst>
                <a:ext uri="{FF2B5EF4-FFF2-40B4-BE49-F238E27FC236}">
                  <a16:creationId xmlns:a16="http://schemas.microsoft.com/office/drawing/2014/main" id="{5138559C-9AA5-9886-9257-1F59C43D9E5D}"/>
                </a:ext>
              </a:extLst>
            </p:cNvPr>
            <p:cNvSpPr/>
            <p:nvPr/>
          </p:nvSpPr>
          <p:spPr>
            <a:xfrm>
              <a:off x="6322800" y="2663725"/>
              <a:ext cx="925" cy="450"/>
            </a:xfrm>
            <a:custGeom>
              <a:avLst/>
              <a:gdLst/>
              <a:ahLst/>
              <a:cxnLst/>
              <a:rect l="l" t="t" r="r" b="b"/>
              <a:pathLst>
                <a:path w="37" h="18" extrusionOk="0">
                  <a:moveTo>
                    <a:pt x="6" y="1"/>
                  </a:moveTo>
                  <a:cubicBezTo>
                    <a:pt x="3" y="1"/>
                    <a:pt x="1" y="2"/>
                    <a:pt x="1" y="6"/>
                  </a:cubicBezTo>
                  <a:cubicBezTo>
                    <a:pt x="12" y="6"/>
                    <a:pt x="24" y="17"/>
                    <a:pt x="36" y="17"/>
                  </a:cubicBezTo>
                  <a:cubicBezTo>
                    <a:pt x="28" y="9"/>
                    <a:pt x="13"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 name="Google Shape;4634;p60">
              <a:extLst>
                <a:ext uri="{FF2B5EF4-FFF2-40B4-BE49-F238E27FC236}">
                  <a16:creationId xmlns:a16="http://schemas.microsoft.com/office/drawing/2014/main" id="{27ABAE75-F55A-ECBE-E34D-1D6B13D21B49}"/>
                </a:ext>
              </a:extLst>
            </p:cNvPr>
            <p:cNvSpPr/>
            <p:nvPr/>
          </p:nvSpPr>
          <p:spPr>
            <a:xfrm>
              <a:off x="6290050" y="2762975"/>
              <a:ext cx="625" cy="325"/>
            </a:xfrm>
            <a:custGeom>
              <a:avLst/>
              <a:gdLst/>
              <a:ahLst/>
              <a:cxnLst/>
              <a:rect l="l" t="t" r="r" b="b"/>
              <a:pathLst>
                <a:path w="25" h="13" extrusionOk="0">
                  <a:moveTo>
                    <a:pt x="13" y="0"/>
                  </a:moveTo>
                  <a:lnTo>
                    <a:pt x="1" y="12"/>
                  </a:lnTo>
                  <a:cubicBezTo>
                    <a:pt x="13" y="12"/>
                    <a:pt x="25"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 name="Google Shape;4635;p60">
              <a:extLst>
                <a:ext uri="{FF2B5EF4-FFF2-40B4-BE49-F238E27FC236}">
                  <a16:creationId xmlns:a16="http://schemas.microsoft.com/office/drawing/2014/main" id="{4BD2F1B4-4885-08E9-1476-9EA9E39772B8}"/>
                </a:ext>
              </a:extLst>
            </p:cNvPr>
            <p:cNvSpPr/>
            <p:nvPr/>
          </p:nvSpPr>
          <p:spPr>
            <a:xfrm>
              <a:off x="6254925" y="2688850"/>
              <a:ext cx="1825" cy="2100"/>
            </a:xfrm>
            <a:custGeom>
              <a:avLst/>
              <a:gdLst/>
              <a:ahLst/>
              <a:cxnLst/>
              <a:rect l="l" t="t" r="r" b="b"/>
              <a:pathLst>
                <a:path w="73" h="84" extrusionOk="0">
                  <a:moveTo>
                    <a:pt x="49" y="1"/>
                  </a:moveTo>
                  <a:lnTo>
                    <a:pt x="49" y="1"/>
                  </a:lnTo>
                  <a:cubicBezTo>
                    <a:pt x="13" y="24"/>
                    <a:pt x="1" y="48"/>
                    <a:pt x="13" y="84"/>
                  </a:cubicBezTo>
                  <a:cubicBezTo>
                    <a:pt x="60" y="72"/>
                    <a:pt x="72" y="48"/>
                    <a:pt x="4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 name="Google Shape;4636;p60">
              <a:extLst>
                <a:ext uri="{FF2B5EF4-FFF2-40B4-BE49-F238E27FC236}">
                  <a16:creationId xmlns:a16="http://schemas.microsoft.com/office/drawing/2014/main" id="{323E030C-1270-CAF2-DB32-BB2AC58DB63C}"/>
                </a:ext>
              </a:extLst>
            </p:cNvPr>
            <p:cNvSpPr/>
            <p:nvPr/>
          </p:nvSpPr>
          <p:spPr>
            <a:xfrm>
              <a:off x="6260300" y="2742425"/>
              <a:ext cx="750" cy="950"/>
            </a:xfrm>
            <a:custGeom>
              <a:avLst/>
              <a:gdLst/>
              <a:ahLst/>
              <a:cxnLst/>
              <a:rect l="l" t="t" r="r" b="b"/>
              <a:pathLst>
                <a:path w="30" h="38" extrusionOk="0">
                  <a:moveTo>
                    <a:pt x="0" y="1"/>
                  </a:moveTo>
                  <a:lnTo>
                    <a:pt x="0" y="1"/>
                  </a:lnTo>
                  <a:cubicBezTo>
                    <a:pt x="16" y="27"/>
                    <a:pt x="25" y="37"/>
                    <a:pt x="27" y="37"/>
                  </a:cubicBezTo>
                  <a:cubicBezTo>
                    <a:pt x="29" y="37"/>
                    <a:pt x="20" y="2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 name="Google Shape;4637;p60">
              <a:extLst>
                <a:ext uri="{FF2B5EF4-FFF2-40B4-BE49-F238E27FC236}">
                  <a16:creationId xmlns:a16="http://schemas.microsoft.com/office/drawing/2014/main" id="{422783E7-373F-9BF4-2087-E63311C242A4}"/>
                </a:ext>
              </a:extLst>
            </p:cNvPr>
            <p:cNvSpPr/>
            <p:nvPr/>
          </p:nvSpPr>
          <p:spPr>
            <a:xfrm>
              <a:off x="6293325" y="2771000"/>
              <a:ext cx="925" cy="325"/>
            </a:xfrm>
            <a:custGeom>
              <a:avLst/>
              <a:gdLst/>
              <a:ahLst/>
              <a:cxnLst/>
              <a:rect l="l" t="t" r="r" b="b"/>
              <a:pathLst>
                <a:path w="37" h="13" extrusionOk="0">
                  <a:moveTo>
                    <a:pt x="37" y="1"/>
                  </a:moveTo>
                  <a:cubicBezTo>
                    <a:pt x="13" y="1"/>
                    <a:pt x="1" y="13"/>
                    <a:pt x="13" y="13"/>
                  </a:cubicBezTo>
                  <a:cubicBezTo>
                    <a:pt x="25" y="13"/>
                    <a:pt x="37" y="1"/>
                    <a:pt x="3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 name="Google Shape;4638;p60">
              <a:extLst>
                <a:ext uri="{FF2B5EF4-FFF2-40B4-BE49-F238E27FC236}">
                  <a16:creationId xmlns:a16="http://schemas.microsoft.com/office/drawing/2014/main" id="{1F2DB4DA-C364-F6E0-C03F-7D6002A5DEE1}"/>
                </a:ext>
              </a:extLst>
            </p:cNvPr>
            <p:cNvSpPr/>
            <p:nvPr/>
          </p:nvSpPr>
          <p:spPr>
            <a:xfrm>
              <a:off x="6378475" y="2671600"/>
              <a:ext cx="25" cy="1200"/>
            </a:xfrm>
            <a:custGeom>
              <a:avLst/>
              <a:gdLst/>
              <a:ahLst/>
              <a:cxnLst/>
              <a:rect l="l" t="t" r="r" b="b"/>
              <a:pathLst>
                <a:path w="1" h="48" extrusionOk="0">
                  <a:moveTo>
                    <a:pt x="0" y="0"/>
                  </a:moveTo>
                  <a:cubicBezTo>
                    <a:pt x="0" y="12"/>
                    <a:pt x="0" y="36"/>
                    <a:pt x="0" y="48"/>
                  </a:cubicBezTo>
                  <a:cubicBezTo>
                    <a:pt x="0" y="48"/>
                    <a:pt x="0" y="2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 name="Google Shape;4639;p60">
              <a:extLst>
                <a:ext uri="{FF2B5EF4-FFF2-40B4-BE49-F238E27FC236}">
                  <a16:creationId xmlns:a16="http://schemas.microsoft.com/office/drawing/2014/main" id="{D6B30D97-4853-30BC-D459-5D697E5A3B11}"/>
                </a:ext>
              </a:extLst>
            </p:cNvPr>
            <p:cNvSpPr/>
            <p:nvPr/>
          </p:nvSpPr>
          <p:spPr>
            <a:xfrm>
              <a:off x="6301675" y="2662825"/>
              <a:ext cx="875" cy="150"/>
            </a:xfrm>
            <a:custGeom>
              <a:avLst/>
              <a:gdLst/>
              <a:ahLst/>
              <a:cxnLst/>
              <a:rect l="l" t="t" r="r" b="b"/>
              <a:pathLst>
                <a:path w="35" h="6" extrusionOk="0">
                  <a:moveTo>
                    <a:pt x="25" y="0"/>
                  </a:moveTo>
                  <a:cubicBezTo>
                    <a:pt x="20" y="0"/>
                    <a:pt x="12" y="2"/>
                    <a:pt x="0" y="6"/>
                  </a:cubicBezTo>
                  <a:lnTo>
                    <a:pt x="24" y="6"/>
                  </a:lnTo>
                  <a:cubicBezTo>
                    <a:pt x="32" y="6"/>
                    <a:pt x="35"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 name="Google Shape;4640;p60">
              <a:extLst>
                <a:ext uri="{FF2B5EF4-FFF2-40B4-BE49-F238E27FC236}">
                  <a16:creationId xmlns:a16="http://schemas.microsoft.com/office/drawing/2014/main" id="{FFC43661-AB44-49E8-4804-538E4DFC494D}"/>
                </a:ext>
              </a:extLst>
            </p:cNvPr>
            <p:cNvSpPr/>
            <p:nvPr/>
          </p:nvSpPr>
          <p:spPr>
            <a:xfrm>
              <a:off x="6368350" y="2755975"/>
              <a:ext cx="325" cy="475"/>
            </a:xfrm>
            <a:custGeom>
              <a:avLst/>
              <a:gdLst/>
              <a:ahLst/>
              <a:cxnLst/>
              <a:rect l="l" t="t" r="r" b="b"/>
              <a:pathLst>
                <a:path w="13" h="19" extrusionOk="0">
                  <a:moveTo>
                    <a:pt x="11" y="0"/>
                  </a:moveTo>
                  <a:cubicBezTo>
                    <a:pt x="9" y="0"/>
                    <a:pt x="6" y="6"/>
                    <a:pt x="0" y="18"/>
                  </a:cubicBezTo>
                  <a:lnTo>
                    <a:pt x="12" y="18"/>
                  </a:lnTo>
                  <a:cubicBezTo>
                    <a:pt x="12" y="6"/>
                    <a:pt x="12" y="0"/>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 name="Google Shape;4641;p60">
              <a:extLst>
                <a:ext uri="{FF2B5EF4-FFF2-40B4-BE49-F238E27FC236}">
                  <a16:creationId xmlns:a16="http://schemas.microsoft.com/office/drawing/2014/main" id="{38D5A400-D413-1999-474B-6C07BB3C335D}"/>
                </a:ext>
              </a:extLst>
            </p:cNvPr>
            <p:cNvSpPr/>
            <p:nvPr/>
          </p:nvSpPr>
          <p:spPr>
            <a:xfrm>
              <a:off x="6262075" y="2706725"/>
              <a:ext cx="3000" cy="2400"/>
            </a:xfrm>
            <a:custGeom>
              <a:avLst/>
              <a:gdLst/>
              <a:ahLst/>
              <a:cxnLst/>
              <a:rect l="l" t="t" r="r" b="b"/>
              <a:pathLst>
                <a:path w="120" h="96" extrusionOk="0">
                  <a:moveTo>
                    <a:pt x="84" y="0"/>
                  </a:moveTo>
                  <a:cubicBezTo>
                    <a:pt x="60" y="12"/>
                    <a:pt x="25" y="24"/>
                    <a:pt x="1" y="36"/>
                  </a:cubicBezTo>
                  <a:cubicBezTo>
                    <a:pt x="36" y="60"/>
                    <a:pt x="72" y="71"/>
                    <a:pt x="120" y="95"/>
                  </a:cubicBezTo>
                  <a:cubicBezTo>
                    <a:pt x="84" y="71"/>
                    <a:pt x="72" y="36"/>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 name="Google Shape;4642;p60">
              <a:extLst>
                <a:ext uri="{FF2B5EF4-FFF2-40B4-BE49-F238E27FC236}">
                  <a16:creationId xmlns:a16="http://schemas.microsoft.com/office/drawing/2014/main" id="{0147B0CF-0392-DE12-228B-D33008833C8D}"/>
                </a:ext>
              </a:extLst>
            </p:cNvPr>
            <p:cNvSpPr/>
            <p:nvPr/>
          </p:nvSpPr>
          <p:spPr>
            <a:xfrm>
              <a:off x="6263825" y="2687875"/>
              <a:ext cx="2150" cy="2850"/>
            </a:xfrm>
            <a:custGeom>
              <a:avLst/>
              <a:gdLst/>
              <a:ahLst/>
              <a:cxnLst/>
              <a:rect l="l" t="t" r="r" b="b"/>
              <a:pathLst>
                <a:path w="86" h="114" extrusionOk="0">
                  <a:moveTo>
                    <a:pt x="44" y="1"/>
                  </a:moveTo>
                  <a:cubicBezTo>
                    <a:pt x="38" y="1"/>
                    <a:pt x="38" y="18"/>
                    <a:pt x="38" y="28"/>
                  </a:cubicBezTo>
                  <a:cubicBezTo>
                    <a:pt x="19" y="56"/>
                    <a:pt x="0" y="113"/>
                    <a:pt x="34" y="113"/>
                  </a:cubicBezTo>
                  <a:cubicBezTo>
                    <a:pt x="43" y="113"/>
                    <a:pt x="56" y="109"/>
                    <a:pt x="74" y="99"/>
                  </a:cubicBezTo>
                  <a:cubicBezTo>
                    <a:pt x="85" y="28"/>
                    <a:pt x="26" y="75"/>
                    <a:pt x="50" y="4"/>
                  </a:cubicBezTo>
                  <a:cubicBezTo>
                    <a:pt x="47" y="2"/>
                    <a:pt x="46" y="1"/>
                    <a:pt x="4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 name="Google Shape;4643;p60">
              <a:extLst>
                <a:ext uri="{FF2B5EF4-FFF2-40B4-BE49-F238E27FC236}">
                  <a16:creationId xmlns:a16="http://schemas.microsoft.com/office/drawing/2014/main" id="{FAC40E95-9132-DBC2-FA1F-7364B2A329A9}"/>
                </a:ext>
              </a:extLst>
            </p:cNvPr>
            <p:cNvSpPr/>
            <p:nvPr/>
          </p:nvSpPr>
          <p:spPr>
            <a:xfrm>
              <a:off x="6279650" y="2760875"/>
              <a:ext cx="700" cy="600"/>
            </a:xfrm>
            <a:custGeom>
              <a:avLst/>
              <a:gdLst/>
              <a:ahLst/>
              <a:cxnLst/>
              <a:rect l="l" t="t" r="r" b="b"/>
              <a:pathLst>
                <a:path w="28" h="24" extrusionOk="0">
                  <a:moveTo>
                    <a:pt x="0" y="1"/>
                  </a:moveTo>
                  <a:cubicBezTo>
                    <a:pt x="6" y="17"/>
                    <a:pt x="16" y="23"/>
                    <a:pt x="21" y="23"/>
                  </a:cubicBezTo>
                  <a:cubicBezTo>
                    <a:pt x="27" y="23"/>
                    <a:pt x="26" y="14"/>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 name="Google Shape;4644;p60">
              <a:extLst>
                <a:ext uri="{FF2B5EF4-FFF2-40B4-BE49-F238E27FC236}">
                  <a16:creationId xmlns:a16="http://schemas.microsoft.com/office/drawing/2014/main" id="{6929714C-E6F2-BD50-BF53-6A37C7639067}"/>
                </a:ext>
              </a:extLst>
            </p:cNvPr>
            <p:cNvSpPr/>
            <p:nvPr/>
          </p:nvSpPr>
          <p:spPr>
            <a:xfrm>
              <a:off x="6297200" y="2761775"/>
              <a:ext cx="525" cy="925"/>
            </a:xfrm>
            <a:custGeom>
              <a:avLst/>
              <a:gdLst/>
              <a:ahLst/>
              <a:cxnLst/>
              <a:rect l="l" t="t" r="r" b="b"/>
              <a:pathLst>
                <a:path w="21" h="37" extrusionOk="0">
                  <a:moveTo>
                    <a:pt x="1" y="1"/>
                  </a:moveTo>
                  <a:cubicBezTo>
                    <a:pt x="7" y="21"/>
                    <a:pt x="18" y="37"/>
                    <a:pt x="19" y="37"/>
                  </a:cubicBezTo>
                  <a:cubicBezTo>
                    <a:pt x="21" y="37"/>
                    <a:pt x="16" y="27"/>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 name="Google Shape;4645;p60">
              <a:extLst>
                <a:ext uri="{FF2B5EF4-FFF2-40B4-BE49-F238E27FC236}">
                  <a16:creationId xmlns:a16="http://schemas.microsoft.com/office/drawing/2014/main" id="{832E9979-20EF-F75C-50FD-9ADB401BD03C}"/>
                </a:ext>
              </a:extLst>
            </p:cNvPr>
            <p:cNvSpPr/>
            <p:nvPr/>
          </p:nvSpPr>
          <p:spPr>
            <a:xfrm>
              <a:off x="6311200" y="2760600"/>
              <a:ext cx="2100" cy="550"/>
            </a:xfrm>
            <a:custGeom>
              <a:avLst/>
              <a:gdLst/>
              <a:ahLst/>
              <a:cxnLst/>
              <a:rect l="l" t="t" r="r" b="b"/>
              <a:pathLst>
                <a:path w="84" h="22" extrusionOk="0">
                  <a:moveTo>
                    <a:pt x="0" y="0"/>
                  </a:moveTo>
                  <a:cubicBezTo>
                    <a:pt x="8" y="4"/>
                    <a:pt x="17" y="5"/>
                    <a:pt x="27" y="5"/>
                  </a:cubicBezTo>
                  <a:cubicBezTo>
                    <a:pt x="29" y="5"/>
                    <a:pt x="31" y="5"/>
                    <a:pt x="34" y="5"/>
                  </a:cubicBezTo>
                  <a:lnTo>
                    <a:pt x="34" y="5"/>
                  </a:lnTo>
                  <a:cubicBezTo>
                    <a:pt x="54" y="11"/>
                    <a:pt x="67" y="21"/>
                    <a:pt x="75" y="21"/>
                  </a:cubicBezTo>
                  <a:cubicBezTo>
                    <a:pt x="81" y="21"/>
                    <a:pt x="84" y="16"/>
                    <a:pt x="84" y="0"/>
                  </a:cubicBezTo>
                  <a:cubicBezTo>
                    <a:pt x="69" y="0"/>
                    <a:pt x="51" y="4"/>
                    <a:pt x="34" y="5"/>
                  </a:cubicBezTo>
                  <a:lnTo>
                    <a:pt x="34" y="5"/>
                  </a:lnTo>
                  <a:cubicBezTo>
                    <a:pt x="24" y="2"/>
                    <a:pt x="13"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 name="Google Shape;4646;p60">
              <a:extLst>
                <a:ext uri="{FF2B5EF4-FFF2-40B4-BE49-F238E27FC236}">
                  <a16:creationId xmlns:a16="http://schemas.microsoft.com/office/drawing/2014/main" id="{E1B909E9-6CB3-6AA5-8FE0-96E242933BC8}"/>
                </a:ext>
              </a:extLst>
            </p:cNvPr>
            <p:cNvSpPr/>
            <p:nvPr/>
          </p:nvSpPr>
          <p:spPr>
            <a:xfrm>
              <a:off x="6326600" y="2760800"/>
              <a:ext cx="325" cy="1075"/>
            </a:xfrm>
            <a:custGeom>
              <a:avLst/>
              <a:gdLst/>
              <a:ahLst/>
              <a:cxnLst/>
              <a:rect l="l" t="t" r="r" b="b"/>
              <a:pathLst>
                <a:path w="13" h="43" extrusionOk="0">
                  <a:moveTo>
                    <a:pt x="12" y="1"/>
                  </a:moveTo>
                  <a:cubicBezTo>
                    <a:pt x="11" y="1"/>
                    <a:pt x="9" y="8"/>
                    <a:pt x="3" y="28"/>
                  </a:cubicBezTo>
                  <a:cubicBezTo>
                    <a:pt x="1" y="39"/>
                    <a:pt x="1" y="43"/>
                    <a:pt x="1" y="43"/>
                  </a:cubicBezTo>
                  <a:cubicBezTo>
                    <a:pt x="2" y="43"/>
                    <a:pt x="13"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 name="Google Shape;4647;p60">
              <a:extLst>
                <a:ext uri="{FF2B5EF4-FFF2-40B4-BE49-F238E27FC236}">
                  <a16:creationId xmlns:a16="http://schemas.microsoft.com/office/drawing/2014/main" id="{8112C45D-93E5-9BD5-B421-E5ADE3BBB8A2}"/>
                </a:ext>
              </a:extLst>
            </p:cNvPr>
            <p:cNvSpPr/>
            <p:nvPr/>
          </p:nvSpPr>
          <p:spPr>
            <a:xfrm>
              <a:off x="6324500" y="2760375"/>
              <a:ext cx="1175" cy="1475"/>
            </a:xfrm>
            <a:custGeom>
              <a:avLst/>
              <a:gdLst/>
              <a:ahLst/>
              <a:cxnLst/>
              <a:rect l="l" t="t" r="r" b="b"/>
              <a:pathLst>
                <a:path w="47" h="59" extrusionOk="0">
                  <a:moveTo>
                    <a:pt x="41" y="0"/>
                  </a:moveTo>
                  <a:cubicBezTo>
                    <a:pt x="37" y="0"/>
                    <a:pt x="28" y="15"/>
                    <a:pt x="16" y="45"/>
                  </a:cubicBezTo>
                  <a:cubicBezTo>
                    <a:pt x="1" y="55"/>
                    <a:pt x="5" y="58"/>
                    <a:pt x="14" y="58"/>
                  </a:cubicBezTo>
                  <a:cubicBezTo>
                    <a:pt x="26" y="58"/>
                    <a:pt x="47" y="52"/>
                    <a:pt x="40" y="45"/>
                  </a:cubicBezTo>
                  <a:cubicBezTo>
                    <a:pt x="46" y="15"/>
                    <a:pt x="46" y="0"/>
                    <a:pt x="4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 name="Google Shape;4648;p60">
              <a:extLst>
                <a:ext uri="{FF2B5EF4-FFF2-40B4-BE49-F238E27FC236}">
                  <a16:creationId xmlns:a16="http://schemas.microsoft.com/office/drawing/2014/main" id="{9530E9C1-C49C-D215-04F5-546A5CF8EC72}"/>
                </a:ext>
              </a:extLst>
            </p:cNvPr>
            <p:cNvSpPr/>
            <p:nvPr/>
          </p:nvSpPr>
          <p:spPr>
            <a:xfrm>
              <a:off x="6325475" y="2761175"/>
              <a:ext cx="325" cy="325"/>
            </a:xfrm>
            <a:custGeom>
              <a:avLst/>
              <a:gdLst/>
              <a:ahLst/>
              <a:cxnLst/>
              <a:rect l="l" t="t" r="r" b="b"/>
              <a:pathLst>
                <a:path w="13" h="13" extrusionOk="0">
                  <a:moveTo>
                    <a:pt x="1" y="13"/>
                  </a:moveTo>
                  <a:cubicBezTo>
                    <a:pt x="13" y="1"/>
                    <a:pt x="1" y="13"/>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 name="Google Shape;4649;p60">
              <a:extLst>
                <a:ext uri="{FF2B5EF4-FFF2-40B4-BE49-F238E27FC236}">
                  <a16:creationId xmlns:a16="http://schemas.microsoft.com/office/drawing/2014/main" id="{53C2F89E-0237-47D2-54EF-7A784CA69361}"/>
                </a:ext>
              </a:extLst>
            </p:cNvPr>
            <p:cNvSpPr/>
            <p:nvPr/>
          </p:nvSpPr>
          <p:spPr>
            <a:xfrm>
              <a:off x="6291850" y="2761975"/>
              <a:ext cx="2100" cy="1025"/>
            </a:xfrm>
            <a:custGeom>
              <a:avLst/>
              <a:gdLst/>
              <a:ahLst/>
              <a:cxnLst/>
              <a:rect l="l" t="t" r="r" b="b"/>
              <a:pathLst>
                <a:path w="84" h="41" extrusionOk="0">
                  <a:moveTo>
                    <a:pt x="20" y="0"/>
                  </a:moveTo>
                  <a:cubicBezTo>
                    <a:pt x="13" y="0"/>
                    <a:pt x="6" y="2"/>
                    <a:pt x="0" y="5"/>
                  </a:cubicBezTo>
                  <a:cubicBezTo>
                    <a:pt x="36" y="28"/>
                    <a:pt x="48" y="28"/>
                    <a:pt x="84" y="40"/>
                  </a:cubicBezTo>
                  <a:cubicBezTo>
                    <a:pt x="66" y="13"/>
                    <a:pt x="41" y="0"/>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1" name="Google Shape;4650;p60">
              <a:extLst>
                <a:ext uri="{FF2B5EF4-FFF2-40B4-BE49-F238E27FC236}">
                  <a16:creationId xmlns:a16="http://schemas.microsoft.com/office/drawing/2014/main" id="{80585023-A058-C876-5755-A7B91E43BBCD}"/>
                </a:ext>
              </a:extLst>
            </p:cNvPr>
            <p:cNvSpPr/>
            <p:nvPr/>
          </p:nvSpPr>
          <p:spPr>
            <a:xfrm>
              <a:off x="6299000" y="2781125"/>
              <a:ext cx="1000" cy="150"/>
            </a:xfrm>
            <a:custGeom>
              <a:avLst/>
              <a:gdLst/>
              <a:ahLst/>
              <a:cxnLst/>
              <a:rect l="l" t="t" r="r" b="b"/>
              <a:pathLst>
                <a:path w="40" h="6" extrusionOk="0">
                  <a:moveTo>
                    <a:pt x="0" y="1"/>
                  </a:moveTo>
                  <a:cubicBezTo>
                    <a:pt x="8" y="5"/>
                    <a:pt x="17" y="6"/>
                    <a:pt x="24" y="6"/>
                  </a:cubicBezTo>
                  <a:cubicBezTo>
                    <a:pt x="37" y="6"/>
                    <a:pt x="4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2" name="Google Shape;4651;p60">
              <a:extLst>
                <a:ext uri="{FF2B5EF4-FFF2-40B4-BE49-F238E27FC236}">
                  <a16:creationId xmlns:a16="http://schemas.microsoft.com/office/drawing/2014/main" id="{6F1B9AE8-7681-4C97-A555-799B5296787C}"/>
                </a:ext>
              </a:extLst>
            </p:cNvPr>
            <p:cNvSpPr/>
            <p:nvPr/>
          </p:nvSpPr>
          <p:spPr>
            <a:xfrm>
              <a:off x="6315075" y="2785900"/>
              <a:ext cx="600" cy="600"/>
            </a:xfrm>
            <a:custGeom>
              <a:avLst/>
              <a:gdLst/>
              <a:ahLst/>
              <a:cxnLst/>
              <a:rect l="l" t="t" r="r" b="b"/>
              <a:pathLst>
                <a:path w="24" h="24" extrusionOk="0">
                  <a:moveTo>
                    <a:pt x="24" y="0"/>
                  </a:moveTo>
                  <a:cubicBezTo>
                    <a:pt x="0" y="0"/>
                    <a:pt x="12" y="12"/>
                    <a:pt x="12" y="24"/>
                  </a:cubicBezTo>
                  <a:lnTo>
                    <a:pt x="24"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3" name="Google Shape;4652;p60">
              <a:extLst>
                <a:ext uri="{FF2B5EF4-FFF2-40B4-BE49-F238E27FC236}">
                  <a16:creationId xmlns:a16="http://schemas.microsoft.com/office/drawing/2014/main" id="{5FFF6C84-04EE-B997-3660-F811DC98473B}"/>
                </a:ext>
              </a:extLst>
            </p:cNvPr>
            <p:cNvSpPr/>
            <p:nvPr/>
          </p:nvSpPr>
          <p:spPr>
            <a:xfrm>
              <a:off x="6328750" y="2789175"/>
              <a:ext cx="325" cy="300"/>
            </a:xfrm>
            <a:custGeom>
              <a:avLst/>
              <a:gdLst/>
              <a:ahLst/>
              <a:cxnLst/>
              <a:rect l="l" t="t" r="r" b="b"/>
              <a:pathLst>
                <a:path w="13" h="12" extrusionOk="0">
                  <a:moveTo>
                    <a:pt x="1" y="0"/>
                  </a:moveTo>
                  <a:lnTo>
                    <a:pt x="1" y="12"/>
                  </a:lnTo>
                  <a:cubicBezTo>
                    <a:pt x="13"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4" name="Google Shape;4653;p60">
              <a:extLst>
                <a:ext uri="{FF2B5EF4-FFF2-40B4-BE49-F238E27FC236}">
                  <a16:creationId xmlns:a16="http://schemas.microsoft.com/office/drawing/2014/main" id="{6D5E1303-09A9-5069-B14D-89F19FD619AA}"/>
                </a:ext>
              </a:extLst>
            </p:cNvPr>
            <p:cNvSpPr/>
            <p:nvPr/>
          </p:nvSpPr>
          <p:spPr>
            <a:xfrm>
              <a:off x="6298550" y="2771800"/>
              <a:ext cx="3450" cy="1600"/>
            </a:xfrm>
            <a:custGeom>
              <a:avLst/>
              <a:gdLst/>
              <a:ahLst/>
              <a:cxnLst/>
              <a:rect l="l" t="t" r="r" b="b"/>
              <a:pathLst>
                <a:path w="138" h="64" extrusionOk="0">
                  <a:moveTo>
                    <a:pt x="5" y="0"/>
                  </a:moveTo>
                  <a:cubicBezTo>
                    <a:pt x="1" y="0"/>
                    <a:pt x="18" y="10"/>
                    <a:pt x="78" y="40"/>
                  </a:cubicBezTo>
                  <a:cubicBezTo>
                    <a:pt x="92" y="47"/>
                    <a:pt x="105" y="50"/>
                    <a:pt x="117" y="54"/>
                  </a:cubicBezTo>
                  <a:lnTo>
                    <a:pt x="117" y="54"/>
                  </a:lnTo>
                  <a:cubicBezTo>
                    <a:pt x="103" y="46"/>
                    <a:pt x="97" y="40"/>
                    <a:pt x="113" y="40"/>
                  </a:cubicBezTo>
                  <a:cubicBezTo>
                    <a:pt x="90" y="33"/>
                    <a:pt x="13" y="0"/>
                    <a:pt x="5" y="0"/>
                  </a:cubicBezTo>
                  <a:close/>
                  <a:moveTo>
                    <a:pt x="117" y="54"/>
                  </a:moveTo>
                  <a:cubicBezTo>
                    <a:pt x="123" y="57"/>
                    <a:pt x="130" y="60"/>
                    <a:pt x="137" y="64"/>
                  </a:cubicBezTo>
                  <a:cubicBezTo>
                    <a:pt x="132" y="59"/>
                    <a:pt x="125" y="56"/>
                    <a:pt x="117" y="5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5" name="Google Shape;4654;p60">
              <a:extLst>
                <a:ext uri="{FF2B5EF4-FFF2-40B4-BE49-F238E27FC236}">
                  <a16:creationId xmlns:a16="http://schemas.microsoft.com/office/drawing/2014/main" id="{97DCE4A8-F9D1-F1EB-97B0-E9AA4B71B649}"/>
                </a:ext>
              </a:extLst>
            </p:cNvPr>
            <p:cNvSpPr/>
            <p:nvPr/>
          </p:nvSpPr>
          <p:spPr>
            <a:xfrm>
              <a:off x="6301975" y="2773375"/>
              <a:ext cx="1200" cy="625"/>
            </a:xfrm>
            <a:custGeom>
              <a:avLst/>
              <a:gdLst/>
              <a:ahLst/>
              <a:cxnLst/>
              <a:rect l="l" t="t" r="r" b="b"/>
              <a:pathLst>
                <a:path w="48" h="25" extrusionOk="0">
                  <a:moveTo>
                    <a:pt x="0" y="1"/>
                  </a:moveTo>
                  <a:cubicBezTo>
                    <a:pt x="24" y="13"/>
                    <a:pt x="48" y="25"/>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6" name="Google Shape;4655;p60">
              <a:extLst>
                <a:ext uri="{FF2B5EF4-FFF2-40B4-BE49-F238E27FC236}">
                  <a16:creationId xmlns:a16="http://schemas.microsoft.com/office/drawing/2014/main" id="{AD98E3F5-4310-F69C-153A-B78B0ECAB06A}"/>
                </a:ext>
              </a:extLst>
            </p:cNvPr>
            <p:cNvSpPr/>
            <p:nvPr/>
          </p:nvSpPr>
          <p:spPr>
            <a:xfrm>
              <a:off x="6302050" y="2771375"/>
              <a:ext cx="525" cy="250"/>
            </a:xfrm>
            <a:custGeom>
              <a:avLst/>
              <a:gdLst/>
              <a:ahLst/>
              <a:cxnLst/>
              <a:rect l="l" t="t" r="r" b="b"/>
              <a:pathLst>
                <a:path w="21" h="10" extrusionOk="0">
                  <a:moveTo>
                    <a:pt x="3" y="1"/>
                  </a:moveTo>
                  <a:cubicBezTo>
                    <a:pt x="0" y="1"/>
                    <a:pt x="3" y="4"/>
                    <a:pt x="21" y="10"/>
                  </a:cubicBezTo>
                  <a:cubicBezTo>
                    <a:pt x="15" y="4"/>
                    <a:pt x="6"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7" name="Google Shape;4656;p60">
              <a:extLst>
                <a:ext uri="{FF2B5EF4-FFF2-40B4-BE49-F238E27FC236}">
                  <a16:creationId xmlns:a16="http://schemas.microsoft.com/office/drawing/2014/main" id="{E72A1BD9-43F7-9F95-F673-F29FD9E54C42}"/>
                </a:ext>
              </a:extLst>
            </p:cNvPr>
            <p:cNvSpPr/>
            <p:nvPr/>
          </p:nvSpPr>
          <p:spPr>
            <a:xfrm>
              <a:off x="6307025" y="2784400"/>
              <a:ext cx="1225" cy="1225"/>
            </a:xfrm>
            <a:custGeom>
              <a:avLst/>
              <a:gdLst/>
              <a:ahLst/>
              <a:cxnLst/>
              <a:rect l="l" t="t" r="r" b="b"/>
              <a:pathLst>
                <a:path w="49" h="49" extrusionOk="0">
                  <a:moveTo>
                    <a:pt x="1" y="48"/>
                  </a:moveTo>
                  <a:cubicBezTo>
                    <a:pt x="48" y="1"/>
                    <a:pt x="1" y="48"/>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8" name="Google Shape;4657;p60">
              <a:extLst>
                <a:ext uri="{FF2B5EF4-FFF2-40B4-BE49-F238E27FC236}">
                  <a16:creationId xmlns:a16="http://schemas.microsoft.com/office/drawing/2014/main" id="{C1983E6D-0D69-0032-12C7-3CA50DB437B4}"/>
                </a:ext>
              </a:extLst>
            </p:cNvPr>
            <p:cNvSpPr/>
            <p:nvPr/>
          </p:nvSpPr>
          <p:spPr>
            <a:xfrm>
              <a:off x="6307925" y="2785900"/>
              <a:ext cx="25" cy="1500"/>
            </a:xfrm>
            <a:custGeom>
              <a:avLst/>
              <a:gdLst/>
              <a:ahLst/>
              <a:cxnLst/>
              <a:rect l="l" t="t" r="r" b="b"/>
              <a:pathLst>
                <a:path w="1" h="60" extrusionOk="0">
                  <a:moveTo>
                    <a:pt x="0" y="60"/>
                  </a:moveTo>
                  <a:cubicBezTo>
                    <a:pt x="0" y="12"/>
                    <a:pt x="0" y="0"/>
                    <a:pt x="0" y="6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9" name="Google Shape;4658;p60">
              <a:extLst>
                <a:ext uri="{FF2B5EF4-FFF2-40B4-BE49-F238E27FC236}">
                  <a16:creationId xmlns:a16="http://schemas.microsoft.com/office/drawing/2014/main" id="{941C32CB-C356-3E7F-7D6F-AF97E4902DE6}"/>
                </a:ext>
              </a:extLst>
            </p:cNvPr>
            <p:cNvSpPr/>
            <p:nvPr/>
          </p:nvSpPr>
          <p:spPr>
            <a:xfrm>
              <a:off x="6311500" y="2784875"/>
              <a:ext cx="600" cy="625"/>
            </a:xfrm>
            <a:custGeom>
              <a:avLst/>
              <a:gdLst/>
              <a:ahLst/>
              <a:cxnLst/>
              <a:rect l="l" t="t" r="r" b="b"/>
              <a:pathLst>
                <a:path w="24" h="25" extrusionOk="0">
                  <a:moveTo>
                    <a:pt x="1" y="5"/>
                  </a:moveTo>
                  <a:cubicBezTo>
                    <a:pt x="0" y="5"/>
                    <a:pt x="0" y="5"/>
                    <a:pt x="0" y="5"/>
                  </a:cubicBezTo>
                  <a:lnTo>
                    <a:pt x="0" y="5"/>
                  </a:lnTo>
                  <a:cubicBezTo>
                    <a:pt x="0" y="5"/>
                    <a:pt x="0" y="5"/>
                    <a:pt x="1" y="5"/>
                  </a:cubicBezTo>
                  <a:close/>
                  <a:moveTo>
                    <a:pt x="12" y="0"/>
                  </a:moveTo>
                  <a:cubicBezTo>
                    <a:pt x="7" y="0"/>
                    <a:pt x="2" y="4"/>
                    <a:pt x="1" y="5"/>
                  </a:cubicBezTo>
                  <a:lnTo>
                    <a:pt x="1" y="5"/>
                  </a:lnTo>
                  <a:cubicBezTo>
                    <a:pt x="2" y="4"/>
                    <a:pt x="3" y="4"/>
                    <a:pt x="3" y="4"/>
                  </a:cubicBezTo>
                  <a:cubicBezTo>
                    <a:pt x="11" y="4"/>
                    <a:pt x="17" y="24"/>
                    <a:pt x="21" y="24"/>
                  </a:cubicBezTo>
                  <a:cubicBezTo>
                    <a:pt x="23" y="24"/>
                    <a:pt x="24" y="19"/>
                    <a:pt x="24" y="5"/>
                  </a:cubicBezTo>
                  <a:cubicBezTo>
                    <a:pt x="20" y="1"/>
                    <a:pt x="16"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0" name="Google Shape;4659;p60">
              <a:extLst>
                <a:ext uri="{FF2B5EF4-FFF2-40B4-BE49-F238E27FC236}">
                  <a16:creationId xmlns:a16="http://schemas.microsoft.com/office/drawing/2014/main" id="{14AE2CD7-66C2-855B-973A-2301A9F3B7A3}"/>
                </a:ext>
              </a:extLst>
            </p:cNvPr>
            <p:cNvSpPr/>
            <p:nvPr/>
          </p:nvSpPr>
          <p:spPr>
            <a:xfrm>
              <a:off x="6370725" y="2672775"/>
              <a:ext cx="150" cy="900"/>
            </a:xfrm>
            <a:custGeom>
              <a:avLst/>
              <a:gdLst/>
              <a:ahLst/>
              <a:cxnLst/>
              <a:rect l="l" t="t" r="r" b="b"/>
              <a:pathLst>
                <a:path w="6" h="36" extrusionOk="0">
                  <a:moveTo>
                    <a:pt x="0" y="1"/>
                  </a:moveTo>
                  <a:cubicBezTo>
                    <a:pt x="0" y="8"/>
                    <a:pt x="5" y="35"/>
                    <a:pt x="6" y="35"/>
                  </a:cubicBezTo>
                  <a:cubicBezTo>
                    <a:pt x="6" y="35"/>
                    <a:pt x="5" y="27"/>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1" name="Google Shape;4660;p60">
              <a:extLst>
                <a:ext uri="{FF2B5EF4-FFF2-40B4-BE49-F238E27FC236}">
                  <a16:creationId xmlns:a16="http://schemas.microsoft.com/office/drawing/2014/main" id="{7C0114E3-19D1-2F23-024D-E4371BF00AA5}"/>
                </a:ext>
              </a:extLst>
            </p:cNvPr>
            <p:cNvSpPr/>
            <p:nvPr/>
          </p:nvSpPr>
          <p:spPr>
            <a:xfrm>
              <a:off x="6368975" y="2673400"/>
              <a:ext cx="1275" cy="300"/>
            </a:xfrm>
            <a:custGeom>
              <a:avLst/>
              <a:gdLst/>
              <a:ahLst/>
              <a:cxnLst/>
              <a:rect l="l" t="t" r="r" b="b"/>
              <a:pathLst>
                <a:path w="51" h="12" extrusionOk="0">
                  <a:moveTo>
                    <a:pt x="3" y="1"/>
                  </a:moveTo>
                  <a:cubicBezTo>
                    <a:pt x="0" y="1"/>
                    <a:pt x="7" y="3"/>
                    <a:pt x="35" y="11"/>
                  </a:cubicBezTo>
                  <a:cubicBezTo>
                    <a:pt x="51" y="11"/>
                    <a:pt x="8"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2" name="Google Shape;4661;p60">
              <a:extLst>
                <a:ext uri="{FF2B5EF4-FFF2-40B4-BE49-F238E27FC236}">
                  <a16:creationId xmlns:a16="http://schemas.microsoft.com/office/drawing/2014/main" id="{D7259B3F-8C72-1372-07EA-05BBCC34C34E}"/>
                </a:ext>
              </a:extLst>
            </p:cNvPr>
            <p:cNvSpPr/>
            <p:nvPr/>
          </p:nvSpPr>
          <p:spPr>
            <a:xfrm>
              <a:off x="6369825" y="267367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3" name="Google Shape;4662;p60">
              <a:extLst>
                <a:ext uri="{FF2B5EF4-FFF2-40B4-BE49-F238E27FC236}">
                  <a16:creationId xmlns:a16="http://schemas.microsoft.com/office/drawing/2014/main" id="{803CC2B7-ABF6-3BE3-04A3-F7E40A7411B2}"/>
                </a:ext>
              </a:extLst>
            </p:cNvPr>
            <p:cNvSpPr/>
            <p:nvPr/>
          </p:nvSpPr>
          <p:spPr>
            <a:xfrm>
              <a:off x="6369525" y="2673675"/>
              <a:ext cx="325" cy="25"/>
            </a:xfrm>
            <a:custGeom>
              <a:avLst/>
              <a:gdLst/>
              <a:ahLst/>
              <a:cxnLst/>
              <a:rect l="l" t="t" r="r" b="b"/>
              <a:pathLst>
                <a:path w="13" h="1" extrusionOk="0">
                  <a:moveTo>
                    <a:pt x="13" y="0"/>
                  </a:moveTo>
                  <a:cubicBezTo>
                    <a:pt x="1" y="0"/>
                    <a:pt x="1"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4" name="Google Shape;4663;p60">
              <a:extLst>
                <a:ext uri="{FF2B5EF4-FFF2-40B4-BE49-F238E27FC236}">
                  <a16:creationId xmlns:a16="http://schemas.microsoft.com/office/drawing/2014/main" id="{32E23F95-83A5-0DC1-3A4F-01561EEA15C7}"/>
                </a:ext>
              </a:extLst>
            </p:cNvPr>
            <p:cNvSpPr/>
            <p:nvPr/>
          </p:nvSpPr>
          <p:spPr>
            <a:xfrm>
              <a:off x="6366000" y="2672100"/>
              <a:ext cx="275" cy="200"/>
            </a:xfrm>
            <a:custGeom>
              <a:avLst/>
              <a:gdLst/>
              <a:ahLst/>
              <a:cxnLst/>
              <a:rect l="l" t="t" r="r" b="b"/>
              <a:pathLst>
                <a:path w="11" h="8" extrusionOk="0">
                  <a:moveTo>
                    <a:pt x="5" y="0"/>
                  </a:moveTo>
                  <a:cubicBezTo>
                    <a:pt x="1" y="0"/>
                    <a:pt x="1" y="7"/>
                    <a:pt x="5" y="7"/>
                  </a:cubicBezTo>
                  <a:cubicBezTo>
                    <a:pt x="6" y="7"/>
                    <a:pt x="8" y="6"/>
                    <a:pt x="11" y="4"/>
                  </a:cubicBezTo>
                  <a:cubicBezTo>
                    <a:pt x="8" y="1"/>
                    <a:pt x="6"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5" name="Google Shape;4664;p60">
              <a:extLst>
                <a:ext uri="{FF2B5EF4-FFF2-40B4-BE49-F238E27FC236}">
                  <a16:creationId xmlns:a16="http://schemas.microsoft.com/office/drawing/2014/main" id="{BFEB9FFD-6D3A-5A26-263A-00EE8EC8EC5A}"/>
                </a:ext>
              </a:extLst>
            </p:cNvPr>
            <p:cNvSpPr/>
            <p:nvPr/>
          </p:nvSpPr>
          <p:spPr>
            <a:xfrm>
              <a:off x="6365950" y="2672175"/>
              <a:ext cx="325" cy="625"/>
            </a:xfrm>
            <a:custGeom>
              <a:avLst/>
              <a:gdLst/>
              <a:ahLst/>
              <a:cxnLst/>
              <a:rect l="l" t="t" r="r" b="b"/>
              <a:pathLst>
                <a:path w="13" h="25" extrusionOk="0">
                  <a:moveTo>
                    <a:pt x="13" y="1"/>
                  </a:moveTo>
                  <a:cubicBezTo>
                    <a:pt x="13" y="1"/>
                    <a:pt x="1" y="25"/>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6" name="Google Shape;4665;p60">
              <a:extLst>
                <a:ext uri="{FF2B5EF4-FFF2-40B4-BE49-F238E27FC236}">
                  <a16:creationId xmlns:a16="http://schemas.microsoft.com/office/drawing/2014/main" id="{1BFC7016-620E-461A-8338-3F73B4197C31}"/>
                </a:ext>
              </a:extLst>
            </p:cNvPr>
            <p:cNvSpPr/>
            <p:nvPr/>
          </p:nvSpPr>
          <p:spPr>
            <a:xfrm>
              <a:off x="6366100" y="2671950"/>
              <a:ext cx="325" cy="250"/>
            </a:xfrm>
            <a:custGeom>
              <a:avLst/>
              <a:gdLst/>
              <a:ahLst/>
              <a:cxnLst/>
              <a:rect l="l" t="t" r="r" b="b"/>
              <a:pathLst>
                <a:path w="13" h="10" extrusionOk="0">
                  <a:moveTo>
                    <a:pt x="7" y="1"/>
                  </a:moveTo>
                  <a:cubicBezTo>
                    <a:pt x="4" y="1"/>
                    <a:pt x="1" y="4"/>
                    <a:pt x="7" y="10"/>
                  </a:cubicBezTo>
                  <a:cubicBezTo>
                    <a:pt x="13" y="4"/>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7" name="Google Shape;4666;p60">
              <a:extLst>
                <a:ext uri="{FF2B5EF4-FFF2-40B4-BE49-F238E27FC236}">
                  <a16:creationId xmlns:a16="http://schemas.microsoft.com/office/drawing/2014/main" id="{E72BB74C-F8CA-718A-CC2A-E35429E04DDA}"/>
                </a:ext>
              </a:extLst>
            </p:cNvPr>
            <p:cNvSpPr/>
            <p:nvPr/>
          </p:nvSpPr>
          <p:spPr>
            <a:xfrm>
              <a:off x="6364850" y="2671975"/>
              <a:ext cx="550" cy="300"/>
            </a:xfrm>
            <a:custGeom>
              <a:avLst/>
              <a:gdLst/>
              <a:ahLst/>
              <a:cxnLst/>
              <a:rect l="l" t="t" r="r" b="b"/>
              <a:pathLst>
                <a:path w="22" h="12" extrusionOk="0">
                  <a:moveTo>
                    <a:pt x="7" y="0"/>
                  </a:moveTo>
                  <a:cubicBezTo>
                    <a:pt x="1" y="0"/>
                    <a:pt x="2" y="11"/>
                    <a:pt x="12" y="11"/>
                  </a:cubicBezTo>
                  <a:cubicBezTo>
                    <a:pt x="15" y="11"/>
                    <a:pt x="18" y="11"/>
                    <a:pt x="21" y="9"/>
                  </a:cubicBezTo>
                  <a:cubicBezTo>
                    <a:pt x="15" y="3"/>
                    <a:pt x="10"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8" name="Google Shape;4667;p60">
              <a:extLst>
                <a:ext uri="{FF2B5EF4-FFF2-40B4-BE49-F238E27FC236}">
                  <a16:creationId xmlns:a16="http://schemas.microsoft.com/office/drawing/2014/main" id="{39BC7643-1778-919B-EED6-07CA1F191EFE}"/>
                </a:ext>
              </a:extLst>
            </p:cNvPr>
            <p:cNvSpPr/>
            <p:nvPr/>
          </p:nvSpPr>
          <p:spPr>
            <a:xfrm>
              <a:off x="6365375" y="2673375"/>
              <a:ext cx="25" cy="625"/>
            </a:xfrm>
            <a:custGeom>
              <a:avLst/>
              <a:gdLst/>
              <a:ahLst/>
              <a:cxnLst/>
              <a:rect l="l" t="t" r="r" b="b"/>
              <a:pathLst>
                <a:path w="1" h="25" extrusionOk="0">
                  <a:moveTo>
                    <a:pt x="0" y="24"/>
                  </a:moveTo>
                  <a:lnTo>
                    <a:pt x="0" y="12"/>
                  </a:lnTo>
                  <a:cubicBezTo>
                    <a:pt x="0" y="1"/>
                    <a:pt x="0" y="1"/>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9" name="Google Shape;4668;p60">
              <a:extLst>
                <a:ext uri="{FF2B5EF4-FFF2-40B4-BE49-F238E27FC236}">
                  <a16:creationId xmlns:a16="http://schemas.microsoft.com/office/drawing/2014/main" id="{AF8805F9-F73A-E2B9-DFB2-99C55834B6BA}"/>
                </a:ext>
              </a:extLst>
            </p:cNvPr>
            <p:cNvSpPr/>
            <p:nvPr/>
          </p:nvSpPr>
          <p:spPr>
            <a:xfrm>
              <a:off x="6365300" y="2673175"/>
              <a:ext cx="300" cy="725"/>
            </a:xfrm>
            <a:custGeom>
              <a:avLst/>
              <a:gdLst/>
              <a:ahLst/>
              <a:cxnLst/>
              <a:rect l="l" t="t" r="r" b="b"/>
              <a:pathLst>
                <a:path w="12" h="28" extrusionOk="0">
                  <a:moveTo>
                    <a:pt x="1" y="0"/>
                  </a:moveTo>
                  <a:cubicBezTo>
                    <a:pt x="1" y="0"/>
                    <a:pt x="1" y="3"/>
                    <a:pt x="3" y="9"/>
                  </a:cubicBezTo>
                  <a:cubicBezTo>
                    <a:pt x="9" y="23"/>
                    <a:pt x="11" y="29"/>
                    <a:pt x="12" y="29"/>
                  </a:cubicBezTo>
                  <a:cubicBezTo>
                    <a:pt x="12" y="29"/>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0" name="Google Shape;4669;p60">
              <a:extLst>
                <a:ext uri="{FF2B5EF4-FFF2-40B4-BE49-F238E27FC236}">
                  <a16:creationId xmlns:a16="http://schemas.microsoft.com/office/drawing/2014/main" id="{39D277F3-3401-1D2A-5A35-1453CE7ABFCC}"/>
                </a:ext>
              </a:extLst>
            </p:cNvPr>
            <p:cNvSpPr/>
            <p:nvPr/>
          </p:nvSpPr>
          <p:spPr>
            <a:xfrm>
              <a:off x="6365375" y="2673375"/>
              <a:ext cx="275" cy="500"/>
            </a:xfrm>
            <a:custGeom>
              <a:avLst/>
              <a:gdLst/>
              <a:ahLst/>
              <a:cxnLst/>
              <a:rect l="l" t="t" r="r" b="b"/>
              <a:pathLst>
                <a:path w="11" h="20" extrusionOk="0">
                  <a:moveTo>
                    <a:pt x="0" y="1"/>
                  </a:moveTo>
                  <a:lnTo>
                    <a:pt x="0" y="1"/>
                  </a:lnTo>
                  <a:cubicBezTo>
                    <a:pt x="5" y="15"/>
                    <a:pt x="8" y="19"/>
                    <a:pt x="9" y="19"/>
                  </a:cubicBezTo>
                  <a:cubicBezTo>
                    <a:pt x="10" y="19"/>
                    <a:pt x="7" y="8"/>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1" name="Google Shape;4670;p60">
              <a:extLst>
                <a:ext uri="{FF2B5EF4-FFF2-40B4-BE49-F238E27FC236}">
                  <a16:creationId xmlns:a16="http://schemas.microsoft.com/office/drawing/2014/main" id="{C1A5192C-794A-9690-601D-8F4C05A778BC}"/>
                </a:ext>
              </a:extLst>
            </p:cNvPr>
            <p:cNvSpPr/>
            <p:nvPr/>
          </p:nvSpPr>
          <p:spPr>
            <a:xfrm>
              <a:off x="6365950" y="2673000"/>
              <a:ext cx="825" cy="1000"/>
            </a:xfrm>
            <a:custGeom>
              <a:avLst/>
              <a:gdLst/>
              <a:ahLst/>
              <a:cxnLst/>
              <a:rect l="l" t="t" r="r" b="b"/>
              <a:pathLst>
                <a:path w="33" h="40" extrusionOk="0">
                  <a:moveTo>
                    <a:pt x="13" y="0"/>
                  </a:moveTo>
                  <a:cubicBezTo>
                    <a:pt x="9" y="0"/>
                    <a:pt x="5" y="1"/>
                    <a:pt x="1" y="4"/>
                  </a:cubicBezTo>
                  <a:cubicBezTo>
                    <a:pt x="13" y="16"/>
                    <a:pt x="25" y="16"/>
                    <a:pt x="13" y="39"/>
                  </a:cubicBezTo>
                  <a:cubicBezTo>
                    <a:pt x="32" y="20"/>
                    <a:pt x="28"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2" name="Google Shape;4671;p60">
              <a:extLst>
                <a:ext uri="{FF2B5EF4-FFF2-40B4-BE49-F238E27FC236}">
                  <a16:creationId xmlns:a16="http://schemas.microsoft.com/office/drawing/2014/main" id="{635A8469-98E1-EBAD-CB23-1B3E30CA566C}"/>
                </a:ext>
              </a:extLst>
            </p:cNvPr>
            <p:cNvSpPr/>
            <p:nvPr/>
          </p:nvSpPr>
          <p:spPr>
            <a:xfrm>
              <a:off x="6368950" y="2675150"/>
              <a:ext cx="1200" cy="25"/>
            </a:xfrm>
            <a:custGeom>
              <a:avLst/>
              <a:gdLst/>
              <a:ahLst/>
              <a:cxnLst/>
              <a:rect l="l" t="t" r="r" b="b"/>
              <a:pathLst>
                <a:path w="48" h="1" extrusionOk="0">
                  <a:moveTo>
                    <a:pt x="0" y="1"/>
                  </a:moveTo>
                  <a:cubicBezTo>
                    <a:pt x="48"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3" name="Google Shape;4672;p60">
              <a:extLst>
                <a:ext uri="{FF2B5EF4-FFF2-40B4-BE49-F238E27FC236}">
                  <a16:creationId xmlns:a16="http://schemas.microsoft.com/office/drawing/2014/main" id="{8640F7EB-2CEB-07AC-CD07-60FA11DA54C7}"/>
                </a:ext>
              </a:extLst>
            </p:cNvPr>
            <p:cNvSpPr/>
            <p:nvPr/>
          </p:nvSpPr>
          <p:spPr>
            <a:xfrm>
              <a:off x="6362750" y="2673325"/>
              <a:ext cx="950" cy="425"/>
            </a:xfrm>
            <a:custGeom>
              <a:avLst/>
              <a:gdLst/>
              <a:ahLst/>
              <a:cxnLst/>
              <a:rect l="l" t="t" r="r" b="b"/>
              <a:pathLst>
                <a:path w="38" h="17" extrusionOk="0">
                  <a:moveTo>
                    <a:pt x="1" y="1"/>
                  </a:moveTo>
                  <a:cubicBezTo>
                    <a:pt x="1" y="1"/>
                    <a:pt x="36" y="16"/>
                    <a:pt x="37" y="16"/>
                  </a:cubicBezTo>
                  <a:cubicBezTo>
                    <a:pt x="37" y="16"/>
                    <a:pt x="36" y="16"/>
                    <a:pt x="34" y="14"/>
                  </a:cubicBezTo>
                  <a:cubicBezTo>
                    <a:pt x="10" y="4"/>
                    <a:pt x="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4" name="Google Shape;4673;p60">
              <a:extLst>
                <a:ext uri="{FF2B5EF4-FFF2-40B4-BE49-F238E27FC236}">
                  <a16:creationId xmlns:a16="http://schemas.microsoft.com/office/drawing/2014/main" id="{3CCBC814-9120-7D33-CEDB-A37C4AD280DC}"/>
                </a:ext>
              </a:extLst>
            </p:cNvPr>
            <p:cNvSpPr/>
            <p:nvPr/>
          </p:nvSpPr>
          <p:spPr>
            <a:xfrm>
              <a:off x="6363275" y="2674275"/>
              <a:ext cx="325" cy="625"/>
            </a:xfrm>
            <a:custGeom>
              <a:avLst/>
              <a:gdLst/>
              <a:ahLst/>
              <a:cxnLst/>
              <a:rect l="l" t="t" r="r" b="b"/>
              <a:pathLst>
                <a:path w="13" h="25" extrusionOk="0">
                  <a:moveTo>
                    <a:pt x="13" y="0"/>
                  </a:moveTo>
                  <a:lnTo>
                    <a:pt x="1" y="24"/>
                  </a:lnTo>
                  <a:cubicBezTo>
                    <a:pt x="13" y="12"/>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5" name="Google Shape;4674;p60">
              <a:extLst>
                <a:ext uri="{FF2B5EF4-FFF2-40B4-BE49-F238E27FC236}">
                  <a16:creationId xmlns:a16="http://schemas.microsoft.com/office/drawing/2014/main" id="{A23A433A-808D-34EE-A5BC-FF9BFAC8A312}"/>
                </a:ext>
              </a:extLst>
            </p:cNvPr>
            <p:cNvSpPr/>
            <p:nvPr/>
          </p:nvSpPr>
          <p:spPr>
            <a:xfrm>
              <a:off x="6365675" y="2673975"/>
              <a:ext cx="300" cy="1500"/>
            </a:xfrm>
            <a:custGeom>
              <a:avLst/>
              <a:gdLst/>
              <a:ahLst/>
              <a:cxnLst/>
              <a:rect l="l" t="t" r="r" b="b"/>
              <a:pathLst>
                <a:path w="12" h="60" extrusionOk="0">
                  <a:moveTo>
                    <a:pt x="12" y="0"/>
                  </a:moveTo>
                  <a:cubicBezTo>
                    <a:pt x="0" y="60"/>
                    <a:pt x="0" y="6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6" name="Google Shape;4675;p60">
              <a:extLst>
                <a:ext uri="{FF2B5EF4-FFF2-40B4-BE49-F238E27FC236}">
                  <a16:creationId xmlns:a16="http://schemas.microsoft.com/office/drawing/2014/main" id="{12A30633-BA2B-EECC-0AFC-74B60AD3098C}"/>
                </a:ext>
              </a:extLst>
            </p:cNvPr>
            <p:cNvSpPr/>
            <p:nvPr/>
          </p:nvSpPr>
          <p:spPr>
            <a:xfrm>
              <a:off x="6360900" y="2671600"/>
              <a:ext cx="925" cy="3575"/>
            </a:xfrm>
            <a:custGeom>
              <a:avLst/>
              <a:gdLst/>
              <a:ahLst/>
              <a:cxnLst/>
              <a:rect l="l" t="t" r="r" b="b"/>
              <a:pathLst>
                <a:path w="37" h="143" extrusionOk="0">
                  <a:moveTo>
                    <a:pt x="24" y="95"/>
                  </a:moveTo>
                  <a:cubicBezTo>
                    <a:pt x="1" y="0"/>
                    <a:pt x="36" y="143"/>
                    <a:pt x="24" y="9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7" name="Google Shape;4676;p60">
              <a:extLst>
                <a:ext uri="{FF2B5EF4-FFF2-40B4-BE49-F238E27FC236}">
                  <a16:creationId xmlns:a16="http://schemas.microsoft.com/office/drawing/2014/main" id="{3D4EC41E-3E39-D337-6EC2-F10606EFEF02}"/>
                </a:ext>
              </a:extLst>
            </p:cNvPr>
            <p:cNvSpPr/>
            <p:nvPr/>
          </p:nvSpPr>
          <p:spPr>
            <a:xfrm>
              <a:off x="6359800" y="2673350"/>
              <a:ext cx="825" cy="950"/>
            </a:xfrm>
            <a:custGeom>
              <a:avLst/>
              <a:gdLst/>
              <a:ahLst/>
              <a:cxnLst/>
              <a:rect l="l" t="t" r="r" b="b"/>
              <a:pathLst>
                <a:path w="33" h="38" extrusionOk="0">
                  <a:moveTo>
                    <a:pt x="11" y="1"/>
                  </a:moveTo>
                  <a:cubicBezTo>
                    <a:pt x="3" y="1"/>
                    <a:pt x="1" y="17"/>
                    <a:pt x="21" y="37"/>
                  </a:cubicBezTo>
                  <a:lnTo>
                    <a:pt x="33" y="37"/>
                  </a:lnTo>
                  <a:cubicBezTo>
                    <a:pt x="27" y="11"/>
                    <a:pt x="18"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8" name="Google Shape;4677;p60">
              <a:extLst>
                <a:ext uri="{FF2B5EF4-FFF2-40B4-BE49-F238E27FC236}">
                  <a16:creationId xmlns:a16="http://schemas.microsoft.com/office/drawing/2014/main" id="{436D194C-3035-5FBA-D654-875BAFC70B64}"/>
                </a:ext>
              </a:extLst>
            </p:cNvPr>
            <p:cNvSpPr/>
            <p:nvPr/>
          </p:nvSpPr>
          <p:spPr>
            <a:xfrm>
              <a:off x="6362075" y="2674125"/>
              <a:ext cx="625" cy="775"/>
            </a:xfrm>
            <a:custGeom>
              <a:avLst/>
              <a:gdLst/>
              <a:ahLst/>
              <a:cxnLst/>
              <a:rect l="l" t="t" r="r" b="b"/>
              <a:pathLst>
                <a:path w="25" h="31" extrusionOk="0">
                  <a:moveTo>
                    <a:pt x="1" y="1"/>
                  </a:moveTo>
                  <a:lnTo>
                    <a:pt x="1" y="1"/>
                  </a:lnTo>
                  <a:cubicBezTo>
                    <a:pt x="0" y="1"/>
                    <a:pt x="17" y="23"/>
                    <a:pt x="25" y="30"/>
                  </a:cubicBezTo>
                  <a:cubicBezTo>
                    <a:pt x="7" y="8"/>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9" name="Google Shape;4678;p60">
              <a:extLst>
                <a:ext uri="{FF2B5EF4-FFF2-40B4-BE49-F238E27FC236}">
                  <a16:creationId xmlns:a16="http://schemas.microsoft.com/office/drawing/2014/main" id="{C6F1D730-90EA-10C1-55D5-65293DBFA142}"/>
                </a:ext>
              </a:extLst>
            </p:cNvPr>
            <p:cNvSpPr/>
            <p:nvPr/>
          </p:nvSpPr>
          <p:spPr>
            <a:xfrm>
              <a:off x="6361800" y="2674875"/>
              <a:ext cx="625" cy="300"/>
            </a:xfrm>
            <a:custGeom>
              <a:avLst/>
              <a:gdLst/>
              <a:ahLst/>
              <a:cxnLst/>
              <a:rect l="l" t="t" r="r" b="b"/>
              <a:pathLst>
                <a:path w="25" h="12" extrusionOk="0">
                  <a:moveTo>
                    <a:pt x="24" y="0"/>
                  </a:moveTo>
                  <a:cubicBezTo>
                    <a:pt x="24" y="0"/>
                    <a:pt x="0" y="12"/>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0" name="Google Shape;4679;p60">
              <a:extLst>
                <a:ext uri="{FF2B5EF4-FFF2-40B4-BE49-F238E27FC236}">
                  <a16:creationId xmlns:a16="http://schemas.microsoft.com/office/drawing/2014/main" id="{0A22AF47-FEB5-C4F2-DFE1-24931BF92DA5}"/>
                </a:ext>
              </a:extLst>
            </p:cNvPr>
            <p:cNvSpPr/>
            <p:nvPr/>
          </p:nvSpPr>
          <p:spPr>
            <a:xfrm>
              <a:off x="6364475" y="2674875"/>
              <a:ext cx="625" cy="1800"/>
            </a:xfrm>
            <a:custGeom>
              <a:avLst/>
              <a:gdLst/>
              <a:ahLst/>
              <a:cxnLst/>
              <a:rect l="l" t="t" r="r" b="b"/>
              <a:pathLst>
                <a:path w="25" h="72" extrusionOk="0">
                  <a:moveTo>
                    <a:pt x="12" y="0"/>
                  </a:moveTo>
                  <a:cubicBezTo>
                    <a:pt x="0" y="24"/>
                    <a:pt x="0" y="48"/>
                    <a:pt x="24" y="71"/>
                  </a:cubicBezTo>
                  <a:cubicBezTo>
                    <a:pt x="24" y="48"/>
                    <a:pt x="0" y="3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1" name="Google Shape;4680;p60">
              <a:extLst>
                <a:ext uri="{FF2B5EF4-FFF2-40B4-BE49-F238E27FC236}">
                  <a16:creationId xmlns:a16="http://schemas.microsoft.com/office/drawing/2014/main" id="{6C4B0591-4002-9792-3BAA-916D4B8EF008}"/>
                </a:ext>
              </a:extLst>
            </p:cNvPr>
            <p:cNvSpPr/>
            <p:nvPr/>
          </p:nvSpPr>
          <p:spPr>
            <a:xfrm>
              <a:off x="6363275" y="2675150"/>
              <a:ext cx="525" cy="625"/>
            </a:xfrm>
            <a:custGeom>
              <a:avLst/>
              <a:gdLst/>
              <a:ahLst/>
              <a:cxnLst/>
              <a:rect l="l" t="t" r="r" b="b"/>
              <a:pathLst>
                <a:path w="21" h="25" extrusionOk="0">
                  <a:moveTo>
                    <a:pt x="20" y="1"/>
                  </a:moveTo>
                  <a:cubicBezTo>
                    <a:pt x="19" y="1"/>
                    <a:pt x="14" y="7"/>
                    <a:pt x="1" y="25"/>
                  </a:cubicBezTo>
                  <a:cubicBezTo>
                    <a:pt x="8" y="17"/>
                    <a:pt x="20" y="1"/>
                    <a:pt x="2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2" name="Google Shape;4681;p60">
              <a:extLst>
                <a:ext uri="{FF2B5EF4-FFF2-40B4-BE49-F238E27FC236}">
                  <a16:creationId xmlns:a16="http://schemas.microsoft.com/office/drawing/2014/main" id="{E537602E-A98E-E597-C00D-FF8FF09332A4}"/>
                </a:ext>
              </a:extLst>
            </p:cNvPr>
            <p:cNvSpPr/>
            <p:nvPr/>
          </p:nvSpPr>
          <p:spPr>
            <a:xfrm>
              <a:off x="6360600" y="2675450"/>
              <a:ext cx="200" cy="850"/>
            </a:xfrm>
            <a:custGeom>
              <a:avLst/>
              <a:gdLst/>
              <a:ahLst/>
              <a:cxnLst/>
              <a:rect l="l" t="t" r="r" b="b"/>
              <a:pathLst>
                <a:path w="8" h="34" extrusionOk="0">
                  <a:moveTo>
                    <a:pt x="1" y="1"/>
                  </a:moveTo>
                  <a:cubicBezTo>
                    <a:pt x="1" y="25"/>
                    <a:pt x="3" y="33"/>
                    <a:pt x="4" y="33"/>
                  </a:cubicBezTo>
                  <a:cubicBezTo>
                    <a:pt x="6" y="33"/>
                    <a:pt x="8" y="1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3" name="Google Shape;4682;p60">
              <a:extLst>
                <a:ext uri="{FF2B5EF4-FFF2-40B4-BE49-F238E27FC236}">
                  <a16:creationId xmlns:a16="http://schemas.microsoft.com/office/drawing/2014/main" id="{38FA8D1B-1751-235F-BA3F-DC8730FD6D79}"/>
                </a:ext>
              </a:extLst>
            </p:cNvPr>
            <p:cNvSpPr/>
            <p:nvPr/>
          </p:nvSpPr>
          <p:spPr>
            <a:xfrm>
              <a:off x="6360600" y="2675750"/>
              <a:ext cx="925" cy="925"/>
            </a:xfrm>
            <a:custGeom>
              <a:avLst/>
              <a:gdLst/>
              <a:ahLst/>
              <a:cxnLst/>
              <a:rect l="l" t="t" r="r" b="b"/>
              <a:pathLst>
                <a:path w="37" h="37" extrusionOk="0">
                  <a:moveTo>
                    <a:pt x="36" y="1"/>
                  </a:moveTo>
                  <a:cubicBezTo>
                    <a:pt x="1" y="36"/>
                    <a:pt x="3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4" name="Google Shape;4683;p60">
              <a:extLst>
                <a:ext uri="{FF2B5EF4-FFF2-40B4-BE49-F238E27FC236}">
                  <a16:creationId xmlns:a16="http://schemas.microsoft.com/office/drawing/2014/main" id="{4F6A9CBF-5E73-59C9-BFD8-2A29B04C56F0}"/>
                </a:ext>
              </a:extLst>
            </p:cNvPr>
            <p:cNvSpPr/>
            <p:nvPr/>
          </p:nvSpPr>
          <p:spPr>
            <a:xfrm>
              <a:off x="6359325" y="2675625"/>
              <a:ext cx="400" cy="450"/>
            </a:xfrm>
            <a:custGeom>
              <a:avLst/>
              <a:gdLst/>
              <a:ahLst/>
              <a:cxnLst/>
              <a:rect l="l" t="t" r="r" b="b"/>
              <a:pathLst>
                <a:path w="16" h="18" extrusionOk="0">
                  <a:moveTo>
                    <a:pt x="1" y="1"/>
                  </a:moveTo>
                  <a:cubicBezTo>
                    <a:pt x="0" y="1"/>
                    <a:pt x="1" y="2"/>
                    <a:pt x="4" y="6"/>
                  </a:cubicBezTo>
                  <a:cubicBezTo>
                    <a:pt x="4" y="6"/>
                    <a:pt x="16" y="18"/>
                    <a:pt x="16" y="18"/>
                  </a:cubicBezTo>
                  <a:cubicBezTo>
                    <a:pt x="16" y="9"/>
                    <a:pt x="4"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5" name="Google Shape;4684;p60">
              <a:extLst>
                <a:ext uri="{FF2B5EF4-FFF2-40B4-BE49-F238E27FC236}">
                  <a16:creationId xmlns:a16="http://schemas.microsoft.com/office/drawing/2014/main" id="{7349609A-8134-00C5-68D7-4CCD0AB7C986}"/>
                </a:ext>
              </a:extLst>
            </p:cNvPr>
            <p:cNvSpPr/>
            <p:nvPr/>
          </p:nvSpPr>
          <p:spPr>
            <a:xfrm>
              <a:off x="6361375" y="2675150"/>
              <a:ext cx="325" cy="650"/>
            </a:xfrm>
            <a:custGeom>
              <a:avLst/>
              <a:gdLst/>
              <a:ahLst/>
              <a:cxnLst/>
              <a:rect l="l" t="t" r="r" b="b"/>
              <a:pathLst>
                <a:path w="13" h="26" extrusionOk="0">
                  <a:moveTo>
                    <a:pt x="5" y="1"/>
                  </a:moveTo>
                  <a:cubicBezTo>
                    <a:pt x="1" y="19"/>
                    <a:pt x="1" y="25"/>
                    <a:pt x="3" y="25"/>
                  </a:cubicBezTo>
                  <a:cubicBezTo>
                    <a:pt x="6" y="25"/>
                    <a:pt x="13" y="8"/>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6" name="Google Shape;4685;p60">
              <a:extLst>
                <a:ext uri="{FF2B5EF4-FFF2-40B4-BE49-F238E27FC236}">
                  <a16:creationId xmlns:a16="http://schemas.microsoft.com/office/drawing/2014/main" id="{5B09416A-E0E7-48FC-D8CF-9261339FBA2B}"/>
                </a:ext>
              </a:extLst>
            </p:cNvPr>
            <p:cNvSpPr/>
            <p:nvPr/>
          </p:nvSpPr>
          <p:spPr>
            <a:xfrm>
              <a:off x="6358225" y="2677425"/>
              <a:ext cx="1500" cy="4600"/>
            </a:xfrm>
            <a:custGeom>
              <a:avLst/>
              <a:gdLst/>
              <a:ahLst/>
              <a:cxnLst/>
              <a:rect l="l" t="t" r="r" b="b"/>
              <a:pathLst>
                <a:path w="60" h="184" extrusionOk="0">
                  <a:moveTo>
                    <a:pt x="29" y="1"/>
                  </a:moveTo>
                  <a:cubicBezTo>
                    <a:pt x="22" y="1"/>
                    <a:pt x="12" y="12"/>
                    <a:pt x="0" y="41"/>
                  </a:cubicBezTo>
                  <a:cubicBezTo>
                    <a:pt x="18" y="59"/>
                    <a:pt x="56" y="89"/>
                    <a:pt x="44" y="89"/>
                  </a:cubicBezTo>
                  <a:cubicBezTo>
                    <a:pt x="40" y="89"/>
                    <a:pt x="31" y="86"/>
                    <a:pt x="12" y="77"/>
                  </a:cubicBezTo>
                  <a:lnTo>
                    <a:pt x="12" y="77"/>
                  </a:lnTo>
                  <a:cubicBezTo>
                    <a:pt x="24" y="112"/>
                    <a:pt x="24" y="148"/>
                    <a:pt x="36" y="184"/>
                  </a:cubicBezTo>
                  <a:cubicBezTo>
                    <a:pt x="36" y="166"/>
                    <a:pt x="39" y="157"/>
                    <a:pt x="44" y="157"/>
                  </a:cubicBezTo>
                  <a:cubicBezTo>
                    <a:pt x="48" y="157"/>
                    <a:pt x="54" y="166"/>
                    <a:pt x="60" y="184"/>
                  </a:cubicBezTo>
                  <a:cubicBezTo>
                    <a:pt x="60" y="184"/>
                    <a:pt x="60" y="1"/>
                    <a:pt x="2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7" name="Google Shape;4686;p60">
              <a:extLst>
                <a:ext uri="{FF2B5EF4-FFF2-40B4-BE49-F238E27FC236}">
                  <a16:creationId xmlns:a16="http://schemas.microsoft.com/office/drawing/2014/main" id="{2E9201A2-9106-72CD-E476-1B6228A75096}"/>
                </a:ext>
              </a:extLst>
            </p:cNvPr>
            <p:cNvSpPr/>
            <p:nvPr/>
          </p:nvSpPr>
          <p:spPr>
            <a:xfrm>
              <a:off x="6358300" y="2676500"/>
              <a:ext cx="850" cy="475"/>
            </a:xfrm>
            <a:custGeom>
              <a:avLst/>
              <a:gdLst/>
              <a:ahLst/>
              <a:cxnLst/>
              <a:rect l="l" t="t" r="r" b="b"/>
              <a:pathLst>
                <a:path w="34" h="19" extrusionOk="0">
                  <a:moveTo>
                    <a:pt x="2" y="1"/>
                  </a:moveTo>
                  <a:cubicBezTo>
                    <a:pt x="0" y="1"/>
                    <a:pt x="9" y="6"/>
                    <a:pt x="33" y="18"/>
                  </a:cubicBezTo>
                  <a:cubicBezTo>
                    <a:pt x="15" y="6"/>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 name="Google Shape;4687;p60">
              <a:extLst>
                <a:ext uri="{FF2B5EF4-FFF2-40B4-BE49-F238E27FC236}">
                  <a16:creationId xmlns:a16="http://schemas.microsoft.com/office/drawing/2014/main" id="{110F6A38-6E36-C62E-B4FA-469FE03E8E8A}"/>
                </a:ext>
              </a:extLst>
            </p:cNvPr>
            <p:cNvSpPr/>
            <p:nvPr/>
          </p:nvSpPr>
          <p:spPr>
            <a:xfrm>
              <a:off x="6359125" y="2675950"/>
              <a:ext cx="1925" cy="2500"/>
            </a:xfrm>
            <a:custGeom>
              <a:avLst/>
              <a:gdLst/>
              <a:ahLst/>
              <a:cxnLst/>
              <a:rect l="l" t="t" r="r" b="b"/>
              <a:pathLst>
                <a:path w="77" h="100" extrusionOk="0">
                  <a:moveTo>
                    <a:pt x="31" y="0"/>
                  </a:moveTo>
                  <a:lnTo>
                    <a:pt x="31" y="0"/>
                  </a:lnTo>
                  <a:cubicBezTo>
                    <a:pt x="30" y="0"/>
                    <a:pt x="31" y="5"/>
                    <a:pt x="36" y="17"/>
                  </a:cubicBezTo>
                  <a:cubicBezTo>
                    <a:pt x="12" y="17"/>
                    <a:pt x="0" y="28"/>
                    <a:pt x="48" y="100"/>
                  </a:cubicBezTo>
                  <a:cubicBezTo>
                    <a:pt x="76" y="81"/>
                    <a:pt x="36" y="0"/>
                    <a:pt x="3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 name="Google Shape;4688;p60">
              <a:extLst>
                <a:ext uri="{FF2B5EF4-FFF2-40B4-BE49-F238E27FC236}">
                  <a16:creationId xmlns:a16="http://schemas.microsoft.com/office/drawing/2014/main" id="{EEB5A7DB-1C8F-155F-0FB5-E3CD6EEDAB0B}"/>
                </a:ext>
              </a:extLst>
            </p:cNvPr>
            <p:cNvSpPr/>
            <p:nvPr/>
          </p:nvSpPr>
          <p:spPr>
            <a:xfrm>
              <a:off x="6363575" y="2676350"/>
              <a:ext cx="625" cy="925"/>
            </a:xfrm>
            <a:custGeom>
              <a:avLst/>
              <a:gdLst/>
              <a:ahLst/>
              <a:cxnLst/>
              <a:rect l="l" t="t" r="r" b="b"/>
              <a:pathLst>
                <a:path w="25" h="37" extrusionOk="0">
                  <a:moveTo>
                    <a:pt x="25" y="36"/>
                  </a:moveTo>
                  <a:cubicBezTo>
                    <a:pt x="25" y="24"/>
                    <a:pt x="13" y="12"/>
                    <a:pt x="1" y="1"/>
                  </a:cubicBezTo>
                  <a:cubicBezTo>
                    <a:pt x="13" y="12"/>
                    <a:pt x="25" y="24"/>
                    <a:pt x="25"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 name="Google Shape;4689;p60">
              <a:extLst>
                <a:ext uri="{FF2B5EF4-FFF2-40B4-BE49-F238E27FC236}">
                  <a16:creationId xmlns:a16="http://schemas.microsoft.com/office/drawing/2014/main" id="{A449E9AF-AB05-6C1D-64C7-94E0BD38486F}"/>
                </a:ext>
              </a:extLst>
            </p:cNvPr>
            <p:cNvSpPr/>
            <p:nvPr/>
          </p:nvSpPr>
          <p:spPr>
            <a:xfrm>
              <a:off x="6364175" y="2677250"/>
              <a:ext cx="2100" cy="625"/>
            </a:xfrm>
            <a:custGeom>
              <a:avLst/>
              <a:gdLst/>
              <a:ahLst/>
              <a:cxnLst/>
              <a:rect l="l" t="t" r="r" b="b"/>
              <a:pathLst>
                <a:path w="84" h="25" extrusionOk="0">
                  <a:moveTo>
                    <a:pt x="1" y="0"/>
                  </a:moveTo>
                  <a:lnTo>
                    <a:pt x="1" y="0"/>
                  </a:lnTo>
                  <a:cubicBezTo>
                    <a:pt x="5" y="2"/>
                    <a:pt x="8" y="4"/>
                    <a:pt x="11" y="5"/>
                  </a:cubicBezTo>
                  <a:lnTo>
                    <a:pt x="11" y="5"/>
                  </a:lnTo>
                  <a:cubicBezTo>
                    <a:pt x="8" y="2"/>
                    <a:pt x="5" y="0"/>
                    <a:pt x="1" y="0"/>
                  </a:cubicBezTo>
                  <a:close/>
                  <a:moveTo>
                    <a:pt x="24" y="0"/>
                  </a:moveTo>
                  <a:cubicBezTo>
                    <a:pt x="24" y="6"/>
                    <a:pt x="24" y="9"/>
                    <a:pt x="21" y="9"/>
                  </a:cubicBezTo>
                  <a:cubicBezTo>
                    <a:pt x="19" y="9"/>
                    <a:pt x="16" y="8"/>
                    <a:pt x="11" y="5"/>
                  </a:cubicBezTo>
                  <a:lnTo>
                    <a:pt x="11" y="5"/>
                  </a:lnTo>
                  <a:cubicBezTo>
                    <a:pt x="14" y="10"/>
                    <a:pt x="17" y="17"/>
                    <a:pt x="24" y="24"/>
                  </a:cubicBezTo>
                  <a:cubicBezTo>
                    <a:pt x="24" y="24"/>
                    <a:pt x="84" y="12"/>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 name="Google Shape;4690;p60">
              <a:extLst>
                <a:ext uri="{FF2B5EF4-FFF2-40B4-BE49-F238E27FC236}">
                  <a16:creationId xmlns:a16="http://schemas.microsoft.com/office/drawing/2014/main" id="{6276D417-1F05-291D-4CAB-3DDF86B98A00}"/>
                </a:ext>
              </a:extLst>
            </p:cNvPr>
            <p:cNvSpPr/>
            <p:nvPr/>
          </p:nvSpPr>
          <p:spPr>
            <a:xfrm>
              <a:off x="6362400" y="2678150"/>
              <a:ext cx="25" cy="0"/>
            </a:xfrm>
            <a:custGeom>
              <a:avLst/>
              <a:gdLst/>
              <a:ahLst/>
              <a:cxnLst/>
              <a:rect l="l" t="t" r="r" b="b"/>
              <a:pathLst>
                <a:path w="1" extrusionOk="0">
                  <a:moveTo>
                    <a:pt x="0" y="0"/>
                  </a:move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 name="Google Shape;4691;p60">
              <a:extLst>
                <a:ext uri="{FF2B5EF4-FFF2-40B4-BE49-F238E27FC236}">
                  <a16:creationId xmlns:a16="http://schemas.microsoft.com/office/drawing/2014/main" id="{FED86235-956C-2B46-EB2D-CBD2AF23ED6E}"/>
                </a:ext>
              </a:extLst>
            </p:cNvPr>
            <p:cNvSpPr/>
            <p:nvPr/>
          </p:nvSpPr>
          <p:spPr>
            <a:xfrm>
              <a:off x="6362400" y="2678150"/>
              <a:ext cx="300" cy="0"/>
            </a:xfrm>
            <a:custGeom>
              <a:avLst/>
              <a:gdLst/>
              <a:ahLst/>
              <a:cxnLst/>
              <a:rect l="l" t="t" r="r" b="b"/>
              <a:pathLst>
                <a:path w="12" extrusionOk="0">
                  <a:moveTo>
                    <a:pt x="0" y="0"/>
                  </a:moveTo>
                  <a:cubicBezTo>
                    <a:pt x="12"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 name="Google Shape;4692;p60">
              <a:extLst>
                <a:ext uri="{FF2B5EF4-FFF2-40B4-BE49-F238E27FC236}">
                  <a16:creationId xmlns:a16="http://schemas.microsoft.com/office/drawing/2014/main" id="{C591CBBB-E9F5-D706-250D-4E17518CA6CC}"/>
                </a:ext>
              </a:extLst>
            </p:cNvPr>
            <p:cNvSpPr/>
            <p:nvPr/>
          </p:nvSpPr>
          <p:spPr>
            <a:xfrm>
              <a:off x="6357400" y="2676025"/>
              <a:ext cx="800" cy="825"/>
            </a:xfrm>
            <a:custGeom>
              <a:avLst/>
              <a:gdLst/>
              <a:ahLst/>
              <a:cxnLst/>
              <a:rect l="l" t="t" r="r" b="b"/>
              <a:pathLst>
                <a:path w="32" h="33" extrusionOk="0">
                  <a:moveTo>
                    <a:pt x="1" y="0"/>
                  </a:moveTo>
                  <a:cubicBezTo>
                    <a:pt x="1" y="0"/>
                    <a:pt x="6" y="7"/>
                    <a:pt x="22" y="25"/>
                  </a:cubicBezTo>
                  <a:cubicBezTo>
                    <a:pt x="27" y="31"/>
                    <a:pt x="29" y="33"/>
                    <a:pt x="30" y="33"/>
                  </a:cubicBezTo>
                  <a:cubicBezTo>
                    <a:pt x="31" y="33"/>
                    <a:pt x="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 name="Google Shape;4693;p60">
              <a:extLst>
                <a:ext uri="{FF2B5EF4-FFF2-40B4-BE49-F238E27FC236}">
                  <a16:creationId xmlns:a16="http://schemas.microsoft.com/office/drawing/2014/main" id="{CEBCE601-92F6-9F5F-8054-377719FE7027}"/>
                </a:ext>
              </a:extLst>
            </p:cNvPr>
            <p:cNvSpPr/>
            <p:nvPr/>
          </p:nvSpPr>
          <p:spPr>
            <a:xfrm>
              <a:off x="6357025" y="2676650"/>
              <a:ext cx="175" cy="625"/>
            </a:xfrm>
            <a:custGeom>
              <a:avLst/>
              <a:gdLst/>
              <a:ahLst/>
              <a:cxnLst/>
              <a:rect l="l" t="t" r="r" b="b"/>
              <a:pathLst>
                <a:path w="7" h="25" extrusionOk="0">
                  <a:moveTo>
                    <a:pt x="1" y="0"/>
                  </a:moveTo>
                  <a:cubicBezTo>
                    <a:pt x="1" y="8"/>
                    <a:pt x="5" y="25"/>
                    <a:pt x="6" y="25"/>
                  </a:cubicBezTo>
                  <a:cubicBezTo>
                    <a:pt x="6" y="25"/>
                    <a:pt x="5" y="1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 name="Google Shape;4694;p60">
              <a:extLst>
                <a:ext uri="{FF2B5EF4-FFF2-40B4-BE49-F238E27FC236}">
                  <a16:creationId xmlns:a16="http://schemas.microsoft.com/office/drawing/2014/main" id="{6E6F1B16-FE18-3E02-0B87-3844376143C0}"/>
                </a:ext>
              </a:extLst>
            </p:cNvPr>
            <p:cNvSpPr/>
            <p:nvPr/>
          </p:nvSpPr>
          <p:spPr>
            <a:xfrm>
              <a:off x="6335600" y="2683500"/>
              <a:ext cx="325" cy="925"/>
            </a:xfrm>
            <a:custGeom>
              <a:avLst/>
              <a:gdLst/>
              <a:ahLst/>
              <a:cxnLst/>
              <a:rect l="l" t="t" r="r" b="b"/>
              <a:pathLst>
                <a:path w="13" h="37" extrusionOk="0">
                  <a:moveTo>
                    <a:pt x="12" y="36"/>
                  </a:moveTo>
                  <a:cubicBezTo>
                    <a:pt x="12" y="36"/>
                    <a:pt x="1" y="0"/>
                    <a:pt x="12"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 name="Google Shape;4695;p60">
              <a:extLst>
                <a:ext uri="{FF2B5EF4-FFF2-40B4-BE49-F238E27FC236}">
                  <a16:creationId xmlns:a16="http://schemas.microsoft.com/office/drawing/2014/main" id="{D91754AD-3D82-8089-304D-C560D4EA3370}"/>
                </a:ext>
              </a:extLst>
            </p:cNvPr>
            <p:cNvSpPr/>
            <p:nvPr/>
          </p:nvSpPr>
          <p:spPr>
            <a:xfrm>
              <a:off x="6335900" y="2684400"/>
              <a:ext cx="1225" cy="1500"/>
            </a:xfrm>
            <a:custGeom>
              <a:avLst/>
              <a:gdLst/>
              <a:ahLst/>
              <a:cxnLst/>
              <a:rect l="l" t="t" r="r" b="b"/>
              <a:pathLst>
                <a:path w="49" h="60" extrusionOk="0">
                  <a:moveTo>
                    <a:pt x="0" y="0"/>
                  </a:moveTo>
                  <a:cubicBezTo>
                    <a:pt x="0" y="0"/>
                    <a:pt x="48"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 name="Google Shape;4696;p60">
              <a:extLst>
                <a:ext uri="{FF2B5EF4-FFF2-40B4-BE49-F238E27FC236}">
                  <a16:creationId xmlns:a16="http://schemas.microsoft.com/office/drawing/2014/main" id="{664F1925-ACEA-23BD-E5DB-404DA0BCC0FF}"/>
                </a:ext>
              </a:extLst>
            </p:cNvPr>
            <p:cNvSpPr/>
            <p:nvPr/>
          </p:nvSpPr>
          <p:spPr>
            <a:xfrm>
              <a:off x="6323100" y="2693025"/>
              <a:ext cx="25" cy="1500"/>
            </a:xfrm>
            <a:custGeom>
              <a:avLst/>
              <a:gdLst/>
              <a:ahLst/>
              <a:cxnLst/>
              <a:rect l="l" t="t" r="r" b="b"/>
              <a:pathLst>
                <a:path w="1" h="60" extrusionOk="0">
                  <a:moveTo>
                    <a:pt x="0" y="0"/>
                  </a:moveTo>
                  <a:cubicBezTo>
                    <a:pt x="0" y="12"/>
                    <a:pt x="0"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 name="Google Shape;4697;p60">
              <a:extLst>
                <a:ext uri="{FF2B5EF4-FFF2-40B4-BE49-F238E27FC236}">
                  <a16:creationId xmlns:a16="http://schemas.microsoft.com/office/drawing/2014/main" id="{339BC3BC-1B82-B52A-49C1-54AA7002E72A}"/>
                </a:ext>
              </a:extLst>
            </p:cNvPr>
            <p:cNvSpPr/>
            <p:nvPr/>
          </p:nvSpPr>
          <p:spPr>
            <a:xfrm>
              <a:off x="6302275" y="2702850"/>
              <a:ext cx="300" cy="900"/>
            </a:xfrm>
            <a:custGeom>
              <a:avLst/>
              <a:gdLst/>
              <a:ahLst/>
              <a:cxnLst/>
              <a:rect l="l" t="t" r="r" b="b"/>
              <a:pathLst>
                <a:path w="12" h="36" extrusionOk="0">
                  <a:moveTo>
                    <a:pt x="0" y="0"/>
                  </a:moveTo>
                  <a:lnTo>
                    <a:pt x="0" y="36"/>
                  </a:lnTo>
                  <a:cubicBezTo>
                    <a:pt x="12" y="36"/>
                    <a:pt x="0" y="2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 name="Google Shape;4698;p60">
              <a:extLst>
                <a:ext uri="{FF2B5EF4-FFF2-40B4-BE49-F238E27FC236}">
                  <a16:creationId xmlns:a16="http://schemas.microsoft.com/office/drawing/2014/main" id="{5A2A9B46-78A7-0A5E-B02C-69578EA97E87}"/>
                </a:ext>
              </a:extLst>
            </p:cNvPr>
            <p:cNvSpPr/>
            <p:nvPr/>
          </p:nvSpPr>
          <p:spPr>
            <a:xfrm>
              <a:off x="6354050" y="2678200"/>
              <a:ext cx="325" cy="250"/>
            </a:xfrm>
            <a:custGeom>
              <a:avLst/>
              <a:gdLst/>
              <a:ahLst/>
              <a:cxnLst/>
              <a:rect l="l" t="t" r="r" b="b"/>
              <a:pathLst>
                <a:path w="13" h="10" extrusionOk="0">
                  <a:moveTo>
                    <a:pt x="7" y="1"/>
                  </a:moveTo>
                  <a:cubicBezTo>
                    <a:pt x="4" y="1"/>
                    <a:pt x="1" y="4"/>
                    <a:pt x="1" y="10"/>
                  </a:cubicBezTo>
                  <a:lnTo>
                    <a:pt x="13" y="10"/>
                  </a:lnTo>
                  <a:cubicBezTo>
                    <a:pt x="13" y="4"/>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 name="Google Shape;4699;p60">
              <a:extLst>
                <a:ext uri="{FF2B5EF4-FFF2-40B4-BE49-F238E27FC236}">
                  <a16:creationId xmlns:a16="http://schemas.microsoft.com/office/drawing/2014/main" id="{13FACA04-1726-5F38-0592-FB073C83D81B}"/>
                </a:ext>
              </a:extLst>
            </p:cNvPr>
            <p:cNvSpPr/>
            <p:nvPr/>
          </p:nvSpPr>
          <p:spPr>
            <a:xfrm>
              <a:off x="6287975" y="2701950"/>
              <a:ext cx="25" cy="625"/>
            </a:xfrm>
            <a:custGeom>
              <a:avLst/>
              <a:gdLst/>
              <a:ahLst/>
              <a:cxnLst/>
              <a:rect l="l" t="t" r="r" b="b"/>
              <a:pathLst>
                <a:path w="1" h="25" extrusionOk="0">
                  <a:moveTo>
                    <a:pt x="1" y="1"/>
                  </a:moveTo>
                  <a:cubicBezTo>
                    <a:pt x="1" y="24"/>
                    <a:pt x="1" y="12"/>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 name="Google Shape;4700;p60">
              <a:extLst>
                <a:ext uri="{FF2B5EF4-FFF2-40B4-BE49-F238E27FC236}">
                  <a16:creationId xmlns:a16="http://schemas.microsoft.com/office/drawing/2014/main" id="{D5896BEC-B5ED-10D9-8648-7D75B09CCD8D}"/>
                </a:ext>
              </a:extLst>
            </p:cNvPr>
            <p:cNvSpPr/>
            <p:nvPr/>
          </p:nvSpPr>
          <p:spPr>
            <a:xfrm>
              <a:off x="6333225" y="2692125"/>
              <a:ext cx="900" cy="3000"/>
            </a:xfrm>
            <a:custGeom>
              <a:avLst/>
              <a:gdLst/>
              <a:ahLst/>
              <a:cxnLst/>
              <a:rect l="l" t="t" r="r" b="b"/>
              <a:pathLst>
                <a:path w="36" h="120" extrusionOk="0">
                  <a:moveTo>
                    <a:pt x="0" y="1"/>
                  </a:moveTo>
                  <a:cubicBezTo>
                    <a:pt x="0" y="36"/>
                    <a:pt x="12" y="72"/>
                    <a:pt x="12" y="120"/>
                  </a:cubicBezTo>
                  <a:cubicBezTo>
                    <a:pt x="12" y="72"/>
                    <a:pt x="36"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 name="Google Shape;4701;p60">
              <a:extLst>
                <a:ext uri="{FF2B5EF4-FFF2-40B4-BE49-F238E27FC236}">
                  <a16:creationId xmlns:a16="http://schemas.microsoft.com/office/drawing/2014/main" id="{3033ACBB-619F-3662-C75E-0EEBEF686E3D}"/>
                </a:ext>
              </a:extLst>
            </p:cNvPr>
            <p:cNvSpPr/>
            <p:nvPr/>
          </p:nvSpPr>
          <p:spPr>
            <a:xfrm>
              <a:off x="6355250" y="2677400"/>
              <a:ext cx="425" cy="175"/>
            </a:xfrm>
            <a:custGeom>
              <a:avLst/>
              <a:gdLst/>
              <a:ahLst/>
              <a:cxnLst/>
              <a:rect l="l" t="t" r="r" b="b"/>
              <a:pathLst>
                <a:path w="17" h="7" extrusionOk="0">
                  <a:moveTo>
                    <a:pt x="14" y="1"/>
                  </a:moveTo>
                  <a:cubicBezTo>
                    <a:pt x="12" y="1"/>
                    <a:pt x="8" y="2"/>
                    <a:pt x="0" y="6"/>
                  </a:cubicBezTo>
                  <a:cubicBezTo>
                    <a:pt x="8" y="6"/>
                    <a:pt x="16"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 name="Google Shape;4702;p60">
              <a:extLst>
                <a:ext uri="{FF2B5EF4-FFF2-40B4-BE49-F238E27FC236}">
                  <a16:creationId xmlns:a16="http://schemas.microsoft.com/office/drawing/2014/main" id="{5E3DFBFD-DD52-53CE-D578-BD647651448B}"/>
                </a:ext>
              </a:extLst>
            </p:cNvPr>
            <p:cNvSpPr/>
            <p:nvPr/>
          </p:nvSpPr>
          <p:spPr>
            <a:xfrm>
              <a:off x="6360700" y="2680275"/>
              <a:ext cx="225" cy="575"/>
            </a:xfrm>
            <a:custGeom>
              <a:avLst/>
              <a:gdLst/>
              <a:ahLst/>
              <a:cxnLst/>
              <a:rect l="l" t="t" r="r" b="b"/>
              <a:pathLst>
                <a:path w="9" h="23" extrusionOk="0">
                  <a:moveTo>
                    <a:pt x="6" y="1"/>
                  </a:moveTo>
                  <a:lnTo>
                    <a:pt x="6" y="1"/>
                  </a:lnTo>
                  <a:cubicBezTo>
                    <a:pt x="3" y="1"/>
                    <a:pt x="1" y="22"/>
                    <a:pt x="9" y="22"/>
                  </a:cubicBezTo>
                  <a:cubicBezTo>
                    <a:pt x="9" y="6"/>
                    <a:pt x="7"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 name="Google Shape;4703;p60">
              <a:extLst>
                <a:ext uri="{FF2B5EF4-FFF2-40B4-BE49-F238E27FC236}">
                  <a16:creationId xmlns:a16="http://schemas.microsoft.com/office/drawing/2014/main" id="{7DCD73D3-F0BE-DA9F-6480-73C2A6640F3B}"/>
                </a:ext>
              </a:extLst>
            </p:cNvPr>
            <p:cNvSpPr/>
            <p:nvPr/>
          </p:nvSpPr>
          <p:spPr>
            <a:xfrm>
              <a:off x="6356825" y="2679525"/>
              <a:ext cx="825" cy="425"/>
            </a:xfrm>
            <a:custGeom>
              <a:avLst/>
              <a:gdLst/>
              <a:ahLst/>
              <a:cxnLst/>
              <a:rect l="l" t="t" r="r" b="b"/>
              <a:pathLst>
                <a:path w="33" h="17" extrusionOk="0">
                  <a:moveTo>
                    <a:pt x="3" y="1"/>
                  </a:moveTo>
                  <a:cubicBezTo>
                    <a:pt x="1" y="1"/>
                    <a:pt x="25" y="16"/>
                    <a:pt x="33" y="16"/>
                  </a:cubicBezTo>
                  <a:cubicBezTo>
                    <a:pt x="13" y="5"/>
                    <a:pt x="5"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 name="Google Shape;4704;p60">
              <a:extLst>
                <a:ext uri="{FF2B5EF4-FFF2-40B4-BE49-F238E27FC236}">
                  <a16:creationId xmlns:a16="http://schemas.microsoft.com/office/drawing/2014/main" id="{978752AB-7F75-558A-F8C1-08867598A785}"/>
                </a:ext>
              </a:extLst>
            </p:cNvPr>
            <p:cNvSpPr/>
            <p:nvPr/>
          </p:nvSpPr>
          <p:spPr>
            <a:xfrm>
              <a:off x="6357625" y="2679500"/>
              <a:ext cx="325" cy="450"/>
            </a:xfrm>
            <a:custGeom>
              <a:avLst/>
              <a:gdLst/>
              <a:ahLst/>
              <a:cxnLst/>
              <a:rect l="l" t="t" r="r" b="b"/>
              <a:pathLst>
                <a:path w="13" h="18" extrusionOk="0">
                  <a:moveTo>
                    <a:pt x="5" y="1"/>
                  </a:moveTo>
                  <a:cubicBezTo>
                    <a:pt x="1" y="1"/>
                    <a:pt x="1" y="9"/>
                    <a:pt x="1" y="17"/>
                  </a:cubicBezTo>
                  <a:cubicBezTo>
                    <a:pt x="1" y="6"/>
                    <a:pt x="13" y="6"/>
                    <a:pt x="13" y="6"/>
                  </a:cubicBezTo>
                  <a:cubicBezTo>
                    <a:pt x="9" y="2"/>
                    <a:pt x="7"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 name="Google Shape;4705;p60">
              <a:extLst>
                <a:ext uri="{FF2B5EF4-FFF2-40B4-BE49-F238E27FC236}">
                  <a16:creationId xmlns:a16="http://schemas.microsoft.com/office/drawing/2014/main" id="{164D0429-05BD-C547-17DF-10B93A660D54}"/>
                </a:ext>
              </a:extLst>
            </p:cNvPr>
            <p:cNvSpPr/>
            <p:nvPr/>
          </p:nvSpPr>
          <p:spPr>
            <a:xfrm>
              <a:off x="6353000" y="2678500"/>
              <a:ext cx="750" cy="950"/>
            </a:xfrm>
            <a:custGeom>
              <a:avLst/>
              <a:gdLst/>
              <a:ahLst/>
              <a:cxnLst/>
              <a:rect l="l" t="t" r="r" b="b"/>
              <a:pathLst>
                <a:path w="30" h="38" extrusionOk="0">
                  <a:moveTo>
                    <a:pt x="13" y="1"/>
                  </a:moveTo>
                  <a:cubicBezTo>
                    <a:pt x="5" y="1"/>
                    <a:pt x="1" y="38"/>
                    <a:pt x="11" y="38"/>
                  </a:cubicBezTo>
                  <a:cubicBezTo>
                    <a:pt x="13" y="38"/>
                    <a:pt x="16" y="37"/>
                    <a:pt x="19" y="34"/>
                  </a:cubicBezTo>
                  <a:cubicBezTo>
                    <a:pt x="29" y="34"/>
                    <a:pt x="13" y="7"/>
                    <a:pt x="16" y="7"/>
                  </a:cubicBezTo>
                  <a:lnTo>
                    <a:pt x="16" y="7"/>
                  </a:lnTo>
                  <a:cubicBezTo>
                    <a:pt x="16" y="7"/>
                    <a:pt x="17" y="8"/>
                    <a:pt x="19" y="10"/>
                  </a:cubicBezTo>
                  <a:cubicBezTo>
                    <a:pt x="17" y="3"/>
                    <a:pt x="15"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 name="Google Shape;4706;p60">
              <a:extLst>
                <a:ext uri="{FF2B5EF4-FFF2-40B4-BE49-F238E27FC236}">
                  <a16:creationId xmlns:a16="http://schemas.microsoft.com/office/drawing/2014/main" id="{C1D46CD6-1689-F10A-4572-1AA27BD3F184}"/>
                </a:ext>
              </a:extLst>
            </p:cNvPr>
            <p:cNvSpPr/>
            <p:nvPr/>
          </p:nvSpPr>
          <p:spPr>
            <a:xfrm>
              <a:off x="6357600" y="2681150"/>
              <a:ext cx="650" cy="875"/>
            </a:xfrm>
            <a:custGeom>
              <a:avLst/>
              <a:gdLst/>
              <a:ahLst/>
              <a:cxnLst/>
              <a:rect l="l" t="t" r="r" b="b"/>
              <a:pathLst>
                <a:path w="26" h="35" extrusionOk="0">
                  <a:moveTo>
                    <a:pt x="1" y="0"/>
                  </a:moveTo>
                  <a:cubicBezTo>
                    <a:pt x="1" y="0"/>
                    <a:pt x="18" y="27"/>
                    <a:pt x="25" y="35"/>
                  </a:cubicBezTo>
                  <a:cubicBezTo>
                    <a:pt x="8" y="9"/>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8" name="Google Shape;4707;p60">
              <a:extLst>
                <a:ext uri="{FF2B5EF4-FFF2-40B4-BE49-F238E27FC236}">
                  <a16:creationId xmlns:a16="http://schemas.microsoft.com/office/drawing/2014/main" id="{3F1E177B-765D-6A69-9215-EA967A8903B4}"/>
                </a:ext>
              </a:extLst>
            </p:cNvPr>
            <p:cNvSpPr/>
            <p:nvPr/>
          </p:nvSpPr>
          <p:spPr>
            <a:xfrm>
              <a:off x="6355850" y="2682000"/>
              <a:ext cx="1200" cy="325"/>
            </a:xfrm>
            <a:custGeom>
              <a:avLst/>
              <a:gdLst/>
              <a:ahLst/>
              <a:cxnLst/>
              <a:rect l="l" t="t" r="r" b="b"/>
              <a:pathLst>
                <a:path w="48" h="13" extrusionOk="0">
                  <a:moveTo>
                    <a:pt x="0" y="13"/>
                  </a:moveTo>
                  <a:cubicBezTo>
                    <a:pt x="48" y="1"/>
                    <a:pt x="0" y="13"/>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 name="Google Shape;4708;p60">
              <a:extLst>
                <a:ext uri="{FF2B5EF4-FFF2-40B4-BE49-F238E27FC236}">
                  <a16:creationId xmlns:a16="http://schemas.microsoft.com/office/drawing/2014/main" id="{66E8F80E-171F-A1D7-0D0C-22403D3E1BBE}"/>
                </a:ext>
              </a:extLst>
            </p:cNvPr>
            <p:cNvSpPr/>
            <p:nvPr/>
          </p:nvSpPr>
          <p:spPr>
            <a:xfrm>
              <a:off x="6357025" y="2682300"/>
              <a:ext cx="1225" cy="25"/>
            </a:xfrm>
            <a:custGeom>
              <a:avLst/>
              <a:gdLst/>
              <a:ahLst/>
              <a:cxnLst/>
              <a:rect l="l" t="t" r="r" b="b"/>
              <a:pathLst>
                <a:path w="49" h="1" extrusionOk="0">
                  <a:moveTo>
                    <a:pt x="1" y="1"/>
                  </a:moveTo>
                  <a:cubicBezTo>
                    <a:pt x="48" y="1"/>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 name="Google Shape;4709;p60">
              <a:extLst>
                <a:ext uri="{FF2B5EF4-FFF2-40B4-BE49-F238E27FC236}">
                  <a16:creationId xmlns:a16="http://schemas.microsoft.com/office/drawing/2014/main" id="{B7D87273-A9E6-A908-F821-33B46A19429A}"/>
                </a:ext>
              </a:extLst>
            </p:cNvPr>
            <p:cNvSpPr/>
            <p:nvPr/>
          </p:nvSpPr>
          <p:spPr>
            <a:xfrm>
              <a:off x="6350475" y="2684300"/>
              <a:ext cx="700" cy="200"/>
            </a:xfrm>
            <a:custGeom>
              <a:avLst/>
              <a:gdLst/>
              <a:ahLst/>
              <a:cxnLst/>
              <a:rect l="l" t="t" r="r" b="b"/>
              <a:pathLst>
                <a:path w="28" h="8" extrusionOk="0">
                  <a:moveTo>
                    <a:pt x="20" y="1"/>
                  </a:moveTo>
                  <a:cubicBezTo>
                    <a:pt x="17" y="1"/>
                    <a:pt x="11" y="2"/>
                    <a:pt x="1" y="4"/>
                  </a:cubicBezTo>
                  <a:cubicBezTo>
                    <a:pt x="1" y="7"/>
                    <a:pt x="3" y="7"/>
                    <a:pt x="6" y="7"/>
                  </a:cubicBezTo>
                  <a:cubicBezTo>
                    <a:pt x="14" y="7"/>
                    <a:pt x="28" y="1"/>
                    <a:pt x="2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 name="Google Shape;4710;p60">
              <a:extLst>
                <a:ext uri="{FF2B5EF4-FFF2-40B4-BE49-F238E27FC236}">
                  <a16:creationId xmlns:a16="http://schemas.microsoft.com/office/drawing/2014/main" id="{6155EAA1-9E0F-3914-8FC2-AD083D19449C}"/>
                </a:ext>
              </a:extLst>
            </p:cNvPr>
            <p:cNvSpPr/>
            <p:nvPr/>
          </p:nvSpPr>
          <p:spPr>
            <a:xfrm>
              <a:off x="6352725" y="2685250"/>
              <a:ext cx="650" cy="400"/>
            </a:xfrm>
            <a:custGeom>
              <a:avLst/>
              <a:gdLst/>
              <a:ahLst/>
              <a:cxnLst/>
              <a:rect l="l" t="t" r="r" b="b"/>
              <a:pathLst>
                <a:path w="26" h="16" extrusionOk="0">
                  <a:moveTo>
                    <a:pt x="1" y="0"/>
                  </a:moveTo>
                  <a:lnTo>
                    <a:pt x="1" y="0"/>
                  </a:lnTo>
                  <a:cubicBezTo>
                    <a:pt x="1" y="0"/>
                    <a:pt x="5" y="4"/>
                    <a:pt x="18" y="14"/>
                  </a:cubicBezTo>
                  <a:cubicBezTo>
                    <a:pt x="21" y="15"/>
                    <a:pt x="22" y="16"/>
                    <a:pt x="23" y="16"/>
                  </a:cubicBezTo>
                  <a:cubicBezTo>
                    <a:pt x="26" y="16"/>
                    <a:pt x="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 name="Google Shape;4711;p60">
              <a:extLst>
                <a:ext uri="{FF2B5EF4-FFF2-40B4-BE49-F238E27FC236}">
                  <a16:creationId xmlns:a16="http://schemas.microsoft.com/office/drawing/2014/main" id="{9142560A-4AA5-11D6-A78D-D3D8225B612E}"/>
                </a:ext>
              </a:extLst>
            </p:cNvPr>
            <p:cNvSpPr/>
            <p:nvPr/>
          </p:nvSpPr>
          <p:spPr>
            <a:xfrm>
              <a:off x="6351675" y="2686475"/>
              <a:ext cx="925" cy="925"/>
            </a:xfrm>
            <a:custGeom>
              <a:avLst/>
              <a:gdLst/>
              <a:ahLst/>
              <a:cxnLst/>
              <a:rect l="l" t="t" r="r" b="b"/>
              <a:pathLst>
                <a:path w="37" h="37" extrusionOk="0">
                  <a:moveTo>
                    <a:pt x="12" y="0"/>
                  </a:moveTo>
                  <a:cubicBezTo>
                    <a:pt x="12" y="12"/>
                    <a:pt x="0" y="36"/>
                    <a:pt x="24" y="36"/>
                  </a:cubicBezTo>
                  <a:cubicBezTo>
                    <a:pt x="12" y="12"/>
                    <a:pt x="36"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 name="Google Shape;4712;p60">
              <a:extLst>
                <a:ext uri="{FF2B5EF4-FFF2-40B4-BE49-F238E27FC236}">
                  <a16:creationId xmlns:a16="http://schemas.microsoft.com/office/drawing/2014/main" id="{68B33430-7724-6037-8F5D-5D6FBCA4B7DF}"/>
                </a:ext>
              </a:extLst>
            </p:cNvPr>
            <p:cNvSpPr/>
            <p:nvPr/>
          </p:nvSpPr>
          <p:spPr>
            <a:xfrm>
              <a:off x="6343775" y="2686100"/>
              <a:ext cx="475" cy="1575"/>
            </a:xfrm>
            <a:custGeom>
              <a:avLst/>
              <a:gdLst/>
              <a:ahLst/>
              <a:cxnLst/>
              <a:rect l="l" t="t" r="r" b="b"/>
              <a:pathLst>
                <a:path w="19" h="62" extrusionOk="0">
                  <a:moveTo>
                    <a:pt x="1" y="0"/>
                  </a:moveTo>
                  <a:cubicBezTo>
                    <a:pt x="0" y="0"/>
                    <a:pt x="6" y="25"/>
                    <a:pt x="19" y="63"/>
                  </a:cubicBezTo>
                  <a:cubicBezTo>
                    <a:pt x="8" y="19"/>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 name="Google Shape;4713;p60">
              <a:extLst>
                <a:ext uri="{FF2B5EF4-FFF2-40B4-BE49-F238E27FC236}">
                  <a16:creationId xmlns:a16="http://schemas.microsoft.com/office/drawing/2014/main" id="{C4BA58DD-CC09-ED5A-6858-11B3C16D9265}"/>
                </a:ext>
              </a:extLst>
            </p:cNvPr>
            <p:cNvSpPr/>
            <p:nvPr/>
          </p:nvSpPr>
          <p:spPr>
            <a:xfrm>
              <a:off x="6338550" y="2692725"/>
              <a:ext cx="350" cy="1025"/>
            </a:xfrm>
            <a:custGeom>
              <a:avLst/>
              <a:gdLst/>
              <a:ahLst/>
              <a:cxnLst/>
              <a:rect l="l" t="t" r="r" b="b"/>
              <a:pathLst>
                <a:path w="14" h="41" extrusionOk="0">
                  <a:moveTo>
                    <a:pt x="14" y="0"/>
                  </a:moveTo>
                  <a:cubicBezTo>
                    <a:pt x="1" y="26"/>
                    <a:pt x="2" y="41"/>
                    <a:pt x="5" y="41"/>
                  </a:cubicBezTo>
                  <a:cubicBezTo>
                    <a:pt x="8" y="41"/>
                    <a:pt x="14" y="29"/>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 name="Google Shape;4714;p60">
              <a:extLst>
                <a:ext uri="{FF2B5EF4-FFF2-40B4-BE49-F238E27FC236}">
                  <a16:creationId xmlns:a16="http://schemas.microsoft.com/office/drawing/2014/main" id="{77EDD07C-5E6A-1379-9B84-F89D85FA69C8}"/>
                </a:ext>
              </a:extLst>
            </p:cNvPr>
            <p:cNvSpPr/>
            <p:nvPr/>
          </p:nvSpPr>
          <p:spPr>
            <a:xfrm>
              <a:off x="6315075" y="2701050"/>
              <a:ext cx="800" cy="700"/>
            </a:xfrm>
            <a:custGeom>
              <a:avLst/>
              <a:gdLst/>
              <a:ahLst/>
              <a:cxnLst/>
              <a:rect l="l" t="t" r="r" b="b"/>
              <a:pathLst>
                <a:path w="32" h="28" extrusionOk="0">
                  <a:moveTo>
                    <a:pt x="0" y="1"/>
                  </a:moveTo>
                  <a:cubicBezTo>
                    <a:pt x="20" y="21"/>
                    <a:pt x="28" y="27"/>
                    <a:pt x="29" y="27"/>
                  </a:cubicBezTo>
                  <a:cubicBezTo>
                    <a:pt x="32" y="27"/>
                    <a:pt x="8"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 name="Google Shape;4715;p60">
              <a:extLst>
                <a:ext uri="{FF2B5EF4-FFF2-40B4-BE49-F238E27FC236}">
                  <a16:creationId xmlns:a16="http://schemas.microsoft.com/office/drawing/2014/main" id="{10ECCF1A-3C73-FA99-EC67-20CF8B519DA0}"/>
                </a:ext>
              </a:extLst>
            </p:cNvPr>
            <p:cNvSpPr/>
            <p:nvPr/>
          </p:nvSpPr>
          <p:spPr>
            <a:xfrm>
              <a:off x="6309850" y="2700975"/>
              <a:ext cx="175" cy="700"/>
            </a:xfrm>
            <a:custGeom>
              <a:avLst/>
              <a:gdLst/>
              <a:ahLst/>
              <a:cxnLst/>
              <a:rect l="l" t="t" r="r" b="b"/>
              <a:pathLst>
                <a:path w="7" h="28" extrusionOk="0">
                  <a:moveTo>
                    <a:pt x="2" y="0"/>
                  </a:moveTo>
                  <a:lnTo>
                    <a:pt x="2" y="0"/>
                  </a:lnTo>
                  <a:cubicBezTo>
                    <a:pt x="1" y="0"/>
                    <a:pt x="2" y="7"/>
                    <a:pt x="7" y="28"/>
                  </a:cubicBezTo>
                  <a:cubicBezTo>
                    <a:pt x="7" y="14"/>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 name="Google Shape;4716;p60">
              <a:extLst>
                <a:ext uri="{FF2B5EF4-FFF2-40B4-BE49-F238E27FC236}">
                  <a16:creationId xmlns:a16="http://schemas.microsoft.com/office/drawing/2014/main" id="{2F9587E6-B468-74E6-D132-23C0EF5DCACB}"/>
                </a:ext>
              </a:extLst>
            </p:cNvPr>
            <p:cNvSpPr/>
            <p:nvPr/>
          </p:nvSpPr>
          <p:spPr>
            <a:xfrm>
              <a:off x="6305725" y="2703350"/>
              <a:ext cx="725" cy="700"/>
            </a:xfrm>
            <a:custGeom>
              <a:avLst/>
              <a:gdLst/>
              <a:ahLst/>
              <a:cxnLst/>
              <a:rect l="l" t="t" r="r" b="b"/>
              <a:pathLst>
                <a:path w="28" h="28" extrusionOk="0">
                  <a:moveTo>
                    <a:pt x="3" y="1"/>
                  </a:moveTo>
                  <a:cubicBezTo>
                    <a:pt x="1" y="1"/>
                    <a:pt x="1" y="7"/>
                    <a:pt x="5" y="28"/>
                  </a:cubicBezTo>
                  <a:cubicBezTo>
                    <a:pt x="14" y="28"/>
                    <a:pt x="16" y="20"/>
                    <a:pt x="23" y="17"/>
                  </a:cubicBezTo>
                  <a:lnTo>
                    <a:pt x="23" y="17"/>
                  </a:lnTo>
                  <a:cubicBezTo>
                    <a:pt x="24" y="17"/>
                    <a:pt x="24" y="18"/>
                    <a:pt x="25" y="18"/>
                  </a:cubicBezTo>
                  <a:cubicBezTo>
                    <a:pt x="26" y="18"/>
                    <a:pt x="28" y="17"/>
                    <a:pt x="29" y="16"/>
                  </a:cubicBezTo>
                  <a:lnTo>
                    <a:pt x="29" y="16"/>
                  </a:lnTo>
                  <a:cubicBezTo>
                    <a:pt x="26" y="16"/>
                    <a:pt x="24" y="16"/>
                    <a:pt x="23" y="17"/>
                  </a:cubicBezTo>
                  <a:lnTo>
                    <a:pt x="23" y="17"/>
                  </a:lnTo>
                  <a:cubicBezTo>
                    <a:pt x="16" y="15"/>
                    <a:pt x="7"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 name="Google Shape;4717;p60">
              <a:extLst>
                <a:ext uri="{FF2B5EF4-FFF2-40B4-BE49-F238E27FC236}">
                  <a16:creationId xmlns:a16="http://schemas.microsoft.com/office/drawing/2014/main" id="{ABAEC710-9DC0-D16D-1381-ACF072EA29DE}"/>
                </a:ext>
              </a:extLst>
            </p:cNvPr>
            <p:cNvSpPr/>
            <p:nvPr/>
          </p:nvSpPr>
          <p:spPr>
            <a:xfrm>
              <a:off x="6370725" y="2693025"/>
              <a:ext cx="150" cy="875"/>
            </a:xfrm>
            <a:custGeom>
              <a:avLst/>
              <a:gdLst/>
              <a:ahLst/>
              <a:cxnLst/>
              <a:rect l="l" t="t" r="r" b="b"/>
              <a:pathLst>
                <a:path w="6" h="35" extrusionOk="0">
                  <a:moveTo>
                    <a:pt x="0" y="0"/>
                  </a:moveTo>
                  <a:cubicBezTo>
                    <a:pt x="0" y="8"/>
                    <a:pt x="5" y="35"/>
                    <a:pt x="6" y="35"/>
                  </a:cubicBezTo>
                  <a:cubicBezTo>
                    <a:pt x="6" y="35"/>
                    <a:pt x="5" y="26"/>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 name="Google Shape;4718;p60">
              <a:extLst>
                <a:ext uri="{FF2B5EF4-FFF2-40B4-BE49-F238E27FC236}">
                  <a16:creationId xmlns:a16="http://schemas.microsoft.com/office/drawing/2014/main" id="{31A06966-786D-CD2A-8248-ED4D310F8080}"/>
                </a:ext>
              </a:extLst>
            </p:cNvPr>
            <p:cNvSpPr/>
            <p:nvPr/>
          </p:nvSpPr>
          <p:spPr>
            <a:xfrm>
              <a:off x="6369825" y="269392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 name="Google Shape;4719;p60">
              <a:extLst>
                <a:ext uri="{FF2B5EF4-FFF2-40B4-BE49-F238E27FC236}">
                  <a16:creationId xmlns:a16="http://schemas.microsoft.com/office/drawing/2014/main" id="{81EB9E36-88EE-93A2-408D-6E02F3C14BBA}"/>
                </a:ext>
              </a:extLst>
            </p:cNvPr>
            <p:cNvSpPr/>
            <p:nvPr/>
          </p:nvSpPr>
          <p:spPr>
            <a:xfrm>
              <a:off x="6369525" y="2693925"/>
              <a:ext cx="325" cy="25"/>
            </a:xfrm>
            <a:custGeom>
              <a:avLst/>
              <a:gdLst/>
              <a:ahLst/>
              <a:cxnLst/>
              <a:rect l="l" t="t" r="r" b="b"/>
              <a:pathLst>
                <a:path w="13" h="1" extrusionOk="0">
                  <a:moveTo>
                    <a:pt x="13" y="0"/>
                  </a:moveTo>
                  <a:cubicBezTo>
                    <a:pt x="1" y="0"/>
                    <a:pt x="1"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 name="Google Shape;4720;p60">
              <a:extLst>
                <a:ext uri="{FF2B5EF4-FFF2-40B4-BE49-F238E27FC236}">
                  <a16:creationId xmlns:a16="http://schemas.microsoft.com/office/drawing/2014/main" id="{1A37643D-B136-7ADB-DDC3-74C89F927B4B}"/>
                </a:ext>
              </a:extLst>
            </p:cNvPr>
            <p:cNvSpPr/>
            <p:nvPr/>
          </p:nvSpPr>
          <p:spPr>
            <a:xfrm>
              <a:off x="6368975" y="2693650"/>
              <a:ext cx="1275" cy="300"/>
            </a:xfrm>
            <a:custGeom>
              <a:avLst/>
              <a:gdLst/>
              <a:ahLst/>
              <a:cxnLst/>
              <a:rect l="l" t="t" r="r" b="b"/>
              <a:pathLst>
                <a:path w="51" h="12" extrusionOk="0">
                  <a:moveTo>
                    <a:pt x="3" y="0"/>
                  </a:moveTo>
                  <a:cubicBezTo>
                    <a:pt x="0" y="0"/>
                    <a:pt x="7" y="3"/>
                    <a:pt x="35" y="11"/>
                  </a:cubicBezTo>
                  <a:cubicBezTo>
                    <a:pt x="51" y="11"/>
                    <a:pt x="8"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 name="Google Shape;4721;p60">
              <a:extLst>
                <a:ext uri="{FF2B5EF4-FFF2-40B4-BE49-F238E27FC236}">
                  <a16:creationId xmlns:a16="http://schemas.microsoft.com/office/drawing/2014/main" id="{DD00E51E-4036-D7A6-09FE-B7FE9666EFF8}"/>
                </a:ext>
              </a:extLst>
            </p:cNvPr>
            <p:cNvSpPr/>
            <p:nvPr/>
          </p:nvSpPr>
          <p:spPr>
            <a:xfrm>
              <a:off x="6366000" y="2692350"/>
              <a:ext cx="275" cy="175"/>
            </a:xfrm>
            <a:custGeom>
              <a:avLst/>
              <a:gdLst/>
              <a:ahLst/>
              <a:cxnLst/>
              <a:rect l="l" t="t" r="r" b="b"/>
              <a:pathLst>
                <a:path w="11" h="7" extrusionOk="0">
                  <a:moveTo>
                    <a:pt x="5" y="0"/>
                  </a:moveTo>
                  <a:cubicBezTo>
                    <a:pt x="1" y="0"/>
                    <a:pt x="1" y="7"/>
                    <a:pt x="5" y="7"/>
                  </a:cubicBezTo>
                  <a:cubicBezTo>
                    <a:pt x="6" y="7"/>
                    <a:pt x="8" y="6"/>
                    <a:pt x="11" y="4"/>
                  </a:cubicBezTo>
                  <a:cubicBezTo>
                    <a:pt x="8" y="1"/>
                    <a:pt x="6"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 name="Google Shape;4722;p60">
              <a:extLst>
                <a:ext uri="{FF2B5EF4-FFF2-40B4-BE49-F238E27FC236}">
                  <a16:creationId xmlns:a16="http://schemas.microsoft.com/office/drawing/2014/main" id="{6F53008B-40F1-6444-ABD8-E64904CB39F5}"/>
                </a:ext>
              </a:extLst>
            </p:cNvPr>
            <p:cNvSpPr/>
            <p:nvPr/>
          </p:nvSpPr>
          <p:spPr>
            <a:xfrm>
              <a:off x="6365950" y="2692425"/>
              <a:ext cx="325" cy="625"/>
            </a:xfrm>
            <a:custGeom>
              <a:avLst/>
              <a:gdLst/>
              <a:ahLst/>
              <a:cxnLst/>
              <a:rect l="l" t="t" r="r" b="b"/>
              <a:pathLst>
                <a:path w="13" h="25" extrusionOk="0">
                  <a:moveTo>
                    <a:pt x="13" y="1"/>
                  </a:moveTo>
                  <a:cubicBezTo>
                    <a:pt x="13" y="1"/>
                    <a:pt x="1" y="24"/>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 name="Google Shape;4723;p60">
              <a:extLst>
                <a:ext uri="{FF2B5EF4-FFF2-40B4-BE49-F238E27FC236}">
                  <a16:creationId xmlns:a16="http://schemas.microsoft.com/office/drawing/2014/main" id="{5F505F0B-7DCC-F2BC-57D2-5A07E8C4DA26}"/>
                </a:ext>
              </a:extLst>
            </p:cNvPr>
            <p:cNvSpPr/>
            <p:nvPr/>
          </p:nvSpPr>
          <p:spPr>
            <a:xfrm>
              <a:off x="6366100" y="2692200"/>
              <a:ext cx="325" cy="250"/>
            </a:xfrm>
            <a:custGeom>
              <a:avLst/>
              <a:gdLst/>
              <a:ahLst/>
              <a:cxnLst/>
              <a:rect l="l" t="t" r="r" b="b"/>
              <a:pathLst>
                <a:path w="13" h="10" extrusionOk="0">
                  <a:moveTo>
                    <a:pt x="7" y="1"/>
                  </a:moveTo>
                  <a:cubicBezTo>
                    <a:pt x="4" y="1"/>
                    <a:pt x="1" y="4"/>
                    <a:pt x="7" y="10"/>
                  </a:cubicBezTo>
                  <a:cubicBezTo>
                    <a:pt x="13" y="4"/>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 name="Google Shape;4724;p60">
              <a:extLst>
                <a:ext uri="{FF2B5EF4-FFF2-40B4-BE49-F238E27FC236}">
                  <a16:creationId xmlns:a16="http://schemas.microsoft.com/office/drawing/2014/main" id="{185861DA-0E59-D148-3DC0-842A0DB4BE01}"/>
                </a:ext>
              </a:extLst>
            </p:cNvPr>
            <p:cNvSpPr/>
            <p:nvPr/>
          </p:nvSpPr>
          <p:spPr>
            <a:xfrm>
              <a:off x="6364775" y="2692100"/>
              <a:ext cx="200" cy="775"/>
            </a:xfrm>
            <a:custGeom>
              <a:avLst/>
              <a:gdLst/>
              <a:ahLst/>
              <a:cxnLst/>
              <a:rect l="l" t="t" r="r" b="b"/>
              <a:pathLst>
                <a:path w="8" h="31" extrusionOk="0">
                  <a:moveTo>
                    <a:pt x="2" y="0"/>
                  </a:moveTo>
                  <a:cubicBezTo>
                    <a:pt x="2" y="0"/>
                    <a:pt x="1" y="1"/>
                    <a:pt x="0" y="2"/>
                  </a:cubicBezTo>
                  <a:cubicBezTo>
                    <a:pt x="0" y="24"/>
                    <a:pt x="1" y="31"/>
                    <a:pt x="3" y="31"/>
                  </a:cubicBezTo>
                  <a:cubicBezTo>
                    <a:pt x="5" y="31"/>
                    <a:pt x="8"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 name="Google Shape;4725;p60">
              <a:extLst>
                <a:ext uri="{FF2B5EF4-FFF2-40B4-BE49-F238E27FC236}">
                  <a16:creationId xmlns:a16="http://schemas.microsoft.com/office/drawing/2014/main" id="{50252360-7E90-CF19-A6A6-173E57318700}"/>
                </a:ext>
              </a:extLst>
            </p:cNvPr>
            <p:cNvSpPr/>
            <p:nvPr/>
          </p:nvSpPr>
          <p:spPr>
            <a:xfrm>
              <a:off x="6365375" y="2693625"/>
              <a:ext cx="25" cy="600"/>
            </a:xfrm>
            <a:custGeom>
              <a:avLst/>
              <a:gdLst/>
              <a:ahLst/>
              <a:cxnLst/>
              <a:rect l="l" t="t" r="r" b="b"/>
              <a:pathLst>
                <a:path w="1" h="24" extrusionOk="0">
                  <a:moveTo>
                    <a:pt x="0" y="24"/>
                  </a:moveTo>
                  <a:lnTo>
                    <a:pt x="0" y="12"/>
                  </a:lnTo>
                  <a:cubicBezTo>
                    <a:pt x="0" y="0"/>
                    <a:pt x="0" y="0"/>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 name="Google Shape;4726;p60">
              <a:extLst>
                <a:ext uri="{FF2B5EF4-FFF2-40B4-BE49-F238E27FC236}">
                  <a16:creationId xmlns:a16="http://schemas.microsoft.com/office/drawing/2014/main" id="{03CB3353-0A71-3ECF-7201-B4488842427A}"/>
                </a:ext>
              </a:extLst>
            </p:cNvPr>
            <p:cNvSpPr/>
            <p:nvPr/>
          </p:nvSpPr>
          <p:spPr>
            <a:xfrm>
              <a:off x="6365375" y="2693325"/>
              <a:ext cx="325" cy="900"/>
            </a:xfrm>
            <a:custGeom>
              <a:avLst/>
              <a:gdLst/>
              <a:ahLst/>
              <a:cxnLst/>
              <a:rect l="l" t="t" r="r" b="b"/>
              <a:pathLst>
                <a:path w="13" h="36" extrusionOk="0">
                  <a:moveTo>
                    <a:pt x="12" y="0"/>
                  </a:moveTo>
                  <a:cubicBezTo>
                    <a:pt x="0" y="36"/>
                    <a:pt x="0" y="3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 name="Google Shape;4727;p60">
              <a:extLst>
                <a:ext uri="{FF2B5EF4-FFF2-40B4-BE49-F238E27FC236}">
                  <a16:creationId xmlns:a16="http://schemas.microsoft.com/office/drawing/2014/main" id="{4DC44296-458F-D039-2BB6-D4FEF5534557}"/>
                </a:ext>
              </a:extLst>
            </p:cNvPr>
            <p:cNvSpPr/>
            <p:nvPr/>
          </p:nvSpPr>
          <p:spPr>
            <a:xfrm>
              <a:off x="6365950" y="2693250"/>
              <a:ext cx="825" cy="975"/>
            </a:xfrm>
            <a:custGeom>
              <a:avLst/>
              <a:gdLst/>
              <a:ahLst/>
              <a:cxnLst/>
              <a:rect l="l" t="t" r="r" b="b"/>
              <a:pathLst>
                <a:path w="33" h="39" extrusionOk="0">
                  <a:moveTo>
                    <a:pt x="13" y="0"/>
                  </a:moveTo>
                  <a:cubicBezTo>
                    <a:pt x="9" y="0"/>
                    <a:pt x="5" y="1"/>
                    <a:pt x="1" y="3"/>
                  </a:cubicBezTo>
                  <a:cubicBezTo>
                    <a:pt x="13" y="15"/>
                    <a:pt x="25" y="15"/>
                    <a:pt x="13" y="39"/>
                  </a:cubicBezTo>
                  <a:cubicBezTo>
                    <a:pt x="32" y="19"/>
                    <a:pt x="28"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 name="Google Shape;4728;p60">
              <a:extLst>
                <a:ext uri="{FF2B5EF4-FFF2-40B4-BE49-F238E27FC236}">
                  <a16:creationId xmlns:a16="http://schemas.microsoft.com/office/drawing/2014/main" id="{37136000-949D-61A6-F928-18607A401AF9}"/>
                </a:ext>
              </a:extLst>
            </p:cNvPr>
            <p:cNvSpPr/>
            <p:nvPr/>
          </p:nvSpPr>
          <p:spPr>
            <a:xfrm>
              <a:off x="6368650" y="2695400"/>
              <a:ext cx="900" cy="625"/>
            </a:xfrm>
            <a:custGeom>
              <a:avLst/>
              <a:gdLst/>
              <a:ahLst/>
              <a:cxnLst/>
              <a:rect l="l" t="t" r="r" b="b"/>
              <a:pathLst>
                <a:path w="36" h="25" extrusionOk="0">
                  <a:moveTo>
                    <a:pt x="36" y="1"/>
                  </a:moveTo>
                  <a:cubicBezTo>
                    <a:pt x="0" y="24"/>
                    <a:pt x="3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 name="Google Shape;4729;p60">
              <a:extLst>
                <a:ext uri="{FF2B5EF4-FFF2-40B4-BE49-F238E27FC236}">
                  <a16:creationId xmlns:a16="http://schemas.microsoft.com/office/drawing/2014/main" id="{28D5D31A-1FE2-A25B-ED23-6A266E941F9C}"/>
                </a:ext>
              </a:extLst>
            </p:cNvPr>
            <p:cNvSpPr/>
            <p:nvPr/>
          </p:nvSpPr>
          <p:spPr>
            <a:xfrm>
              <a:off x="6362750" y="2693575"/>
              <a:ext cx="950" cy="400"/>
            </a:xfrm>
            <a:custGeom>
              <a:avLst/>
              <a:gdLst/>
              <a:ahLst/>
              <a:cxnLst/>
              <a:rect l="l" t="t" r="r" b="b"/>
              <a:pathLst>
                <a:path w="38" h="16" extrusionOk="0">
                  <a:moveTo>
                    <a:pt x="1" y="0"/>
                  </a:moveTo>
                  <a:cubicBezTo>
                    <a:pt x="1" y="0"/>
                    <a:pt x="36" y="16"/>
                    <a:pt x="37" y="16"/>
                  </a:cubicBezTo>
                  <a:cubicBezTo>
                    <a:pt x="37" y="16"/>
                    <a:pt x="36" y="15"/>
                    <a:pt x="34" y="14"/>
                  </a:cubicBezTo>
                  <a:cubicBezTo>
                    <a:pt x="10" y="4"/>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 name="Google Shape;4730;p60">
              <a:extLst>
                <a:ext uri="{FF2B5EF4-FFF2-40B4-BE49-F238E27FC236}">
                  <a16:creationId xmlns:a16="http://schemas.microsoft.com/office/drawing/2014/main" id="{249976DB-35E0-A4B3-91AC-71B55417EB63}"/>
                </a:ext>
              </a:extLst>
            </p:cNvPr>
            <p:cNvSpPr/>
            <p:nvPr/>
          </p:nvSpPr>
          <p:spPr>
            <a:xfrm>
              <a:off x="6363275" y="2694500"/>
              <a:ext cx="325" cy="625"/>
            </a:xfrm>
            <a:custGeom>
              <a:avLst/>
              <a:gdLst/>
              <a:ahLst/>
              <a:cxnLst/>
              <a:rect l="l" t="t" r="r" b="b"/>
              <a:pathLst>
                <a:path w="13" h="25" extrusionOk="0">
                  <a:moveTo>
                    <a:pt x="13" y="1"/>
                  </a:moveTo>
                  <a:lnTo>
                    <a:pt x="1" y="25"/>
                  </a:lnTo>
                  <a:cubicBezTo>
                    <a:pt x="13" y="13"/>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 name="Google Shape;4731;p60">
              <a:extLst>
                <a:ext uri="{FF2B5EF4-FFF2-40B4-BE49-F238E27FC236}">
                  <a16:creationId xmlns:a16="http://schemas.microsoft.com/office/drawing/2014/main" id="{A4754C8C-C93A-CCB7-DC2F-DEF4E67DF351}"/>
                </a:ext>
              </a:extLst>
            </p:cNvPr>
            <p:cNvSpPr/>
            <p:nvPr/>
          </p:nvSpPr>
          <p:spPr>
            <a:xfrm>
              <a:off x="6365675" y="2694200"/>
              <a:ext cx="300" cy="1525"/>
            </a:xfrm>
            <a:custGeom>
              <a:avLst/>
              <a:gdLst/>
              <a:ahLst/>
              <a:cxnLst/>
              <a:rect l="l" t="t" r="r" b="b"/>
              <a:pathLst>
                <a:path w="12" h="61" extrusionOk="0">
                  <a:moveTo>
                    <a:pt x="12" y="1"/>
                  </a:moveTo>
                  <a:cubicBezTo>
                    <a:pt x="0" y="60"/>
                    <a:pt x="0" y="60"/>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 name="Google Shape;4732;p60">
              <a:extLst>
                <a:ext uri="{FF2B5EF4-FFF2-40B4-BE49-F238E27FC236}">
                  <a16:creationId xmlns:a16="http://schemas.microsoft.com/office/drawing/2014/main" id="{61FF9BD2-22F8-D205-AF2F-6B850993B5E5}"/>
                </a:ext>
              </a:extLst>
            </p:cNvPr>
            <p:cNvSpPr/>
            <p:nvPr/>
          </p:nvSpPr>
          <p:spPr>
            <a:xfrm>
              <a:off x="6360900" y="2691825"/>
              <a:ext cx="925" cy="3600"/>
            </a:xfrm>
            <a:custGeom>
              <a:avLst/>
              <a:gdLst/>
              <a:ahLst/>
              <a:cxnLst/>
              <a:rect l="l" t="t" r="r" b="b"/>
              <a:pathLst>
                <a:path w="37" h="144" extrusionOk="0">
                  <a:moveTo>
                    <a:pt x="24" y="96"/>
                  </a:moveTo>
                  <a:cubicBezTo>
                    <a:pt x="1" y="1"/>
                    <a:pt x="36" y="144"/>
                    <a:pt x="24" y="9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 name="Google Shape;4733;p60">
              <a:extLst>
                <a:ext uri="{FF2B5EF4-FFF2-40B4-BE49-F238E27FC236}">
                  <a16:creationId xmlns:a16="http://schemas.microsoft.com/office/drawing/2014/main" id="{97A071DB-8A9B-102D-2DAE-F8D79FCF8778}"/>
                </a:ext>
              </a:extLst>
            </p:cNvPr>
            <p:cNvSpPr/>
            <p:nvPr/>
          </p:nvSpPr>
          <p:spPr>
            <a:xfrm>
              <a:off x="6359700" y="2693675"/>
              <a:ext cx="300" cy="1150"/>
            </a:xfrm>
            <a:custGeom>
              <a:avLst/>
              <a:gdLst/>
              <a:ahLst/>
              <a:cxnLst/>
              <a:rect l="l" t="t" r="r" b="b"/>
              <a:pathLst>
                <a:path w="12" h="46" extrusionOk="0">
                  <a:moveTo>
                    <a:pt x="9" y="1"/>
                  </a:moveTo>
                  <a:cubicBezTo>
                    <a:pt x="8" y="1"/>
                    <a:pt x="5" y="12"/>
                    <a:pt x="1" y="46"/>
                  </a:cubicBezTo>
                  <a:cubicBezTo>
                    <a:pt x="9" y="38"/>
                    <a:pt x="11"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 name="Google Shape;4734;p60">
              <a:extLst>
                <a:ext uri="{FF2B5EF4-FFF2-40B4-BE49-F238E27FC236}">
                  <a16:creationId xmlns:a16="http://schemas.microsoft.com/office/drawing/2014/main" id="{1FEFEBA1-44E4-0724-53D1-19FACC6FF97E}"/>
                </a:ext>
              </a:extLst>
            </p:cNvPr>
            <p:cNvSpPr/>
            <p:nvPr/>
          </p:nvSpPr>
          <p:spPr>
            <a:xfrm>
              <a:off x="6362100" y="2694500"/>
              <a:ext cx="1200" cy="1525"/>
            </a:xfrm>
            <a:custGeom>
              <a:avLst/>
              <a:gdLst/>
              <a:ahLst/>
              <a:cxnLst/>
              <a:rect l="l" t="t" r="r" b="b"/>
              <a:pathLst>
                <a:path w="48" h="61" extrusionOk="0">
                  <a:moveTo>
                    <a:pt x="0" y="1"/>
                  </a:moveTo>
                  <a:cubicBezTo>
                    <a:pt x="48" y="60"/>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 name="Google Shape;4735;p60">
              <a:extLst>
                <a:ext uri="{FF2B5EF4-FFF2-40B4-BE49-F238E27FC236}">
                  <a16:creationId xmlns:a16="http://schemas.microsoft.com/office/drawing/2014/main" id="{909C3B1A-7463-B068-203A-72235AA41E9F}"/>
                </a:ext>
              </a:extLst>
            </p:cNvPr>
            <p:cNvSpPr/>
            <p:nvPr/>
          </p:nvSpPr>
          <p:spPr>
            <a:xfrm>
              <a:off x="6361800" y="2695100"/>
              <a:ext cx="625" cy="325"/>
            </a:xfrm>
            <a:custGeom>
              <a:avLst/>
              <a:gdLst/>
              <a:ahLst/>
              <a:cxnLst/>
              <a:rect l="l" t="t" r="r" b="b"/>
              <a:pathLst>
                <a:path w="25" h="13" extrusionOk="0">
                  <a:moveTo>
                    <a:pt x="24" y="1"/>
                  </a:moveTo>
                  <a:cubicBezTo>
                    <a:pt x="24" y="1"/>
                    <a:pt x="0" y="13"/>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 name="Google Shape;4736;p60">
              <a:extLst>
                <a:ext uri="{FF2B5EF4-FFF2-40B4-BE49-F238E27FC236}">
                  <a16:creationId xmlns:a16="http://schemas.microsoft.com/office/drawing/2014/main" id="{91EC5AD2-A612-FB87-D6B4-DCBAADCA4E62}"/>
                </a:ext>
              </a:extLst>
            </p:cNvPr>
            <p:cNvSpPr/>
            <p:nvPr/>
          </p:nvSpPr>
          <p:spPr>
            <a:xfrm>
              <a:off x="6364475" y="2695100"/>
              <a:ext cx="625" cy="1825"/>
            </a:xfrm>
            <a:custGeom>
              <a:avLst/>
              <a:gdLst/>
              <a:ahLst/>
              <a:cxnLst/>
              <a:rect l="l" t="t" r="r" b="b"/>
              <a:pathLst>
                <a:path w="25" h="73" extrusionOk="0">
                  <a:moveTo>
                    <a:pt x="0" y="1"/>
                  </a:moveTo>
                  <a:cubicBezTo>
                    <a:pt x="0" y="25"/>
                    <a:pt x="0" y="48"/>
                    <a:pt x="24" y="72"/>
                  </a:cubicBezTo>
                  <a:cubicBezTo>
                    <a:pt x="24" y="48"/>
                    <a:pt x="0" y="36"/>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 name="Google Shape;4737;p60">
              <a:extLst>
                <a:ext uri="{FF2B5EF4-FFF2-40B4-BE49-F238E27FC236}">
                  <a16:creationId xmlns:a16="http://schemas.microsoft.com/office/drawing/2014/main" id="{386C49B5-53F0-8509-ECEA-5B73FDFD16A3}"/>
                </a:ext>
              </a:extLst>
            </p:cNvPr>
            <p:cNvSpPr/>
            <p:nvPr/>
          </p:nvSpPr>
          <p:spPr>
            <a:xfrm>
              <a:off x="6363425" y="2695100"/>
              <a:ext cx="175" cy="825"/>
            </a:xfrm>
            <a:custGeom>
              <a:avLst/>
              <a:gdLst/>
              <a:ahLst/>
              <a:cxnLst/>
              <a:rect l="l" t="t" r="r" b="b"/>
              <a:pathLst>
                <a:path w="7" h="33" extrusionOk="0">
                  <a:moveTo>
                    <a:pt x="7" y="1"/>
                  </a:moveTo>
                  <a:lnTo>
                    <a:pt x="7" y="1"/>
                  </a:lnTo>
                  <a:cubicBezTo>
                    <a:pt x="0" y="20"/>
                    <a:pt x="1" y="32"/>
                    <a:pt x="3" y="32"/>
                  </a:cubicBezTo>
                  <a:cubicBezTo>
                    <a:pt x="4" y="32"/>
                    <a:pt x="7" y="23"/>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9" name="Google Shape;4738;p60">
              <a:extLst>
                <a:ext uri="{FF2B5EF4-FFF2-40B4-BE49-F238E27FC236}">
                  <a16:creationId xmlns:a16="http://schemas.microsoft.com/office/drawing/2014/main" id="{AEFC228A-11D9-9F26-B32A-A23B7CEE693C}"/>
                </a:ext>
              </a:extLst>
            </p:cNvPr>
            <p:cNvSpPr/>
            <p:nvPr/>
          </p:nvSpPr>
          <p:spPr>
            <a:xfrm>
              <a:off x="6360600" y="2695700"/>
              <a:ext cx="200" cy="850"/>
            </a:xfrm>
            <a:custGeom>
              <a:avLst/>
              <a:gdLst/>
              <a:ahLst/>
              <a:cxnLst/>
              <a:rect l="l" t="t" r="r" b="b"/>
              <a:pathLst>
                <a:path w="8" h="34" extrusionOk="0">
                  <a:moveTo>
                    <a:pt x="1" y="0"/>
                  </a:moveTo>
                  <a:cubicBezTo>
                    <a:pt x="1" y="25"/>
                    <a:pt x="3" y="33"/>
                    <a:pt x="4" y="33"/>
                  </a:cubicBezTo>
                  <a:cubicBezTo>
                    <a:pt x="6" y="33"/>
                    <a:pt x="8" y="1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0" name="Google Shape;4739;p60">
              <a:extLst>
                <a:ext uri="{FF2B5EF4-FFF2-40B4-BE49-F238E27FC236}">
                  <a16:creationId xmlns:a16="http://schemas.microsoft.com/office/drawing/2014/main" id="{0ED5B6FA-FCFD-1816-C026-33530905E2C9}"/>
                </a:ext>
              </a:extLst>
            </p:cNvPr>
            <p:cNvSpPr/>
            <p:nvPr/>
          </p:nvSpPr>
          <p:spPr>
            <a:xfrm>
              <a:off x="6360600" y="2696000"/>
              <a:ext cx="925" cy="925"/>
            </a:xfrm>
            <a:custGeom>
              <a:avLst/>
              <a:gdLst/>
              <a:ahLst/>
              <a:cxnLst/>
              <a:rect l="l" t="t" r="r" b="b"/>
              <a:pathLst>
                <a:path w="37" h="37" extrusionOk="0">
                  <a:moveTo>
                    <a:pt x="36" y="0"/>
                  </a:moveTo>
                  <a:cubicBezTo>
                    <a:pt x="1" y="36"/>
                    <a:pt x="36"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1" name="Google Shape;4740;p60">
              <a:extLst>
                <a:ext uri="{FF2B5EF4-FFF2-40B4-BE49-F238E27FC236}">
                  <a16:creationId xmlns:a16="http://schemas.microsoft.com/office/drawing/2014/main" id="{AF11C403-E671-A214-49DE-BBED68230310}"/>
                </a:ext>
              </a:extLst>
            </p:cNvPr>
            <p:cNvSpPr/>
            <p:nvPr/>
          </p:nvSpPr>
          <p:spPr>
            <a:xfrm>
              <a:off x="6359325" y="2695875"/>
              <a:ext cx="400" cy="450"/>
            </a:xfrm>
            <a:custGeom>
              <a:avLst/>
              <a:gdLst/>
              <a:ahLst/>
              <a:cxnLst/>
              <a:rect l="l" t="t" r="r" b="b"/>
              <a:pathLst>
                <a:path w="16" h="18" extrusionOk="0">
                  <a:moveTo>
                    <a:pt x="1" y="0"/>
                  </a:moveTo>
                  <a:cubicBezTo>
                    <a:pt x="0" y="0"/>
                    <a:pt x="1" y="2"/>
                    <a:pt x="4" y="5"/>
                  </a:cubicBezTo>
                  <a:cubicBezTo>
                    <a:pt x="4" y="5"/>
                    <a:pt x="16" y="17"/>
                    <a:pt x="16" y="17"/>
                  </a:cubicBezTo>
                  <a:cubicBezTo>
                    <a:pt x="16" y="9"/>
                    <a:pt x="4"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2" name="Google Shape;4741;p60">
              <a:extLst>
                <a:ext uri="{FF2B5EF4-FFF2-40B4-BE49-F238E27FC236}">
                  <a16:creationId xmlns:a16="http://schemas.microsoft.com/office/drawing/2014/main" id="{5C958BD6-1053-DC1F-3D0C-ED02F7A37D19}"/>
                </a:ext>
              </a:extLst>
            </p:cNvPr>
            <p:cNvSpPr/>
            <p:nvPr/>
          </p:nvSpPr>
          <p:spPr>
            <a:xfrm>
              <a:off x="6361375" y="2695400"/>
              <a:ext cx="325" cy="625"/>
            </a:xfrm>
            <a:custGeom>
              <a:avLst/>
              <a:gdLst/>
              <a:ahLst/>
              <a:cxnLst/>
              <a:rect l="l" t="t" r="r" b="b"/>
              <a:pathLst>
                <a:path w="13" h="25" extrusionOk="0">
                  <a:moveTo>
                    <a:pt x="5" y="1"/>
                  </a:moveTo>
                  <a:cubicBezTo>
                    <a:pt x="1" y="19"/>
                    <a:pt x="1" y="25"/>
                    <a:pt x="3" y="25"/>
                  </a:cubicBezTo>
                  <a:cubicBezTo>
                    <a:pt x="6" y="25"/>
                    <a:pt x="13" y="8"/>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3" name="Google Shape;4742;p60">
              <a:extLst>
                <a:ext uri="{FF2B5EF4-FFF2-40B4-BE49-F238E27FC236}">
                  <a16:creationId xmlns:a16="http://schemas.microsoft.com/office/drawing/2014/main" id="{ABB0F07F-BCEE-14E5-A7E4-B96036EA2DBD}"/>
                </a:ext>
              </a:extLst>
            </p:cNvPr>
            <p:cNvSpPr/>
            <p:nvPr/>
          </p:nvSpPr>
          <p:spPr>
            <a:xfrm>
              <a:off x="6358225" y="2697475"/>
              <a:ext cx="2625" cy="4800"/>
            </a:xfrm>
            <a:custGeom>
              <a:avLst/>
              <a:gdLst/>
              <a:ahLst/>
              <a:cxnLst/>
              <a:rect l="l" t="t" r="r" b="b"/>
              <a:pathLst>
                <a:path w="105" h="192" extrusionOk="0">
                  <a:moveTo>
                    <a:pt x="0" y="1"/>
                  </a:moveTo>
                  <a:lnTo>
                    <a:pt x="0" y="1"/>
                  </a:lnTo>
                  <a:cubicBezTo>
                    <a:pt x="4" y="5"/>
                    <a:pt x="8" y="10"/>
                    <a:pt x="12" y="14"/>
                  </a:cubicBezTo>
                  <a:lnTo>
                    <a:pt x="12" y="14"/>
                  </a:lnTo>
                  <a:cubicBezTo>
                    <a:pt x="7" y="6"/>
                    <a:pt x="3" y="1"/>
                    <a:pt x="0" y="1"/>
                  </a:cubicBezTo>
                  <a:close/>
                  <a:moveTo>
                    <a:pt x="12" y="14"/>
                  </a:moveTo>
                  <a:lnTo>
                    <a:pt x="12" y="14"/>
                  </a:lnTo>
                  <a:cubicBezTo>
                    <a:pt x="27" y="40"/>
                    <a:pt x="48" y="96"/>
                    <a:pt x="48" y="96"/>
                  </a:cubicBezTo>
                  <a:cubicBezTo>
                    <a:pt x="45" y="100"/>
                    <a:pt x="41" y="101"/>
                    <a:pt x="38" y="101"/>
                  </a:cubicBezTo>
                  <a:cubicBezTo>
                    <a:pt x="29" y="101"/>
                    <a:pt x="21" y="93"/>
                    <a:pt x="12" y="84"/>
                  </a:cubicBezTo>
                  <a:lnTo>
                    <a:pt x="12" y="84"/>
                  </a:lnTo>
                  <a:cubicBezTo>
                    <a:pt x="24" y="120"/>
                    <a:pt x="24" y="156"/>
                    <a:pt x="36" y="191"/>
                  </a:cubicBezTo>
                  <a:cubicBezTo>
                    <a:pt x="59" y="157"/>
                    <a:pt x="104" y="123"/>
                    <a:pt x="12" y="1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4" name="Google Shape;4743;p60">
              <a:extLst>
                <a:ext uri="{FF2B5EF4-FFF2-40B4-BE49-F238E27FC236}">
                  <a16:creationId xmlns:a16="http://schemas.microsoft.com/office/drawing/2014/main" id="{154497E4-EBD3-B624-61A4-7671FBECC09A}"/>
                </a:ext>
              </a:extLst>
            </p:cNvPr>
            <p:cNvSpPr/>
            <p:nvPr/>
          </p:nvSpPr>
          <p:spPr>
            <a:xfrm>
              <a:off x="6358175" y="2696850"/>
              <a:ext cx="975" cy="350"/>
            </a:xfrm>
            <a:custGeom>
              <a:avLst/>
              <a:gdLst/>
              <a:ahLst/>
              <a:cxnLst/>
              <a:rect l="l" t="t" r="r" b="b"/>
              <a:pathLst>
                <a:path w="39" h="14" extrusionOk="0">
                  <a:moveTo>
                    <a:pt x="2" y="0"/>
                  </a:moveTo>
                  <a:lnTo>
                    <a:pt x="2" y="0"/>
                  </a:lnTo>
                  <a:cubicBezTo>
                    <a:pt x="1" y="0"/>
                    <a:pt x="18" y="7"/>
                    <a:pt x="38" y="14"/>
                  </a:cubicBezTo>
                  <a:cubicBezTo>
                    <a:pt x="13" y="4"/>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5" name="Google Shape;4744;p60">
              <a:extLst>
                <a:ext uri="{FF2B5EF4-FFF2-40B4-BE49-F238E27FC236}">
                  <a16:creationId xmlns:a16="http://schemas.microsoft.com/office/drawing/2014/main" id="{8BCA0557-0ACA-1B34-AF15-90BAFD7496BE}"/>
                </a:ext>
              </a:extLst>
            </p:cNvPr>
            <p:cNvSpPr/>
            <p:nvPr/>
          </p:nvSpPr>
          <p:spPr>
            <a:xfrm>
              <a:off x="6359125" y="2696175"/>
              <a:ext cx="1925" cy="2525"/>
            </a:xfrm>
            <a:custGeom>
              <a:avLst/>
              <a:gdLst/>
              <a:ahLst/>
              <a:cxnLst/>
              <a:rect l="l" t="t" r="r" b="b"/>
              <a:pathLst>
                <a:path w="77" h="100" extrusionOk="0">
                  <a:moveTo>
                    <a:pt x="31" y="1"/>
                  </a:moveTo>
                  <a:lnTo>
                    <a:pt x="31" y="1"/>
                  </a:lnTo>
                  <a:cubicBezTo>
                    <a:pt x="30" y="1"/>
                    <a:pt x="31" y="6"/>
                    <a:pt x="36" y="17"/>
                  </a:cubicBezTo>
                  <a:cubicBezTo>
                    <a:pt x="12" y="17"/>
                    <a:pt x="0" y="29"/>
                    <a:pt x="48" y="101"/>
                  </a:cubicBezTo>
                  <a:cubicBezTo>
                    <a:pt x="76" y="81"/>
                    <a:pt x="36" y="1"/>
                    <a:pt x="3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6" name="Google Shape;4745;p60">
              <a:extLst>
                <a:ext uri="{FF2B5EF4-FFF2-40B4-BE49-F238E27FC236}">
                  <a16:creationId xmlns:a16="http://schemas.microsoft.com/office/drawing/2014/main" id="{C11462E3-3538-2976-03CF-996C1E177B52}"/>
                </a:ext>
              </a:extLst>
            </p:cNvPr>
            <p:cNvSpPr/>
            <p:nvPr/>
          </p:nvSpPr>
          <p:spPr>
            <a:xfrm>
              <a:off x="6364475" y="2697200"/>
              <a:ext cx="925" cy="1325"/>
            </a:xfrm>
            <a:custGeom>
              <a:avLst/>
              <a:gdLst/>
              <a:ahLst/>
              <a:cxnLst/>
              <a:rect l="l" t="t" r="r" b="b"/>
              <a:pathLst>
                <a:path w="37" h="52" extrusionOk="0">
                  <a:moveTo>
                    <a:pt x="27" y="0"/>
                  </a:moveTo>
                  <a:cubicBezTo>
                    <a:pt x="21" y="0"/>
                    <a:pt x="12" y="12"/>
                    <a:pt x="0" y="24"/>
                  </a:cubicBezTo>
                  <a:cubicBezTo>
                    <a:pt x="16" y="46"/>
                    <a:pt x="23" y="53"/>
                    <a:pt x="27" y="53"/>
                  </a:cubicBezTo>
                  <a:cubicBezTo>
                    <a:pt x="33" y="53"/>
                    <a:pt x="22" y="25"/>
                    <a:pt x="24" y="25"/>
                  </a:cubicBezTo>
                  <a:lnTo>
                    <a:pt x="24" y="25"/>
                  </a:lnTo>
                  <a:cubicBezTo>
                    <a:pt x="25" y="25"/>
                    <a:pt x="28" y="31"/>
                    <a:pt x="36" y="48"/>
                  </a:cubicBezTo>
                  <a:cubicBezTo>
                    <a:pt x="36" y="12"/>
                    <a:pt x="33" y="0"/>
                    <a:pt x="2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7" name="Google Shape;4746;p60">
              <a:extLst>
                <a:ext uri="{FF2B5EF4-FFF2-40B4-BE49-F238E27FC236}">
                  <a16:creationId xmlns:a16="http://schemas.microsoft.com/office/drawing/2014/main" id="{7F7DA86F-5CD9-4659-C961-771125CFB0A4}"/>
                </a:ext>
              </a:extLst>
            </p:cNvPr>
            <p:cNvSpPr/>
            <p:nvPr/>
          </p:nvSpPr>
          <p:spPr>
            <a:xfrm>
              <a:off x="6363575" y="2696600"/>
              <a:ext cx="925" cy="1650"/>
            </a:xfrm>
            <a:custGeom>
              <a:avLst/>
              <a:gdLst/>
              <a:ahLst/>
              <a:cxnLst/>
              <a:rect l="l" t="t" r="r" b="b"/>
              <a:pathLst>
                <a:path w="37" h="66" extrusionOk="0">
                  <a:moveTo>
                    <a:pt x="1" y="0"/>
                  </a:moveTo>
                  <a:cubicBezTo>
                    <a:pt x="1" y="49"/>
                    <a:pt x="5" y="65"/>
                    <a:pt x="13" y="65"/>
                  </a:cubicBezTo>
                  <a:cubicBezTo>
                    <a:pt x="19" y="65"/>
                    <a:pt x="27" y="58"/>
                    <a:pt x="36" y="48"/>
                  </a:cubicBezTo>
                  <a:cubicBezTo>
                    <a:pt x="25" y="36"/>
                    <a:pt x="13" y="2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8" name="Google Shape;4747;p60">
              <a:extLst>
                <a:ext uri="{FF2B5EF4-FFF2-40B4-BE49-F238E27FC236}">
                  <a16:creationId xmlns:a16="http://schemas.microsoft.com/office/drawing/2014/main" id="{ADBCF457-473F-3350-55F5-AB096FE7D506}"/>
                </a:ext>
              </a:extLst>
            </p:cNvPr>
            <p:cNvSpPr/>
            <p:nvPr/>
          </p:nvSpPr>
          <p:spPr>
            <a:xfrm>
              <a:off x="6362400" y="2698375"/>
              <a:ext cx="25" cy="25"/>
            </a:xfrm>
            <a:custGeom>
              <a:avLst/>
              <a:gdLst/>
              <a:ahLst/>
              <a:cxnLst/>
              <a:rect l="l" t="t" r="r" b="b"/>
              <a:pathLst>
                <a:path w="1" h="1" extrusionOk="0">
                  <a:moveTo>
                    <a:pt x="0" y="1"/>
                  </a:move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9" name="Google Shape;4748;p60">
              <a:extLst>
                <a:ext uri="{FF2B5EF4-FFF2-40B4-BE49-F238E27FC236}">
                  <a16:creationId xmlns:a16="http://schemas.microsoft.com/office/drawing/2014/main" id="{16ACDB94-965F-D62C-1483-A983BB9A9EAB}"/>
                </a:ext>
              </a:extLst>
            </p:cNvPr>
            <p:cNvSpPr/>
            <p:nvPr/>
          </p:nvSpPr>
          <p:spPr>
            <a:xfrm>
              <a:off x="6362400" y="2698375"/>
              <a:ext cx="300" cy="25"/>
            </a:xfrm>
            <a:custGeom>
              <a:avLst/>
              <a:gdLst/>
              <a:ahLst/>
              <a:cxnLst/>
              <a:rect l="l" t="t" r="r" b="b"/>
              <a:pathLst>
                <a:path w="12" h="1" extrusionOk="0">
                  <a:moveTo>
                    <a:pt x="0" y="1"/>
                  </a:move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0" name="Google Shape;4749;p60">
              <a:extLst>
                <a:ext uri="{FF2B5EF4-FFF2-40B4-BE49-F238E27FC236}">
                  <a16:creationId xmlns:a16="http://schemas.microsoft.com/office/drawing/2014/main" id="{3F6F8491-467A-2460-9203-FFC62A7C7A88}"/>
                </a:ext>
              </a:extLst>
            </p:cNvPr>
            <p:cNvSpPr/>
            <p:nvPr/>
          </p:nvSpPr>
          <p:spPr>
            <a:xfrm>
              <a:off x="6357400" y="2696300"/>
              <a:ext cx="775" cy="900"/>
            </a:xfrm>
            <a:custGeom>
              <a:avLst/>
              <a:gdLst/>
              <a:ahLst/>
              <a:cxnLst/>
              <a:rect l="l" t="t" r="r" b="b"/>
              <a:pathLst>
                <a:path w="31" h="36" extrusionOk="0">
                  <a:moveTo>
                    <a:pt x="1" y="1"/>
                  </a:moveTo>
                  <a:lnTo>
                    <a:pt x="1" y="1"/>
                  </a:lnTo>
                  <a:cubicBezTo>
                    <a:pt x="1" y="1"/>
                    <a:pt x="29" y="36"/>
                    <a:pt x="30" y="36"/>
                  </a:cubicBezTo>
                  <a:cubicBezTo>
                    <a:pt x="30" y="36"/>
                    <a:pt x="28" y="32"/>
                    <a:pt x="22" y="24"/>
                  </a:cubicBezTo>
                  <a:cubicBezTo>
                    <a:pt x="7" y="7"/>
                    <a:pt x="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1" name="Google Shape;4750;p60">
              <a:extLst>
                <a:ext uri="{FF2B5EF4-FFF2-40B4-BE49-F238E27FC236}">
                  <a16:creationId xmlns:a16="http://schemas.microsoft.com/office/drawing/2014/main" id="{8E259B33-4A39-827C-8496-7DEB12B7F511}"/>
                </a:ext>
              </a:extLst>
            </p:cNvPr>
            <p:cNvSpPr/>
            <p:nvPr/>
          </p:nvSpPr>
          <p:spPr>
            <a:xfrm>
              <a:off x="6357025" y="2696900"/>
              <a:ext cx="175" cy="625"/>
            </a:xfrm>
            <a:custGeom>
              <a:avLst/>
              <a:gdLst/>
              <a:ahLst/>
              <a:cxnLst/>
              <a:rect l="l" t="t" r="r" b="b"/>
              <a:pathLst>
                <a:path w="7" h="25" extrusionOk="0">
                  <a:moveTo>
                    <a:pt x="1" y="0"/>
                  </a:moveTo>
                  <a:cubicBezTo>
                    <a:pt x="1" y="8"/>
                    <a:pt x="5" y="24"/>
                    <a:pt x="6" y="24"/>
                  </a:cubicBezTo>
                  <a:cubicBezTo>
                    <a:pt x="6" y="24"/>
                    <a:pt x="5" y="1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2" name="Google Shape;4751;p60">
              <a:extLst>
                <a:ext uri="{FF2B5EF4-FFF2-40B4-BE49-F238E27FC236}">
                  <a16:creationId xmlns:a16="http://schemas.microsoft.com/office/drawing/2014/main" id="{DD8D5F7F-4EC4-F02D-DDD7-FDC20748FFFA}"/>
                </a:ext>
              </a:extLst>
            </p:cNvPr>
            <p:cNvSpPr/>
            <p:nvPr/>
          </p:nvSpPr>
          <p:spPr>
            <a:xfrm>
              <a:off x="6335600" y="2703725"/>
              <a:ext cx="325" cy="925"/>
            </a:xfrm>
            <a:custGeom>
              <a:avLst/>
              <a:gdLst/>
              <a:ahLst/>
              <a:cxnLst/>
              <a:rect l="l" t="t" r="r" b="b"/>
              <a:pathLst>
                <a:path w="13" h="37" extrusionOk="0">
                  <a:moveTo>
                    <a:pt x="12" y="37"/>
                  </a:moveTo>
                  <a:cubicBezTo>
                    <a:pt x="12" y="37"/>
                    <a:pt x="1" y="1"/>
                    <a:pt x="12"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3" name="Google Shape;4752;p60">
              <a:extLst>
                <a:ext uri="{FF2B5EF4-FFF2-40B4-BE49-F238E27FC236}">
                  <a16:creationId xmlns:a16="http://schemas.microsoft.com/office/drawing/2014/main" id="{D4CC4693-A426-E74A-1D78-8ABCBF9C27E1}"/>
                </a:ext>
              </a:extLst>
            </p:cNvPr>
            <p:cNvSpPr/>
            <p:nvPr/>
          </p:nvSpPr>
          <p:spPr>
            <a:xfrm>
              <a:off x="6335900" y="2704625"/>
              <a:ext cx="1225" cy="1525"/>
            </a:xfrm>
            <a:custGeom>
              <a:avLst/>
              <a:gdLst/>
              <a:ahLst/>
              <a:cxnLst/>
              <a:rect l="l" t="t" r="r" b="b"/>
              <a:pathLst>
                <a:path w="49" h="61" extrusionOk="0">
                  <a:moveTo>
                    <a:pt x="0" y="1"/>
                  </a:moveTo>
                  <a:cubicBezTo>
                    <a:pt x="0" y="1"/>
                    <a:pt x="48"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4" name="Google Shape;4753;p60">
              <a:extLst>
                <a:ext uri="{FF2B5EF4-FFF2-40B4-BE49-F238E27FC236}">
                  <a16:creationId xmlns:a16="http://schemas.microsoft.com/office/drawing/2014/main" id="{E6E39A51-DC91-923E-3899-2C6347FABB12}"/>
                </a:ext>
              </a:extLst>
            </p:cNvPr>
            <p:cNvSpPr/>
            <p:nvPr/>
          </p:nvSpPr>
          <p:spPr>
            <a:xfrm>
              <a:off x="6323100" y="2713250"/>
              <a:ext cx="25" cy="1525"/>
            </a:xfrm>
            <a:custGeom>
              <a:avLst/>
              <a:gdLst/>
              <a:ahLst/>
              <a:cxnLst/>
              <a:rect l="l" t="t" r="r" b="b"/>
              <a:pathLst>
                <a:path w="1" h="61" extrusionOk="0">
                  <a:moveTo>
                    <a:pt x="0" y="1"/>
                  </a:moveTo>
                  <a:cubicBezTo>
                    <a:pt x="0" y="13"/>
                    <a:pt x="0"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5" name="Google Shape;4754;p60">
              <a:extLst>
                <a:ext uri="{FF2B5EF4-FFF2-40B4-BE49-F238E27FC236}">
                  <a16:creationId xmlns:a16="http://schemas.microsoft.com/office/drawing/2014/main" id="{B959127B-C9BD-726A-2071-99C787CD7070}"/>
                </a:ext>
              </a:extLst>
            </p:cNvPr>
            <p:cNvSpPr/>
            <p:nvPr/>
          </p:nvSpPr>
          <p:spPr>
            <a:xfrm>
              <a:off x="6302275" y="2723075"/>
              <a:ext cx="300" cy="925"/>
            </a:xfrm>
            <a:custGeom>
              <a:avLst/>
              <a:gdLst/>
              <a:ahLst/>
              <a:cxnLst/>
              <a:rect l="l" t="t" r="r" b="b"/>
              <a:pathLst>
                <a:path w="12" h="37" extrusionOk="0">
                  <a:moveTo>
                    <a:pt x="0" y="1"/>
                  </a:moveTo>
                  <a:lnTo>
                    <a:pt x="0" y="37"/>
                  </a:lnTo>
                  <a:cubicBezTo>
                    <a:pt x="12" y="37"/>
                    <a:pt x="0" y="25"/>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6" name="Google Shape;4755;p60">
              <a:extLst>
                <a:ext uri="{FF2B5EF4-FFF2-40B4-BE49-F238E27FC236}">
                  <a16:creationId xmlns:a16="http://schemas.microsoft.com/office/drawing/2014/main" id="{AFFD85AB-4EDF-F228-818A-F948C824E89D}"/>
                </a:ext>
              </a:extLst>
            </p:cNvPr>
            <p:cNvSpPr/>
            <p:nvPr/>
          </p:nvSpPr>
          <p:spPr>
            <a:xfrm>
              <a:off x="6354050" y="2698450"/>
              <a:ext cx="325" cy="250"/>
            </a:xfrm>
            <a:custGeom>
              <a:avLst/>
              <a:gdLst/>
              <a:ahLst/>
              <a:cxnLst/>
              <a:rect l="l" t="t" r="r" b="b"/>
              <a:pathLst>
                <a:path w="13" h="10" extrusionOk="0">
                  <a:moveTo>
                    <a:pt x="7" y="1"/>
                  </a:moveTo>
                  <a:cubicBezTo>
                    <a:pt x="4" y="1"/>
                    <a:pt x="1" y="4"/>
                    <a:pt x="1" y="10"/>
                  </a:cubicBezTo>
                  <a:lnTo>
                    <a:pt x="13" y="10"/>
                  </a:lnTo>
                  <a:cubicBezTo>
                    <a:pt x="13" y="4"/>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7" name="Google Shape;4756;p60">
              <a:extLst>
                <a:ext uri="{FF2B5EF4-FFF2-40B4-BE49-F238E27FC236}">
                  <a16:creationId xmlns:a16="http://schemas.microsoft.com/office/drawing/2014/main" id="{624DE573-B3A5-48D0-8F40-A2B50BF7F957}"/>
                </a:ext>
              </a:extLst>
            </p:cNvPr>
            <p:cNvSpPr/>
            <p:nvPr/>
          </p:nvSpPr>
          <p:spPr>
            <a:xfrm>
              <a:off x="6287975" y="2722500"/>
              <a:ext cx="25" cy="300"/>
            </a:xfrm>
            <a:custGeom>
              <a:avLst/>
              <a:gdLst/>
              <a:ahLst/>
              <a:cxnLst/>
              <a:rect l="l" t="t" r="r" b="b"/>
              <a:pathLst>
                <a:path w="1" h="12" extrusionOk="0">
                  <a:moveTo>
                    <a:pt x="1" y="0"/>
                  </a:moveTo>
                  <a:cubicBezTo>
                    <a:pt x="1" y="1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8" name="Google Shape;4757;p60">
              <a:extLst>
                <a:ext uri="{FF2B5EF4-FFF2-40B4-BE49-F238E27FC236}">
                  <a16:creationId xmlns:a16="http://schemas.microsoft.com/office/drawing/2014/main" id="{9E394449-CED5-F6B0-9623-A2BA113BB602}"/>
                </a:ext>
              </a:extLst>
            </p:cNvPr>
            <p:cNvSpPr/>
            <p:nvPr/>
          </p:nvSpPr>
          <p:spPr>
            <a:xfrm>
              <a:off x="6333225" y="2712375"/>
              <a:ext cx="900" cy="3000"/>
            </a:xfrm>
            <a:custGeom>
              <a:avLst/>
              <a:gdLst/>
              <a:ahLst/>
              <a:cxnLst/>
              <a:rect l="l" t="t" r="r" b="b"/>
              <a:pathLst>
                <a:path w="36" h="120" extrusionOk="0">
                  <a:moveTo>
                    <a:pt x="0" y="0"/>
                  </a:moveTo>
                  <a:cubicBezTo>
                    <a:pt x="0" y="36"/>
                    <a:pt x="12" y="72"/>
                    <a:pt x="12" y="119"/>
                  </a:cubicBezTo>
                  <a:cubicBezTo>
                    <a:pt x="12" y="72"/>
                    <a:pt x="36"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9" name="Google Shape;4758;p60">
              <a:extLst>
                <a:ext uri="{FF2B5EF4-FFF2-40B4-BE49-F238E27FC236}">
                  <a16:creationId xmlns:a16="http://schemas.microsoft.com/office/drawing/2014/main" id="{8EAEA1C5-5DE4-0B3C-15B1-BE65D38C2BA9}"/>
                </a:ext>
              </a:extLst>
            </p:cNvPr>
            <p:cNvSpPr/>
            <p:nvPr/>
          </p:nvSpPr>
          <p:spPr>
            <a:xfrm>
              <a:off x="6355250" y="2697650"/>
              <a:ext cx="425" cy="150"/>
            </a:xfrm>
            <a:custGeom>
              <a:avLst/>
              <a:gdLst/>
              <a:ahLst/>
              <a:cxnLst/>
              <a:rect l="l" t="t" r="r" b="b"/>
              <a:pathLst>
                <a:path w="17" h="6" extrusionOk="0">
                  <a:moveTo>
                    <a:pt x="14" y="1"/>
                  </a:moveTo>
                  <a:cubicBezTo>
                    <a:pt x="12" y="1"/>
                    <a:pt x="8" y="2"/>
                    <a:pt x="0" y="6"/>
                  </a:cubicBezTo>
                  <a:cubicBezTo>
                    <a:pt x="8" y="6"/>
                    <a:pt x="16"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0" name="Google Shape;4759;p60">
              <a:extLst>
                <a:ext uri="{FF2B5EF4-FFF2-40B4-BE49-F238E27FC236}">
                  <a16:creationId xmlns:a16="http://schemas.microsoft.com/office/drawing/2014/main" id="{3004B8B6-F23C-39A4-2C99-42E65E179EA2}"/>
                </a:ext>
              </a:extLst>
            </p:cNvPr>
            <p:cNvSpPr/>
            <p:nvPr/>
          </p:nvSpPr>
          <p:spPr>
            <a:xfrm>
              <a:off x="6360700" y="2700450"/>
              <a:ext cx="325" cy="425"/>
            </a:xfrm>
            <a:custGeom>
              <a:avLst/>
              <a:gdLst/>
              <a:ahLst/>
              <a:cxnLst/>
              <a:rect l="l" t="t" r="r" b="b"/>
              <a:pathLst>
                <a:path w="13" h="17" extrusionOk="0">
                  <a:moveTo>
                    <a:pt x="9" y="1"/>
                  </a:moveTo>
                  <a:lnTo>
                    <a:pt x="9" y="1"/>
                  </a:lnTo>
                  <a:cubicBezTo>
                    <a:pt x="1" y="1"/>
                    <a:pt x="9" y="17"/>
                    <a:pt x="11" y="17"/>
                  </a:cubicBezTo>
                  <a:cubicBezTo>
                    <a:pt x="13" y="17"/>
                    <a:pt x="13" y="13"/>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1" name="Google Shape;4760;p60">
              <a:extLst>
                <a:ext uri="{FF2B5EF4-FFF2-40B4-BE49-F238E27FC236}">
                  <a16:creationId xmlns:a16="http://schemas.microsoft.com/office/drawing/2014/main" id="{4B9DBDD1-D2DE-58C7-9825-C6DE3314C49A}"/>
                </a:ext>
              </a:extLst>
            </p:cNvPr>
            <p:cNvSpPr/>
            <p:nvPr/>
          </p:nvSpPr>
          <p:spPr>
            <a:xfrm>
              <a:off x="6356825" y="2699775"/>
              <a:ext cx="825" cy="425"/>
            </a:xfrm>
            <a:custGeom>
              <a:avLst/>
              <a:gdLst/>
              <a:ahLst/>
              <a:cxnLst/>
              <a:rect l="l" t="t" r="r" b="b"/>
              <a:pathLst>
                <a:path w="33" h="17" extrusionOk="0">
                  <a:moveTo>
                    <a:pt x="3" y="0"/>
                  </a:moveTo>
                  <a:cubicBezTo>
                    <a:pt x="1" y="0"/>
                    <a:pt x="25" y="16"/>
                    <a:pt x="33" y="16"/>
                  </a:cubicBezTo>
                  <a:cubicBezTo>
                    <a:pt x="13" y="4"/>
                    <a:pt x="5"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2" name="Google Shape;4761;p60">
              <a:extLst>
                <a:ext uri="{FF2B5EF4-FFF2-40B4-BE49-F238E27FC236}">
                  <a16:creationId xmlns:a16="http://schemas.microsoft.com/office/drawing/2014/main" id="{4B9444F0-0D0F-B644-178B-88B65F9FD93B}"/>
                </a:ext>
              </a:extLst>
            </p:cNvPr>
            <p:cNvSpPr/>
            <p:nvPr/>
          </p:nvSpPr>
          <p:spPr>
            <a:xfrm>
              <a:off x="6357625" y="2699750"/>
              <a:ext cx="325" cy="450"/>
            </a:xfrm>
            <a:custGeom>
              <a:avLst/>
              <a:gdLst/>
              <a:ahLst/>
              <a:cxnLst/>
              <a:rect l="l" t="t" r="r" b="b"/>
              <a:pathLst>
                <a:path w="13" h="18" extrusionOk="0">
                  <a:moveTo>
                    <a:pt x="5" y="0"/>
                  </a:moveTo>
                  <a:cubicBezTo>
                    <a:pt x="1" y="0"/>
                    <a:pt x="1" y="9"/>
                    <a:pt x="1" y="17"/>
                  </a:cubicBezTo>
                  <a:cubicBezTo>
                    <a:pt x="1" y="5"/>
                    <a:pt x="13" y="5"/>
                    <a:pt x="13" y="5"/>
                  </a:cubicBezTo>
                  <a:cubicBezTo>
                    <a:pt x="9" y="2"/>
                    <a:pt x="7"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3" name="Google Shape;4762;p60">
              <a:extLst>
                <a:ext uri="{FF2B5EF4-FFF2-40B4-BE49-F238E27FC236}">
                  <a16:creationId xmlns:a16="http://schemas.microsoft.com/office/drawing/2014/main" id="{512BE5B5-FC40-FF94-925C-FEBAFACCBF43}"/>
                </a:ext>
              </a:extLst>
            </p:cNvPr>
            <p:cNvSpPr/>
            <p:nvPr/>
          </p:nvSpPr>
          <p:spPr>
            <a:xfrm>
              <a:off x="6353000" y="2698750"/>
              <a:ext cx="750" cy="950"/>
            </a:xfrm>
            <a:custGeom>
              <a:avLst/>
              <a:gdLst/>
              <a:ahLst/>
              <a:cxnLst/>
              <a:rect l="l" t="t" r="r" b="b"/>
              <a:pathLst>
                <a:path w="30" h="38" extrusionOk="0">
                  <a:moveTo>
                    <a:pt x="13" y="0"/>
                  </a:moveTo>
                  <a:cubicBezTo>
                    <a:pt x="5" y="0"/>
                    <a:pt x="1" y="38"/>
                    <a:pt x="11" y="38"/>
                  </a:cubicBezTo>
                  <a:cubicBezTo>
                    <a:pt x="13" y="38"/>
                    <a:pt x="16" y="36"/>
                    <a:pt x="19" y="33"/>
                  </a:cubicBezTo>
                  <a:cubicBezTo>
                    <a:pt x="29" y="33"/>
                    <a:pt x="13" y="7"/>
                    <a:pt x="16" y="7"/>
                  </a:cubicBezTo>
                  <a:lnTo>
                    <a:pt x="16" y="7"/>
                  </a:lnTo>
                  <a:cubicBezTo>
                    <a:pt x="16" y="7"/>
                    <a:pt x="17" y="8"/>
                    <a:pt x="19" y="9"/>
                  </a:cubicBezTo>
                  <a:cubicBezTo>
                    <a:pt x="17" y="3"/>
                    <a:pt x="15"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4" name="Google Shape;4763;p60">
              <a:extLst>
                <a:ext uri="{FF2B5EF4-FFF2-40B4-BE49-F238E27FC236}">
                  <a16:creationId xmlns:a16="http://schemas.microsoft.com/office/drawing/2014/main" id="{DAE0309D-55A9-0FDE-E6B9-B24E21093E15}"/>
                </a:ext>
              </a:extLst>
            </p:cNvPr>
            <p:cNvSpPr/>
            <p:nvPr/>
          </p:nvSpPr>
          <p:spPr>
            <a:xfrm>
              <a:off x="6357725" y="2701375"/>
              <a:ext cx="225" cy="925"/>
            </a:xfrm>
            <a:custGeom>
              <a:avLst/>
              <a:gdLst/>
              <a:ahLst/>
              <a:cxnLst/>
              <a:rect l="l" t="t" r="r" b="b"/>
              <a:pathLst>
                <a:path w="9" h="37" extrusionOk="0">
                  <a:moveTo>
                    <a:pt x="6" y="1"/>
                  </a:moveTo>
                  <a:lnTo>
                    <a:pt x="6" y="1"/>
                  </a:lnTo>
                  <a:cubicBezTo>
                    <a:pt x="4" y="1"/>
                    <a:pt x="1" y="36"/>
                    <a:pt x="7" y="36"/>
                  </a:cubicBezTo>
                  <a:cubicBezTo>
                    <a:pt x="7" y="36"/>
                    <a:pt x="8" y="36"/>
                    <a:pt x="9" y="35"/>
                  </a:cubicBezTo>
                  <a:cubicBezTo>
                    <a:pt x="9" y="10"/>
                    <a:pt x="7"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5" name="Google Shape;4764;p60">
              <a:extLst>
                <a:ext uri="{FF2B5EF4-FFF2-40B4-BE49-F238E27FC236}">
                  <a16:creationId xmlns:a16="http://schemas.microsoft.com/office/drawing/2014/main" id="{027F202A-F30D-FDE5-26DE-4483B7A60EA1}"/>
                </a:ext>
              </a:extLst>
            </p:cNvPr>
            <p:cNvSpPr/>
            <p:nvPr/>
          </p:nvSpPr>
          <p:spPr>
            <a:xfrm>
              <a:off x="6355850" y="2702250"/>
              <a:ext cx="1200" cy="325"/>
            </a:xfrm>
            <a:custGeom>
              <a:avLst/>
              <a:gdLst/>
              <a:ahLst/>
              <a:cxnLst/>
              <a:rect l="l" t="t" r="r" b="b"/>
              <a:pathLst>
                <a:path w="48" h="13" extrusionOk="0">
                  <a:moveTo>
                    <a:pt x="0" y="12"/>
                  </a:moveTo>
                  <a:cubicBezTo>
                    <a:pt x="48" y="0"/>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6" name="Google Shape;4765;p60">
              <a:extLst>
                <a:ext uri="{FF2B5EF4-FFF2-40B4-BE49-F238E27FC236}">
                  <a16:creationId xmlns:a16="http://schemas.microsoft.com/office/drawing/2014/main" id="{B464D2BA-09A8-D53A-01AF-9D6CEBFD21FB}"/>
                </a:ext>
              </a:extLst>
            </p:cNvPr>
            <p:cNvSpPr/>
            <p:nvPr/>
          </p:nvSpPr>
          <p:spPr>
            <a:xfrm>
              <a:off x="6356725" y="2702250"/>
              <a:ext cx="925" cy="925"/>
            </a:xfrm>
            <a:custGeom>
              <a:avLst/>
              <a:gdLst/>
              <a:ahLst/>
              <a:cxnLst/>
              <a:rect l="l" t="t" r="r" b="b"/>
              <a:pathLst>
                <a:path w="37" h="37" extrusionOk="0">
                  <a:moveTo>
                    <a:pt x="25" y="12"/>
                  </a:moveTo>
                  <a:cubicBezTo>
                    <a:pt x="1" y="36"/>
                    <a:pt x="37" y="0"/>
                    <a:pt x="25"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7" name="Google Shape;4766;p60">
              <a:extLst>
                <a:ext uri="{FF2B5EF4-FFF2-40B4-BE49-F238E27FC236}">
                  <a16:creationId xmlns:a16="http://schemas.microsoft.com/office/drawing/2014/main" id="{BEE50E5C-2637-3F75-0C7C-CFB107D831D2}"/>
                </a:ext>
              </a:extLst>
            </p:cNvPr>
            <p:cNvSpPr/>
            <p:nvPr/>
          </p:nvSpPr>
          <p:spPr>
            <a:xfrm>
              <a:off x="6350475" y="2704550"/>
              <a:ext cx="700" cy="200"/>
            </a:xfrm>
            <a:custGeom>
              <a:avLst/>
              <a:gdLst/>
              <a:ahLst/>
              <a:cxnLst/>
              <a:rect l="l" t="t" r="r" b="b"/>
              <a:pathLst>
                <a:path w="28" h="8" extrusionOk="0">
                  <a:moveTo>
                    <a:pt x="20" y="0"/>
                  </a:moveTo>
                  <a:cubicBezTo>
                    <a:pt x="17" y="0"/>
                    <a:pt x="11" y="1"/>
                    <a:pt x="1" y="4"/>
                  </a:cubicBezTo>
                  <a:cubicBezTo>
                    <a:pt x="1" y="6"/>
                    <a:pt x="3" y="7"/>
                    <a:pt x="6" y="7"/>
                  </a:cubicBezTo>
                  <a:cubicBezTo>
                    <a:pt x="14" y="7"/>
                    <a:pt x="28" y="0"/>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8" name="Google Shape;4767;p60">
              <a:extLst>
                <a:ext uri="{FF2B5EF4-FFF2-40B4-BE49-F238E27FC236}">
                  <a16:creationId xmlns:a16="http://schemas.microsoft.com/office/drawing/2014/main" id="{CE61360A-5E40-7287-275F-4283C1FB8EE4}"/>
                </a:ext>
              </a:extLst>
            </p:cNvPr>
            <p:cNvSpPr/>
            <p:nvPr/>
          </p:nvSpPr>
          <p:spPr>
            <a:xfrm>
              <a:off x="6352875" y="2705225"/>
              <a:ext cx="300" cy="1225"/>
            </a:xfrm>
            <a:custGeom>
              <a:avLst/>
              <a:gdLst/>
              <a:ahLst/>
              <a:cxnLst/>
              <a:rect l="l" t="t" r="r" b="b"/>
              <a:pathLst>
                <a:path w="12" h="49" extrusionOk="0">
                  <a:moveTo>
                    <a:pt x="12" y="48"/>
                  </a:moveTo>
                  <a:cubicBezTo>
                    <a:pt x="0" y="0"/>
                    <a:pt x="0" y="0"/>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9" name="Google Shape;4768;p60">
              <a:extLst>
                <a:ext uri="{FF2B5EF4-FFF2-40B4-BE49-F238E27FC236}">
                  <a16:creationId xmlns:a16="http://schemas.microsoft.com/office/drawing/2014/main" id="{CB6DCA69-AAAB-3211-8D7F-D10F4CF36D3C}"/>
                </a:ext>
              </a:extLst>
            </p:cNvPr>
            <p:cNvSpPr/>
            <p:nvPr/>
          </p:nvSpPr>
          <p:spPr>
            <a:xfrm>
              <a:off x="6351675" y="2706725"/>
              <a:ext cx="925" cy="900"/>
            </a:xfrm>
            <a:custGeom>
              <a:avLst/>
              <a:gdLst/>
              <a:ahLst/>
              <a:cxnLst/>
              <a:rect l="l" t="t" r="r" b="b"/>
              <a:pathLst>
                <a:path w="37" h="36" extrusionOk="0">
                  <a:moveTo>
                    <a:pt x="12" y="0"/>
                  </a:moveTo>
                  <a:cubicBezTo>
                    <a:pt x="12" y="12"/>
                    <a:pt x="0" y="36"/>
                    <a:pt x="24" y="36"/>
                  </a:cubicBezTo>
                  <a:cubicBezTo>
                    <a:pt x="12" y="24"/>
                    <a:pt x="36"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0" name="Google Shape;4769;p60">
              <a:extLst>
                <a:ext uri="{FF2B5EF4-FFF2-40B4-BE49-F238E27FC236}">
                  <a16:creationId xmlns:a16="http://schemas.microsoft.com/office/drawing/2014/main" id="{14EE6AE1-1F07-873E-036D-453C791C3906}"/>
                </a:ext>
              </a:extLst>
            </p:cNvPr>
            <p:cNvSpPr/>
            <p:nvPr/>
          </p:nvSpPr>
          <p:spPr>
            <a:xfrm>
              <a:off x="6343775" y="2706450"/>
              <a:ext cx="475" cy="1475"/>
            </a:xfrm>
            <a:custGeom>
              <a:avLst/>
              <a:gdLst/>
              <a:ahLst/>
              <a:cxnLst/>
              <a:rect l="l" t="t" r="r" b="b"/>
              <a:pathLst>
                <a:path w="19" h="59" extrusionOk="0">
                  <a:moveTo>
                    <a:pt x="1" y="0"/>
                  </a:moveTo>
                  <a:cubicBezTo>
                    <a:pt x="1" y="0"/>
                    <a:pt x="6" y="22"/>
                    <a:pt x="19" y="59"/>
                  </a:cubicBezTo>
                  <a:cubicBezTo>
                    <a:pt x="7" y="19"/>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1" name="Google Shape;4770;p60">
              <a:extLst>
                <a:ext uri="{FF2B5EF4-FFF2-40B4-BE49-F238E27FC236}">
                  <a16:creationId xmlns:a16="http://schemas.microsoft.com/office/drawing/2014/main" id="{A56D1228-FF16-B66A-1688-36ACC47507E4}"/>
                </a:ext>
              </a:extLst>
            </p:cNvPr>
            <p:cNvSpPr/>
            <p:nvPr/>
          </p:nvSpPr>
          <p:spPr>
            <a:xfrm>
              <a:off x="6338550" y="2712975"/>
              <a:ext cx="350" cy="1025"/>
            </a:xfrm>
            <a:custGeom>
              <a:avLst/>
              <a:gdLst/>
              <a:ahLst/>
              <a:cxnLst/>
              <a:rect l="l" t="t" r="r" b="b"/>
              <a:pathLst>
                <a:path w="14" h="41" extrusionOk="0">
                  <a:moveTo>
                    <a:pt x="14" y="0"/>
                  </a:moveTo>
                  <a:cubicBezTo>
                    <a:pt x="1" y="25"/>
                    <a:pt x="2" y="40"/>
                    <a:pt x="5" y="40"/>
                  </a:cubicBezTo>
                  <a:cubicBezTo>
                    <a:pt x="8" y="40"/>
                    <a:pt x="14" y="28"/>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2" name="Google Shape;4771;p60">
              <a:extLst>
                <a:ext uri="{FF2B5EF4-FFF2-40B4-BE49-F238E27FC236}">
                  <a16:creationId xmlns:a16="http://schemas.microsoft.com/office/drawing/2014/main" id="{8273E5AD-A5A6-02D4-67E7-C06A049DF85B}"/>
                </a:ext>
              </a:extLst>
            </p:cNvPr>
            <p:cNvSpPr/>
            <p:nvPr/>
          </p:nvSpPr>
          <p:spPr>
            <a:xfrm>
              <a:off x="6315075" y="2721300"/>
              <a:ext cx="800" cy="675"/>
            </a:xfrm>
            <a:custGeom>
              <a:avLst/>
              <a:gdLst/>
              <a:ahLst/>
              <a:cxnLst/>
              <a:rect l="l" t="t" r="r" b="b"/>
              <a:pathLst>
                <a:path w="32" h="27" extrusionOk="0">
                  <a:moveTo>
                    <a:pt x="0" y="0"/>
                  </a:moveTo>
                  <a:cubicBezTo>
                    <a:pt x="20" y="20"/>
                    <a:pt x="28" y="27"/>
                    <a:pt x="29" y="27"/>
                  </a:cubicBezTo>
                  <a:cubicBezTo>
                    <a:pt x="32" y="27"/>
                    <a:pt x="8"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3" name="Google Shape;4772;p60">
              <a:extLst>
                <a:ext uri="{FF2B5EF4-FFF2-40B4-BE49-F238E27FC236}">
                  <a16:creationId xmlns:a16="http://schemas.microsoft.com/office/drawing/2014/main" id="{93DD0F62-E5A8-3FD7-96BD-89B163C71084}"/>
                </a:ext>
              </a:extLst>
            </p:cNvPr>
            <p:cNvSpPr/>
            <p:nvPr/>
          </p:nvSpPr>
          <p:spPr>
            <a:xfrm>
              <a:off x="6309850" y="2721200"/>
              <a:ext cx="175" cy="725"/>
            </a:xfrm>
            <a:custGeom>
              <a:avLst/>
              <a:gdLst/>
              <a:ahLst/>
              <a:cxnLst/>
              <a:rect l="l" t="t" r="r" b="b"/>
              <a:pathLst>
                <a:path w="7" h="28" extrusionOk="0">
                  <a:moveTo>
                    <a:pt x="2" y="1"/>
                  </a:moveTo>
                  <a:lnTo>
                    <a:pt x="2" y="1"/>
                  </a:lnTo>
                  <a:cubicBezTo>
                    <a:pt x="1" y="1"/>
                    <a:pt x="2" y="8"/>
                    <a:pt x="7" y="28"/>
                  </a:cubicBezTo>
                  <a:cubicBezTo>
                    <a:pt x="7" y="14"/>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4" name="Google Shape;4773;p60">
              <a:extLst>
                <a:ext uri="{FF2B5EF4-FFF2-40B4-BE49-F238E27FC236}">
                  <a16:creationId xmlns:a16="http://schemas.microsoft.com/office/drawing/2014/main" id="{89551676-0911-AE75-A9EC-333A282EA733}"/>
                </a:ext>
              </a:extLst>
            </p:cNvPr>
            <p:cNvSpPr/>
            <p:nvPr/>
          </p:nvSpPr>
          <p:spPr>
            <a:xfrm>
              <a:off x="6305725" y="2723600"/>
              <a:ext cx="725" cy="700"/>
            </a:xfrm>
            <a:custGeom>
              <a:avLst/>
              <a:gdLst/>
              <a:ahLst/>
              <a:cxnLst/>
              <a:rect l="l" t="t" r="r" b="b"/>
              <a:pathLst>
                <a:path w="28" h="28" extrusionOk="0">
                  <a:moveTo>
                    <a:pt x="3" y="1"/>
                  </a:moveTo>
                  <a:cubicBezTo>
                    <a:pt x="1" y="1"/>
                    <a:pt x="1" y="7"/>
                    <a:pt x="5" y="27"/>
                  </a:cubicBezTo>
                  <a:cubicBezTo>
                    <a:pt x="14" y="27"/>
                    <a:pt x="16" y="20"/>
                    <a:pt x="23" y="17"/>
                  </a:cubicBezTo>
                  <a:lnTo>
                    <a:pt x="23" y="17"/>
                  </a:lnTo>
                  <a:cubicBezTo>
                    <a:pt x="24" y="17"/>
                    <a:pt x="24" y="17"/>
                    <a:pt x="25" y="17"/>
                  </a:cubicBezTo>
                  <a:cubicBezTo>
                    <a:pt x="26" y="17"/>
                    <a:pt x="28" y="17"/>
                    <a:pt x="29" y="16"/>
                  </a:cubicBezTo>
                  <a:lnTo>
                    <a:pt x="29" y="16"/>
                  </a:lnTo>
                  <a:cubicBezTo>
                    <a:pt x="26" y="16"/>
                    <a:pt x="24" y="16"/>
                    <a:pt x="23" y="17"/>
                  </a:cubicBezTo>
                  <a:lnTo>
                    <a:pt x="23" y="17"/>
                  </a:lnTo>
                  <a:cubicBezTo>
                    <a:pt x="16" y="14"/>
                    <a:pt x="7"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5" name="Google Shape;4774;p60">
              <a:extLst>
                <a:ext uri="{FF2B5EF4-FFF2-40B4-BE49-F238E27FC236}">
                  <a16:creationId xmlns:a16="http://schemas.microsoft.com/office/drawing/2014/main" id="{BCB0A7D8-A5A3-6197-D3AA-EBAE90484A4F}"/>
                </a:ext>
              </a:extLst>
            </p:cNvPr>
            <p:cNvSpPr/>
            <p:nvPr/>
          </p:nvSpPr>
          <p:spPr>
            <a:xfrm>
              <a:off x="6369225" y="2714250"/>
              <a:ext cx="1525" cy="1200"/>
            </a:xfrm>
            <a:custGeom>
              <a:avLst/>
              <a:gdLst/>
              <a:ahLst/>
              <a:cxnLst/>
              <a:rect l="l" t="t" r="r" b="b"/>
              <a:pathLst>
                <a:path w="61" h="48" extrusionOk="0">
                  <a:moveTo>
                    <a:pt x="50" y="0"/>
                  </a:moveTo>
                  <a:cubicBezTo>
                    <a:pt x="41" y="0"/>
                    <a:pt x="28" y="45"/>
                    <a:pt x="7" y="45"/>
                  </a:cubicBezTo>
                  <a:cubicBezTo>
                    <a:pt x="5" y="45"/>
                    <a:pt x="3" y="45"/>
                    <a:pt x="1" y="44"/>
                  </a:cubicBezTo>
                  <a:lnTo>
                    <a:pt x="1" y="44"/>
                  </a:lnTo>
                  <a:cubicBezTo>
                    <a:pt x="3" y="47"/>
                    <a:pt x="7" y="48"/>
                    <a:pt x="12" y="48"/>
                  </a:cubicBezTo>
                  <a:cubicBezTo>
                    <a:pt x="30" y="48"/>
                    <a:pt x="60" y="32"/>
                    <a:pt x="60" y="32"/>
                  </a:cubicBezTo>
                  <a:cubicBezTo>
                    <a:pt x="57" y="9"/>
                    <a:pt x="54" y="0"/>
                    <a:pt x="5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6" name="Google Shape;4775;p60">
              <a:extLst>
                <a:ext uri="{FF2B5EF4-FFF2-40B4-BE49-F238E27FC236}">
                  <a16:creationId xmlns:a16="http://schemas.microsoft.com/office/drawing/2014/main" id="{074315F4-DEE3-D45F-66B0-82327A23066B}"/>
                </a:ext>
              </a:extLst>
            </p:cNvPr>
            <p:cNvSpPr/>
            <p:nvPr/>
          </p:nvSpPr>
          <p:spPr>
            <a:xfrm>
              <a:off x="6369225" y="2715350"/>
              <a:ext cx="425" cy="425"/>
            </a:xfrm>
            <a:custGeom>
              <a:avLst/>
              <a:gdLst/>
              <a:ahLst/>
              <a:cxnLst/>
              <a:rect l="l" t="t" r="r" b="b"/>
              <a:pathLst>
                <a:path w="17" h="17" extrusionOk="0">
                  <a:moveTo>
                    <a:pt x="1" y="0"/>
                  </a:moveTo>
                  <a:lnTo>
                    <a:pt x="1" y="0"/>
                  </a:lnTo>
                  <a:cubicBezTo>
                    <a:pt x="9" y="12"/>
                    <a:pt x="13" y="16"/>
                    <a:pt x="14" y="16"/>
                  </a:cubicBezTo>
                  <a:cubicBezTo>
                    <a:pt x="17" y="16"/>
                    <a:pt x="9"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7" name="Google Shape;4776;p60">
              <a:extLst>
                <a:ext uri="{FF2B5EF4-FFF2-40B4-BE49-F238E27FC236}">
                  <a16:creationId xmlns:a16="http://schemas.microsoft.com/office/drawing/2014/main" id="{D1E4D4A3-268A-2B97-1FFF-2BF2F51A7463}"/>
                </a:ext>
              </a:extLst>
            </p:cNvPr>
            <p:cNvSpPr/>
            <p:nvPr/>
          </p:nvSpPr>
          <p:spPr>
            <a:xfrm>
              <a:off x="6366600" y="2713200"/>
              <a:ext cx="275" cy="300"/>
            </a:xfrm>
            <a:custGeom>
              <a:avLst/>
              <a:gdLst/>
              <a:ahLst/>
              <a:cxnLst/>
              <a:rect l="l" t="t" r="r" b="b"/>
              <a:pathLst>
                <a:path w="11" h="12" extrusionOk="0">
                  <a:moveTo>
                    <a:pt x="6" y="0"/>
                  </a:moveTo>
                  <a:cubicBezTo>
                    <a:pt x="1" y="0"/>
                    <a:pt x="0" y="11"/>
                    <a:pt x="4" y="11"/>
                  </a:cubicBezTo>
                  <a:cubicBezTo>
                    <a:pt x="5" y="11"/>
                    <a:pt x="8" y="9"/>
                    <a:pt x="11" y="3"/>
                  </a:cubicBezTo>
                  <a:cubicBezTo>
                    <a:pt x="9" y="1"/>
                    <a:pt x="7"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8" name="Google Shape;4777;p60">
              <a:extLst>
                <a:ext uri="{FF2B5EF4-FFF2-40B4-BE49-F238E27FC236}">
                  <a16:creationId xmlns:a16="http://schemas.microsoft.com/office/drawing/2014/main" id="{2FB0D42B-0D12-6596-60A2-EC2AFD159E6A}"/>
                </a:ext>
              </a:extLst>
            </p:cNvPr>
            <p:cNvSpPr/>
            <p:nvPr/>
          </p:nvSpPr>
          <p:spPr>
            <a:xfrm>
              <a:off x="6366550" y="2713250"/>
              <a:ext cx="325" cy="625"/>
            </a:xfrm>
            <a:custGeom>
              <a:avLst/>
              <a:gdLst/>
              <a:ahLst/>
              <a:cxnLst/>
              <a:rect l="l" t="t" r="r" b="b"/>
              <a:pathLst>
                <a:path w="13" h="25" extrusionOk="0">
                  <a:moveTo>
                    <a:pt x="13" y="1"/>
                  </a:moveTo>
                  <a:cubicBezTo>
                    <a:pt x="13" y="1"/>
                    <a:pt x="1" y="25"/>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9" name="Google Shape;4778;p60">
              <a:extLst>
                <a:ext uri="{FF2B5EF4-FFF2-40B4-BE49-F238E27FC236}">
                  <a16:creationId xmlns:a16="http://schemas.microsoft.com/office/drawing/2014/main" id="{0444FA1D-783C-6180-EECE-F374CD998D8E}"/>
                </a:ext>
              </a:extLst>
            </p:cNvPr>
            <p:cNvSpPr/>
            <p:nvPr/>
          </p:nvSpPr>
          <p:spPr>
            <a:xfrm>
              <a:off x="6366750" y="2713125"/>
              <a:ext cx="325" cy="150"/>
            </a:xfrm>
            <a:custGeom>
              <a:avLst/>
              <a:gdLst/>
              <a:ahLst/>
              <a:cxnLst/>
              <a:rect l="l" t="t" r="r" b="b"/>
              <a:pathLst>
                <a:path w="13" h="6" extrusionOk="0">
                  <a:moveTo>
                    <a:pt x="2" y="1"/>
                  </a:moveTo>
                  <a:cubicBezTo>
                    <a:pt x="1" y="1"/>
                    <a:pt x="1" y="2"/>
                    <a:pt x="5" y="6"/>
                  </a:cubicBezTo>
                  <a:cubicBezTo>
                    <a:pt x="13" y="6"/>
                    <a:pt x="5"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0" name="Google Shape;4779;p60">
              <a:extLst>
                <a:ext uri="{FF2B5EF4-FFF2-40B4-BE49-F238E27FC236}">
                  <a16:creationId xmlns:a16="http://schemas.microsoft.com/office/drawing/2014/main" id="{8D6FF8C3-304B-FB9C-CE21-861C840F0CE7}"/>
                </a:ext>
              </a:extLst>
            </p:cNvPr>
            <p:cNvSpPr/>
            <p:nvPr/>
          </p:nvSpPr>
          <p:spPr>
            <a:xfrm>
              <a:off x="6365375" y="2713175"/>
              <a:ext cx="200" cy="800"/>
            </a:xfrm>
            <a:custGeom>
              <a:avLst/>
              <a:gdLst/>
              <a:ahLst/>
              <a:cxnLst/>
              <a:rect l="l" t="t" r="r" b="b"/>
              <a:pathLst>
                <a:path w="8" h="32" extrusionOk="0">
                  <a:moveTo>
                    <a:pt x="3" y="0"/>
                  </a:moveTo>
                  <a:cubicBezTo>
                    <a:pt x="3" y="0"/>
                    <a:pt x="2" y="1"/>
                    <a:pt x="0" y="4"/>
                  </a:cubicBezTo>
                  <a:cubicBezTo>
                    <a:pt x="0" y="24"/>
                    <a:pt x="1" y="31"/>
                    <a:pt x="2" y="31"/>
                  </a:cubicBezTo>
                  <a:cubicBezTo>
                    <a:pt x="5" y="31"/>
                    <a:pt x="8"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1" name="Google Shape;4780;p60">
              <a:extLst>
                <a:ext uri="{FF2B5EF4-FFF2-40B4-BE49-F238E27FC236}">
                  <a16:creationId xmlns:a16="http://schemas.microsoft.com/office/drawing/2014/main" id="{257AE863-CD3D-BAA1-227A-51B4B9528E7C}"/>
                </a:ext>
              </a:extLst>
            </p:cNvPr>
            <p:cNvSpPr/>
            <p:nvPr/>
          </p:nvSpPr>
          <p:spPr>
            <a:xfrm>
              <a:off x="6365950" y="2714750"/>
              <a:ext cx="25" cy="325"/>
            </a:xfrm>
            <a:custGeom>
              <a:avLst/>
              <a:gdLst/>
              <a:ahLst/>
              <a:cxnLst/>
              <a:rect l="l" t="t" r="r" b="b"/>
              <a:pathLst>
                <a:path w="1" h="13" extrusionOk="0">
                  <a:moveTo>
                    <a:pt x="1" y="12"/>
                  </a:moveTo>
                  <a:lnTo>
                    <a:pt x="1" y="0"/>
                  </a:lnTo>
                  <a:cubicBezTo>
                    <a:pt x="1" y="0"/>
                    <a:pt x="1" y="0"/>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2" name="Google Shape;4781;p60">
              <a:extLst>
                <a:ext uri="{FF2B5EF4-FFF2-40B4-BE49-F238E27FC236}">
                  <a16:creationId xmlns:a16="http://schemas.microsoft.com/office/drawing/2014/main" id="{5696CE88-0F82-8C5B-BC79-6C96AE000472}"/>
                </a:ext>
              </a:extLst>
            </p:cNvPr>
            <p:cNvSpPr/>
            <p:nvPr/>
          </p:nvSpPr>
          <p:spPr>
            <a:xfrm>
              <a:off x="6366025" y="2714450"/>
              <a:ext cx="250" cy="600"/>
            </a:xfrm>
            <a:custGeom>
              <a:avLst/>
              <a:gdLst/>
              <a:ahLst/>
              <a:cxnLst/>
              <a:rect l="l" t="t" r="r" b="b"/>
              <a:pathLst>
                <a:path w="10" h="24" extrusionOk="0">
                  <a:moveTo>
                    <a:pt x="10" y="1"/>
                  </a:moveTo>
                  <a:cubicBezTo>
                    <a:pt x="3" y="14"/>
                    <a:pt x="0" y="23"/>
                    <a:pt x="1" y="23"/>
                  </a:cubicBezTo>
                  <a:cubicBezTo>
                    <a:pt x="2" y="23"/>
                    <a:pt x="5" y="17"/>
                    <a:pt x="1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3" name="Google Shape;4782;p60">
              <a:extLst>
                <a:ext uri="{FF2B5EF4-FFF2-40B4-BE49-F238E27FC236}">
                  <a16:creationId xmlns:a16="http://schemas.microsoft.com/office/drawing/2014/main" id="{6AC43494-9BED-9473-450F-D0811A8F72F0}"/>
                </a:ext>
              </a:extLst>
            </p:cNvPr>
            <p:cNvSpPr/>
            <p:nvPr/>
          </p:nvSpPr>
          <p:spPr>
            <a:xfrm>
              <a:off x="6366550" y="2714250"/>
              <a:ext cx="775" cy="825"/>
            </a:xfrm>
            <a:custGeom>
              <a:avLst/>
              <a:gdLst/>
              <a:ahLst/>
              <a:cxnLst/>
              <a:rect l="l" t="t" r="r" b="b"/>
              <a:pathLst>
                <a:path w="31" h="33" extrusionOk="0">
                  <a:moveTo>
                    <a:pt x="16" y="1"/>
                  </a:moveTo>
                  <a:cubicBezTo>
                    <a:pt x="12" y="1"/>
                    <a:pt x="7" y="3"/>
                    <a:pt x="1" y="9"/>
                  </a:cubicBezTo>
                  <a:cubicBezTo>
                    <a:pt x="13" y="9"/>
                    <a:pt x="25" y="9"/>
                    <a:pt x="13" y="32"/>
                  </a:cubicBezTo>
                  <a:cubicBezTo>
                    <a:pt x="31" y="23"/>
                    <a:pt x="28"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4" name="Google Shape;4783;p60">
              <a:extLst>
                <a:ext uri="{FF2B5EF4-FFF2-40B4-BE49-F238E27FC236}">
                  <a16:creationId xmlns:a16="http://schemas.microsoft.com/office/drawing/2014/main" id="{B9351A7C-3E3B-32C6-927B-EE7F9F7E62EF}"/>
                </a:ext>
              </a:extLst>
            </p:cNvPr>
            <p:cNvSpPr/>
            <p:nvPr/>
          </p:nvSpPr>
          <p:spPr>
            <a:xfrm>
              <a:off x="6369525" y="2716250"/>
              <a:ext cx="1225" cy="300"/>
            </a:xfrm>
            <a:custGeom>
              <a:avLst/>
              <a:gdLst/>
              <a:ahLst/>
              <a:cxnLst/>
              <a:rect l="l" t="t" r="r" b="b"/>
              <a:pathLst>
                <a:path w="49" h="12" extrusionOk="0">
                  <a:moveTo>
                    <a:pt x="1" y="12"/>
                  </a:moveTo>
                  <a:cubicBezTo>
                    <a:pt x="48" y="0"/>
                    <a:pt x="1" y="12"/>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5" name="Google Shape;4784;p60">
              <a:extLst>
                <a:ext uri="{FF2B5EF4-FFF2-40B4-BE49-F238E27FC236}">
                  <a16:creationId xmlns:a16="http://schemas.microsoft.com/office/drawing/2014/main" id="{7E57F2B3-3DD8-CC09-5FD9-C7086BD39029}"/>
                </a:ext>
              </a:extLst>
            </p:cNvPr>
            <p:cNvSpPr/>
            <p:nvPr/>
          </p:nvSpPr>
          <p:spPr>
            <a:xfrm>
              <a:off x="6363325" y="2714525"/>
              <a:ext cx="1275" cy="550"/>
            </a:xfrm>
            <a:custGeom>
              <a:avLst/>
              <a:gdLst/>
              <a:ahLst/>
              <a:cxnLst/>
              <a:rect l="l" t="t" r="r" b="b"/>
              <a:pathLst>
                <a:path w="51" h="22" extrusionOk="0">
                  <a:moveTo>
                    <a:pt x="3" y="0"/>
                  </a:moveTo>
                  <a:cubicBezTo>
                    <a:pt x="0" y="0"/>
                    <a:pt x="7" y="6"/>
                    <a:pt x="35" y="21"/>
                  </a:cubicBezTo>
                  <a:cubicBezTo>
                    <a:pt x="50" y="21"/>
                    <a:pt x="8"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6" name="Google Shape;4785;p60">
              <a:extLst>
                <a:ext uri="{FF2B5EF4-FFF2-40B4-BE49-F238E27FC236}">
                  <a16:creationId xmlns:a16="http://schemas.microsoft.com/office/drawing/2014/main" id="{FB3ACDD4-8FD1-D409-2C6B-3AB7B75280C5}"/>
                </a:ext>
              </a:extLst>
            </p:cNvPr>
            <p:cNvSpPr/>
            <p:nvPr/>
          </p:nvSpPr>
          <p:spPr>
            <a:xfrm>
              <a:off x="6363875" y="2715350"/>
              <a:ext cx="325" cy="625"/>
            </a:xfrm>
            <a:custGeom>
              <a:avLst/>
              <a:gdLst/>
              <a:ahLst/>
              <a:cxnLst/>
              <a:rect l="l" t="t" r="r" b="b"/>
              <a:pathLst>
                <a:path w="13" h="25" extrusionOk="0">
                  <a:moveTo>
                    <a:pt x="13" y="0"/>
                  </a:moveTo>
                  <a:lnTo>
                    <a:pt x="1" y="24"/>
                  </a:lnTo>
                  <a:cubicBezTo>
                    <a:pt x="13" y="24"/>
                    <a:pt x="13"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7" name="Google Shape;4786;p60">
              <a:extLst>
                <a:ext uri="{FF2B5EF4-FFF2-40B4-BE49-F238E27FC236}">
                  <a16:creationId xmlns:a16="http://schemas.microsoft.com/office/drawing/2014/main" id="{ED7BCBC9-0717-6F54-C265-BB144D724176}"/>
                </a:ext>
              </a:extLst>
            </p:cNvPr>
            <p:cNvSpPr/>
            <p:nvPr/>
          </p:nvSpPr>
          <p:spPr>
            <a:xfrm>
              <a:off x="6366550" y="2714750"/>
              <a:ext cx="25" cy="1800"/>
            </a:xfrm>
            <a:custGeom>
              <a:avLst/>
              <a:gdLst/>
              <a:ahLst/>
              <a:cxnLst/>
              <a:rect l="l" t="t" r="r" b="b"/>
              <a:pathLst>
                <a:path w="1" h="72" extrusionOk="0">
                  <a:moveTo>
                    <a:pt x="1" y="72"/>
                  </a:moveTo>
                  <a:cubicBezTo>
                    <a:pt x="1" y="0"/>
                    <a:pt x="1" y="36"/>
                    <a:pt x="1"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8" name="Google Shape;4787;p60">
              <a:extLst>
                <a:ext uri="{FF2B5EF4-FFF2-40B4-BE49-F238E27FC236}">
                  <a16:creationId xmlns:a16="http://schemas.microsoft.com/office/drawing/2014/main" id="{699A7CA9-601C-CFE3-EAE6-08F6F111B956}"/>
                </a:ext>
              </a:extLst>
            </p:cNvPr>
            <p:cNvSpPr/>
            <p:nvPr/>
          </p:nvSpPr>
          <p:spPr>
            <a:xfrm>
              <a:off x="6361850" y="2714375"/>
              <a:ext cx="325" cy="1075"/>
            </a:xfrm>
            <a:custGeom>
              <a:avLst/>
              <a:gdLst/>
              <a:ahLst/>
              <a:cxnLst/>
              <a:rect l="l" t="t" r="r" b="b"/>
              <a:pathLst>
                <a:path w="13" h="43" extrusionOk="0">
                  <a:moveTo>
                    <a:pt x="2" y="1"/>
                  </a:moveTo>
                  <a:cubicBezTo>
                    <a:pt x="1" y="1"/>
                    <a:pt x="12" y="42"/>
                    <a:pt x="13" y="42"/>
                  </a:cubicBezTo>
                  <a:cubicBezTo>
                    <a:pt x="13" y="42"/>
                    <a:pt x="12" y="38"/>
                    <a:pt x="10" y="27"/>
                  </a:cubicBezTo>
                  <a:cubicBezTo>
                    <a:pt x="5" y="8"/>
                    <a:pt x="2"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9" name="Google Shape;4788;p60">
              <a:extLst>
                <a:ext uri="{FF2B5EF4-FFF2-40B4-BE49-F238E27FC236}">
                  <a16:creationId xmlns:a16="http://schemas.microsoft.com/office/drawing/2014/main" id="{C5DA6D19-418D-EAB7-0229-359EC8389184}"/>
                </a:ext>
              </a:extLst>
            </p:cNvPr>
            <p:cNvSpPr/>
            <p:nvPr/>
          </p:nvSpPr>
          <p:spPr>
            <a:xfrm>
              <a:off x="6360300" y="2714650"/>
              <a:ext cx="300" cy="1025"/>
            </a:xfrm>
            <a:custGeom>
              <a:avLst/>
              <a:gdLst/>
              <a:ahLst/>
              <a:cxnLst/>
              <a:rect l="l" t="t" r="r" b="b"/>
              <a:pathLst>
                <a:path w="12" h="41" extrusionOk="0">
                  <a:moveTo>
                    <a:pt x="9" y="0"/>
                  </a:moveTo>
                  <a:cubicBezTo>
                    <a:pt x="8" y="0"/>
                    <a:pt x="5" y="10"/>
                    <a:pt x="1" y="40"/>
                  </a:cubicBezTo>
                  <a:cubicBezTo>
                    <a:pt x="8" y="33"/>
                    <a:pt x="11"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0" name="Google Shape;4789;p60">
              <a:extLst>
                <a:ext uri="{FF2B5EF4-FFF2-40B4-BE49-F238E27FC236}">
                  <a16:creationId xmlns:a16="http://schemas.microsoft.com/office/drawing/2014/main" id="{751648F9-8AAA-B35B-60CF-25B1A768E17D}"/>
                </a:ext>
              </a:extLst>
            </p:cNvPr>
            <p:cNvSpPr/>
            <p:nvPr/>
          </p:nvSpPr>
          <p:spPr>
            <a:xfrm>
              <a:off x="6362700" y="2715650"/>
              <a:ext cx="1200" cy="1500"/>
            </a:xfrm>
            <a:custGeom>
              <a:avLst/>
              <a:gdLst/>
              <a:ahLst/>
              <a:cxnLst/>
              <a:rect l="l" t="t" r="r" b="b"/>
              <a:pathLst>
                <a:path w="48" h="60" extrusionOk="0">
                  <a:moveTo>
                    <a:pt x="0" y="0"/>
                  </a:moveTo>
                  <a:cubicBezTo>
                    <a:pt x="48" y="6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1" name="Google Shape;4790;p60">
              <a:extLst>
                <a:ext uri="{FF2B5EF4-FFF2-40B4-BE49-F238E27FC236}">
                  <a16:creationId xmlns:a16="http://schemas.microsoft.com/office/drawing/2014/main" id="{F6AF3346-36DF-07B9-E373-D38DE7C6DC41}"/>
                </a:ext>
              </a:extLst>
            </p:cNvPr>
            <p:cNvSpPr/>
            <p:nvPr/>
          </p:nvSpPr>
          <p:spPr>
            <a:xfrm>
              <a:off x="6362100" y="2716250"/>
              <a:ext cx="900" cy="300"/>
            </a:xfrm>
            <a:custGeom>
              <a:avLst/>
              <a:gdLst/>
              <a:ahLst/>
              <a:cxnLst/>
              <a:rect l="l" t="t" r="r" b="b"/>
              <a:pathLst>
                <a:path w="36" h="12" extrusionOk="0">
                  <a:moveTo>
                    <a:pt x="36" y="0"/>
                  </a:moveTo>
                  <a:cubicBezTo>
                    <a:pt x="36" y="0"/>
                    <a:pt x="0" y="12"/>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2" name="Google Shape;4791;p60">
              <a:extLst>
                <a:ext uri="{FF2B5EF4-FFF2-40B4-BE49-F238E27FC236}">
                  <a16:creationId xmlns:a16="http://schemas.microsoft.com/office/drawing/2014/main" id="{D5BFC35C-942F-C6A7-C6D5-C283C1C740D5}"/>
                </a:ext>
              </a:extLst>
            </p:cNvPr>
            <p:cNvSpPr/>
            <p:nvPr/>
          </p:nvSpPr>
          <p:spPr>
            <a:xfrm>
              <a:off x="6364775" y="2716250"/>
              <a:ext cx="925" cy="1500"/>
            </a:xfrm>
            <a:custGeom>
              <a:avLst/>
              <a:gdLst/>
              <a:ahLst/>
              <a:cxnLst/>
              <a:rect l="l" t="t" r="r" b="b"/>
              <a:pathLst>
                <a:path w="37" h="60" extrusionOk="0">
                  <a:moveTo>
                    <a:pt x="12" y="0"/>
                  </a:moveTo>
                  <a:cubicBezTo>
                    <a:pt x="12" y="24"/>
                    <a:pt x="0" y="48"/>
                    <a:pt x="36" y="60"/>
                  </a:cubicBezTo>
                  <a:cubicBezTo>
                    <a:pt x="36" y="36"/>
                    <a:pt x="12" y="24"/>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3" name="Google Shape;4792;p60">
              <a:extLst>
                <a:ext uri="{FF2B5EF4-FFF2-40B4-BE49-F238E27FC236}">
                  <a16:creationId xmlns:a16="http://schemas.microsoft.com/office/drawing/2014/main" id="{2D3FC28D-7F96-0834-DE5A-EDA917C820DE}"/>
                </a:ext>
              </a:extLst>
            </p:cNvPr>
            <p:cNvSpPr/>
            <p:nvPr/>
          </p:nvSpPr>
          <p:spPr>
            <a:xfrm>
              <a:off x="6364025" y="2716250"/>
              <a:ext cx="175" cy="800"/>
            </a:xfrm>
            <a:custGeom>
              <a:avLst/>
              <a:gdLst/>
              <a:ahLst/>
              <a:cxnLst/>
              <a:rect l="l" t="t" r="r" b="b"/>
              <a:pathLst>
                <a:path w="7" h="32" extrusionOk="0">
                  <a:moveTo>
                    <a:pt x="7" y="0"/>
                  </a:moveTo>
                  <a:cubicBezTo>
                    <a:pt x="0" y="19"/>
                    <a:pt x="1" y="31"/>
                    <a:pt x="2" y="31"/>
                  </a:cubicBezTo>
                  <a:cubicBezTo>
                    <a:pt x="4" y="31"/>
                    <a:pt x="7" y="22"/>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4" name="Google Shape;4793;p60">
              <a:extLst>
                <a:ext uri="{FF2B5EF4-FFF2-40B4-BE49-F238E27FC236}">
                  <a16:creationId xmlns:a16="http://schemas.microsoft.com/office/drawing/2014/main" id="{9C5A73DD-C6E2-A27A-F703-3590E06CFF16}"/>
                </a:ext>
              </a:extLst>
            </p:cNvPr>
            <p:cNvSpPr/>
            <p:nvPr/>
          </p:nvSpPr>
          <p:spPr>
            <a:xfrm>
              <a:off x="6361200" y="2716700"/>
              <a:ext cx="300" cy="900"/>
            </a:xfrm>
            <a:custGeom>
              <a:avLst/>
              <a:gdLst/>
              <a:ahLst/>
              <a:cxnLst/>
              <a:rect l="l" t="t" r="r" b="b"/>
              <a:pathLst>
                <a:path w="12" h="36" extrusionOk="0">
                  <a:moveTo>
                    <a:pt x="8" y="1"/>
                  </a:moveTo>
                  <a:cubicBezTo>
                    <a:pt x="7" y="1"/>
                    <a:pt x="4" y="2"/>
                    <a:pt x="0" y="6"/>
                  </a:cubicBezTo>
                  <a:cubicBezTo>
                    <a:pt x="8" y="6"/>
                    <a:pt x="11" y="1"/>
                    <a:pt x="8" y="1"/>
                  </a:cubicBezTo>
                  <a:close/>
                  <a:moveTo>
                    <a:pt x="0" y="6"/>
                  </a:moveTo>
                  <a:cubicBezTo>
                    <a:pt x="0" y="28"/>
                    <a:pt x="2" y="35"/>
                    <a:pt x="4" y="35"/>
                  </a:cubicBezTo>
                  <a:cubicBezTo>
                    <a:pt x="6" y="35"/>
                    <a:pt x="8" y="13"/>
                    <a:pt x="0" y="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5" name="Google Shape;4794;p60">
              <a:extLst>
                <a:ext uri="{FF2B5EF4-FFF2-40B4-BE49-F238E27FC236}">
                  <a16:creationId xmlns:a16="http://schemas.microsoft.com/office/drawing/2014/main" id="{5ABB0210-52AD-E0B2-C383-AAD40B441E91}"/>
                </a:ext>
              </a:extLst>
            </p:cNvPr>
            <p:cNvSpPr/>
            <p:nvPr/>
          </p:nvSpPr>
          <p:spPr>
            <a:xfrm>
              <a:off x="6361800" y="2716525"/>
              <a:ext cx="325" cy="925"/>
            </a:xfrm>
            <a:custGeom>
              <a:avLst/>
              <a:gdLst/>
              <a:ahLst/>
              <a:cxnLst/>
              <a:rect l="l" t="t" r="r" b="b"/>
              <a:pathLst>
                <a:path w="13" h="37" extrusionOk="0">
                  <a:moveTo>
                    <a:pt x="0" y="37"/>
                  </a:moveTo>
                  <a:cubicBezTo>
                    <a:pt x="0" y="37"/>
                    <a:pt x="12" y="1"/>
                    <a:pt x="0"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6" name="Google Shape;4795;p60">
              <a:extLst>
                <a:ext uri="{FF2B5EF4-FFF2-40B4-BE49-F238E27FC236}">
                  <a16:creationId xmlns:a16="http://schemas.microsoft.com/office/drawing/2014/main" id="{277C0BE9-56BB-19D9-25C7-4D78BCFB0D35}"/>
                </a:ext>
              </a:extLst>
            </p:cNvPr>
            <p:cNvSpPr/>
            <p:nvPr/>
          </p:nvSpPr>
          <p:spPr>
            <a:xfrm>
              <a:off x="6359875" y="2717000"/>
              <a:ext cx="450" cy="150"/>
            </a:xfrm>
            <a:custGeom>
              <a:avLst/>
              <a:gdLst/>
              <a:ahLst/>
              <a:cxnLst/>
              <a:rect l="l" t="t" r="r" b="b"/>
              <a:pathLst>
                <a:path w="18" h="6" extrusionOk="0">
                  <a:moveTo>
                    <a:pt x="1" y="0"/>
                  </a:moveTo>
                  <a:cubicBezTo>
                    <a:pt x="1" y="0"/>
                    <a:pt x="2" y="2"/>
                    <a:pt x="6" y="6"/>
                  </a:cubicBezTo>
                  <a:lnTo>
                    <a:pt x="18" y="6"/>
                  </a:lnTo>
                  <a:cubicBezTo>
                    <a:pt x="10" y="6"/>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7" name="Google Shape;4796;p60">
              <a:extLst>
                <a:ext uri="{FF2B5EF4-FFF2-40B4-BE49-F238E27FC236}">
                  <a16:creationId xmlns:a16="http://schemas.microsoft.com/office/drawing/2014/main" id="{725D9D0B-85EB-1992-C05F-7F5DEC82F0F9}"/>
                </a:ext>
              </a:extLst>
            </p:cNvPr>
            <p:cNvSpPr/>
            <p:nvPr/>
          </p:nvSpPr>
          <p:spPr>
            <a:xfrm>
              <a:off x="6362100" y="2715950"/>
              <a:ext cx="25" cy="900"/>
            </a:xfrm>
            <a:custGeom>
              <a:avLst/>
              <a:gdLst/>
              <a:ahLst/>
              <a:cxnLst/>
              <a:rect l="l" t="t" r="r" b="b"/>
              <a:pathLst>
                <a:path w="1" h="36" extrusionOk="0">
                  <a:moveTo>
                    <a:pt x="0" y="36"/>
                  </a:moveTo>
                  <a:cubicBezTo>
                    <a:pt x="0" y="24"/>
                    <a:pt x="0" y="0"/>
                    <a:pt x="0"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8" name="Google Shape;4797;p60">
              <a:extLst>
                <a:ext uri="{FF2B5EF4-FFF2-40B4-BE49-F238E27FC236}">
                  <a16:creationId xmlns:a16="http://schemas.microsoft.com/office/drawing/2014/main" id="{E318EC37-D6D5-8549-25F8-9BB9FB846180}"/>
                </a:ext>
              </a:extLst>
            </p:cNvPr>
            <p:cNvSpPr/>
            <p:nvPr/>
          </p:nvSpPr>
          <p:spPr>
            <a:xfrm>
              <a:off x="6358825" y="2718625"/>
              <a:ext cx="1500" cy="4475"/>
            </a:xfrm>
            <a:custGeom>
              <a:avLst/>
              <a:gdLst/>
              <a:ahLst/>
              <a:cxnLst/>
              <a:rect l="l" t="t" r="r" b="b"/>
              <a:pathLst>
                <a:path w="60" h="179" extrusionOk="0">
                  <a:moveTo>
                    <a:pt x="27" y="0"/>
                  </a:moveTo>
                  <a:cubicBezTo>
                    <a:pt x="21" y="0"/>
                    <a:pt x="12" y="11"/>
                    <a:pt x="0" y="36"/>
                  </a:cubicBezTo>
                  <a:cubicBezTo>
                    <a:pt x="18" y="54"/>
                    <a:pt x="55" y="85"/>
                    <a:pt x="44" y="85"/>
                  </a:cubicBezTo>
                  <a:cubicBezTo>
                    <a:pt x="40" y="85"/>
                    <a:pt x="30" y="81"/>
                    <a:pt x="12" y="72"/>
                  </a:cubicBezTo>
                  <a:lnTo>
                    <a:pt x="12" y="72"/>
                  </a:lnTo>
                  <a:cubicBezTo>
                    <a:pt x="24" y="107"/>
                    <a:pt x="24" y="143"/>
                    <a:pt x="36" y="179"/>
                  </a:cubicBezTo>
                  <a:cubicBezTo>
                    <a:pt x="36" y="161"/>
                    <a:pt x="39" y="152"/>
                    <a:pt x="43" y="152"/>
                  </a:cubicBezTo>
                  <a:cubicBezTo>
                    <a:pt x="47" y="152"/>
                    <a:pt x="52" y="158"/>
                    <a:pt x="57" y="170"/>
                  </a:cubicBezTo>
                  <a:lnTo>
                    <a:pt x="57" y="170"/>
                  </a:lnTo>
                  <a:cubicBezTo>
                    <a:pt x="51" y="135"/>
                    <a:pt x="52" y="0"/>
                    <a:pt x="27" y="0"/>
                  </a:cubicBezTo>
                  <a:close/>
                  <a:moveTo>
                    <a:pt x="57" y="170"/>
                  </a:moveTo>
                  <a:cubicBezTo>
                    <a:pt x="57" y="176"/>
                    <a:pt x="58" y="179"/>
                    <a:pt x="60" y="179"/>
                  </a:cubicBezTo>
                  <a:cubicBezTo>
                    <a:pt x="59" y="176"/>
                    <a:pt x="58" y="173"/>
                    <a:pt x="57" y="17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9" name="Google Shape;4798;p60">
              <a:extLst>
                <a:ext uri="{FF2B5EF4-FFF2-40B4-BE49-F238E27FC236}">
                  <a16:creationId xmlns:a16="http://schemas.microsoft.com/office/drawing/2014/main" id="{2101AB4B-EFC3-5217-5FA3-6E19276307D3}"/>
                </a:ext>
              </a:extLst>
            </p:cNvPr>
            <p:cNvSpPr/>
            <p:nvPr/>
          </p:nvSpPr>
          <p:spPr>
            <a:xfrm>
              <a:off x="6358650" y="2717750"/>
              <a:ext cx="1025" cy="600"/>
            </a:xfrm>
            <a:custGeom>
              <a:avLst/>
              <a:gdLst/>
              <a:ahLst/>
              <a:cxnLst/>
              <a:rect l="l" t="t" r="r" b="b"/>
              <a:pathLst>
                <a:path w="41" h="24" extrusionOk="0">
                  <a:moveTo>
                    <a:pt x="32" y="1"/>
                  </a:moveTo>
                  <a:cubicBezTo>
                    <a:pt x="23" y="1"/>
                    <a:pt x="1" y="10"/>
                    <a:pt x="7" y="23"/>
                  </a:cubicBezTo>
                  <a:cubicBezTo>
                    <a:pt x="39" y="7"/>
                    <a:pt x="40" y="1"/>
                    <a:pt x="3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0" name="Google Shape;4799;p60">
              <a:extLst>
                <a:ext uri="{FF2B5EF4-FFF2-40B4-BE49-F238E27FC236}">
                  <a16:creationId xmlns:a16="http://schemas.microsoft.com/office/drawing/2014/main" id="{07721CDA-4030-9172-53ED-0327BCD1645D}"/>
                </a:ext>
              </a:extLst>
            </p:cNvPr>
            <p:cNvSpPr/>
            <p:nvPr/>
          </p:nvSpPr>
          <p:spPr>
            <a:xfrm>
              <a:off x="6359425" y="2717125"/>
              <a:ext cx="2400" cy="2400"/>
            </a:xfrm>
            <a:custGeom>
              <a:avLst/>
              <a:gdLst/>
              <a:ahLst/>
              <a:cxnLst/>
              <a:rect l="l" t="t" r="r" b="b"/>
              <a:pathLst>
                <a:path w="96" h="96" extrusionOk="0">
                  <a:moveTo>
                    <a:pt x="36" y="1"/>
                  </a:moveTo>
                  <a:cubicBezTo>
                    <a:pt x="36" y="13"/>
                    <a:pt x="36" y="13"/>
                    <a:pt x="48" y="25"/>
                  </a:cubicBezTo>
                  <a:cubicBezTo>
                    <a:pt x="24" y="25"/>
                    <a:pt x="0" y="36"/>
                    <a:pt x="60" y="96"/>
                  </a:cubicBezTo>
                  <a:cubicBezTo>
                    <a:pt x="95" y="84"/>
                    <a:pt x="3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1" name="Google Shape;4800;p60">
              <a:extLst>
                <a:ext uri="{FF2B5EF4-FFF2-40B4-BE49-F238E27FC236}">
                  <a16:creationId xmlns:a16="http://schemas.microsoft.com/office/drawing/2014/main" id="{E64DE163-3862-E1EB-EC18-2C7A7D79B076}"/>
                </a:ext>
              </a:extLst>
            </p:cNvPr>
            <p:cNvSpPr/>
            <p:nvPr/>
          </p:nvSpPr>
          <p:spPr>
            <a:xfrm>
              <a:off x="6363825" y="2717450"/>
              <a:ext cx="2750" cy="1800"/>
            </a:xfrm>
            <a:custGeom>
              <a:avLst/>
              <a:gdLst/>
              <a:ahLst/>
              <a:cxnLst/>
              <a:rect l="l" t="t" r="r" b="b"/>
              <a:pathLst>
                <a:path w="110" h="72" extrusionOk="0">
                  <a:moveTo>
                    <a:pt x="5" y="0"/>
                  </a:moveTo>
                  <a:cubicBezTo>
                    <a:pt x="0" y="0"/>
                    <a:pt x="12" y="16"/>
                    <a:pt x="62" y="71"/>
                  </a:cubicBezTo>
                  <a:cubicBezTo>
                    <a:pt x="62" y="59"/>
                    <a:pt x="110" y="59"/>
                    <a:pt x="62" y="35"/>
                  </a:cubicBezTo>
                  <a:cubicBezTo>
                    <a:pt x="62" y="36"/>
                    <a:pt x="62" y="36"/>
                    <a:pt x="61" y="36"/>
                  </a:cubicBezTo>
                  <a:cubicBezTo>
                    <a:pt x="54" y="36"/>
                    <a:pt x="12"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2" name="Google Shape;4801;p60">
              <a:extLst>
                <a:ext uri="{FF2B5EF4-FFF2-40B4-BE49-F238E27FC236}">
                  <a16:creationId xmlns:a16="http://schemas.microsoft.com/office/drawing/2014/main" id="{8CEAB4C6-A402-DCDE-11C7-A972E7000FFC}"/>
                </a:ext>
              </a:extLst>
            </p:cNvPr>
            <p:cNvSpPr/>
            <p:nvPr/>
          </p:nvSpPr>
          <p:spPr>
            <a:xfrm>
              <a:off x="6362850" y="2718625"/>
              <a:ext cx="325" cy="1025"/>
            </a:xfrm>
            <a:custGeom>
              <a:avLst/>
              <a:gdLst/>
              <a:ahLst/>
              <a:cxnLst/>
              <a:rect l="l" t="t" r="r" b="b"/>
              <a:pathLst>
                <a:path w="13" h="41" extrusionOk="0">
                  <a:moveTo>
                    <a:pt x="6" y="0"/>
                  </a:moveTo>
                  <a:cubicBezTo>
                    <a:pt x="0" y="28"/>
                    <a:pt x="3" y="41"/>
                    <a:pt x="5" y="41"/>
                  </a:cubicBezTo>
                  <a:cubicBezTo>
                    <a:pt x="9" y="41"/>
                    <a:pt x="12" y="25"/>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3" name="Google Shape;4802;p60">
              <a:extLst>
                <a:ext uri="{FF2B5EF4-FFF2-40B4-BE49-F238E27FC236}">
                  <a16:creationId xmlns:a16="http://schemas.microsoft.com/office/drawing/2014/main" id="{95E85CEC-4E1A-B9DD-9947-006BCF092B20}"/>
                </a:ext>
              </a:extLst>
            </p:cNvPr>
            <p:cNvSpPr/>
            <p:nvPr/>
          </p:nvSpPr>
          <p:spPr>
            <a:xfrm>
              <a:off x="6358000" y="2717400"/>
              <a:ext cx="800" cy="825"/>
            </a:xfrm>
            <a:custGeom>
              <a:avLst/>
              <a:gdLst/>
              <a:ahLst/>
              <a:cxnLst/>
              <a:rect l="l" t="t" r="r" b="b"/>
              <a:pathLst>
                <a:path w="32" h="33" extrusionOk="0">
                  <a:moveTo>
                    <a:pt x="1" y="0"/>
                  </a:moveTo>
                  <a:cubicBezTo>
                    <a:pt x="1" y="0"/>
                    <a:pt x="6" y="7"/>
                    <a:pt x="21" y="25"/>
                  </a:cubicBezTo>
                  <a:cubicBezTo>
                    <a:pt x="27" y="31"/>
                    <a:pt x="29" y="33"/>
                    <a:pt x="30" y="33"/>
                  </a:cubicBezTo>
                  <a:cubicBezTo>
                    <a:pt x="31" y="33"/>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4" name="Google Shape;4803;p60">
              <a:extLst>
                <a:ext uri="{FF2B5EF4-FFF2-40B4-BE49-F238E27FC236}">
                  <a16:creationId xmlns:a16="http://schemas.microsoft.com/office/drawing/2014/main" id="{D83E1BDA-849C-0907-9AE4-B815DD52BE90}"/>
                </a:ext>
              </a:extLst>
            </p:cNvPr>
            <p:cNvSpPr/>
            <p:nvPr/>
          </p:nvSpPr>
          <p:spPr>
            <a:xfrm>
              <a:off x="6357625" y="2717725"/>
              <a:ext cx="175" cy="850"/>
            </a:xfrm>
            <a:custGeom>
              <a:avLst/>
              <a:gdLst/>
              <a:ahLst/>
              <a:cxnLst/>
              <a:rect l="l" t="t" r="r" b="b"/>
              <a:pathLst>
                <a:path w="7" h="34" extrusionOk="0">
                  <a:moveTo>
                    <a:pt x="1" y="1"/>
                  </a:moveTo>
                  <a:cubicBezTo>
                    <a:pt x="1" y="15"/>
                    <a:pt x="5" y="33"/>
                    <a:pt x="6" y="33"/>
                  </a:cubicBezTo>
                  <a:cubicBezTo>
                    <a:pt x="6" y="33"/>
                    <a:pt x="5" y="2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5" name="Google Shape;4804;p60">
              <a:extLst>
                <a:ext uri="{FF2B5EF4-FFF2-40B4-BE49-F238E27FC236}">
                  <a16:creationId xmlns:a16="http://schemas.microsoft.com/office/drawing/2014/main" id="{FEC19D35-0398-A2CD-C92F-6B07351272F8}"/>
                </a:ext>
              </a:extLst>
            </p:cNvPr>
            <p:cNvSpPr/>
            <p:nvPr/>
          </p:nvSpPr>
          <p:spPr>
            <a:xfrm>
              <a:off x="6336200" y="2725475"/>
              <a:ext cx="1500" cy="1500"/>
            </a:xfrm>
            <a:custGeom>
              <a:avLst/>
              <a:gdLst/>
              <a:ahLst/>
              <a:cxnLst/>
              <a:rect l="l" t="t" r="r" b="b"/>
              <a:pathLst>
                <a:path w="60" h="60" extrusionOk="0">
                  <a:moveTo>
                    <a:pt x="0" y="0"/>
                  </a:moveTo>
                  <a:cubicBezTo>
                    <a:pt x="12" y="12"/>
                    <a:pt x="60"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6" name="Google Shape;4805;p60">
              <a:extLst>
                <a:ext uri="{FF2B5EF4-FFF2-40B4-BE49-F238E27FC236}">
                  <a16:creationId xmlns:a16="http://schemas.microsoft.com/office/drawing/2014/main" id="{4CCA8F8E-C0FF-1292-729B-9AAABD8646C4}"/>
                </a:ext>
              </a:extLst>
            </p:cNvPr>
            <p:cNvSpPr/>
            <p:nvPr/>
          </p:nvSpPr>
          <p:spPr>
            <a:xfrm>
              <a:off x="6336200" y="2724875"/>
              <a:ext cx="25" cy="625"/>
            </a:xfrm>
            <a:custGeom>
              <a:avLst/>
              <a:gdLst/>
              <a:ahLst/>
              <a:cxnLst/>
              <a:rect l="l" t="t" r="r" b="b"/>
              <a:pathLst>
                <a:path w="1" h="25" extrusionOk="0">
                  <a:moveTo>
                    <a:pt x="0" y="24"/>
                  </a:moveTo>
                  <a:cubicBezTo>
                    <a:pt x="0" y="24"/>
                    <a:pt x="0" y="0"/>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7" name="Google Shape;4806;p60">
              <a:extLst>
                <a:ext uri="{FF2B5EF4-FFF2-40B4-BE49-F238E27FC236}">
                  <a16:creationId xmlns:a16="http://schemas.microsoft.com/office/drawing/2014/main" id="{73B42475-196B-6882-955E-65CFDD97F97A}"/>
                </a:ext>
              </a:extLst>
            </p:cNvPr>
            <p:cNvSpPr/>
            <p:nvPr/>
          </p:nvSpPr>
          <p:spPr>
            <a:xfrm>
              <a:off x="6323700" y="2734100"/>
              <a:ext cx="25" cy="1500"/>
            </a:xfrm>
            <a:custGeom>
              <a:avLst/>
              <a:gdLst/>
              <a:ahLst/>
              <a:cxnLst/>
              <a:rect l="l" t="t" r="r" b="b"/>
              <a:pathLst>
                <a:path w="1" h="60" extrusionOk="0">
                  <a:moveTo>
                    <a:pt x="0" y="0"/>
                  </a:moveTo>
                  <a:cubicBezTo>
                    <a:pt x="0" y="24"/>
                    <a:pt x="0"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8" name="Google Shape;4807;p60">
              <a:extLst>
                <a:ext uri="{FF2B5EF4-FFF2-40B4-BE49-F238E27FC236}">
                  <a16:creationId xmlns:a16="http://schemas.microsoft.com/office/drawing/2014/main" id="{C4543E5D-5756-D47E-9C19-1BFDEB070897}"/>
                </a:ext>
              </a:extLst>
            </p:cNvPr>
            <p:cNvSpPr/>
            <p:nvPr/>
          </p:nvSpPr>
          <p:spPr>
            <a:xfrm>
              <a:off x="6302850" y="2744225"/>
              <a:ext cx="325" cy="900"/>
            </a:xfrm>
            <a:custGeom>
              <a:avLst/>
              <a:gdLst/>
              <a:ahLst/>
              <a:cxnLst/>
              <a:rect l="l" t="t" r="r" b="b"/>
              <a:pathLst>
                <a:path w="13" h="36" extrusionOk="0">
                  <a:moveTo>
                    <a:pt x="1" y="0"/>
                  </a:moveTo>
                  <a:lnTo>
                    <a:pt x="1" y="36"/>
                  </a:lnTo>
                  <a:cubicBezTo>
                    <a:pt x="13" y="24"/>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9" name="Google Shape;4808;p60">
              <a:extLst>
                <a:ext uri="{FF2B5EF4-FFF2-40B4-BE49-F238E27FC236}">
                  <a16:creationId xmlns:a16="http://schemas.microsoft.com/office/drawing/2014/main" id="{C094FFCA-D692-99D3-43AF-28E2C59470B0}"/>
                </a:ext>
              </a:extLst>
            </p:cNvPr>
            <p:cNvSpPr/>
            <p:nvPr/>
          </p:nvSpPr>
          <p:spPr>
            <a:xfrm>
              <a:off x="6354650" y="2719500"/>
              <a:ext cx="325" cy="25"/>
            </a:xfrm>
            <a:custGeom>
              <a:avLst/>
              <a:gdLst/>
              <a:ahLst/>
              <a:cxnLst/>
              <a:rect l="l" t="t" r="r" b="b"/>
              <a:pathLst>
                <a:path w="13" h="1" extrusionOk="0">
                  <a:moveTo>
                    <a:pt x="1" y="1"/>
                  </a:moveTo>
                  <a:lnTo>
                    <a:pt x="12" y="1"/>
                  </a:lnTo>
                  <a:cubicBezTo>
                    <a:pt x="12"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0" name="Google Shape;4809;p60">
              <a:extLst>
                <a:ext uri="{FF2B5EF4-FFF2-40B4-BE49-F238E27FC236}">
                  <a16:creationId xmlns:a16="http://schemas.microsoft.com/office/drawing/2014/main" id="{5B3C32EB-258A-E4F9-8F8B-0DDB4D2235B5}"/>
                </a:ext>
              </a:extLst>
            </p:cNvPr>
            <p:cNvSpPr/>
            <p:nvPr/>
          </p:nvSpPr>
          <p:spPr>
            <a:xfrm>
              <a:off x="6288575" y="2743325"/>
              <a:ext cx="25" cy="325"/>
            </a:xfrm>
            <a:custGeom>
              <a:avLst/>
              <a:gdLst/>
              <a:ahLst/>
              <a:cxnLst/>
              <a:rect l="l" t="t" r="r" b="b"/>
              <a:pathLst>
                <a:path w="1" h="13" extrusionOk="0">
                  <a:moveTo>
                    <a:pt x="0" y="0"/>
                  </a:moveTo>
                  <a:cubicBezTo>
                    <a:pt x="0" y="12"/>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1" name="Google Shape;4810;p60">
              <a:extLst>
                <a:ext uri="{FF2B5EF4-FFF2-40B4-BE49-F238E27FC236}">
                  <a16:creationId xmlns:a16="http://schemas.microsoft.com/office/drawing/2014/main" id="{F65FA0A9-1390-A53E-0075-5A98FF45982E}"/>
                </a:ext>
              </a:extLst>
            </p:cNvPr>
            <p:cNvSpPr/>
            <p:nvPr/>
          </p:nvSpPr>
          <p:spPr>
            <a:xfrm>
              <a:off x="6333825" y="2733200"/>
              <a:ext cx="900" cy="3000"/>
            </a:xfrm>
            <a:custGeom>
              <a:avLst/>
              <a:gdLst/>
              <a:ahLst/>
              <a:cxnLst/>
              <a:rect l="l" t="t" r="r" b="b"/>
              <a:pathLst>
                <a:path w="36" h="120" extrusionOk="0">
                  <a:moveTo>
                    <a:pt x="0" y="1"/>
                  </a:moveTo>
                  <a:cubicBezTo>
                    <a:pt x="0" y="48"/>
                    <a:pt x="12" y="84"/>
                    <a:pt x="12" y="120"/>
                  </a:cubicBezTo>
                  <a:cubicBezTo>
                    <a:pt x="12" y="72"/>
                    <a:pt x="36"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2" name="Google Shape;4811;p60">
              <a:extLst>
                <a:ext uri="{FF2B5EF4-FFF2-40B4-BE49-F238E27FC236}">
                  <a16:creationId xmlns:a16="http://schemas.microsoft.com/office/drawing/2014/main" id="{0EC836E0-572B-B47E-3A5C-762519C280B2}"/>
                </a:ext>
              </a:extLst>
            </p:cNvPr>
            <p:cNvSpPr/>
            <p:nvPr/>
          </p:nvSpPr>
          <p:spPr>
            <a:xfrm>
              <a:off x="6355850" y="2718700"/>
              <a:ext cx="400" cy="250"/>
            </a:xfrm>
            <a:custGeom>
              <a:avLst/>
              <a:gdLst/>
              <a:ahLst/>
              <a:cxnLst/>
              <a:rect l="l" t="t" r="r" b="b"/>
              <a:pathLst>
                <a:path w="16" h="10" extrusionOk="0">
                  <a:moveTo>
                    <a:pt x="14" y="0"/>
                  </a:moveTo>
                  <a:cubicBezTo>
                    <a:pt x="12" y="0"/>
                    <a:pt x="6" y="3"/>
                    <a:pt x="0" y="9"/>
                  </a:cubicBezTo>
                  <a:cubicBezTo>
                    <a:pt x="12" y="3"/>
                    <a:pt x="15" y="0"/>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3" name="Google Shape;4812;p60">
              <a:extLst>
                <a:ext uri="{FF2B5EF4-FFF2-40B4-BE49-F238E27FC236}">
                  <a16:creationId xmlns:a16="http://schemas.microsoft.com/office/drawing/2014/main" id="{A4E6CAF0-8BAD-E375-C2F5-D067DDFEDA37}"/>
                </a:ext>
              </a:extLst>
            </p:cNvPr>
            <p:cNvSpPr/>
            <p:nvPr/>
          </p:nvSpPr>
          <p:spPr>
            <a:xfrm>
              <a:off x="6361300" y="2721500"/>
              <a:ext cx="225" cy="425"/>
            </a:xfrm>
            <a:custGeom>
              <a:avLst/>
              <a:gdLst/>
              <a:ahLst/>
              <a:cxnLst/>
              <a:rect l="l" t="t" r="r" b="b"/>
              <a:pathLst>
                <a:path w="9" h="17" extrusionOk="0">
                  <a:moveTo>
                    <a:pt x="6" y="0"/>
                  </a:moveTo>
                  <a:lnTo>
                    <a:pt x="6" y="0"/>
                  </a:lnTo>
                  <a:cubicBezTo>
                    <a:pt x="3" y="0"/>
                    <a:pt x="0" y="16"/>
                    <a:pt x="8" y="16"/>
                  </a:cubicBezTo>
                  <a:cubicBezTo>
                    <a:pt x="8" y="4"/>
                    <a:pt x="7"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4" name="Google Shape;4813;p60">
              <a:extLst>
                <a:ext uri="{FF2B5EF4-FFF2-40B4-BE49-F238E27FC236}">
                  <a16:creationId xmlns:a16="http://schemas.microsoft.com/office/drawing/2014/main" id="{92E9C76D-6EF2-1219-FDA8-D9121B0AD2FC}"/>
                </a:ext>
              </a:extLst>
            </p:cNvPr>
            <p:cNvSpPr/>
            <p:nvPr/>
          </p:nvSpPr>
          <p:spPr>
            <a:xfrm>
              <a:off x="6357375" y="2720650"/>
              <a:ext cx="875" cy="425"/>
            </a:xfrm>
            <a:custGeom>
              <a:avLst/>
              <a:gdLst/>
              <a:ahLst/>
              <a:cxnLst/>
              <a:rect l="l" t="t" r="r" b="b"/>
              <a:pathLst>
                <a:path w="35" h="17" extrusionOk="0">
                  <a:moveTo>
                    <a:pt x="6" y="1"/>
                  </a:moveTo>
                  <a:cubicBezTo>
                    <a:pt x="0" y="1"/>
                    <a:pt x="18" y="16"/>
                    <a:pt x="29" y="16"/>
                  </a:cubicBezTo>
                  <a:cubicBezTo>
                    <a:pt x="31" y="16"/>
                    <a:pt x="33" y="16"/>
                    <a:pt x="34" y="14"/>
                  </a:cubicBezTo>
                  <a:cubicBezTo>
                    <a:pt x="18" y="4"/>
                    <a:pt x="9"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5" name="Google Shape;4814;p60">
              <a:extLst>
                <a:ext uri="{FF2B5EF4-FFF2-40B4-BE49-F238E27FC236}">
                  <a16:creationId xmlns:a16="http://schemas.microsoft.com/office/drawing/2014/main" id="{E6473C93-F5D4-44C8-D1C7-DD2C84C2B52D}"/>
                </a:ext>
              </a:extLst>
            </p:cNvPr>
            <p:cNvSpPr/>
            <p:nvPr/>
          </p:nvSpPr>
          <p:spPr>
            <a:xfrm>
              <a:off x="6358225" y="2720725"/>
              <a:ext cx="325" cy="300"/>
            </a:xfrm>
            <a:custGeom>
              <a:avLst/>
              <a:gdLst/>
              <a:ahLst/>
              <a:cxnLst/>
              <a:rect l="l" t="t" r="r" b="b"/>
              <a:pathLst>
                <a:path w="13" h="12" extrusionOk="0">
                  <a:moveTo>
                    <a:pt x="4" y="1"/>
                  </a:moveTo>
                  <a:cubicBezTo>
                    <a:pt x="0" y="1"/>
                    <a:pt x="0" y="11"/>
                    <a:pt x="0" y="11"/>
                  </a:cubicBezTo>
                  <a:lnTo>
                    <a:pt x="12" y="11"/>
                  </a:lnTo>
                  <a:cubicBezTo>
                    <a:pt x="8" y="4"/>
                    <a:pt x="6"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6" name="Google Shape;4815;p60">
              <a:extLst>
                <a:ext uri="{FF2B5EF4-FFF2-40B4-BE49-F238E27FC236}">
                  <a16:creationId xmlns:a16="http://schemas.microsoft.com/office/drawing/2014/main" id="{A79A6D6A-01AC-7BD3-D790-D951789240AF}"/>
                </a:ext>
              </a:extLst>
            </p:cNvPr>
            <p:cNvSpPr/>
            <p:nvPr/>
          </p:nvSpPr>
          <p:spPr>
            <a:xfrm>
              <a:off x="6353600" y="2719600"/>
              <a:ext cx="650" cy="1025"/>
            </a:xfrm>
            <a:custGeom>
              <a:avLst/>
              <a:gdLst/>
              <a:ahLst/>
              <a:cxnLst/>
              <a:rect l="l" t="t" r="r" b="b"/>
              <a:pathLst>
                <a:path w="26" h="41" extrusionOk="0">
                  <a:moveTo>
                    <a:pt x="13" y="1"/>
                  </a:moveTo>
                  <a:cubicBezTo>
                    <a:pt x="6" y="1"/>
                    <a:pt x="1" y="41"/>
                    <a:pt x="10" y="41"/>
                  </a:cubicBezTo>
                  <a:cubicBezTo>
                    <a:pt x="12" y="41"/>
                    <a:pt x="15" y="39"/>
                    <a:pt x="19" y="33"/>
                  </a:cubicBezTo>
                  <a:cubicBezTo>
                    <a:pt x="20" y="34"/>
                    <a:pt x="21" y="35"/>
                    <a:pt x="21" y="35"/>
                  </a:cubicBezTo>
                  <a:cubicBezTo>
                    <a:pt x="25" y="35"/>
                    <a:pt x="12" y="7"/>
                    <a:pt x="16" y="7"/>
                  </a:cubicBezTo>
                  <a:lnTo>
                    <a:pt x="16" y="7"/>
                  </a:lnTo>
                  <a:cubicBezTo>
                    <a:pt x="16" y="7"/>
                    <a:pt x="17" y="8"/>
                    <a:pt x="19" y="9"/>
                  </a:cubicBezTo>
                  <a:cubicBezTo>
                    <a:pt x="17" y="3"/>
                    <a:pt x="15"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7" name="Google Shape;4816;p60">
              <a:extLst>
                <a:ext uri="{FF2B5EF4-FFF2-40B4-BE49-F238E27FC236}">
                  <a16:creationId xmlns:a16="http://schemas.microsoft.com/office/drawing/2014/main" id="{E68B1823-8183-5E1F-07A2-AEBEF3EDDB4B}"/>
                </a:ext>
              </a:extLst>
            </p:cNvPr>
            <p:cNvSpPr/>
            <p:nvPr/>
          </p:nvSpPr>
          <p:spPr>
            <a:xfrm>
              <a:off x="6358225" y="2722400"/>
              <a:ext cx="175" cy="800"/>
            </a:xfrm>
            <a:custGeom>
              <a:avLst/>
              <a:gdLst/>
              <a:ahLst/>
              <a:cxnLst/>
              <a:rect l="l" t="t" r="r" b="b"/>
              <a:pathLst>
                <a:path w="7" h="32" extrusionOk="0">
                  <a:moveTo>
                    <a:pt x="6" y="1"/>
                  </a:moveTo>
                  <a:lnTo>
                    <a:pt x="6" y="1"/>
                  </a:lnTo>
                  <a:cubicBezTo>
                    <a:pt x="5" y="1"/>
                    <a:pt x="4" y="8"/>
                    <a:pt x="0" y="28"/>
                  </a:cubicBezTo>
                  <a:cubicBezTo>
                    <a:pt x="0" y="31"/>
                    <a:pt x="1" y="32"/>
                    <a:pt x="1" y="32"/>
                  </a:cubicBezTo>
                  <a:cubicBezTo>
                    <a:pt x="2" y="32"/>
                    <a:pt x="6"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8" name="Google Shape;4817;p60">
              <a:extLst>
                <a:ext uri="{FF2B5EF4-FFF2-40B4-BE49-F238E27FC236}">
                  <a16:creationId xmlns:a16="http://schemas.microsoft.com/office/drawing/2014/main" id="{7ED87015-E9F2-5232-944A-B6A0C1F1E66F}"/>
                </a:ext>
              </a:extLst>
            </p:cNvPr>
            <p:cNvSpPr/>
            <p:nvPr/>
          </p:nvSpPr>
          <p:spPr>
            <a:xfrm>
              <a:off x="6356250" y="2723250"/>
              <a:ext cx="700" cy="150"/>
            </a:xfrm>
            <a:custGeom>
              <a:avLst/>
              <a:gdLst/>
              <a:ahLst/>
              <a:cxnLst/>
              <a:rect l="l" t="t" r="r" b="b"/>
              <a:pathLst>
                <a:path w="28" h="6" extrusionOk="0">
                  <a:moveTo>
                    <a:pt x="26" y="0"/>
                  </a:moveTo>
                  <a:cubicBezTo>
                    <a:pt x="24" y="0"/>
                    <a:pt x="0" y="6"/>
                    <a:pt x="8" y="6"/>
                  </a:cubicBezTo>
                  <a:cubicBezTo>
                    <a:pt x="24" y="2"/>
                    <a:pt x="28" y="0"/>
                    <a:pt x="2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9" name="Google Shape;4818;p60">
              <a:extLst>
                <a:ext uri="{FF2B5EF4-FFF2-40B4-BE49-F238E27FC236}">
                  <a16:creationId xmlns:a16="http://schemas.microsoft.com/office/drawing/2014/main" id="{5DE31DFB-D3D8-2520-30B4-16491DCCB44B}"/>
                </a:ext>
              </a:extLst>
            </p:cNvPr>
            <p:cNvSpPr/>
            <p:nvPr/>
          </p:nvSpPr>
          <p:spPr>
            <a:xfrm>
              <a:off x="6357625" y="2723675"/>
              <a:ext cx="1225" cy="25"/>
            </a:xfrm>
            <a:custGeom>
              <a:avLst/>
              <a:gdLst/>
              <a:ahLst/>
              <a:cxnLst/>
              <a:rect l="l" t="t" r="r" b="b"/>
              <a:pathLst>
                <a:path w="49" h="1" extrusionOk="0">
                  <a:moveTo>
                    <a:pt x="1" y="1"/>
                  </a:moveTo>
                  <a:cubicBezTo>
                    <a:pt x="48" y="1"/>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0" name="Google Shape;4819;p60">
              <a:extLst>
                <a:ext uri="{FF2B5EF4-FFF2-40B4-BE49-F238E27FC236}">
                  <a16:creationId xmlns:a16="http://schemas.microsoft.com/office/drawing/2014/main" id="{5268A20F-5035-FA43-05CD-9C090E45F46E}"/>
                </a:ext>
              </a:extLst>
            </p:cNvPr>
            <p:cNvSpPr/>
            <p:nvPr/>
          </p:nvSpPr>
          <p:spPr>
            <a:xfrm>
              <a:off x="6351075" y="2725375"/>
              <a:ext cx="700" cy="200"/>
            </a:xfrm>
            <a:custGeom>
              <a:avLst/>
              <a:gdLst/>
              <a:ahLst/>
              <a:cxnLst/>
              <a:rect l="l" t="t" r="r" b="b"/>
              <a:pathLst>
                <a:path w="28" h="8" extrusionOk="0">
                  <a:moveTo>
                    <a:pt x="19" y="1"/>
                  </a:moveTo>
                  <a:cubicBezTo>
                    <a:pt x="17" y="1"/>
                    <a:pt x="11" y="2"/>
                    <a:pt x="1" y="4"/>
                  </a:cubicBezTo>
                  <a:cubicBezTo>
                    <a:pt x="1" y="7"/>
                    <a:pt x="3" y="8"/>
                    <a:pt x="6" y="8"/>
                  </a:cubicBezTo>
                  <a:cubicBezTo>
                    <a:pt x="14" y="8"/>
                    <a:pt x="27" y="1"/>
                    <a:pt x="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1" name="Google Shape;4820;p60">
              <a:extLst>
                <a:ext uri="{FF2B5EF4-FFF2-40B4-BE49-F238E27FC236}">
                  <a16:creationId xmlns:a16="http://schemas.microsoft.com/office/drawing/2014/main" id="{7EE1ACAB-A41B-E22D-CC4E-B6047D36F2D4}"/>
                </a:ext>
              </a:extLst>
            </p:cNvPr>
            <p:cNvSpPr/>
            <p:nvPr/>
          </p:nvSpPr>
          <p:spPr>
            <a:xfrm>
              <a:off x="6353525" y="2726475"/>
              <a:ext cx="250" cy="800"/>
            </a:xfrm>
            <a:custGeom>
              <a:avLst/>
              <a:gdLst/>
              <a:ahLst/>
              <a:cxnLst/>
              <a:rect l="l" t="t" r="r" b="b"/>
              <a:pathLst>
                <a:path w="10" h="32" extrusionOk="0">
                  <a:moveTo>
                    <a:pt x="1" y="0"/>
                  </a:moveTo>
                  <a:lnTo>
                    <a:pt x="1" y="0"/>
                  </a:lnTo>
                  <a:cubicBezTo>
                    <a:pt x="0" y="0"/>
                    <a:pt x="3" y="12"/>
                    <a:pt x="10" y="32"/>
                  </a:cubicBezTo>
                  <a:cubicBezTo>
                    <a:pt x="4" y="9"/>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2" name="Google Shape;4821;p60">
              <a:extLst>
                <a:ext uri="{FF2B5EF4-FFF2-40B4-BE49-F238E27FC236}">
                  <a16:creationId xmlns:a16="http://schemas.microsoft.com/office/drawing/2014/main" id="{09F02957-8F75-80E3-61F1-C4A8537E053D}"/>
                </a:ext>
              </a:extLst>
            </p:cNvPr>
            <p:cNvSpPr/>
            <p:nvPr/>
          </p:nvSpPr>
          <p:spPr>
            <a:xfrm>
              <a:off x="6352350" y="2727550"/>
              <a:ext cx="825" cy="975"/>
            </a:xfrm>
            <a:custGeom>
              <a:avLst/>
              <a:gdLst/>
              <a:ahLst/>
              <a:cxnLst/>
              <a:rect l="l" t="t" r="r" b="b"/>
              <a:pathLst>
                <a:path w="33" h="39" extrusionOk="0">
                  <a:moveTo>
                    <a:pt x="9" y="0"/>
                  </a:moveTo>
                  <a:cubicBezTo>
                    <a:pt x="9" y="11"/>
                    <a:pt x="0" y="39"/>
                    <a:pt x="13" y="39"/>
                  </a:cubicBezTo>
                  <a:cubicBezTo>
                    <a:pt x="15" y="39"/>
                    <a:pt x="18" y="38"/>
                    <a:pt x="21" y="36"/>
                  </a:cubicBezTo>
                  <a:cubicBezTo>
                    <a:pt x="9" y="24"/>
                    <a:pt x="33" y="12"/>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3" name="Google Shape;4822;p60">
              <a:extLst>
                <a:ext uri="{FF2B5EF4-FFF2-40B4-BE49-F238E27FC236}">
                  <a16:creationId xmlns:a16="http://schemas.microsoft.com/office/drawing/2014/main" id="{1683B702-B35B-EBFD-7338-DA1B9DC75988}"/>
                </a:ext>
              </a:extLst>
            </p:cNvPr>
            <p:cNvSpPr/>
            <p:nvPr/>
          </p:nvSpPr>
          <p:spPr>
            <a:xfrm>
              <a:off x="6344300" y="2727400"/>
              <a:ext cx="250" cy="1375"/>
            </a:xfrm>
            <a:custGeom>
              <a:avLst/>
              <a:gdLst/>
              <a:ahLst/>
              <a:cxnLst/>
              <a:rect l="l" t="t" r="r" b="b"/>
              <a:pathLst>
                <a:path w="10" h="55" extrusionOk="0">
                  <a:moveTo>
                    <a:pt x="1" y="0"/>
                  </a:moveTo>
                  <a:cubicBezTo>
                    <a:pt x="0" y="0"/>
                    <a:pt x="3" y="22"/>
                    <a:pt x="10" y="54"/>
                  </a:cubicBezTo>
                  <a:cubicBezTo>
                    <a:pt x="4" y="16"/>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4" name="Google Shape;4823;p60">
              <a:extLst>
                <a:ext uri="{FF2B5EF4-FFF2-40B4-BE49-F238E27FC236}">
                  <a16:creationId xmlns:a16="http://schemas.microsoft.com/office/drawing/2014/main" id="{ABFEF8B5-DB7F-66DA-CF88-FD20CE27747B}"/>
                </a:ext>
              </a:extLst>
            </p:cNvPr>
            <p:cNvSpPr/>
            <p:nvPr/>
          </p:nvSpPr>
          <p:spPr>
            <a:xfrm>
              <a:off x="6339075" y="2733800"/>
              <a:ext cx="425" cy="1150"/>
            </a:xfrm>
            <a:custGeom>
              <a:avLst/>
              <a:gdLst/>
              <a:ahLst/>
              <a:cxnLst/>
              <a:rect l="l" t="t" r="r" b="b"/>
              <a:pathLst>
                <a:path w="17" h="46" extrusionOk="0">
                  <a:moveTo>
                    <a:pt x="16" y="0"/>
                  </a:moveTo>
                  <a:cubicBezTo>
                    <a:pt x="3" y="27"/>
                    <a:pt x="1" y="46"/>
                    <a:pt x="3" y="46"/>
                  </a:cubicBezTo>
                  <a:cubicBezTo>
                    <a:pt x="6" y="46"/>
                    <a:pt x="11" y="33"/>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5" name="Google Shape;4824;p60">
              <a:extLst>
                <a:ext uri="{FF2B5EF4-FFF2-40B4-BE49-F238E27FC236}">
                  <a16:creationId xmlns:a16="http://schemas.microsoft.com/office/drawing/2014/main" id="{6921391A-71F6-447C-168B-33F9EB571E2A}"/>
                </a:ext>
              </a:extLst>
            </p:cNvPr>
            <p:cNvSpPr/>
            <p:nvPr/>
          </p:nvSpPr>
          <p:spPr>
            <a:xfrm>
              <a:off x="6315650" y="2742425"/>
              <a:ext cx="825" cy="550"/>
            </a:xfrm>
            <a:custGeom>
              <a:avLst/>
              <a:gdLst/>
              <a:ahLst/>
              <a:cxnLst/>
              <a:rect l="l" t="t" r="r" b="b"/>
              <a:pathLst>
                <a:path w="33" h="22" extrusionOk="0">
                  <a:moveTo>
                    <a:pt x="1" y="1"/>
                  </a:moveTo>
                  <a:lnTo>
                    <a:pt x="1" y="1"/>
                  </a:lnTo>
                  <a:cubicBezTo>
                    <a:pt x="21" y="17"/>
                    <a:pt x="29" y="22"/>
                    <a:pt x="30" y="22"/>
                  </a:cubicBezTo>
                  <a:cubicBezTo>
                    <a:pt x="33" y="22"/>
                    <a:pt x="9"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6" name="Google Shape;4825;p60">
              <a:extLst>
                <a:ext uri="{FF2B5EF4-FFF2-40B4-BE49-F238E27FC236}">
                  <a16:creationId xmlns:a16="http://schemas.microsoft.com/office/drawing/2014/main" id="{4AFFCD68-FC23-D7D2-D2BD-09F34F476026}"/>
                </a:ext>
              </a:extLst>
            </p:cNvPr>
            <p:cNvSpPr/>
            <p:nvPr/>
          </p:nvSpPr>
          <p:spPr>
            <a:xfrm>
              <a:off x="6310450" y="2742125"/>
              <a:ext cx="175" cy="925"/>
            </a:xfrm>
            <a:custGeom>
              <a:avLst/>
              <a:gdLst/>
              <a:ahLst/>
              <a:cxnLst/>
              <a:rect l="l" t="t" r="r" b="b"/>
              <a:pathLst>
                <a:path w="7" h="37" extrusionOk="0">
                  <a:moveTo>
                    <a:pt x="1" y="0"/>
                  </a:moveTo>
                  <a:cubicBezTo>
                    <a:pt x="1" y="0"/>
                    <a:pt x="1" y="10"/>
                    <a:pt x="6" y="37"/>
                  </a:cubicBezTo>
                  <a:cubicBezTo>
                    <a:pt x="6" y="17"/>
                    <a:pt x="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7" name="Google Shape;4826;p60">
              <a:extLst>
                <a:ext uri="{FF2B5EF4-FFF2-40B4-BE49-F238E27FC236}">
                  <a16:creationId xmlns:a16="http://schemas.microsoft.com/office/drawing/2014/main" id="{F2FD9E7D-75FB-63AE-2DA8-B12FD9E09EDA}"/>
                </a:ext>
              </a:extLst>
            </p:cNvPr>
            <p:cNvSpPr/>
            <p:nvPr/>
          </p:nvSpPr>
          <p:spPr>
            <a:xfrm>
              <a:off x="6306325" y="2744575"/>
              <a:ext cx="725" cy="550"/>
            </a:xfrm>
            <a:custGeom>
              <a:avLst/>
              <a:gdLst/>
              <a:ahLst/>
              <a:cxnLst/>
              <a:rect l="l" t="t" r="r" b="b"/>
              <a:pathLst>
                <a:path w="28" h="22" extrusionOk="0">
                  <a:moveTo>
                    <a:pt x="3" y="0"/>
                  </a:moveTo>
                  <a:cubicBezTo>
                    <a:pt x="1" y="0"/>
                    <a:pt x="1" y="5"/>
                    <a:pt x="5" y="22"/>
                  </a:cubicBezTo>
                  <a:cubicBezTo>
                    <a:pt x="14" y="22"/>
                    <a:pt x="16" y="15"/>
                    <a:pt x="22" y="12"/>
                  </a:cubicBezTo>
                  <a:lnTo>
                    <a:pt x="22" y="12"/>
                  </a:lnTo>
                  <a:cubicBezTo>
                    <a:pt x="22" y="12"/>
                    <a:pt x="23" y="12"/>
                    <a:pt x="24" y="12"/>
                  </a:cubicBezTo>
                  <a:cubicBezTo>
                    <a:pt x="26" y="12"/>
                    <a:pt x="27" y="11"/>
                    <a:pt x="29" y="10"/>
                  </a:cubicBezTo>
                  <a:lnTo>
                    <a:pt x="29" y="10"/>
                  </a:lnTo>
                  <a:cubicBezTo>
                    <a:pt x="26" y="10"/>
                    <a:pt x="24" y="11"/>
                    <a:pt x="22" y="12"/>
                  </a:cubicBezTo>
                  <a:lnTo>
                    <a:pt x="22" y="12"/>
                  </a:lnTo>
                  <a:cubicBezTo>
                    <a:pt x="15" y="10"/>
                    <a:pt x="7"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8" name="Google Shape;4827;p60">
              <a:extLst>
                <a:ext uri="{FF2B5EF4-FFF2-40B4-BE49-F238E27FC236}">
                  <a16:creationId xmlns:a16="http://schemas.microsoft.com/office/drawing/2014/main" id="{A9BF4D63-6A2C-047B-ACB5-5CF5B5A25A97}"/>
                </a:ext>
              </a:extLst>
            </p:cNvPr>
            <p:cNvSpPr/>
            <p:nvPr/>
          </p:nvSpPr>
          <p:spPr>
            <a:xfrm>
              <a:off x="6350925" y="2607225"/>
              <a:ext cx="775" cy="475"/>
            </a:xfrm>
            <a:custGeom>
              <a:avLst/>
              <a:gdLst/>
              <a:ahLst/>
              <a:cxnLst/>
              <a:rect l="l" t="t" r="r" b="b"/>
              <a:pathLst>
                <a:path w="31" h="19" extrusionOk="0">
                  <a:moveTo>
                    <a:pt x="14" y="0"/>
                  </a:moveTo>
                  <a:cubicBezTo>
                    <a:pt x="7" y="0"/>
                    <a:pt x="1" y="3"/>
                    <a:pt x="7" y="3"/>
                  </a:cubicBezTo>
                  <a:cubicBezTo>
                    <a:pt x="7" y="15"/>
                    <a:pt x="13" y="18"/>
                    <a:pt x="19" y="18"/>
                  </a:cubicBezTo>
                  <a:cubicBezTo>
                    <a:pt x="25" y="18"/>
                    <a:pt x="30" y="15"/>
                    <a:pt x="30" y="15"/>
                  </a:cubicBezTo>
                  <a:cubicBezTo>
                    <a:pt x="30" y="3"/>
                    <a:pt x="22" y="0"/>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9" name="Google Shape;4828;p60">
              <a:extLst>
                <a:ext uri="{FF2B5EF4-FFF2-40B4-BE49-F238E27FC236}">
                  <a16:creationId xmlns:a16="http://schemas.microsoft.com/office/drawing/2014/main" id="{51A70AE6-D4A4-B44E-ACAF-24C86272252B}"/>
                </a:ext>
              </a:extLst>
            </p:cNvPr>
            <p:cNvSpPr/>
            <p:nvPr/>
          </p:nvSpPr>
          <p:spPr>
            <a:xfrm>
              <a:off x="6347500" y="2599550"/>
              <a:ext cx="25" cy="25"/>
            </a:xfrm>
            <a:custGeom>
              <a:avLst/>
              <a:gdLst/>
              <a:ahLst/>
              <a:cxnLst/>
              <a:rect l="l" t="t" r="r" b="b"/>
              <a:pathLst>
                <a:path w="1" h="1" extrusionOk="0">
                  <a:moveTo>
                    <a:pt x="1" y="1"/>
                  </a:move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0" name="Google Shape;4829;p60">
              <a:extLst>
                <a:ext uri="{FF2B5EF4-FFF2-40B4-BE49-F238E27FC236}">
                  <a16:creationId xmlns:a16="http://schemas.microsoft.com/office/drawing/2014/main" id="{728D9532-4073-C200-37A1-85500A63068C}"/>
                </a:ext>
              </a:extLst>
            </p:cNvPr>
            <p:cNvSpPr/>
            <p:nvPr/>
          </p:nvSpPr>
          <p:spPr>
            <a:xfrm>
              <a:off x="6347500" y="2599550"/>
              <a:ext cx="700" cy="1100"/>
            </a:xfrm>
            <a:custGeom>
              <a:avLst/>
              <a:gdLst/>
              <a:ahLst/>
              <a:cxnLst/>
              <a:rect l="l" t="t" r="r" b="b"/>
              <a:pathLst>
                <a:path w="28" h="44" extrusionOk="0">
                  <a:moveTo>
                    <a:pt x="1" y="1"/>
                  </a:moveTo>
                  <a:cubicBezTo>
                    <a:pt x="10" y="10"/>
                    <a:pt x="28" y="43"/>
                    <a:pt x="28" y="43"/>
                  </a:cubicBezTo>
                  <a:cubicBezTo>
                    <a:pt x="28" y="43"/>
                    <a:pt x="27" y="41"/>
                    <a:pt x="25" y="36"/>
                  </a:cubicBezTo>
                  <a:cubicBezTo>
                    <a:pt x="13" y="13"/>
                    <a:pt x="13"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1" name="Google Shape;4830;p60">
              <a:extLst>
                <a:ext uri="{FF2B5EF4-FFF2-40B4-BE49-F238E27FC236}">
                  <a16:creationId xmlns:a16="http://schemas.microsoft.com/office/drawing/2014/main" id="{66176462-2D65-F31F-8918-BE5DE44F4387}"/>
                </a:ext>
              </a:extLst>
            </p:cNvPr>
            <p:cNvSpPr/>
            <p:nvPr/>
          </p:nvSpPr>
          <p:spPr>
            <a:xfrm>
              <a:off x="6344225" y="2594500"/>
              <a:ext cx="3600" cy="3600"/>
            </a:xfrm>
            <a:custGeom>
              <a:avLst/>
              <a:gdLst/>
              <a:ahLst/>
              <a:cxnLst/>
              <a:rect l="l" t="t" r="r" b="b"/>
              <a:pathLst>
                <a:path w="144" h="144" extrusionOk="0">
                  <a:moveTo>
                    <a:pt x="48" y="0"/>
                  </a:moveTo>
                  <a:lnTo>
                    <a:pt x="48" y="0"/>
                  </a:lnTo>
                  <a:cubicBezTo>
                    <a:pt x="1" y="60"/>
                    <a:pt x="132" y="131"/>
                    <a:pt x="144" y="143"/>
                  </a:cubicBezTo>
                  <a:cubicBezTo>
                    <a:pt x="108" y="96"/>
                    <a:pt x="84" y="48"/>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2" name="Google Shape;4831;p60">
              <a:extLst>
                <a:ext uri="{FF2B5EF4-FFF2-40B4-BE49-F238E27FC236}">
                  <a16:creationId xmlns:a16="http://schemas.microsoft.com/office/drawing/2014/main" id="{C44ED1D3-63A7-BB9B-4BF5-74B04DFB15BE}"/>
                </a:ext>
              </a:extLst>
            </p:cNvPr>
            <p:cNvSpPr/>
            <p:nvPr/>
          </p:nvSpPr>
          <p:spPr>
            <a:xfrm>
              <a:off x="6345650" y="2589875"/>
              <a:ext cx="700" cy="775"/>
            </a:xfrm>
            <a:custGeom>
              <a:avLst/>
              <a:gdLst/>
              <a:ahLst/>
              <a:cxnLst/>
              <a:rect l="l" t="t" r="r" b="b"/>
              <a:pathLst>
                <a:path w="28" h="31" extrusionOk="0">
                  <a:moveTo>
                    <a:pt x="3" y="0"/>
                  </a:moveTo>
                  <a:cubicBezTo>
                    <a:pt x="0" y="0"/>
                    <a:pt x="2" y="6"/>
                    <a:pt x="15" y="19"/>
                  </a:cubicBezTo>
                  <a:cubicBezTo>
                    <a:pt x="18" y="22"/>
                    <a:pt x="22" y="26"/>
                    <a:pt x="27" y="31"/>
                  </a:cubicBezTo>
                  <a:cubicBezTo>
                    <a:pt x="27" y="16"/>
                    <a:pt x="8"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3" name="Google Shape;4832;p60">
              <a:extLst>
                <a:ext uri="{FF2B5EF4-FFF2-40B4-BE49-F238E27FC236}">
                  <a16:creationId xmlns:a16="http://schemas.microsoft.com/office/drawing/2014/main" id="{DBF5E6FC-C0F1-A96C-C0A9-3689D736FDD9}"/>
                </a:ext>
              </a:extLst>
            </p:cNvPr>
            <p:cNvSpPr/>
            <p:nvPr/>
          </p:nvSpPr>
          <p:spPr>
            <a:xfrm>
              <a:off x="6346325" y="2590150"/>
              <a:ext cx="350" cy="375"/>
            </a:xfrm>
            <a:custGeom>
              <a:avLst/>
              <a:gdLst/>
              <a:ahLst/>
              <a:cxnLst/>
              <a:rect l="l" t="t" r="r" b="b"/>
              <a:pathLst>
                <a:path w="14" h="15" extrusionOk="0">
                  <a:moveTo>
                    <a:pt x="3" y="1"/>
                  </a:moveTo>
                  <a:cubicBezTo>
                    <a:pt x="1" y="1"/>
                    <a:pt x="0" y="3"/>
                    <a:pt x="0" y="8"/>
                  </a:cubicBezTo>
                  <a:cubicBezTo>
                    <a:pt x="5" y="13"/>
                    <a:pt x="8" y="15"/>
                    <a:pt x="10" y="15"/>
                  </a:cubicBezTo>
                  <a:cubicBezTo>
                    <a:pt x="14" y="15"/>
                    <a:pt x="7"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4" name="Google Shape;4833;p60">
              <a:extLst>
                <a:ext uri="{FF2B5EF4-FFF2-40B4-BE49-F238E27FC236}">
                  <a16:creationId xmlns:a16="http://schemas.microsoft.com/office/drawing/2014/main" id="{9EE03935-395D-D9C7-4A0E-3B940C7C3D34}"/>
                </a:ext>
              </a:extLst>
            </p:cNvPr>
            <p:cNvSpPr/>
            <p:nvPr/>
          </p:nvSpPr>
          <p:spPr>
            <a:xfrm>
              <a:off x="6343800" y="2587300"/>
              <a:ext cx="1200" cy="375"/>
            </a:xfrm>
            <a:custGeom>
              <a:avLst/>
              <a:gdLst/>
              <a:ahLst/>
              <a:cxnLst/>
              <a:rect l="l" t="t" r="r" b="b"/>
              <a:pathLst>
                <a:path w="48" h="15" extrusionOk="0">
                  <a:moveTo>
                    <a:pt x="23" y="1"/>
                  </a:moveTo>
                  <a:cubicBezTo>
                    <a:pt x="13" y="1"/>
                    <a:pt x="1" y="4"/>
                    <a:pt x="6" y="15"/>
                  </a:cubicBezTo>
                  <a:cubicBezTo>
                    <a:pt x="47" y="8"/>
                    <a:pt x="37" y="1"/>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5" name="Google Shape;4834;p60">
              <a:extLst>
                <a:ext uri="{FF2B5EF4-FFF2-40B4-BE49-F238E27FC236}">
                  <a16:creationId xmlns:a16="http://schemas.microsoft.com/office/drawing/2014/main" id="{62E25D8D-8F4B-0EFD-FF7B-FEC6BF6A958B}"/>
                </a:ext>
              </a:extLst>
            </p:cNvPr>
            <p:cNvSpPr/>
            <p:nvPr/>
          </p:nvSpPr>
          <p:spPr>
            <a:xfrm>
              <a:off x="6343650" y="2587350"/>
              <a:ext cx="300" cy="325"/>
            </a:xfrm>
            <a:custGeom>
              <a:avLst/>
              <a:gdLst/>
              <a:ahLst/>
              <a:cxnLst/>
              <a:rect l="l" t="t" r="r" b="b"/>
              <a:pathLst>
                <a:path w="12" h="13" extrusionOk="0">
                  <a:moveTo>
                    <a:pt x="12" y="13"/>
                  </a:moveTo>
                  <a:cubicBezTo>
                    <a:pt x="0" y="1"/>
                    <a:pt x="12" y="13"/>
                    <a:pt x="12"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6" name="Google Shape;4835;p60">
              <a:extLst>
                <a:ext uri="{FF2B5EF4-FFF2-40B4-BE49-F238E27FC236}">
                  <a16:creationId xmlns:a16="http://schemas.microsoft.com/office/drawing/2014/main" id="{194216CD-C7CB-2407-6DB2-AB9FEB3D4DD7}"/>
                </a:ext>
              </a:extLst>
            </p:cNvPr>
            <p:cNvSpPr/>
            <p:nvPr/>
          </p:nvSpPr>
          <p:spPr>
            <a:xfrm>
              <a:off x="6342300" y="2586925"/>
              <a:ext cx="775" cy="1050"/>
            </a:xfrm>
            <a:custGeom>
              <a:avLst/>
              <a:gdLst/>
              <a:ahLst/>
              <a:cxnLst/>
              <a:rect l="l" t="t" r="r" b="b"/>
              <a:pathLst>
                <a:path w="31" h="42" extrusionOk="0">
                  <a:moveTo>
                    <a:pt x="1" y="0"/>
                  </a:moveTo>
                  <a:cubicBezTo>
                    <a:pt x="1" y="0"/>
                    <a:pt x="2" y="8"/>
                    <a:pt x="6" y="30"/>
                  </a:cubicBezTo>
                  <a:cubicBezTo>
                    <a:pt x="6" y="22"/>
                    <a:pt x="2" y="0"/>
                    <a:pt x="1" y="0"/>
                  </a:cubicBezTo>
                  <a:close/>
                  <a:moveTo>
                    <a:pt x="6" y="30"/>
                  </a:moveTo>
                  <a:cubicBezTo>
                    <a:pt x="18" y="30"/>
                    <a:pt x="30" y="41"/>
                    <a:pt x="30" y="41"/>
                  </a:cubicBezTo>
                  <a:cubicBezTo>
                    <a:pt x="30" y="41"/>
                    <a:pt x="30" y="30"/>
                    <a:pt x="6" y="3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7" name="Google Shape;4836;p60">
              <a:extLst>
                <a:ext uri="{FF2B5EF4-FFF2-40B4-BE49-F238E27FC236}">
                  <a16:creationId xmlns:a16="http://schemas.microsoft.com/office/drawing/2014/main" id="{925B8F2A-24BB-F907-084D-C47329039EE5}"/>
                </a:ext>
              </a:extLst>
            </p:cNvPr>
            <p:cNvSpPr/>
            <p:nvPr/>
          </p:nvSpPr>
          <p:spPr>
            <a:xfrm>
              <a:off x="6343350" y="2588250"/>
              <a:ext cx="600" cy="325"/>
            </a:xfrm>
            <a:custGeom>
              <a:avLst/>
              <a:gdLst/>
              <a:ahLst/>
              <a:cxnLst/>
              <a:rect l="l" t="t" r="r" b="b"/>
              <a:pathLst>
                <a:path w="24" h="13" extrusionOk="0">
                  <a:moveTo>
                    <a:pt x="24" y="12"/>
                  </a:moveTo>
                  <a:cubicBezTo>
                    <a:pt x="0" y="0"/>
                    <a:pt x="24" y="12"/>
                    <a:pt x="24"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8" name="Google Shape;4837;p60">
              <a:extLst>
                <a:ext uri="{FF2B5EF4-FFF2-40B4-BE49-F238E27FC236}">
                  <a16:creationId xmlns:a16="http://schemas.microsoft.com/office/drawing/2014/main" id="{2F360495-037C-C4A9-4CA7-A864BFE4B289}"/>
                </a:ext>
              </a:extLst>
            </p:cNvPr>
            <p:cNvSpPr/>
            <p:nvPr/>
          </p:nvSpPr>
          <p:spPr>
            <a:xfrm>
              <a:off x="6342750" y="2587950"/>
              <a:ext cx="1200" cy="625"/>
            </a:xfrm>
            <a:custGeom>
              <a:avLst/>
              <a:gdLst/>
              <a:ahLst/>
              <a:cxnLst/>
              <a:rect l="l" t="t" r="r" b="b"/>
              <a:pathLst>
                <a:path w="48" h="25" extrusionOk="0">
                  <a:moveTo>
                    <a:pt x="48" y="24"/>
                  </a:moveTo>
                  <a:cubicBezTo>
                    <a:pt x="0" y="0"/>
                    <a:pt x="0" y="0"/>
                    <a:pt x="48"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9" name="Google Shape;4838;p60">
              <a:extLst>
                <a:ext uri="{FF2B5EF4-FFF2-40B4-BE49-F238E27FC236}">
                  <a16:creationId xmlns:a16="http://schemas.microsoft.com/office/drawing/2014/main" id="{AEFD3065-26A5-40E2-5AC8-4495E19FFDB3}"/>
                </a:ext>
              </a:extLst>
            </p:cNvPr>
            <p:cNvSpPr/>
            <p:nvPr/>
          </p:nvSpPr>
          <p:spPr>
            <a:xfrm>
              <a:off x="6343650" y="2589150"/>
              <a:ext cx="1525" cy="1550"/>
            </a:xfrm>
            <a:custGeom>
              <a:avLst/>
              <a:gdLst/>
              <a:ahLst/>
              <a:cxnLst/>
              <a:rect l="l" t="t" r="r" b="b"/>
              <a:pathLst>
                <a:path w="61" h="62" extrusionOk="0">
                  <a:moveTo>
                    <a:pt x="24" y="0"/>
                  </a:moveTo>
                  <a:cubicBezTo>
                    <a:pt x="24" y="19"/>
                    <a:pt x="32" y="39"/>
                    <a:pt x="15" y="39"/>
                  </a:cubicBezTo>
                  <a:cubicBezTo>
                    <a:pt x="12" y="39"/>
                    <a:pt x="7" y="38"/>
                    <a:pt x="0" y="36"/>
                  </a:cubicBezTo>
                  <a:lnTo>
                    <a:pt x="0" y="36"/>
                  </a:lnTo>
                  <a:cubicBezTo>
                    <a:pt x="22" y="53"/>
                    <a:pt x="37" y="61"/>
                    <a:pt x="46" y="61"/>
                  </a:cubicBezTo>
                  <a:cubicBezTo>
                    <a:pt x="60" y="61"/>
                    <a:pt x="54" y="38"/>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0" name="Google Shape;4839;p60">
              <a:extLst>
                <a:ext uri="{FF2B5EF4-FFF2-40B4-BE49-F238E27FC236}">
                  <a16:creationId xmlns:a16="http://schemas.microsoft.com/office/drawing/2014/main" id="{46881E25-DB63-CE12-6B31-76A8F9D13F0E}"/>
                </a:ext>
              </a:extLst>
            </p:cNvPr>
            <p:cNvSpPr/>
            <p:nvPr/>
          </p:nvSpPr>
          <p:spPr>
            <a:xfrm>
              <a:off x="6344225" y="2594800"/>
              <a:ext cx="925" cy="2100"/>
            </a:xfrm>
            <a:custGeom>
              <a:avLst/>
              <a:gdLst/>
              <a:ahLst/>
              <a:cxnLst/>
              <a:rect l="l" t="t" r="r" b="b"/>
              <a:pathLst>
                <a:path w="37" h="84" extrusionOk="0">
                  <a:moveTo>
                    <a:pt x="1" y="0"/>
                  </a:moveTo>
                  <a:cubicBezTo>
                    <a:pt x="37" y="84"/>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1" name="Google Shape;4840;p60">
              <a:extLst>
                <a:ext uri="{FF2B5EF4-FFF2-40B4-BE49-F238E27FC236}">
                  <a16:creationId xmlns:a16="http://schemas.microsoft.com/office/drawing/2014/main" id="{943B8EDD-BE07-E178-9034-B83E1E9B311A}"/>
                </a:ext>
              </a:extLst>
            </p:cNvPr>
            <p:cNvSpPr/>
            <p:nvPr/>
          </p:nvSpPr>
          <p:spPr>
            <a:xfrm>
              <a:off x="6339175" y="2583250"/>
              <a:ext cx="425" cy="1150"/>
            </a:xfrm>
            <a:custGeom>
              <a:avLst/>
              <a:gdLst/>
              <a:ahLst/>
              <a:cxnLst/>
              <a:rect l="l" t="t" r="r" b="b"/>
              <a:pathLst>
                <a:path w="17" h="46" extrusionOk="0">
                  <a:moveTo>
                    <a:pt x="16" y="0"/>
                  </a:moveTo>
                  <a:cubicBezTo>
                    <a:pt x="15" y="0"/>
                    <a:pt x="0" y="38"/>
                    <a:pt x="0" y="46"/>
                  </a:cubicBezTo>
                  <a:cubicBezTo>
                    <a:pt x="13" y="12"/>
                    <a:pt x="17"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2" name="Google Shape;4841;p60">
              <a:extLst>
                <a:ext uri="{FF2B5EF4-FFF2-40B4-BE49-F238E27FC236}">
                  <a16:creationId xmlns:a16="http://schemas.microsoft.com/office/drawing/2014/main" id="{44D31B83-2D79-5463-446F-F00B7A0D94F4}"/>
                </a:ext>
              </a:extLst>
            </p:cNvPr>
            <p:cNvSpPr/>
            <p:nvPr/>
          </p:nvSpPr>
          <p:spPr>
            <a:xfrm>
              <a:off x="6337975" y="2584075"/>
              <a:ext cx="1225" cy="525"/>
            </a:xfrm>
            <a:custGeom>
              <a:avLst/>
              <a:gdLst/>
              <a:ahLst/>
              <a:cxnLst/>
              <a:rect l="l" t="t" r="r" b="b"/>
              <a:pathLst>
                <a:path w="49" h="21" extrusionOk="0">
                  <a:moveTo>
                    <a:pt x="1" y="1"/>
                  </a:moveTo>
                  <a:lnTo>
                    <a:pt x="1" y="1"/>
                  </a:lnTo>
                  <a:cubicBezTo>
                    <a:pt x="22" y="15"/>
                    <a:pt x="34" y="20"/>
                    <a:pt x="41" y="20"/>
                  </a:cubicBezTo>
                  <a:cubicBezTo>
                    <a:pt x="46" y="20"/>
                    <a:pt x="48" y="17"/>
                    <a:pt x="48" y="13"/>
                  </a:cubicBezTo>
                  <a:cubicBezTo>
                    <a:pt x="48" y="13"/>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3" name="Google Shape;4842;p60">
              <a:extLst>
                <a:ext uri="{FF2B5EF4-FFF2-40B4-BE49-F238E27FC236}">
                  <a16:creationId xmlns:a16="http://schemas.microsoft.com/office/drawing/2014/main" id="{8828397F-4263-5CB1-01CA-A1E01AEEB813}"/>
                </a:ext>
              </a:extLst>
            </p:cNvPr>
            <p:cNvSpPr/>
            <p:nvPr/>
          </p:nvSpPr>
          <p:spPr>
            <a:xfrm>
              <a:off x="6340800" y="2588500"/>
              <a:ext cx="2575" cy="700"/>
            </a:xfrm>
            <a:custGeom>
              <a:avLst/>
              <a:gdLst/>
              <a:ahLst/>
              <a:cxnLst/>
              <a:rect l="l" t="t" r="r" b="b"/>
              <a:pathLst>
                <a:path w="103" h="28" extrusionOk="0">
                  <a:moveTo>
                    <a:pt x="9" y="0"/>
                  </a:moveTo>
                  <a:lnTo>
                    <a:pt x="9" y="0"/>
                  </a:lnTo>
                  <a:cubicBezTo>
                    <a:pt x="0" y="0"/>
                    <a:pt x="78" y="28"/>
                    <a:pt x="98" y="28"/>
                  </a:cubicBezTo>
                  <a:cubicBezTo>
                    <a:pt x="100" y="28"/>
                    <a:pt x="102" y="27"/>
                    <a:pt x="102" y="26"/>
                  </a:cubicBezTo>
                  <a:cubicBezTo>
                    <a:pt x="78" y="26"/>
                    <a:pt x="43" y="14"/>
                    <a:pt x="19" y="2"/>
                  </a:cubicBezTo>
                  <a:cubicBezTo>
                    <a:pt x="13" y="1"/>
                    <a:pt x="10"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4" name="Google Shape;4843;p60">
              <a:extLst>
                <a:ext uri="{FF2B5EF4-FFF2-40B4-BE49-F238E27FC236}">
                  <a16:creationId xmlns:a16="http://schemas.microsoft.com/office/drawing/2014/main" id="{E06DA201-A0F0-2838-2D13-CFBE20B7FFA0}"/>
                </a:ext>
              </a:extLst>
            </p:cNvPr>
            <p:cNvSpPr/>
            <p:nvPr/>
          </p:nvSpPr>
          <p:spPr>
            <a:xfrm>
              <a:off x="6335125" y="2580600"/>
              <a:ext cx="1400" cy="725"/>
            </a:xfrm>
            <a:custGeom>
              <a:avLst/>
              <a:gdLst/>
              <a:ahLst/>
              <a:cxnLst/>
              <a:rect l="l" t="t" r="r" b="b"/>
              <a:pathLst>
                <a:path w="56" h="28" extrusionOk="0">
                  <a:moveTo>
                    <a:pt x="55" y="0"/>
                  </a:moveTo>
                  <a:cubicBezTo>
                    <a:pt x="53" y="0"/>
                    <a:pt x="0" y="29"/>
                    <a:pt x="2" y="29"/>
                  </a:cubicBezTo>
                  <a:cubicBezTo>
                    <a:pt x="3" y="29"/>
                    <a:pt x="8" y="27"/>
                    <a:pt x="20" y="21"/>
                  </a:cubicBezTo>
                  <a:cubicBezTo>
                    <a:pt x="46" y="6"/>
                    <a:pt x="55" y="0"/>
                    <a:pt x="5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5" name="Google Shape;4844;p60">
              <a:extLst>
                <a:ext uri="{FF2B5EF4-FFF2-40B4-BE49-F238E27FC236}">
                  <a16:creationId xmlns:a16="http://schemas.microsoft.com/office/drawing/2014/main" id="{5C30D6DE-FE77-AEB8-ECB5-13D207DF970F}"/>
                </a:ext>
              </a:extLst>
            </p:cNvPr>
            <p:cNvSpPr/>
            <p:nvPr/>
          </p:nvSpPr>
          <p:spPr>
            <a:xfrm>
              <a:off x="6331125" y="2578725"/>
              <a:ext cx="2125" cy="1200"/>
            </a:xfrm>
            <a:custGeom>
              <a:avLst/>
              <a:gdLst/>
              <a:ahLst/>
              <a:cxnLst/>
              <a:rect l="l" t="t" r="r" b="b"/>
              <a:pathLst>
                <a:path w="85" h="48" extrusionOk="0">
                  <a:moveTo>
                    <a:pt x="84" y="0"/>
                  </a:moveTo>
                  <a:cubicBezTo>
                    <a:pt x="60" y="0"/>
                    <a:pt x="25" y="12"/>
                    <a:pt x="1" y="12"/>
                  </a:cubicBezTo>
                  <a:cubicBezTo>
                    <a:pt x="25" y="24"/>
                    <a:pt x="49" y="36"/>
                    <a:pt x="72" y="48"/>
                  </a:cubicBezTo>
                  <a:cubicBezTo>
                    <a:pt x="84" y="36"/>
                    <a:pt x="84" y="12"/>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6" name="Google Shape;4845;p60">
              <a:extLst>
                <a:ext uri="{FF2B5EF4-FFF2-40B4-BE49-F238E27FC236}">
                  <a16:creationId xmlns:a16="http://schemas.microsoft.com/office/drawing/2014/main" id="{63E54FE8-BEF4-AE08-C288-39CA20E255EA}"/>
                </a:ext>
              </a:extLst>
            </p:cNvPr>
            <p:cNvSpPr/>
            <p:nvPr/>
          </p:nvSpPr>
          <p:spPr>
            <a:xfrm>
              <a:off x="6336200" y="2582000"/>
              <a:ext cx="275" cy="1100"/>
            </a:xfrm>
            <a:custGeom>
              <a:avLst/>
              <a:gdLst/>
              <a:ahLst/>
              <a:cxnLst/>
              <a:rect l="l" t="t" r="r" b="b"/>
              <a:pathLst>
                <a:path w="11" h="44" extrusionOk="0">
                  <a:moveTo>
                    <a:pt x="0" y="0"/>
                  </a:moveTo>
                  <a:lnTo>
                    <a:pt x="0" y="0"/>
                  </a:lnTo>
                  <a:cubicBezTo>
                    <a:pt x="5" y="32"/>
                    <a:pt x="8" y="43"/>
                    <a:pt x="9" y="43"/>
                  </a:cubicBezTo>
                  <a:cubicBezTo>
                    <a:pt x="11" y="43"/>
                    <a:pt x="8" y="15"/>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7" name="Google Shape;4846;p60">
              <a:extLst>
                <a:ext uri="{FF2B5EF4-FFF2-40B4-BE49-F238E27FC236}">
                  <a16:creationId xmlns:a16="http://schemas.microsoft.com/office/drawing/2014/main" id="{2268771F-6BA3-0B15-91E4-892CABF3F10F}"/>
                </a:ext>
              </a:extLst>
            </p:cNvPr>
            <p:cNvSpPr/>
            <p:nvPr/>
          </p:nvSpPr>
          <p:spPr>
            <a:xfrm>
              <a:off x="6336200" y="2582000"/>
              <a:ext cx="325" cy="325"/>
            </a:xfrm>
            <a:custGeom>
              <a:avLst/>
              <a:gdLst/>
              <a:ahLst/>
              <a:cxnLst/>
              <a:rect l="l" t="t" r="r" b="b"/>
              <a:pathLst>
                <a:path w="13" h="13" extrusionOk="0">
                  <a:moveTo>
                    <a:pt x="0" y="0"/>
                  </a:moveTo>
                  <a:cubicBezTo>
                    <a:pt x="0" y="0"/>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8" name="Google Shape;4847;p60">
              <a:extLst>
                <a:ext uri="{FF2B5EF4-FFF2-40B4-BE49-F238E27FC236}">
                  <a16:creationId xmlns:a16="http://schemas.microsoft.com/office/drawing/2014/main" id="{6FEFE1A5-E4FF-8BAA-4C3F-2AFFBD834224}"/>
                </a:ext>
              </a:extLst>
            </p:cNvPr>
            <p:cNvSpPr/>
            <p:nvPr/>
          </p:nvSpPr>
          <p:spPr>
            <a:xfrm>
              <a:off x="6335175" y="2582300"/>
              <a:ext cx="1075" cy="650"/>
            </a:xfrm>
            <a:custGeom>
              <a:avLst/>
              <a:gdLst/>
              <a:ahLst/>
              <a:cxnLst/>
              <a:rect l="l" t="t" r="r" b="b"/>
              <a:pathLst>
                <a:path w="43" h="26" extrusionOk="0">
                  <a:moveTo>
                    <a:pt x="2" y="0"/>
                  </a:moveTo>
                  <a:cubicBezTo>
                    <a:pt x="0" y="0"/>
                    <a:pt x="39" y="25"/>
                    <a:pt x="42" y="25"/>
                  </a:cubicBezTo>
                  <a:cubicBezTo>
                    <a:pt x="42" y="25"/>
                    <a:pt x="42" y="25"/>
                    <a:pt x="41" y="24"/>
                  </a:cubicBezTo>
                  <a:cubicBezTo>
                    <a:pt x="13" y="6"/>
                    <a:pt x="2"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9" name="Google Shape;4848;p60">
              <a:extLst>
                <a:ext uri="{FF2B5EF4-FFF2-40B4-BE49-F238E27FC236}">
                  <a16:creationId xmlns:a16="http://schemas.microsoft.com/office/drawing/2014/main" id="{3CFB2814-0963-309F-4397-B5F0B501B6F5}"/>
                </a:ext>
              </a:extLst>
            </p:cNvPr>
            <p:cNvSpPr/>
            <p:nvPr/>
          </p:nvSpPr>
          <p:spPr>
            <a:xfrm>
              <a:off x="6337950" y="2586350"/>
              <a:ext cx="1850" cy="1025"/>
            </a:xfrm>
            <a:custGeom>
              <a:avLst/>
              <a:gdLst/>
              <a:ahLst/>
              <a:cxnLst/>
              <a:rect l="l" t="t" r="r" b="b"/>
              <a:pathLst>
                <a:path w="74" h="41" extrusionOk="0">
                  <a:moveTo>
                    <a:pt x="26" y="0"/>
                  </a:moveTo>
                  <a:cubicBezTo>
                    <a:pt x="9" y="0"/>
                    <a:pt x="0" y="8"/>
                    <a:pt x="14" y="41"/>
                  </a:cubicBezTo>
                  <a:cubicBezTo>
                    <a:pt x="38" y="29"/>
                    <a:pt x="26" y="5"/>
                    <a:pt x="73" y="5"/>
                  </a:cubicBezTo>
                  <a:cubicBezTo>
                    <a:pt x="57" y="5"/>
                    <a:pt x="39" y="0"/>
                    <a:pt x="2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0" name="Google Shape;4849;p60">
              <a:extLst>
                <a:ext uri="{FF2B5EF4-FFF2-40B4-BE49-F238E27FC236}">
                  <a16:creationId xmlns:a16="http://schemas.microsoft.com/office/drawing/2014/main" id="{374C2640-6ADD-A8C1-E0A9-9439FB79F1C8}"/>
                </a:ext>
              </a:extLst>
            </p:cNvPr>
            <p:cNvSpPr/>
            <p:nvPr/>
          </p:nvSpPr>
          <p:spPr>
            <a:xfrm>
              <a:off x="6337150" y="2584150"/>
              <a:ext cx="450" cy="850"/>
            </a:xfrm>
            <a:custGeom>
              <a:avLst/>
              <a:gdLst/>
              <a:ahLst/>
              <a:cxnLst/>
              <a:rect l="l" t="t" r="r" b="b"/>
              <a:pathLst>
                <a:path w="18" h="34" extrusionOk="0">
                  <a:moveTo>
                    <a:pt x="3" y="1"/>
                  </a:moveTo>
                  <a:lnTo>
                    <a:pt x="3" y="1"/>
                  </a:lnTo>
                  <a:cubicBezTo>
                    <a:pt x="0" y="1"/>
                    <a:pt x="0" y="9"/>
                    <a:pt x="10" y="33"/>
                  </a:cubicBezTo>
                  <a:cubicBezTo>
                    <a:pt x="17" y="19"/>
                    <a:pt x="7"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1" name="Google Shape;4850;p60">
              <a:extLst>
                <a:ext uri="{FF2B5EF4-FFF2-40B4-BE49-F238E27FC236}">
                  <a16:creationId xmlns:a16="http://schemas.microsoft.com/office/drawing/2014/main" id="{F049FFC5-4E82-AB2F-A41D-6CFF4AD27845}"/>
                </a:ext>
              </a:extLst>
            </p:cNvPr>
            <p:cNvSpPr/>
            <p:nvPr/>
          </p:nvSpPr>
          <p:spPr>
            <a:xfrm>
              <a:off x="6335900" y="2584075"/>
              <a:ext cx="1225" cy="25"/>
            </a:xfrm>
            <a:custGeom>
              <a:avLst/>
              <a:gdLst/>
              <a:ahLst/>
              <a:cxnLst/>
              <a:rect l="l" t="t" r="r" b="b"/>
              <a:pathLst>
                <a:path w="49" h="1" extrusionOk="0">
                  <a:moveTo>
                    <a:pt x="0" y="1"/>
                  </a:moveTo>
                  <a:cubicBezTo>
                    <a:pt x="48" y="1"/>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2" name="Google Shape;4851;p60">
              <a:extLst>
                <a:ext uri="{FF2B5EF4-FFF2-40B4-BE49-F238E27FC236}">
                  <a16:creationId xmlns:a16="http://schemas.microsoft.com/office/drawing/2014/main" id="{146DC067-E85F-2DC5-F9D5-2E9FE77F3345}"/>
                </a:ext>
              </a:extLst>
            </p:cNvPr>
            <p:cNvSpPr/>
            <p:nvPr/>
          </p:nvSpPr>
          <p:spPr>
            <a:xfrm>
              <a:off x="6329875" y="2580500"/>
              <a:ext cx="2050" cy="750"/>
            </a:xfrm>
            <a:custGeom>
              <a:avLst/>
              <a:gdLst/>
              <a:ahLst/>
              <a:cxnLst/>
              <a:rect l="l" t="t" r="r" b="b"/>
              <a:pathLst>
                <a:path w="82" h="30" extrusionOk="0">
                  <a:moveTo>
                    <a:pt x="75" y="1"/>
                  </a:moveTo>
                  <a:cubicBezTo>
                    <a:pt x="5" y="22"/>
                    <a:pt x="0" y="29"/>
                    <a:pt x="16" y="29"/>
                  </a:cubicBezTo>
                  <a:cubicBezTo>
                    <a:pt x="34" y="29"/>
                    <a:pt x="81" y="19"/>
                    <a:pt x="75" y="13"/>
                  </a:cubicBezTo>
                  <a:cubicBezTo>
                    <a:pt x="75" y="13"/>
                    <a:pt x="75" y="13"/>
                    <a:pt x="7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3" name="Google Shape;4852;p60">
              <a:extLst>
                <a:ext uri="{FF2B5EF4-FFF2-40B4-BE49-F238E27FC236}">
                  <a16:creationId xmlns:a16="http://schemas.microsoft.com/office/drawing/2014/main" id="{5D32339F-DABD-26D4-732B-5CE2365711A8}"/>
                </a:ext>
              </a:extLst>
            </p:cNvPr>
            <p:cNvSpPr/>
            <p:nvPr/>
          </p:nvSpPr>
          <p:spPr>
            <a:xfrm>
              <a:off x="6331725" y="2581400"/>
              <a:ext cx="625" cy="325"/>
            </a:xfrm>
            <a:custGeom>
              <a:avLst/>
              <a:gdLst/>
              <a:ahLst/>
              <a:cxnLst/>
              <a:rect l="l" t="t" r="r" b="b"/>
              <a:pathLst>
                <a:path w="25" h="13" extrusionOk="0">
                  <a:moveTo>
                    <a:pt x="1" y="0"/>
                  </a:moveTo>
                  <a:cubicBezTo>
                    <a:pt x="1" y="0"/>
                    <a:pt x="25"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4" name="Google Shape;4853;p60">
              <a:extLst>
                <a:ext uri="{FF2B5EF4-FFF2-40B4-BE49-F238E27FC236}">
                  <a16:creationId xmlns:a16="http://schemas.microsoft.com/office/drawing/2014/main" id="{0019A1BF-A007-1DC7-6A60-CBBF8DA17A5A}"/>
                </a:ext>
              </a:extLst>
            </p:cNvPr>
            <p:cNvSpPr/>
            <p:nvPr/>
          </p:nvSpPr>
          <p:spPr>
            <a:xfrm>
              <a:off x="6331725" y="2581400"/>
              <a:ext cx="1175" cy="500"/>
            </a:xfrm>
            <a:custGeom>
              <a:avLst/>
              <a:gdLst/>
              <a:ahLst/>
              <a:cxnLst/>
              <a:rect l="l" t="t" r="r" b="b"/>
              <a:pathLst>
                <a:path w="47" h="20" extrusionOk="0">
                  <a:moveTo>
                    <a:pt x="1" y="0"/>
                  </a:moveTo>
                  <a:lnTo>
                    <a:pt x="1" y="0"/>
                  </a:lnTo>
                  <a:cubicBezTo>
                    <a:pt x="19" y="14"/>
                    <a:pt x="33" y="19"/>
                    <a:pt x="38" y="19"/>
                  </a:cubicBezTo>
                  <a:cubicBezTo>
                    <a:pt x="47" y="19"/>
                    <a:pt x="37" y="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5" name="Google Shape;4854;p60">
              <a:extLst>
                <a:ext uri="{FF2B5EF4-FFF2-40B4-BE49-F238E27FC236}">
                  <a16:creationId xmlns:a16="http://schemas.microsoft.com/office/drawing/2014/main" id="{30BEC3E2-3BC3-8CB3-60CB-797FD18FA21F}"/>
                </a:ext>
              </a:extLst>
            </p:cNvPr>
            <p:cNvSpPr/>
            <p:nvPr/>
          </p:nvSpPr>
          <p:spPr>
            <a:xfrm>
              <a:off x="6328150" y="2579225"/>
              <a:ext cx="925" cy="700"/>
            </a:xfrm>
            <a:custGeom>
              <a:avLst/>
              <a:gdLst/>
              <a:ahLst/>
              <a:cxnLst/>
              <a:rect l="l" t="t" r="r" b="b"/>
              <a:pathLst>
                <a:path w="37" h="28" extrusionOk="0">
                  <a:moveTo>
                    <a:pt x="8" y="1"/>
                  </a:moveTo>
                  <a:cubicBezTo>
                    <a:pt x="5" y="1"/>
                    <a:pt x="3" y="2"/>
                    <a:pt x="1" y="4"/>
                  </a:cubicBezTo>
                  <a:cubicBezTo>
                    <a:pt x="13" y="4"/>
                    <a:pt x="25" y="16"/>
                    <a:pt x="37" y="28"/>
                  </a:cubicBezTo>
                  <a:cubicBezTo>
                    <a:pt x="27" y="18"/>
                    <a:pt x="17" y="1"/>
                    <a:pt x="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6" name="Google Shape;4855;p60">
              <a:extLst>
                <a:ext uri="{FF2B5EF4-FFF2-40B4-BE49-F238E27FC236}">
                  <a16:creationId xmlns:a16="http://schemas.microsoft.com/office/drawing/2014/main" id="{D109AA7A-E04D-A5DB-00D6-C202E54982A9}"/>
                </a:ext>
              </a:extLst>
            </p:cNvPr>
            <p:cNvSpPr/>
            <p:nvPr/>
          </p:nvSpPr>
          <p:spPr>
            <a:xfrm>
              <a:off x="6333825" y="2581100"/>
              <a:ext cx="25" cy="325"/>
            </a:xfrm>
            <a:custGeom>
              <a:avLst/>
              <a:gdLst/>
              <a:ahLst/>
              <a:cxnLst/>
              <a:rect l="l" t="t" r="r" b="b"/>
              <a:pathLst>
                <a:path w="1" h="13" extrusionOk="0">
                  <a:moveTo>
                    <a:pt x="0" y="12"/>
                  </a:moveTo>
                  <a:lnTo>
                    <a:pt x="0" y="12"/>
                  </a:lnTo>
                  <a:cubicBezTo>
                    <a:pt x="0" y="1"/>
                    <a:pt x="0" y="1"/>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7" name="Google Shape;4856;p60">
              <a:extLst>
                <a:ext uri="{FF2B5EF4-FFF2-40B4-BE49-F238E27FC236}">
                  <a16:creationId xmlns:a16="http://schemas.microsoft.com/office/drawing/2014/main" id="{3274817C-7242-E139-91D2-E9F2F52601F6}"/>
                </a:ext>
              </a:extLst>
            </p:cNvPr>
            <p:cNvSpPr/>
            <p:nvPr/>
          </p:nvSpPr>
          <p:spPr>
            <a:xfrm>
              <a:off x="6332925" y="2581325"/>
              <a:ext cx="1025" cy="175"/>
            </a:xfrm>
            <a:custGeom>
              <a:avLst/>
              <a:gdLst/>
              <a:ahLst/>
              <a:cxnLst/>
              <a:rect l="l" t="t" r="r" b="b"/>
              <a:pathLst>
                <a:path w="41" h="7" extrusionOk="0">
                  <a:moveTo>
                    <a:pt x="24" y="0"/>
                  </a:moveTo>
                  <a:cubicBezTo>
                    <a:pt x="18" y="0"/>
                    <a:pt x="10" y="1"/>
                    <a:pt x="0" y="3"/>
                  </a:cubicBezTo>
                  <a:cubicBezTo>
                    <a:pt x="10" y="6"/>
                    <a:pt x="18" y="7"/>
                    <a:pt x="24" y="7"/>
                  </a:cubicBezTo>
                  <a:cubicBezTo>
                    <a:pt x="40" y="7"/>
                    <a:pt x="40"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8" name="Google Shape;4857;p60">
              <a:extLst>
                <a:ext uri="{FF2B5EF4-FFF2-40B4-BE49-F238E27FC236}">
                  <a16:creationId xmlns:a16="http://schemas.microsoft.com/office/drawing/2014/main" id="{C9DA9A65-5E67-DB96-83A1-0094BDC38312}"/>
                </a:ext>
              </a:extLst>
            </p:cNvPr>
            <p:cNvSpPr/>
            <p:nvPr/>
          </p:nvSpPr>
          <p:spPr>
            <a:xfrm>
              <a:off x="6321325" y="2580500"/>
              <a:ext cx="4500" cy="3650"/>
            </a:xfrm>
            <a:custGeom>
              <a:avLst/>
              <a:gdLst/>
              <a:ahLst/>
              <a:cxnLst/>
              <a:rect l="l" t="t" r="r" b="b"/>
              <a:pathLst>
                <a:path w="180" h="146" extrusionOk="0">
                  <a:moveTo>
                    <a:pt x="93" y="0"/>
                  </a:moveTo>
                  <a:cubicBezTo>
                    <a:pt x="90" y="0"/>
                    <a:pt x="87" y="0"/>
                    <a:pt x="83" y="1"/>
                  </a:cubicBezTo>
                  <a:lnTo>
                    <a:pt x="71" y="1"/>
                  </a:lnTo>
                  <a:cubicBezTo>
                    <a:pt x="107" y="13"/>
                    <a:pt x="119" y="36"/>
                    <a:pt x="119" y="72"/>
                  </a:cubicBezTo>
                  <a:cubicBezTo>
                    <a:pt x="110" y="75"/>
                    <a:pt x="103" y="77"/>
                    <a:pt x="96" y="77"/>
                  </a:cubicBezTo>
                  <a:cubicBezTo>
                    <a:pt x="77" y="77"/>
                    <a:pt x="66" y="63"/>
                    <a:pt x="48" y="36"/>
                  </a:cubicBezTo>
                  <a:cubicBezTo>
                    <a:pt x="36" y="72"/>
                    <a:pt x="12" y="108"/>
                    <a:pt x="0" y="144"/>
                  </a:cubicBezTo>
                  <a:cubicBezTo>
                    <a:pt x="7" y="145"/>
                    <a:pt x="13" y="146"/>
                    <a:pt x="20" y="146"/>
                  </a:cubicBezTo>
                  <a:cubicBezTo>
                    <a:pt x="114" y="146"/>
                    <a:pt x="179" y="0"/>
                    <a:pt x="9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9" name="Google Shape;4858;p60">
              <a:extLst>
                <a:ext uri="{FF2B5EF4-FFF2-40B4-BE49-F238E27FC236}">
                  <a16:creationId xmlns:a16="http://schemas.microsoft.com/office/drawing/2014/main" id="{86DE6343-2048-752F-3121-0F9260962A64}"/>
                </a:ext>
              </a:extLst>
            </p:cNvPr>
            <p:cNvSpPr/>
            <p:nvPr/>
          </p:nvSpPr>
          <p:spPr>
            <a:xfrm>
              <a:off x="6324300" y="2578850"/>
              <a:ext cx="2400" cy="1225"/>
            </a:xfrm>
            <a:custGeom>
              <a:avLst/>
              <a:gdLst/>
              <a:ahLst/>
              <a:cxnLst/>
              <a:rect l="l" t="t" r="r" b="b"/>
              <a:pathLst>
                <a:path w="96" h="49" extrusionOk="0">
                  <a:moveTo>
                    <a:pt x="37" y="1"/>
                  </a:moveTo>
                  <a:cubicBezTo>
                    <a:pt x="23" y="1"/>
                    <a:pt x="11" y="10"/>
                    <a:pt x="0" y="31"/>
                  </a:cubicBezTo>
                  <a:cubicBezTo>
                    <a:pt x="24" y="31"/>
                    <a:pt x="60" y="43"/>
                    <a:pt x="83" y="43"/>
                  </a:cubicBezTo>
                  <a:cubicBezTo>
                    <a:pt x="76" y="43"/>
                    <a:pt x="73" y="48"/>
                    <a:pt x="79" y="48"/>
                  </a:cubicBezTo>
                  <a:cubicBezTo>
                    <a:pt x="82" y="48"/>
                    <a:pt x="87" y="47"/>
                    <a:pt x="95" y="43"/>
                  </a:cubicBezTo>
                  <a:cubicBezTo>
                    <a:pt x="75" y="16"/>
                    <a:pt x="55" y="1"/>
                    <a:pt x="3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0" name="Google Shape;4859;p60">
              <a:extLst>
                <a:ext uri="{FF2B5EF4-FFF2-40B4-BE49-F238E27FC236}">
                  <a16:creationId xmlns:a16="http://schemas.microsoft.com/office/drawing/2014/main" id="{4DEC4376-B46E-98E9-799B-EC52B1F5688E}"/>
                </a:ext>
              </a:extLst>
            </p:cNvPr>
            <p:cNvSpPr/>
            <p:nvPr/>
          </p:nvSpPr>
          <p:spPr>
            <a:xfrm>
              <a:off x="6326675" y="2579825"/>
              <a:ext cx="2700" cy="2200"/>
            </a:xfrm>
            <a:custGeom>
              <a:avLst/>
              <a:gdLst/>
              <a:ahLst/>
              <a:cxnLst/>
              <a:rect l="l" t="t" r="r" b="b"/>
              <a:pathLst>
                <a:path w="108" h="88" extrusionOk="0">
                  <a:moveTo>
                    <a:pt x="36" y="1"/>
                  </a:moveTo>
                  <a:cubicBezTo>
                    <a:pt x="27" y="1"/>
                    <a:pt x="15" y="2"/>
                    <a:pt x="0" y="4"/>
                  </a:cubicBezTo>
                  <a:cubicBezTo>
                    <a:pt x="48" y="28"/>
                    <a:pt x="72" y="40"/>
                    <a:pt x="84" y="40"/>
                  </a:cubicBezTo>
                  <a:cubicBezTo>
                    <a:pt x="74" y="40"/>
                    <a:pt x="59" y="36"/>
                    <a:pt x="46" y="36"/>
                  </a:cubicBezTo>
                  <a:cubicBezTo>
                    <a:pt x="27" y="36"/>
                    <a:pt x="15" y="44"/>
                    <a:pt x="36" y="87"/>
                  </a:cubicBezTo>
                  <a:cubicBezTo>
                    <a:pt x="60" y="87"/>
                    <a:pt x="84" y="87"/>
                    <a:pt x="108" y="63"/>
                  </a:cubicBezTo>
                  <a:cubicBezTo>
                    <a:pt x="96" y="63"/>
                    <a:pt x="96" y="52"/>
                    <a:pt x="96" y="40"/>
                  </a:cubicBezTo>
                  <a:cubicBezTo>
                    <a:pt x="84" y="28"/>
                    <a:pt x="96" y="4"/>
                    <a:pt x="96" y="4"/>
                  </a:cubicBezTo>
                  <a:lnTo>
                    <a:pt x="96" y="4"/>
                  </a:lnTo>
                  <a:cubicBezTo>
                    <a:pt x="96" y="4"/>
                    <a:pt x="84" y="16"/>
                    <a:pt x="84" y="16"/>
                  </a:cubicBezTo>
                  <a:cubicBezTo>
                    <a:pt x="84" y="16"/>
                    <a:pt x="7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1" name="Google Shape;4860;p60">
              <a:extLst>
                <a:ext uri="{FF2B5EF4-FFF2-40B4-BE49-F238E27FC236}">
                  <a16:creationId xmlns:a16="http://schemas.microsoft.com/office/drawing/2014/main" id="{3170F64E-20FD-292B-A61C-F990CCCEE588}"/>
                </a:ext>
              </a:extLst>
            </p:cNvPr>
            <p:cNvSpPr/>
            <p:nvPr/>
          </p:nvSpPr>
          <p:spPr>
            <a:xfrm>
              <a:off x="6336500" y="2587650"/>
              <a:ext cx="25" cy="325"/>
            </a:xfrm>
            <a:custGeom>
              <a:avLst/>
              <a:gdLst/>
              <a:ahLst/>
              <a:cxnLst/>
              <a:rect l="l" t="t" r="r" b="b"/>
              <a:pathLst>
                <a:path w="1" h="13" extrusionOk="0">
                  <a:moveTo>
                    <a:pt x="0" y="12"/>
                  </a:moveTo>
                  <a:cubicBezTo>
                    <a:pt x="0" y="12"/>
                    <a:pt x="0" y="1"/>
                    <a:pt x="0" y="1"/>
                  </a:cubicBezTo>
                  <a:cubicBezTo>
                    <a:pt x="0" y="1"/>
                    <a:pt x="0" y="1"/>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2" name="Google Shape;4861;p60">
              <a:extLst>
                <a:ext uri="{FF2B5EF4-FFF2-40B4-BE49-F238E27FC236}">
                  <a16:creationId xmlns:a16="http://schemas.microsoft.com/office/drawing/2014/main" id="{2589A1BB-1A08-350C-81E7-2AE374D47C2B}"/>
                </a:ext>
              </a:extLst>
            </p:cNvPr>
            <p:cNvSpPr/>
            <p:nvPr/>
          </p:nvSpPr>
          <p:spPr>
            <a:xfrm>
              <a:off x="6335850" y="2584975"/>
              <a:ext cx="1375" cy="2450"/>
            </a:xfrm>
            <a:custGeom>
              <a:avLst/>
              <a:gdLst/>
              <a:ahLst/>
              <a:cxnLst/>
              <a:rect l="l" t="t" r="r" b="b"/>
              <a:pathLst>
                <a:path w="55" h="98" extrusionOk="0">
                  <a:moveTo>
                    <a:pt x="14" y="0"/>
                  </a:moveTo>
                  <a:cubicBezTo>
                    <a:pt x="0" y="78"/>
                    <a:pt x="20" y="97"/>
                    <a:pt x="35" y="97"/>
                  </a:cubicBezTo>
                  <a:cubicBezTo>
                    <a:pt x="46" y="97"/>
                    <a:pt x="55" y="89"/>
                    <a:pt x="50" y="84"/>
                  </a:cubicBezTo>
                  <a:cubicBezTo>
                    <a:pt x="26" y="60"/>
                    <a:pt x="14" y="36"/>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3" name="Google Shape;4862;p60">
              <a:extLst>
                <a:ext uri="{FF2B5EF4-FFF2-40B4-BE49-F238E27FC236}">
                  <a16:creationId xmlns:a16="http://schemas.microsoft.com/office/drawing/2014/main" id="{0DC0A4EC-10B7-B0BD-75AE-3A621A55C9A2}"/>
                </a:ext>
              </a:extLst>
            </p:cNvPr>
            <p:cNvSpPr/>
            <p:nvPr/>
          </p:nvSpPr>
          <p:spPr>
            <a:xfrm>
              <a:off x="6331125" y="2583375"/>
              <a:ext cx="1825" cy="750"/>
            </a:xfrm>
            <a:custGeom>
              <a:avLst/>
              <a:gdLst/>
              <a:ahLst/>
              <a:cxnLst/>
              <a:rect l="l" t="t" r="r" b="b"/>
              <a:pathLst>
                <a:path w="73" h="30" extrusionOk="0">
                  <a:moveTo>
                    <a:pt x="8" y="0"/>
                  </a:moveTo>
                  <a:cubicBezTo>
                    <a:pt x="1" y="0"/>
                    <a:pt x="0" y="4"/>
                    <a:pt x="13" y="17"/>
                  </a:cubicBezTo>
                  <a:cubicBezTo>
                    <a:pt x="17" y="26"/>
                    <a:pt x="24" y="30"/>
                    <a:pt x="31" y="30"/>
                  </a:cubicBezTo>
                  <a:cubicBezTo>
                    <a:pt x="43" y="30"/>
                    <a:pt x="58" y="20"/>
                    <a:pt x="72" y="5"/>
                  </a:cubicBezTo>
                  <a:lnTo>
                    <a:pt x="72" y="5"/>
                  </a:lnTo>
                  <a:cubicBezTo>
                    <a:pt x="69" y="7"/>
                    <a:pt x="64" y="7"/>
                    <a:pt x="58" y="7"/>
                  </a:cubicBezTo>
                  <a:cubicBezTo>
                    <a:pt x="41" y="7"/>
                    <a:pt x="19"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4" name="Google Shape;4863;p60">
              <a:extLst>
                <a:ext uri="{FF2B5EF4-FFF2-40B4-BE49-F238E27FC236}">
                  <a16:creationId xmlns:a16="http://schemas.microsoft.com/office/drawing/2014/main" id="{92E62C07-2F7A-C0EC-1BC8-9E7F1541ED0F}"/>
                </a:ext>
              </a:extLst>
            </p:cNvPr>
            <p:cNvSpPr/>
            <p:nvPr/>
          </p:nvSpPr>
          <p:spPr>
            <a:xfrm>
              <a:off x="6323100" y="2578425"/>
              <a:ext cx="925" cy="1225"/>
            </a:xfrm>
            <a:custGeom>
              <a:avLst/>
              <a:gdLst/>
              <a:ahLst/>
              <a:cxnLst/>
              <a:rect l="l" t="t" r="r" b="b"/>
              <a:pathLst>
                <a:path w="37" h="49" extrusionOk="0">
                  <a:moveTo>
                    <a:pt x="36" y="0"/>
                  </a:moveTo>
                  <a:cubicBezTo>
                    <a:pt x="0" y="48"/>
                    <a:pt x="0" y="48"/>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5" name="Google Shape;4864;p60">
              <a:extLst>
                <a:ext uri="{FF2B5EF4-FFF2-40B4-BE49-F238E27FC236}">
                  <a16:creationId xmlns:a16="http://schemas.microsoft.com/office/drawing/2014/main" id="{D0B3AC48-A942-D771-459F-112AFC894D07}"/>
                </a:ext>
              </a:extLst>
            </p:cNvPr>
            <p:cNvSpPr/>
            <p:nvPr/>
          </p:nvSpPr>
          <p:spPr>
            <a:xfrm>
              <a:off x="6321325" y="2578425"/>
              <a:ext cx="300" cy="925"/>
            </a:xfrm>
            <a:custGeom>
              <a:avLst/>
              <a:gdLst/>
              <a:ahLst/>
              <a:cxnLst/>
              <a:rect l="l" t="t" r="r" b="b"/>
              <a:pathLst>
                <a:path w="12" h="37" extrusionOk="0">
                  <a:moveTo>
                    <a:pt x="12" y="0"/>
                  </a:moveTo>
                  <a:cubicBezTo>
                    <a:pt x="0" y="36"/>
                    <a:pt x="0" y="3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6" name="Google Shape;4865;p60">
              <a:extLst>
                <a:ext uri="{FF2B5EF4-FFF2-40B4-BE49-F238E27FC236}">
                  <a16:creationId xmlns:a16="http://schemas.microsoft.com/office/drawing/2014/main" id="{5BD06960-FA67-3E57-9D9C-4FD8C6F30127}"/>
                </a:ext>
              </a:extLst>
            </p:cNvPr>
            <p:cNvSpPr/>
            <p:nvPr/>
          </p:nvSpPr>
          <p:spPr>
            <a:xfrm>
              <a:off x="6283500" y="2611425"/>
              <a:ext cx="1100" cy="950"/>
            </a:xfrm>
            <a:custGeom>
              <a:avLst/>
              <a:gdLst/>
              <a:ahLst/>
              <a:cxnLst/>
              <a:rect l="l" t="t" r="r" b="b"/>
              <a:pathLst>
                <a:path w="44" h="38" extrusionOk="0">
                  <a:moveTo>
                    <a:pt x="38" y="1"/>
                  </a:moveTo>
                  <a:cubicBezTo>
                    <a:pt x="35" y="1"/>
                    <a:pt x="25" y="10"/>
                    <a:pt x="1" y="38"/>
                  </a:cubicBezTo>
                  <a:cubicBezTo>
                    <a:pt x="17" y="38"/>
                    <a:pt x="43" y="1"/>
                    <a:pt x="3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7" name="Google Shape;4866;p60">
              <a:extLst>
                <a:ext uri="{FF2B5EF4-FFF2-40B4-BE49-F238E27FC236}">
                  <a16:creationId xmlns:a16="http://schemas.microsoft.com/office/drawing/2014/main" id="{A4943CCF-8E04-F1CA-5C76-5D047FD66F40}"/>
                </a:ext>
              </a:extLst>
            </p:cNvPr>
            <p:cNvSpPr/>
            <p:nvPr/>
          </p:nvSpPr>
          <p:spPr>
            <a:xfrm>
              <a:off x="6282925" y="2612350"/>
              <a:ext cx="600" cy="25"/>
            </a:xfrm>
            <a:custGeom>
              <a:avLst/>
              <a:gdLst/>
              <a:ahLst/>
              <a:cxnLst/>
              <a:rect l="l" t="t" r="r" b="b"/>
              <a:pathLst>
                <a:path w="24" h="1" extrusionOk="0">
                  <a:moveTo>
                    <a:pt x="24" y="1"/>
                  </a:moveTo>
                  <a:cubicBezTo>
                    <a:pt x="0" y="1"/>
                    <a:pt x="24"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8" name="Google Shape;4867;p60">
              <a:extLst>
                <a:ext uri="{FF2B5EF4-FFF2-40B4-BE49-F238E27FC236}">
                  <a16:creationId xmlns:a16="http://schemas.microsoft.com/office/drawing/2014/main" id="{A0904CF4-C7BF-FC20-71BC-A81AC6A57E65}"/>
                </a:ext>
              </a:extLst>
            </p:cNvPr>
            <p:cNvSpPr/>
            <p:nvPr/>
          </p:nvSpPr>
          <p:spPr>
            <a:xfrm>
              <a:off x="6288575" y="2644500"/>
              <a:ext cx="850" cy="475"/>
            </a:xfrm>
            <a:custGeom>
              <a:avLst/>
              <a:gdLst/>
              <a:ahLst/>
              <a:cxnLst/>
              <a:rect l="l" t="t" r="r" b="b"/>
              <a:pathLst>
                <a:path w="34" h="19" extrusionOk="0">
                  <a:moveTo>
                    <a:pt x="0" y="1"/>
                  </a:moveTo>
                  <a:cubicBezTo>
                    <a:pt x="18" y="13"/>
                    <a:pt x="30" y="18"/>
                    <a:pt x="32" y="18"/>
                  </a:cubicBezTo>
                  <a:cubicBezTo>
                    <a:pt x="33" y="18"/>
                    <a:pt x="24"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9" name="Google Shape;4868;p60">
              <a:extLst>
                <a:ext uri="{FF2B5EF4-FFF2-40B4-BE49-F238E27FC236}">
                  <a16:creationId xmlns:a16="http://schemas.microsoft.com/office/drawing/2014/main" id="{6AD2D059-882C-6EA0-F0F9-B344C56B934D}"/>
                </a:ext>
              </a:extLst>
            </p:cNvPr>
            <p:cNvSpPr/>
            <p:nvPr/>
          </p:nvSpPr>
          <p:spPr>
            <a:xfrm>
              <a:off x="6316250" y="2662650"/>
              <a:ext cx="625" cy="925"/>
            </a:xfrm>
            <a:custGeom>
              <a:avLst/>
              <a:gdLst/>
              <a:ahLst/>
              <a:cxnLst/>
              <a:rect l="l" t="t" r="r" b="b"/>
              <a:pathLst>
                <a:path w="25" h="37" extrusionOk="0">
                  <a:moveTo>
                    <a:pt x="24" y="1"/>
                  </a:moveTo>
                  <a:cubicBezTo>
                    <a:pt x="1" y="1"/>
                    <a:pt x="13" y="25"/>
                    <a:pt x="13" y="37"/>
                  </a:cubicBezTo>
                  <a:lnTo>
                    <a:pt x="24"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0" name="Google Shape;4869;p60">
              <a:extLst>
                <a:ext uri="{FF2B5EF4-FFF2-40B4-BE49-F238E27FC236}">
                  <a16:creationId xmlns:a16="http://schemas.microsoft.com/office/drawing/2014/main" id="{1DA51E75-4022-9709-A587-89F2A69F6C3D}"/>
                </a:ext>
              </a:extLst>
            </p:cNvPr>
            <p:cNvSpPr/>
            <p:nvPr/>
          </p:nvSpPr>
          <p:spPr>
            <a:xfrm>
              <a:off x="6295725" y="2591225"/>
              <a:ext cx="300" cy="25"/>
            </a:xfrm>
            <a:custGeom>
              <a:avLst/>
              <a:gdLst/>
              <a:ahLst/>
              <a:cxnLst/>
              <a:rect l="l" t="t" r="r" b="b"/>
              <a:pathLst>
                <a:path w="12" h="1" extrusionOk="0">
                  <a:moveTo>
                    <a:pt x="0" y="0"/>
                  </a:moveTo>
                  <a:cubicBezTo>
                    <a:pt x="12"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1" name="Google Shape;4870;p60">
              <a:extLst>
                <a:ext uri="{FF2B5EF4-FFF2-40B4-BE49-F238E27FC236}">
                  <a16:creationId xmlns:a16="http://schemas.microsoft.com/office/drawing/2014/main" id="{56EDEC7B-9F48-3A20-657D-7E75C249FBF6}"/>
                </a:ext>
              </a:extLst>
            </p:cNvPr>
            <p:cNvSpPr/>
            <p:nvPr/>
          </p:nvSpPr>
          <p:spPr>
            <a:xfrm>
              <a:off x="6314175" y="2578725"/>
              <a:ext cx="325" cy="25"/>
            </a:xfrm>
            <a:custGeom>
              <a:avLst/>
              <a:gdLst/>
              <a:ahLst/>
              <a:cxnLst/>
              <a:rect l="l" t="t" r="r" b="b"/>
              <a:pathLst>
                <a:path w="13" h="1" extrusionOk="0">
                  <a:moveTo>
                    <a:pt x="0" y="0"/>
                  </a:moveTo>
                  <a:cubicBezTo>
                    <a:pt x="0" y="0"/>
                    <a:pt x="12" y="0"/>
                    <a:pt x="12" y="0"/>
                  </a:cubicBezTo>
                  <a:cubicBezTo>
                    <a:pt x="12"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2" name="Google Shape;4871;p60">
              <a:extLst>
                <a:ext uri="{FF2B5EF4-FFF2-40B4-BE49-F238E27FC236}">
                  <a16:creationId xmlns:a16="http://schemas.microsoft.com/office/drawing/2014/main" id="{DFFCB09F-31A6-BE5D-B39F-E57674B63471}"/>
                </a:ext>
              </a:extLst>
            </p:cNvPr>
            <p:cNvSpPr/>
            <p:nvPr/>
          </p:nvSpPr>
          <p:spPr>
            <a:xfrm>
              <a:off x="6312975" y="2578725"/>
              <a:ext cx="1225" cy="25"/>
            </a:xfrm>
            <a:custGeom>
              <a:avLst/>
              <a:gdLst/>
              <a:ahLst/>
              <a:cxnLst/>
              <a:rect l="l" t="t" r="r" b="b"/>
              <a:pathLst>
                <a:path w="49" h="1" extrusionOk="0">
                  <a:moveTo>
                    <a:pt x="1" y="0"/>
                  </a:moveTo>
                  <a:cubicBezTo>
                    <a:pt x="24" y="0"/>
                    <a:pt x="48"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3" name="Google Shape;4872;p60">
              <a:extLst>
                <a:ext uri="{FF2B5EF4-FFF2-40B4-BE49-F238E27FC236}">
                  <a16:creationId xmlns:a16="http://schemas.microsoft.com/office/drawing/2014/main" id="{B4C041C7-3756-4106-EA33-C67D1E5E746D}"/>
                </a:ext>
              </a:extLst>
            </p:cNvPr>
            <p:cNvSpPr/>
            <p:nvPr/>
          </p:nvSpPr>
          <p:spPr>
            <a:xfrm>
              <a:off x="6290350" y="2622275"/>
              <a:ext cx="3000" cy="1425"/>
            </a:xfrm>
            <a:custGeom>
              <a:avLst/>
              <a:gdLst/>
              <a:ahLst/>
              <a:cxnLst/>
              <a:rect l="l" t="t" r="r" b="b"/>
              <a:pathLst>
                <a:path w="120" h="57" extrusionOk="0">
                  <a:moveTo>
                    <a:pt x="57" y="0"/>
                  </a:moveTo>
                  <a:cubicBezTo>
                    <a:pt x="46" y="0"/>
                    <a:pt x="29" y="6"/>
                    <a:pt x="1" y="20"/>
                  </a:cubicBezTo>
                  <a:cubicBezTo>
                    <a:pt x="37" y="32"/>
                    <a:pt x="72" y="44"/>
                    <a:pt x="120" y="56"/>
                  </a:cubicBezTo>
                  <a:cubicBezTo>
                    <a:pt x="78" y="31"/>
                    <a:pt x="83" y="0"/>
                    <a:pt x="5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4" name="Google Shape;4873;p60">
              <a:extLst>
                <a:ext uri="{FF2B5EF4-FFF2-40B4-BE49-F238E27FC236}">
                  <a16:creationId xmlns:a16="http://schemas.microsoft.com/office/drawing/2014/main" id="{05335FA3-F4C2-4D60-91B2-FEEBF118331E}"/>
                </a:ext>
              </a:extLst>
            </p:cNvPr>
            <p:cNvSpPr/>
            <p:nvPr/>
          </p:nvSpPr>
          <p:spPr>
            <a:xfrm>
              <a:off x="6294825" y="2597775"/>
              <a:ext cx="625" cy="250"/>
            </a:xfrm>
            <a:custGeom>
              <a:avLst/>
              <a:gdLst/>
              <a:ahLst/>
              <a:cxnLst/>
              <a:rect l="l" t="t" r="r" b="b"/>
              <a:pathLst>
                <a:path w="25" h="10" extrusionOk="0">
                  <a:moveTo>
                    <a:pt x="0" y="0"/>
                  </a:moveTo>
                  <a:cubicBezTo>
                    <a:pt x="0" y="6"/>
                    <a:pt x="3" y="9"/>
                    <a:pt x="8" y="9"/>
                  </a:cubicBezTo>
                  <a:cubicBezTo>
                    <a:pt x="12" y="9"/>
                    <a:pt x="18" y="6"/>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5" name="Google Shape;4874;p60">
              <a:extLst>
                <a:ext uri="{FF2B5EF4-FFF2-40B4-BE49-F238E27FC236}">
                  <a16:creationId xmlns:a16="http://schemas.microsoft.com/office/drawing/2014/main" id="{39DC5719-833F-D0F9-17F5-812AA6D19134}"/>
                </a:ext>
              </a:extLst>
            </p:cNvPr>
            <p:cNvSpPr/>
            <p:nvPr/>
          </p:nvSpPr>
          <p:spPr>
            <a:xfrm>
              <a:off x="6317150" y="2578725"/>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6" name="Google Shape;4875;p60">
              <a:extLst>
                <a:ext uri="{FF2B5EF4-FFF2-40B4-BE49-F238E27FC236}">
                  <a16:creationId xmlns:a16="http://schemas.microsoft.com/office/drawing/2014/main" id="{FD8DB7BD-787E-89A0-E4EA-F84C6A41A87A}"/>
                </a:ext>
              </a:extLst>
            </p:cNvPr>
            <p:cNvSpPr/>
            <p:nvPr/>
          </p:nvSpPr>
          <p:spPr>
            <a:xfrm>
              <a:off x="6317150" y="2578725"/>
              <a:ext cx="25" cy="25"/>
            </a:xfrm>
            <a:custGeom>
              <a:avLst/>
              <a:gdLst/>
              <a:ahLst/>
              <a:cxnLst/>
              <a:rect l="l" t="t" r="r" b="b"/>
              <a:pathLst>
                <a:path w="1" h="1" extrusionOk="0">
                  <a:moveTo>
                    <a:pt x="0" y="0"/>
                  </a:move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7" name="Google Shape;4876;p60">
              <a:extLst>
                <a:ext uri="{FF2B5EF4-FFF2-40B4-BE49-F238E27FC236}">
                  <a16:creationId xmlns:a16="http://schemas.microsoft.com/office/drawing/2014/main" id="{F751DD6E-CC63-38FD-C2CB-3B8B61D4EE02}"/>
                </a:ext>
              </a:extLst>
            </p:cNvPr>
            <p:cNvSpPr/>
            <p:nvPr/>
          </p:nvSpPr>
          <p:spPr>
            <a:xfrm>
              <a:off x="6317150" y="2578600"/>
              <a:ext cx="1075" cy="150"/>
            </a:xfrm>
            <a:custGeom>
              <a:avLst/>
              <a:gdLst/>
              <a:ahLst/>
              <a:cxnLst/>
              <a:rect l="l" t="t" r="r" b="b"/>
              <a:pathLst>
                <a:path w="43" h="6" extrusionOk="0">
                  <a:moveTo>
                    <a:pt x="29" y="0"/>
                  </a:moveTo>
                  <a:cubicBezTo>
                    <a:pt x="23" y="0"/>
                    <a:pt x="12" y="1"/>
                    <a:pt x="0" y="5"/>
                  </a:cubicBezTo>
                  <a:cubicBezTo>
                    <a:pt x="40" y="5"/>
                    <a:pt x="43" y="0"/>
                    <a:pt x="2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8" name="Google Shape;4877;p60">
              <a:extLst>
                <a:ext uri="{FF2B5EF4-FFF2-40B4-BE49-F238E27FC236}">
                  <a16:creationId xmlns:a16="http://schemas.microsoft.com/office/drawing/2014/main" id="{0542C0E6-4747-8DB8-0ADC-E1B2EE6BD0C1}"/>
                </a:ext>
              </a:extLst>
            </p:cNvPr>
            <p:cNvSpPr/>
            <p:nvPr/>
          </p:nvSpPr>
          <p:spPr>
            <a:xfrm>
              <a:off x="6326375" y="2583775"/>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9" name="Google Shape;4878;p60">
              <a:extLst>
                <a:ext uri="{FF2B5EF4-FFF2-40B4-BE49-F238E27FC236}">
                  <a16:creationId xmlns:a16="http://schemas.microsoft.com/office/drawing/2014/main" id="{79CCEFC7-C204-BBEB-BDED-9B464C74F99E}"/>
                </a:ext>
              </a:extLst>
            </p:cNvPr>
            <p:cNvSpPr/>
            <p:nvPr/>
          </p:nvSpPr>
          <p:spPr>
            <a:xfrm>
              <a:off x="6326075" y="2583775"/>
              <a:ext cx="325" cy="25"/>
            </a:xfrm>
            <a:custGeom>
              <a:avLst/>
              <a:gdLst/>
              <a:ahLst/>
              <a:cxnLst/>
              <a:rect l="l" t="t" r="r" b="b"/>
              <a:pathLst>
                <a:path w="13" h="1" extrusionOk="0">
                  <a:moveTo>
                    <a:pt x="12" y="1"/>
                  </a:moveTo>
                  <a:cubicBezTo>
                    <a:pt x="1" y="1"/>
                    <a:pt x="1"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0" name="Google Shape;4879;p60">
              <a:extLst>
                <a:ext uri="{FF2B5EF4-FFF2-40B4-BE49-F238E27FC236}">
                  <a16:creationId xmlns:a16="http://schemas.microsoft.com/office/drawing/2014/main" id="{CD42FE64-0CA9-FBF8-0271-43E57FE2F93B}"/>
                </a:ext>
              </a:extLst>
            </p:cNvPr>
            <p:cNvSpPr/>
            <p:nvPr/>
          </p:nvSpPr>
          <p:spPr>
            <a:xfrm>
              <a:off x="6325850" y="2583775"/>
              <a:ext cx="550" cy="300"/>
            </a:xfrm>
            <a:custGeom>
              <a:avLst/>
              <a:gdLst/>
              <a:ahLst/>
              <a:cxnLst/>
              <a:rect l="l" t="t" r="r" b="b"/>
              <a:pathLst>
                <a:path w="22" h="12" extrusionOk="0">
                  <a:moveTo>
                    <a:pt x="21" y="1"/>
                  </a:moveTo>
                  <a:cubicBezTo>
                    <a:pt x="6" y="1"/>
                    <a:pt x="0" y="11"/>
                    <a:pt x="6" y="11"/>
                  </a:cubicBezTo>
                  <a:cubicBezTo>
                    <a:pt x="8" y="11"/>
                    <a:pt x="14" y="9"/>
                    <a:pt x="2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1" name="Google Shape;4880;p60">
              <a:extLst>
                <a:ext uri="{FF2B5EF4-FFF2-40B4-BE49-F238E27FC236}">
                  <a16:creationId xmlns:a16="http://schemas.microsoft.com/office/drawing/2014/main" id="{2AD089F1-2709-8EEF-9CCF-7C27A65E32F1}"/>
                </a:ext>
              </a:extLst>
            </p:cNvPr>
            <p:cNvSpPr/>
            <p:nvPr/>
          </p:nvSpPr>
          <p:spPr>
            <a:xfrm>
              <a:off x="6318925" y="2581000"/>
              <a:ext cx="1575" cy="975"/>
            </a:xfrm>
            <a:custGeom>
              <a:avLst/>
              <a:gdLst/>
              <a:ahLst/>
              <a:cxnLst/>
              <a:rect l="l" t="t" r="r" b="b"/>
              <a:pathLst>
                <a:path w="62" h="39" extrusionOk="0">
                  <a:moveTo>
                    <a:pt x="41" y="0"/>
                  </a:moveTo>
                  <a:cubicBezTo>
                    <a:pt x="35" y="0"/>
                    <a:pt x="22" y="5"/>
                    <a:pt x="1" y="16"/>
                  </a:cubicBezTo>
                  <a:cubicBezTo>
                    <a:pt x="1" y="33"/>
                    <a:pt x="6" y="38"/>
                    <a:pt x="14" y="38"/>
                  </a:cubicBezTo>
                  <a:cubicBezTo>
                    <a:pt x="32" y="38"/>
                    <a:pt x="62" y="0"/>
                    <a:pt x="4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2" name="Google Shape;4881;p60">
              <a:extLst>
                <a:ext uri="{FF2B5EF4-FFF2-40B4-BE49-F238E27FC236}">
                  <a16:creationId xmlns:a16="http://schemas.microsoft.com/office/drawing/2014/main" id="{1AEFBF61-8627-45CD-1884-21313535418C}"/>
                </a:ext>
              </a:extLst>
            </p:cNvPr>
            <p:cNvSpPr/>
            <p:nvPr/>
          </p:nvSpPr>
          <p:spPr>
            <a:xfrm>
              <a:off x="6320125" y="2581350"/>
              <a:ext cx="775" cy="375"/>
            </a:xfrm>
            <a:custGeom>
              <a:avLst/>
              <a:gdLst/>
              <a:ahLst/>
              <a:cxnLst/>
              <a:rect l="l" t="t" r="r" b="b"/>
              <a:pathLst>
                <a:path w="31" h="15" extrusionOk="0">
                  <a:moveTo>
                    <a:pt x="27" y="1"/>
                  </a:moveTo>
                  <a:cubicBezTo>
                    <a:pt x="24" y="1"/>
                    <a:pt x="14" y="8"/>
                    <a:pt x="0" y="14"/>
                  </a:cubicBezTo>
                  <a:lnTo>
                    <a:pt x="24" y="14"/>
                  </a:lnTo>
                  <a:cubicBezTo>
                    <a:pt x="29" y="4"/>
                    <a:pt x="30" y="1"/>
                    <a:pt x="2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3" name="Google Shape;4882;p60">
              <a:extLst>
                <a:ext uri="{FF2B5EF4-FFF2-40B4-BE49-F238E27FC236}">
                  <a16:creationId xmlns:a16="http://schemas.microsoft.com/office/drawing/2014/main" id="{EDEFBBB9-7339-6E15-6C21-AEE1B75BEE10}"/>
                </a:ext>
              </a:extLst>
            </p:cNvPr>
            <p:cNvSpPr/>
            <p:nvPr/>
          </p:nvSpPr>
          <p:spPr>
            <a:xfrm>
              <a:off x="6310750" y="2578525"/>
              <a:ext cx="1700" cy="1200"/>
            </a:xfrm>
            <a:custGeom>
              <a:avLst/>
              <a:gdLst/>
              <a:ahLst/>
              <a:cxnLst/>
              <a:rect l="l" t="t" r="r" b="b"/>
              <a:pathLst>
                <a:path w="68" h="48" extrusionOk="0">
                  <a:moveTo>
                    <a:pt x="64" y="0"/>
                  </a:moveTo>
                  <a:cubicBezTo>
                    <a:pt x="50" y="0"/>
                    <a:pt x="1" y="48"/>
                    <a:pt x="32" y="48"/>
                  </a:cubicBezTo>
                  <a:cubicBezTo>
                    <a:pt x="37" y="48"/>
                    <a:pt x="44" y="47"/>
                    <a:pt x="54" y="44"/>
                  </a:cubicBezTo>
                  <a:cubicBezTo>
                    <a:pt x="65" y="44"/>
                    <a:pt x="56" y="6"/>
                    <a:pt x="63" y="6"/>
                  </a:cubicBezTo>
                  <a:lnTo>
                    <a:pt x="63" y="6"/>
                  </a:lnTo>
                  <a:cubicBezTo>
                    <a:pt x="63" y="6"/>
                    <a:pt x="65" y="7"/>
                    <a:pt x="66" y="8"/>
                  </a:cubicBezTo>
                  <a:cubicBezTo>
                    <a:pt x="68" y="3"/>
                    <a:pt x="67" y="0"/>
                    <a:pt x="6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4" name="Google Shape;4883;p60">
              <a:extLst>
                <a:ext uri="{FF2B5EF4-FFF2-40B4-BE49-F238E27FC236}">
                  <a16:creationId xmlns:a16="http://schemas.microsoft.com/office/drawing/2014/main" id="{4E3B21A3-AB93-16B1-8546-9E2A2B89A61E}"/>
                </a:ext>
              </a:extLst>
            </p:cNvPr>
            <p:cNvSpPr/>
            <p:nvPr/>
          </p:nvSpPr>
          <p:spPr>
            <a:xfrm>
              <a:off x="6318625" y="2582900"/>
              <a:ext cx="1225" cy="600"/>
            </a:xfrm>
            <a:custGeom>
              <a:avLst/>
              <a:gdLst/>
              <a:ahLst/>
              <a:cxnLst/>
              <a:rect l="l" t="t" r="r" b="b"/>
              <a:pathLst>
                <a:path w="49" h="24" extrusionOk="0">
                  <a:moveTo>
                    <a:pt x="1" y="24"/>
                  </a:moveTo>
                  <a:cubicBezTo>
                    <a:pt x="25" y="12"/>
                    <a:pt x="49" y="0"/>
                    <a:pt x="1"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5" name="Google Shape;4884;p60">
              <a:extLst>
                <a:ext uri="{FF2B5EF4-FFF2-40B4-BE49-F238E27FC236}">
                  <a16:creationId xmlns:a16="http://schemas.microsoft.com/office/drawing/2014/main" id="{87C8EDF6-6968-2750-461A-46F4D81A1B44}"/>
                </a:ext>
              </a:extLst>
            </p:cNvPr>
            <p:cNvSpPr/>
            <p:nvPr/>
          </p:nvSpPr>
          <p:spPr>
            <a:xfrm>
              <a:off x="6314175" y="2583175"/>
              <a:ext cx="2400" cy="25"/>
            </a:xfrm>
            <a:custGeom>
              <a:avLst/>
              <a:gdLst/>
              <a:ahLst/>
              <a:cxnLst/>
              <a:rect l="l" t="t" r="r" b="b"/>
              <a:pathLst>
                <a:path w="96" h="1" extrusionOk="0">
                  <a:moveTo>
                    <a:pt x="0" y="1"/>
                  </a:moveTo>
                  <a:cubicBezTo>
                    <a:pt x="96"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6" name="Google Shape;4885;p60">
              <a:extLst>
                <a:ext uri="{FF2B5EF4-FFF2-40B4-BE49-F238E27FC236}">
                  <a16:creationId xmlns:a16="http://schemas.microsoft.com/office/drawing/2014/main" id="{3FFF9EB8-53F2-4A17-70C0-366B18504226}"/>
                </a:ext>
              </a:extLst>
            </p:cNvPr>
            <p:cNvSpPr/>
            <p:nvPr/>
          </p:nvSpPr>
          <p:spPr>
            <a:xfrm>
              <a:off x="6316850" y="2583775"/>
              <a:ext cx="1000" cy="250"/>
            </a:xfrm>
            <a:custGeom>
              <a:avLst/>
              <a:gdLst/>
              <a:ahLst/>
              <a:cxnLst/>
              <a:rect l="l" t="t" r="r" b="b"/>
              <a:pathLst>
                <a:path w="40" h="10" extrusionOk="0">
                  <a:moveTo>
                    <a:pt x="0" y="1"/>
                  </a:moveTo>
                  <a:cubicBezTo>
                    <a:pt x="18" y="7"/>
                    <a:pt x="33" y="10"/>
                    <a:pt x="36" y="10"/>
                  </a:cubicBezTo>
                  <a:cubicBezTo>
                    <a:pt x="39" y="10"/>
                    <a:pt x="30" y="7"/>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7" name="Google Shape;4886;p60">
              <a:extLst>
                <a:ext uri="{FF2B5EF4-FFF2-40B4-BE49-F238E27FC236}">
                  <a16:creationId xmlns:a16="http://schemas.microsoft.com/office/drawing/2014/main" id="{17350815-A161-C961-4DF5-DB5EEA85BBBB}"/>
                </a:ext>
              </a:extLst>
            </p:cNvPr>
            <p:cNvSpPr/>
            <p:nvPr/>
          </p:nvSpPr>
          <p:spPr>
            <a:xfrm>
              <a:off x="6301975" y="2584675"/>
              <a:ext cx="2100" cy="1225"/>
            </a:xfrm>
            <a:custGeom>
              <a:avLst/>
              <a:gdLst/>
              <a:ahLst/>
              <a:cxnLst/>
              <a:rect l="l" t="t" r="r" b="b"/>
              <a:pathLst>
                <a:path w="84" h="49" extrusionOk="0">
                  <a:moveTo>
                    <a:pt x="0" y="48"/>
                  </a:moveTo>
                  <a:cubicBezTo>
                    <a:pt x="0" y="48"/>
                    <a:pt x="83" y="0"/>
                    <a:pt x="0"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8" name="Google Shape;4887;p60">
              <a:extLst>
                <a:ext uri="{FF2B5EF4-FFF2-40B4-BE49-F238E27FC236}">
                  <a16:creationId xmlns:a16="http://schemas.microsoft.com/office/drawing/2014/main" id="{33CB210B-8744-6473-273B-171EF9E39A39}"/>
                </a:ext>
              </a:extLst>
            </p:cNvPr>
            <p:cNvSpPr/>
            <p:nvPr/>
          </p:nvSpPr>
          <p:spPr>
            <a:xfrm>
              <a:off x="6306425" y="2585875"/>
              <a:ext cx="675" cy="700"/>
            </a:xfrm>
            <a:custGeom>
              <a:avLst/>
              <a:gdLst/>
              <a:ahLst/>
              <a:cxnLst/>
              <a:rect l="l" t="t" r="r" b="b"/>
              <a:pathLst>
                <a:path w="27" h="28" extrusionOk="0">
                  <a:moveTo>
                    <a:pt x="1" y="0"/>
                  </a:moveTo>
                  <a:lnTo>
                    <a:pt x="1" y="0"/>
                  </a:lnTo>
                  <a:cubicBezTo>
                    <a:pt x="11" y="20"/>
                    <a:pt x="19" y="28"/>
                    <a:pt x="22" y="28"/>
                  </a:cubicBezTo>
                  <a:cubicBezTo>
                    <a:pt x="26" y="28"/>
                    <a:pt x="21" y="1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9" name="Google Shape;4888;p60">
              <a:extLst>
                <a:ext uri="{FF2B5EF4-FFF2-40B4-BE49-F238E27FC236}">
                  <a16:creationId xmlns:a16="http://schemas.microsoft.com/office/drawing/2014/main" id="{412F1554-AB7A-D761-ACB3-FBCA68C5AC4A}"/>
                </a:ext>
              </a:extLst>
            </p:cNvPr>
            <p:cNvSpPr/>
            <p:nvPr/>
          </p:nvSpPr>
          <p:spPr>
            <a:xfrm>
              <a:off x="6303675" y="2587350"/>
              <a:ext cx="1600" cy="1250"/>
            </a:xfrm>
            <a:custGeom>
              <a:avLst/>
              <a:gdLst/>
              <a:ahLst/>
              <a:cxnLst/>
              <a:rect l="l" t="t" r="r" b="b"/>
              <a:pathLst>
                <a:path w="64" h="50" extrusionOk="0">
                  <a:moveTo>
                    <a:pt x="15" y="1"/>
                  </a:moveTo>
                  <a:cubicBezTo>
                    <a:pt x="24" y="18"/>
                    <a:pt x="0" y="49"/>
                    <a:pt x="7" y="49"/>
                  </a:cubicBezTo>
                  <a:cubicBezTo>
                    <a:pt x="9" y="49"/>
                    <a:pt x="15" y="45"/>
                    <a:pt x="27" y="36"/>
                  </a:cubicBezTo>
                  <a:cubicBezTo>
                    <a:pt x="27" y="24"/>
                    <a:pt x="63" y="1"/>
                    <a:pt x="1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0" name="Google Shape;4889;p60">
              <a:extLst>
                <a:ext uri="{FF2B5EF4-FFF2-40B4-BE49-F238E27FC236}">
                  <a16:creationId xmlns:a16="http://schemas.microsoft.com/office/drawing/2014/main" id="{7D4CACD6-133D-6F98-EEC6-BBD8C7AEDA14}"/>
                </a:ext>
              </a:extLst>
            </p:cNvPr>
            <p:cNvSpPr/>
            <p:nvPr/>
          </p:nvSpPr>
          <p:spPr>
            <a:xfrm>
              <a:off x="6290675" y="2596650"/>
              <a:ext cx="1200" cy="850"/>
            </a:xfrm>
            <a:custGeom>
              <a:avLst/>
              <a:gdLst/>
              <a:ahLst/>
              <a:cxnLst/>
              <a:rect l="l" t="t" r="r" b="b"/>
              <a:pathLst>
                <a:path w="48" h="34" extrusionOk="0">
                  <a:moveTo>
                    <a:pt x="1" y="1"/>
                  </a:moveTo>
                  <a:cubicBezTo>
                    <a:pt x="1" y="1"/>
                    <a:pt x="26" y="19"/>
                    <a:pt x="47" y="33"/>
                  </a:cubicBezTo>
                  <a:cubicBezTo>
                    <a:pt x="14" y="9"/>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1" name="Google Shape;4890;p60">
              <a:extLst>
                <a:ext uri="{FF2B5EF4-FFF2-40B4-BE49-F238E27FC236}">
                  <a16:creationId xmlns:a16="http://schemas.microsoft.com/office/drawing/2014/main" id="{8C4A4603-1784-6EA9-6C68-3528670CB037}"/>
                </a:ext>
              </a:extLst>
            </p:cNvPr>
            <p:cNvSpPr/>
            <p:nvPr/>
          </p:nvSpPr>
          <p:spPr>
            <a:xfrm>
              <a:off x="6292500" y="2610525"/>
              <a:ext cx="1600" cy="2050"/>
            </a:xfrm>
            <a:custGeom>
              <a:avLst/>
              <a:gdLst/>
              <a:ahLst/>
              <a:cxnLst/>
              <a:rect l="l" t="t" r="r" b="b"/>
              <a:pathLst>
                <a:path w="64" h="82" extrusionOk="0">
                  <a:moveTo>
                    <a:pt x="28" y="1"/>
                  </a:moveTo>
                  <a:cubicBezTo>
                    <a:pt x="8" y="1"/>
                    <a:pt x="0" y="51"/>
                    <a:pt x="22" y="62"/>
                  </a:cubicBezTo>
                  <a:cubicBezTo>
                    <a:pt x="34" y="76"/>
                    <a:pt x="42" y="82"/>
                    <a:pt x="46" y="82"/>
                  </a:cubicBezTo>
                  <a:cubicBezTo>
                    <a:pt x="63" y="82"/>
                    <a:pt x="37" y="2"/>
                    <a:pt x="34" y="2"/>
                  </a:cubicBezTo>
                  <a:cubicBezTo>
                    <a:pt x="34" y="2"/>
                    <a:pt x="34" y="2"/>
                    <a:pt x="34" y="2"/>
                  </a:cubicBezTo>
                  <a:cubicBezTo>
                    <a:pt x="32" y="1"/>
                    <a:pt x="30" y="1"/>
                    <a:pt x="2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2" name="Google Shape;4891;p60">
              <a:extLst>
                <a:ext uri="{FF2B5EF4-FFF2-40B4-BE49-F238E27FC236}">
                  <a16:creationId xmlns:a16="http://schemas.microsoft.com/office/drawing/2014/main" id="{316B93DB-DA64-6999-28AA-432F0C9BEEAC}"/>
                </a:ext>
              </a:extLst>
            </p:cNvPr>
            <p:cNvSpPr/>
            <p:nvPr/>
          </p:nvSpPr>
          <p:spPr>
            <a:xfrm>
              <a:off x="6351075" y="2608200"/>
              <a:ext cx="325" cy="1800"/>
            </a:xfrm>
            <a:custGeom>
              <a:avLst/>
              <a:gdLst/>
              <a:ahLst/>
              <a:cxnLst/>
              <a:rect l="l" t="t" r="r" b="b"/>
              <a:pathLst>
                <a:path w="13" h="72" extrusionOk="0">
                  <a:moveTo>
                    <a:pt x="1" y="71"/>
                  </a:moveTo>
                  <a:cubicBezTo>
                    <a:pt x="1" y="71"/>
                    <a:pt x="13" y="0"/>
                    <a:pt x="1" y="7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3" name="Google Shape;4892;p60">
              <a:extLst>
                <a:ext uri="{FF2B5EF4-FFF2-40B4-BE49-F238E27FC236}">
                  <a16:creationId xmlns:a16="http://schemas.microsoft.com/office/drawing/2014/main" id="{3C353F6B-CF48-20D6-D967-74975F4823E0}"/>
                </a:ext>
              </a:extLst>
            </p:cNvPr>
            <p:cNvSpPr/>
            <p:nvPr/>
          </p:nvSpPr>
          <p:spPr>
            <a:xfrm>
              <a:off x="6349900" y="2607600"/>
              <a:ext cx="600" cy="925"/>
            </a:xfrm>
            <a:custGeom>
              <a:avLst/>
              <a:gdLst/>
              <a:ahLst/>
              <a:cxnLst/>
              <a:rect l="l" t="t" r="r" b="b"/>
              <a:pathLst>
                <a:path w="24" h="37" extrusionOk="0">
                  <a:moveTo>
                    <a:pt x="0" y="0"/>
                  </a:moveTo>
                  <a:cubicBezTo>
                    <a:pt x="0" y="20"/>
                    <a:pt x="15" y="36"/>
                    <a:pt x="20" y="36"/>
                  </a:cubicBezTo>
                  <a:cubicBezTo>
                    <a:pt x="24" y="36"/>
                    <a:pt x="21" y="26"/>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4" name="Google Shape;4893;p60">
              <a:extLst>
                <a:ext uri="{FF2B5EF4-FFF2-40B4-BE49-F238E27FC236}">
                  <a16:creationId xmlns:a16="http://schemas.microsoft.com/office/drawing/2014/main" id="{DE628FCB-8B32-5054-29B7-72236C7F089E}"/>
                </a:ext>
              </a:extLst>
            </p:cNvPr>
            <p:cNvSpPr/>
            <p:nvPr/>
          </p:nvSpPr>
          <p:spPr>
            <a:xfrm>
              <a:off x="6299575" y="2662075"/>
              <a:ext cx="275" cy="700"/>
            </a:xfrm>
            <a:custGeom>
              <a:avLst/>
              <a:gdLst/>
              <a:ahLst/>
              <a:cxnLst/>
              <a:rect l="l" t="t" r="r" b="b"/>
              <a:pathLst>
                <a:path w="11" h="28" extrusionOk="0">
                  <a:moveTo>
                    <a:pt x="1" y="0"/>
                  </a:moveTo>
                  <a:cubicBezTo>
                    <a:pt x="6" y="20"/>
                    <a:pt x="9" y="28"/>
                    <a:pt x="10" y="28"/>
                  </a:cubicBezTo>
                  <a:cubicBezTo>
                    <a:pt x="11" y="28"/>
                    <a:pt x="8" y="1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5" name="Google Shape;4894;p60">
              <a:extLst>
                <a:ext uri="{FF2B5EF4-FFF2-40B4-BE49-F238E27FC236}">
                  <a16:creationId xmlns:a16="http://schemas.microsoft.com/office/drawing/2014/main" id="{D61037F2-B369-44DE-BE8B-538F9855B94F}"/>
                </a:ext>
              </a:extLst>
            </p:cNvPr>
            <p:cNvSpPr/>
            <p:nvPr/>
          </p:nvSpPr>
          <p:spPr>
            <a:xfrm>
              <a:off x="6308225" y="2661325"/>
              <a:ext cx="1200" cy="650"/>
            </a:xfrm>
            <a:custGeom>
              <a:avLst/>
              <a:gdLst/>
              <a:ahLst/>
              <a:cxnLst/>
              <a:rect l="l" t="t" r="r" b="b"/>
              <a:pathLst>
                <a:path w="48" h="26" extrusionOk="0">
                  <a:moveTo>
                    <a:pt x="10" y="5"/>
                  </a:moveTo>
                  <a:cubicBezTo>
                    <a:pt x="7" y="5"/>
                    <a:pt x="4" y="5"/>
                    <a:pt x="0" y="6"/>
                  </a:cubicBezTo>
                  <a:cubicBezTo>
                    <a:pt x="3" y="6"/>
                    <a:pt x="7" y="6"/>
                    <a:pt x="11" y="5"/>
                  </a:cubicBezTo>
                  <a:lnTo>
                    <a:pt x="11" y="5"/>
                  </a:lnTo>
                  <a:cubicBezTo>
                    <a:pt x="10" y="5"/>
                    <a:pt x="10" y="5"/>
                    <a:pt x="10" y="5"/>
                  </a:cubicBezTo>
                  <a:close/>
                  <a:moveTo>
                    <a:pt x="33" y="1"/>
                  </a:moveTo>
                  <a:cubicBezTo>
                    <a:pt x="26" y="1"/>
                    <a:pt x="18" y="3"/>
                    <a:pt x="11" y="5"/>
                  </a:cubicBezTo>
                  <a:lnTo>
                    <a:pt x="11" y="5"/>
                  </a:lnTo>
                  <a:cubicBezTo>
                    <a:pt x="29" y="5"/>
                    <a:pt x="40" y="25"/>
                    <a:pt x="44" y="25"/>
                  </a:cubicBezTo>
                  <a:cubicBezTo>
                    <a:pt x="47" y="25"/>
                    <a:pt x="48" y="20"/>
                    <a:pt x="48" y="6"/>
                  </a:cubicBezTo>
                  <a:cubicBezTo>
                    <a:pt x="44" y="2"/>
                    <a:pt x="39" y="1"/>
                    <a:pt x="3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6" name="Google Shape;4895;p60">
              <a:extLst>
                <a:ext uri="{FF2B5EF4-FFF2-40B4-BE49-F238E27FC236}">
                  <a16:creationId xmlns:a16="http://schemas.microsoft.com/office/drawing/2014/main" id="{827A5D2D-1221-0685-65E8-846DF4787118}"/>
                </a:ext>
              </a:extLst>
            </p:cNvPr>
            <p:cNvSpPr/>
            <p:nvPr/>
          </p:nvSpPr>
          <p:spPr>
            <a:xfrm>
              <a:off x="6299425" y="2580850"/>
              <a:ext cx="400" cy="575"/>
            </a:xfrm>
            <a:custGeom>
              <a:avLst/>
              <a:gdLst/>
              <a:ahLst/>
              <a:cxnLst/>
              <a:rect l="l" t="t" r="r" b="b"/>
              <a:pathLst>
                <a:path w="16" h="23" extrusionOk="0">
                  <a:moveTo>
                    <a:pt x="4" y="0"/>
                  </a:moveTo>
                  <a:cubicBezTo>
                    <a:pt x="3" y="0"/>
                    <a:pt x="3" y="3"/>
                    <a:pt x="7" y="11"/>
                  </a:cubicBezTo>
                  <a:cubicBezTo>
                    <a:pt x="7" y="11"/>
                    <a:pt x="4" y="8"/>
                    <a:pt x="2" y="8"/>
                  </a:cubicBezTo>
                  <a:lnTo>
                    <a:pt x="2" y="8"/>
                  </a:lnTo>
                  <a:cubicBezTo>
                    <a:pt x="1" y="8"/>
                    <a:pt x="1" y="11"/>
                    <a:pt x="7" y="22"/>
                  </a:cubicBezTo>
                  <a:cubicBezTo>
                    <a:pt x="15" y="14"/>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7" name="Google Shape;4896;p60">
              <a:extLst>
                <a:ext uri="{FF2B5EF4-FFF2-40B4-BE49-F238E27FC236}">
                  <a16:creationId xmlns:a16="http://schemas.microsoft.com/office/drawing/2014/main" id="{62A57874-91B5-6E5F-BC1C-62D3A060D90C}"/>
                </a:ext>
              </a:extLst>
            </p:cNvPr>
            <p:cNvSpPr/>
            <p:nvPr/>
          </p:nvSpPr>
          <p:spPr>
            <a:xfrm>
              <a:off x="6299875" y="2581025"/>
              <a:ext cx="200" cy="200"/>
            </a:xfrm>
            <a:custGeom>
              <a:avLst/>
              <a:gdLst/>
              <a:ahLst/>
              <a:cxnLst/>
              <a:rect l="l" t="t" r="r" b="b"/>
              <a:pathLst>
                <a:path w="8" h="8" extrusionOk="0">
                  <a:moveTo>
                    <a:pt x="5" y="0"/>
                  </a:moveTo>
                  <a:cubicBezTo>
                    <a:pt x="5" y="0"/>
                    <a:pt x="3" y="1"/>
                    <a:pt x="1" y="4"/>
                  </a:cubicBezTo>
                  <a:cubicBezTo>
                    <a:pt x="1" y="6"/>
                    <a:pt x="1" y="7"/>
                    <a:pt x="2" y="7"/>
                  </a:cubicBezTo>
                  <a:cubicBezTo>
                    <a:pt x="4" y="7"/>
                    <a:pt x="7"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8" name="Google Shape;4897;p60">
              <a:extLst>
                <a:ext uri="{FF2B5EF4-FFF2-40B4-BE49-F238E27FC236}">
                  <a16:creationId xmlns:a16="http://schemas.microsoft.com/office/drawing/2014/main" id="{32246403-8CFE-CBE4-1172-08B87D8F2D0B}"/>
                </a:ext>
              </a:extLst>
            </p:cNvPr>
            <p:cNvSpPr/>
            <p:nvPr/>
          </p:nvSpPr>
          <p:spPr>
            <a:xfrm>
              <a:off x="6299275" y="2579650"/>
              <a:ext cx="1025" cy="275"/>
            </a:xfrm>
            <a:custGeom>
              <a:avLst/>
              <a:gdLst/>
              <a:ahLst/>
              <a:cxnLst/>
              <a:rect l="l" t="t" r="r" b="b"/>
              <a:pathLst>
                <a:path w="41" h="11" extrusionOk="0">
                  <a:moveTo>
                    <a:pt x="25" y="0"/>
                  </a:moveTo>
                  <a:cubicBezTo>
                    <a:pt x="18" y="0"/>
                    <a:pt x="9" y="3"/>
                    <a:pt x="1" y="11"/>
                  </a:cubicBezTo>
                  <a:cubicBezTo>
                    <a:pt x="41" y="11"/>
                    <a:pt x="38"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9" name="Google Shape;4898;p60">
              <a:extLst>
                <a:ext uri="{FF2B5EF4-FFF2-40B4-BE49-F238E27FC236}">
                  <a16:creationId xmlns:a16="http://schemas.microsoft.com/office/drawing/2014/main" id="{165CB7E9-657D-77DC-959C-C862DC403D84}"/>
                </a:ext>
              </a:extLst>
            </p:cNvPr>
            <p:cNvSpPr/>
            <p:nvPr/>
          </p:nvSpPr>
          <p:spPr>
            <a:xfrm>
              <a:off x="6298100" y="2579625"/>
              <a:ext cx="325" cy="300"/>
            </a:xfrm>
            <a:custGeom>
              <a:avLst/>
              <a:gdLst/>
              <a:ahLst/>
              <a:cxnLst/>
              <a:rect l="l" t="t" r="r" b="b"/>
              <a:pathLst>
                <a:path w="13" h="12" extrusionOk="0">
                  <a:moveTo>
                    <a:pt x="0" y="0"/>
                  </a:moveTo>
                  <a:lnTo>
                    <a:pt x="12" y="12"/>
                  </a:lnTo>
                  <a:cubicBezTo>
                    <a:pt x="12" y="12"/>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0" name="Google Shape;4899;p60">
              <a:extLst>
                <a:ext uri="{FF2B5EF4-FFF2-40B4-BE49-F238E27FC236}">
                  <a16:creationId xmlns:a16="http://schemas.microsoft.com/office/drawing/2014/main" id="{1D637E7E-EC24-54D1-566A-819DD56E4F74}"/>
                </a:ext>
              </a:extLst>
            </p:cNvPr>
            <p:cNvSpPr/>
            <p:nvPr/>
          </p:nvSpPr>
          <p:spPr>
            <a:xfrm>
              <a:off x="6298125" y="2579900"/>
              <a:ext cx="1175" cy="175"/>
            </a:xfrm>
            <a:custGeom>
              <a:avLst/>
              <a:gdLst/>
              <a:ahLst/>
              <a:cxnLst/>
              <a:rect l="l" t="t" r="r" b="b"/>
              <a:pathLst>
                <a:path w="47" h="7" extrusionOk="0">
                  <a:moveTo>
                    <a:pt x="23" y="1"/>
                  </a:moveTo>
                  <a:cubicBezTo>
                    <a:pt x="3" y="5"/>
                    <a:pt x="1" y="6"/>
                    <a:pt x="5" y="6"/>
                  </a:cubicBezTo>
                  <a:cubicBezTo>
                    <a:pt x="13" y="6"/>
                    <a:pt x="47" y="1"/>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1" name="Google Shape;4900;p60">
              <a:extLst>
                <a:ext uri="{FF2B5EF4-FFF2-40B4-BE49-F238E27FC236}">
                  <a16:creationId xmlns:a16="http://schemas.microsoft.com/office/drawing/2014/main" id="{9C42A23B-11B9-B4ED-967F-C21B34EE9F34}"/>
                </a:ext>
              </a:extLst>
            </p:cNvPr>
            <p:cNvSpPr/>
            <p:nvPr/>
          </p:nvSpPr>
          <p:spPr>
            <a:xfrm>
              <a:off x="6298100" y="2579900"/>
              <a:ext cx="625" cy="250"/>
            </a:xfrm>
            <a:custGeom>
              <a:avLst/>
              <a:gdLst/>
              <a:ahLst/>
              <a:cxnLst/>
              <a:rect l="l" t="t" r="r" b="b"/>
              <a:pathLst>
                <a:path w="25" h="10" extrusionOk="0">
                  <a:moveTo>
                    <a:pt x="24" y="1"/>
                  </a:moveTo>
                  <a:cubicBezTo>
                    <a:pt x="6" y="7"/>
                    <a:pt x="0" y="10"/>
                    <a:pt x="2" y="10"/>
                  </a:cubicBezTo>
                  <a:cubicBezTo>
                    <a:pt x="3" y="10"/>
                    <a:pt x="12" y="7"/>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2" name="Google Shape;4901;p60">
              <a:extLst>
                <a:ext uri="{FF2B5EF4-FFF2-40B4-BE49-F238E27FC236}">
                  <a16:creationId xmlns:a16="http://schemas.microsoft.com/office/drawing/2014/main" id="{F9CBC640-0F70-586B-63DE-2B8B17A2A01B}"/>
                </a:ext>
              </a:extLst>
            </p:cNvPr>
            <p:cNvSpPr/>
            <p:nvPr/>
          </p:nvSpPr>
          <p:spPr>
            <a:xfrm>
              <a:off x="6297800" y="2580500"/>
              <a:ext cx="1300" cy="775"/>
            </a:xfrm>
            <a:custGeom>
              <a:avLst/>
              <a:gdLst/>
              <a:ahLst/>
              <a:cxnLst/>
              <a:rect l="l" t="t" r="r" b="b"/>
              <a:pathLst>
                <a:path w="52" h="31" extrusionOk="0">
                  <a:moveTo>
                    <a:pt x="36" y="1"/>
                  </a:moveTo>
                  <a:lnTo>
                    <a:pt x="36" y="1"/>
                  </a:lnTo>
                  <a:cubicBezTo>
                    <a:pt x="36" y="9"/>
                    <a:pt x="30" y="18"/>
                    <a:pt x="18" y="18"/>
                  </a:cubicBezTo>
                  <a:cubicBezTo>
                    <a:pt x="13" y="18"/>
                    <a:pt x="7" y="16"/>
                    <a:pt x="0" y="13"/>
                  </a:cubicBezTo>
                  <a:lnTo>
                    <a:pt x="0" y="13"/>
                  </a:lnTo>
                  <a:cubicBezTo>
                    <a:pt x="9" y="26"/>
                    <a:pt x="20" y="31"/>
                    <a:pt x="28" y="31"/>
                  </a:cubicBezTo>
                  <a:cubicBezTo>
                    <a:pt x="42" y="31"/>
                    <a:pt x="51" y="16"/>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3" name="Google Shape;4902;p60">
              <a:extLst>
                <a:ext uri="{FF2B5EF4-FFF2-40B4-BE49-F238E27FC236}">
                  <a16:creationId xmlns:a16="http://schemas.microsoft.com/office/drawing/2014/main" id="{61F4F50E-EACB-B3E1-2B5E-9A042C5EAAE4}"/>
                </a:ext>
              </a:extLst>
            </p:cNvPr>
            <p:cNvSpPr/>
            <p:nvPr/>
          </p:nvSpPr>
          <p:spPr>
            <a:xfrm>
              <a:off x="6298400" y="2576975"/>
              <a:ext cx="575" cy="900"/>
            </a:xfrm>
            <a:custGeom>
              <a:avLst/>
              <a:gdLst/>
              <a:ahLst/>
              <a:cxnLst/>
              <a:rect l="l" t="t" r="r" b="b"/>
              <a:pathLst>
                <a:path w="23" h="36" extrusionOk="0">
                  <a:moveTo>
                    <a:pt x="21" y="0"/>
                  </a:moveTo>
                  <a:cubicBezTo>
                    <a:pt x="21" y="0"/>
                    <a:pt x="15" y="9"/>
                    <a:pt x="0" y="35"/>
                  </a:cubicBezTo>
                  <a:cubicBezTo>
                    <a:pt x="0" y="35"/>
                    <a:pt x="0" y="36"/>
                    <a:pt x="1" y="36"/>
                  </a:cubicBezTo>
                  <a:cubicBezTo>
                    <a:pt x="4" y="36"/>
                    <a:pt x="23" y="0"/>
                    <a:pt x="2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4" name="Google Shape;4903;p60">
              <a:extLst>
                <a:ext uri="{FF2B5EF4-FFF2-40B4-BE49-F238E27FC236}">
                  <a16:creationId xmlns:a16="http://schemas.microsoft.com/office/drawing/2014/main" id="{A4D1C41A-33F3-A027-D26B-7CA21F0EABA5}"/>
                </a:ext>
              </a:extLst>
            </p:cNvPr>
            <p:cNvSpPr/>
            <p:nvPr/>
          </p:nvSpPr>
          <p:spPr>
            <a:xfrm>
              <a:off x="6297500" y="2577225"/>
              <a:ext cx="625" cy="325"/>
            </a:xfrm>
            <a:custGeom>
              <a:avLst/>
              <a:gdLst/>
              <a:ahLst/>
              <a:cxnLst/>
              <a:rect l="l" t="t" r="r" b="b"/>
              <a:pathLst>
                <a:path w="25" h="13" extrusionOk="0">
                  <a:moveTo>
                    <a:pt x="1" y="1"/>
                  </a:moveTo>
                  <a:cubicBezTo>
                    <a:pt x="1" y="13"/>
                    <a:pt x="12" y="13"/>
                    <a:pt x="24" y="13"/>
                  </a:cubicBezTo>
                  <a:lnTo>
                    <a:pt x="1"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5" name="Google Shape;4904;p60">
              <a:extLst>
                <a:ext uri="{FF2B5EF4-FFF2-40B4-BE49-F238E27FC236}">
                  <a16:creationId xmlns:a16="http://schemas.microsoft.com/office/drawing/2014/main" id="{D9C6F9E2-DA71-AD8C-DD3D-DEE1680EE956}"/>
                </a:ext>
              </a:extLst>
            </p:cNvPr>
            <p:cNvSpPr/>
            <p:nvPr/>
          </p:nvSpPr>
          <p:spPr>
            <a:xfrm>
              <a:off x="6296600" y="2579900"/>
              <a:ext cx="1825" cy="925"/>
            </a:xfrm>
            <a:custGeom>
              <a:avLst/>
              <a:gdLst/>
              <a:ahLst/>
              <a:cxnLst/>
              <a:rect l="l" t="t" r="r" b="b"/>
              <a:pathLst>
                <a:path w="73" h="37" extrusionOk="0">
                  <a:moveTo>
                    <a:pt x="1" y="1"/>
                  </a:moveTo>
                  <a:cubicBezTo>
                    <a:pt x="25" y="13"/>
                    <a:pt x="72" y="37"/>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6" name="Google Shape;4905;p60">
              <a:extLst>
                <a:ext uri="{FF2B5EF4-FFF2-40B4-BE49-F238E27FC236}">
                  <a16:creationId xmlns:a16="http://schemas.microsoft.com/office/drawing/2014/main" id="{9BA371EC-5850-59B4-49CE-5DD6EF973B89}"/>
                </a:ext>
              </a:extLst>
            </p:cNvPr>
            <p:cNvSpPr/>
            <p:nvPr/>
          </p:nvSpPr>
          <p:spPr>
            <a:xfrm>
              <a:off x="6298475" y="2575225"/>
              <a:ext cx="825" cy="250"/>
            </a:xfrm>
            <a:custGeom>
              <a:avLst/>
              <a:gdLst/>
              <a:ahLst/>
              <a:cxnLst/>
              <a:rect l="l" t="t" r="r" b="b"/>
              <a:pathLst>
                <a:path w="33" h="10" extrusionOk="0">
                  <a:moveTo>
                    <a:pt x="2" y="0"/>
                  </a:moveTo>
                  <a:cubicBezTo>
                    <a:pt x="0" y="0"/>
                    <a:pt x="9" y="3"/>
                    <a:pt x="33" y="9"/>
                  </a:cubicBezTo>
                  <a:cubicBezTo>
                    <a:pt x="15" y="3"/>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7" name="Google Shape;4906;p60">
              <a:extLst>
                <a:ext uri="{FF2B5EF4-FFF2-40B4-BE49-F238E27FC236}">
                  <a16:creationId xmlns:a16="http://schemas.microsoft.com/office/drawing/2014/main" id="{CA5342A7-54DB-92CC-E590-128F4E847DAF}"/>
                </a:ext>
              </a:extLst>
            </p:cNvPr>
            <p:cNvSpPr/>
            <p:nvPr/>
          </p:nvSpPr>
          <p:spPr>
            <a:xfrm>
              <a:off x="6298100" y="2573375"/>
              <a:ext cx="1150" cy="350"/>
            </a:xfrm>
            <a:custGeom>
              <a:avLst/>
              <a:gdLst/>
              <a:ahLst/>
              <a:cxnLst/>
              <a:rect l="l" t="t" r="r" b="b"/>
              <a:pathLst>
                <a:path w="46" h="14" extrusionOk="0">
                  <a:moveTo>
                    <a:pt x="0" y="0"/>
                  </a:moveTo>
                  <a:cubicBezTo>
                    <a:pt x="14" y="7"/>
                    <a:pt x="40" y="14"/>
                    <a:pt x="43" y="14"/>
                  </a:cubicBezTo>
                  <a:cubicBezTo>
                    <a:pt x="45" y="14"/>
                    <a:pt x="36" y="1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8" name="Google Shape;4907;p60">
              <a:extLst>
                <a:ext uri="{FF2B5EF4-FFF2-40B4-BE49-F238E27FC236}">
                  <a16:creationId xmlns:a16="http://schemas.microsoft.com/office/drawing/2014/main" id="{1EB0E256-4EF3-D30A-6617-E824E9C8DFF1}"/>
                </a:ext>
              </a:extLst>
            </p:cNvPr>
            <p:cNvSpPr/>
            <p:nvPr/>
          </p:nvSpPr>
          <p:spPr>
            <a:xfrm>
              <a:off x="6297500" y="2575875"/>
              <a:ext cx="775" cy="500"/>
            </a:xfrm>
            <a:custGeom>
              <a:avLst/>
              <a:gdLst/>
              <a:ahLst/>
              <a:cxnLst/>
              <a:rect l="l" t="t" r="r" b="b"/>
              <a:pathLst>
                <a:path w="31" h="20" extrusionOk="0">
                  <a:moveTo>
                    <a:pt x="30" y="0"/>
                  </a:moveTo>
                  <a:cubicBezTo>
                    <a:pt x="28" y="0"/>
                    <a:pt x="8" y="12"/>
                    <a:pt x="1" y="19"/>
                  </a:cubicBezTo>
                  <a:cubicBezTo>
                    <a:pt x="24" y="5"/>
                    <a:pt x="31" y="0"/>
                    <a:pt x="3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9" name="Google Shape;4908;p60">
              <a:extLst>
                <a:ext uri="{FF2B5EF4-FFF2-40B4-BE49-F238E27FC236}">
                  <a16:creationId xmlns:a16="http://schemas.microsoft.com/office/drawing/2014/main" id="{4F5D785D-2CD9-1037-E72D-0B2DB4F2D0C5}"/>
                </a:ext>
              </a:extLst>
            </p:cNvPr>
            <p:cNvSpPr/>
            <p:nvPr/>
          </p:nvSpPr>
          <p:spPr>
            <a:xfrm>
              <a:off x="6297350" y="2575750"/>
              <a:ext cx="175" cy="625"/>
            </a:xfrm>
            <a:custGeom>
              <a:avLst/>
              <a:gdLst/>
              <a:ahLst/>
              <a:cxnLst/>
              <a:rect l="l" t="t" r="r" b="b"/>
              <a:pathLst>
                <a:path w="7" h="25" extrusionOk="0">
                  <a:moveTo>
                    <a:pt x="1" y="0"/>
                  </a:moveTo>
                  <a:cubicBezTo>
                    <a:pt x="1" y="0"/>
                    <a:pt x="2" y="6"/>
                    <a:pt x="7" y="24"/>
                  </a:cubicBezTo>
                  <a:cubicBezTo>
                    <a:pt x="7" y="17"/>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0" name="Google Shape;4909;p60">
              <a:extLst>
                <a:ext uri="{FF2B5EF4-FFF2-40B4-BE49-F238E27FC236}">
                  <a16:creationId xmlns:a16="http://schemas.microsoft.com/office/drawing/2014/main" id="{B3DF8F1D-9FEE-DBCD-2BE2-DB6CBA05BB8E}"/>
                </a:ext>
              </a:extLst>
            </p:cNvPr>
            <p:cNvSpPr/>
            <p:nvPr/>
          </p:nvSpPr>
          <p:spPr>
            <a:xfrm>
              <a:off x="6295425" y="2578375"/>
              <a:ext cx="1800" cy="375"/>
            </a:xfrm>
            <a:custGeom>
              <a:avLst/>
              <a:gdLst/>
              <a:ahLst/>
              <a:cxnLst/>
              <a:rect l="l" t="t" r="r" b="b"/>
              <a:pathLst>
                <a:path w="72" h="15" extrusionOk="0">
                  <a:moveTo>
                    <a:pt x="30" y="1"/>
                  </a:moveTo>
                  <a:cubicBezTo>
                    <a:pt x="20" y="1"/>
                    <a:pt x="10" y="4"/>
                    <a:pt x="0" y="14"/>
                  </a:cubicBezTo>
                  <a:cubicBezTo>
                    <a:pt x="16" y="14"/>
                    <a:pt x="27" y="9"/>
                    <a:pt x="43" y="9"/>
                  </a:cubicBezTo>
                  <a:cubicBezTo>
                    <a:pt x="50" y="9"/>
                    <a:pt x="60" y="10"/>
                    <a:pt x="72" y="14"/>
                  </a:cubicBezTo>
                  <a:cubicBezTo>
                    <a:pt x="58" y="7"/>
                    <a:pt x="44" y="1"/>
                    <a:pt x="3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1" name="Google Shape;4910;p60">
              <a:extLst>
                <a:ext uri="{FF2B5EF4-FFF2-40B4-BE49-F238E27FC236}">
                  <a16:creationId xmlns:a16="http://schemas.microsoft.com/office/drawing/2014/main" id="{C08FFB9B-6612-D161-765D-F4F28EDD2C06}"/>
                </a:ext>
              </a:extLst>
            </p:cNvPr>
            <p:cNvSpPr/>
            <p:nvPr/>
          </p:nvSpPr>
          <p:spPr>
            <a:xfrm>
              <a:off x="6296400" y="2577100"/>
              <a:ext cx="825" cy="150"/>
            </a:xfrm>
            <a:custGeom>
              <a:avLst/>
              <a:gdLst/>
              <a:ahLst/>
              <a:cxnLst/>
              <a:rect l="l" t="t" r="r" b="b"/>
              <a:pathLst>
                <a:path w="33" h="6" extrusionOk="0">
                  <a:moveTo>
                    <a:pt x="11" y="1"/>
                  </a:moveTo>
                  <a:cubicBezTo>
                    <a:pt x="1" y="1"/>
                    <a:pt x="1" y="6"/>
                    <a:pt x="33" y="6"/>
                  </a:cubicBezTo>
                  <a:cubicBezTo>
                    <a:pt x="25" y="2"/>
                    <a:pt x="17"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2" name="Google Shape;4911;p60">
              <a:extLst>
                <a:ext uri="{FF2B5EF4-FFF2-40B4-BE49-F238E27FC236}">
                  <a16:creationId xmlns:a16="http://schemas.microsoft.com/office/drawing/2014/main" id="{00B0E229-2823-0639-342A-E2C17084798C}"/>
                </a:ext>
              </a:extLst>
            </p:cNvPr>
            <p:cNvSpPr/>
            <p:nvPr/>
          </p:nvSpPr>
          <p:spPr>
            <a:xfrm>
              <a:off x="6296100" y="2573825"/>
              <a:ext cx="1125" cy="375"/>
            </a:xfrm>
            <a:custGeom>
              <a:avLst/>
              <a:gdLst/>
              <a:ahLst/>
              <a:cxnLst/>
              <a:rect l="l" t="t" r="r" b="b"/>
              <a:pathLst>
                <a:path w="45" h="15" extrusionOk="0">
                  <a:moveTo>
                    <a:pt x="7" y="1"/>
                  </a:moveTo>
                  <a:cubicBezTo>
                    <a:pt x="1" y="1"/>
                    <a:pt x="25" y="6"/>
                    <a:pt x="33" y="6"/>
                  </a:cubicBezTo>
                  <a:cubicBezTo>
                    <a:pt x="33" y="12"/>
                    <a:pt x="36" y="15"/>
                    <a:pt x="39" y="15"/>
                  </a:cubicBezTo>
                  <a:cubicBezTo>
                    <a:pt x="42" y="15"/>
                    <a:pt x="45" y="12"/>
                    <a:pt x="45" y="6"/>
                  </a:cubicBezTo>
                  <a:cubicBezTo>
                    <a:pt x="21" y="2"/>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3" name="Google Shape;4912;p60">
              <a:extLst>
                <a:ext uri="{FF2B5EF4-FFF2-40B4-BE49-F238E27FC236}">
                  <a16:creationId xmlns:a16="http://schemas.microsoft.com/office/drawing/2014/main" id="{AC365CE8-4F4B-45FA-0055-672FD7786010}"/>
                </a:ext>
              </a:extLst>
            </p:cNvPr>
            <p:cNvSpPr/>
            <p:nvPr/>
          </p:nvSpPr>
          <p:spPr>
            <a:xfrm>
              <a:off x="6296250" y="2574325"/>
              <a:ext cx="675" cy="550"/>
            </a:xfrm>
            <a:custGeom>
              <a:avLst/>
              <a:gdLst/>
              <a:ahLst/>
              <a:cxnLst/>
              <a:rect l="l" t="t" r="r" b="b"/>
              <a:pathLst>
                <a:path w="27" h="22" extrusionOk="0">
                  <a:moveTo>
                    <a:pt x="3" y="0"/>
                  </a:moveTo>
                  <a:cubicBezTo>
                    <a:pt x="0" y="0"/>
                    <a:pt x="19" y="22"/>
                    <a:pt x="27" y="22"/>
                  </a:cubicBezTo>
                  <a:cubicBezTo>
                    <a:pt x="11" y="6"/>
                    <a:pt x="4"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4" name="Google Shape;4913;p60">
              <a:extLst>
                <a:ext uri="{FF2B5EF4-FFF2-40B4-BE49-F238E27FC236}">
                  <a16:creationId xmlns:a16="http://schemas.microsoft.com/office/drawing/2014/main" id="{7EA6CA9F-F7FD-4A9F-D428-6C243077C872}"/>
                </a:ext>
              </a:extLst>
            </p:cNvPr>
            <p:cNvSpPr/>
            <p:nvPr/>
          </p:nvSpPr>
          <p:spPr>
            <a:xfrm>
              <a:off x="6296600" y="2572475"/>
              <a:ext cx="625" cy="325"/>
            </a:xfrm>
            <a:custGeom>
              <a:avLst/>
              <a:gdLst/>
              <a:ahLst/>
              <a:cxnLst/>
              <a:rect l="l" t="t" r="r" b="b"/>
              <a:pathLst>
                <a:path w="25" h="13" extrusionOk="0">
                  <a:moveTo>
                    <a:pt x="13" y="0"/>
                  </a:moveTo>
                  <a:cubicBezTo>
                    <a:pt x="13" y="0"/>
                    <a:pt x="13" y="12"/>
                    <a:pt x="1" y="12"/>
                  </a:cubicBezTo>
                  <a:cubicBezTo>
                    <a:pt x="13" y="12"/>
                    <a:pt x="25"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5" name="Google Shape;4914;p60">
              <a:extLst>
                <a:ext uri="{FF2B5EF4-FFF2-40B4-BE49-F238E27FC236}">
                  <a16:creationId xmlns:a16="http://schemas.microsoft.com/office/drawing/2014/main" id="{E5C55723-804D-3533-81EE-3BB7C04C01C1}"/>
                </a:ext>
              </a:extLst>
            </p:cNvPr>
            <p:cNvSpPr/>
            <p:nvPr/>
          </p:nvSpPr>
          <p:spPr>
            <a:xfrm>
              <a:off x="6297200" y="2574850"/>
              <a:ext cx="325" cy="25"/>
            </a:xfrm>
            <a:custGeom>
              <a:avLst/>
              <a:gdLst/>
              <a:ahLst/>
              <a:cxnLst/>
              <a:rect l="l" t="t" r="r" b="b"/>
              <a:pathLst>
                <a:path w="13" h="1" extrusionOk="0">
                  <a:moveTo>
                    <a:pt x="1" y="1"/>
                  </a:moveTo>
                  <a:lnTo>
                    <a:pt x="1" y="1"/>
                  </a:lnTo>
                  <a:cubicBezTo>
                    <a:pt x="13" y="1"/>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6" name="Google Shape;4915;p60">
              <a:extLst>
                <a:ext uri="{FF2B5EF4-FFF2-40B4-BE49-F238E27FC236}">
                  <a16:creationId xmlns:a16="http://schemas.microsoft.com/office/drawing/2014/main" id="{AB5DA40C-AE80-3477-5AE0-02CCA569BBA7}"/>
                </a:ext>
              </a:extLst>
            </p:cNvPr>
            <p:cNvSpPr/>
            <p:nvPr/>
          </p:nvSpPr>
          <p:spPr>
            <a:xfrm>
              <a:off x="6296625" y="2574650"/>
              <a:ext cx="600" cy="300"/>
            </a:xfrm>
            <a:custGeom>
              <a:avLst/>
              <a:gdLst/>
              <a:ahLst/>
              <a:cxnLst/>
              <a:rect l="l" t="t" r="r" b="b"/>
              <a:pathLst>
                <a:path w="24" h="12" extrusionOk="0">
                  <a:moveTo>
                    <a:pt x="7" y="0"/>
                  </a:moveTo>
                  <a:cubicBezTo>
                    <a:pt x="1" y="0"/>
                    <a:pt x="10" y="11"/>
                    <a:pt x="18" y="11"/>
                  </a:cubicBezTo>
                  <a:cubicBezTo>
                    <a:pt x="20" y="11"/>
                    <a:pt x="22" y="10"/>
                    <a:pt x="24" y="9"/>
                  </a:cubicBezTo>
                  <a:cubicBezTo>
                    <a:pt x="14" y="2"/>
                    <a:pt x="9"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7" name="Google Shape;4916;p60">
              <a:extLst>
                <a:ext uri="{FF2B5EF4-FFF2-40B4-BE49-F238E27FC236}">
                  <a16:creationId xmlns:a16="http://schemas.microsoft.com/office/drawing/2014/main" id="{3994C7CF-ABAD-ADDC-B44E-844137ED7EA0}"/>
                </a:ext>
              </a:extLst>
            </p:cNvPr>
            <p:cNvSpPr/>
            <p:nvPr/>
          </p:nvSpPr>
          <p:spPr>
            <a:xfrm>
              <a:off x="6290650" y="2570675"/>
              <a:ext cx="5425" cy="1275"/>
            </a:xfrm>
            <a:custGeom>
              <a:avLst/>
              <a:gdLst/>
              <a:ahLst/>
              <a:cxnLst/>
              <a:rect l="l" t="t" r="r" b="b"/>
              <a:pathLst>
                <a:path w="216" h="51" extrusionOk="0">
                  <a:moveTo>
                    <a:pt x="155" y="1"/>
                  </a:moveTo>
                  <a:lnTo>
                    <a:pt x="155" y="1"/>
                  </a:lnTo>
                  <a:cubicBezTo>
                    <a:pt x="140" y="16"/>
                    <a:pt x="110" y="42"/>
                    <a:pt x="103" y="42"/>
                  </a:cubicBezTo>
                  <a:cubicBezTo>
                    <a:pt x="99" y="42"/>
                    <a:pt x="103" y="34"/>
                    <a:pt x="120" y="13"/>
                  </a:cubicBezTo>
                  <a:lnTo>
                    <a:pt x="13" y="13"/>
                  </a:lnTo>
                  <a:cubicBezTo>
                    <a:pt x="48" y="25"/>
                    <a:pt x="36" y="37"/>
                    <a:pt x="1" y="37"/>
                  </a:cubicBezTo>
                  <a:cubicBezTo>
                    <a:pt x="1" y="37"/>
                    <a:pt x="82" y="50"/>
                    <a:pt x="138" y="50"/>
                  </a:cubicBezTo>
                  <a:cubicBezTo>
                    <a:pt x="187" y="50"/>
                    <a:pt x="217" y="40"/>
                    <a:pt x="15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8" name="Google Shape;4917;p60">
              <a:extLst>
                <a:ext uri="{FF2B5EF4-FFF2-40B4-BE49-F238E27FC236}">
                  <a16:creationId xmlns:a16="http://schemas.microsoft.com/office/drawing/2014/main" id="{E8524AF8-2DB5-1217-7521-B218CA0F19CB}"/>
                </a:ext>
              </a:extLst>
            </p:cNvPr>
            <p:cNvSpPr/>
            <p:nvPr/>
          </p:nvSpPr>
          <p:spPr>
            <a:xfrm>
              <a:off x="6295725" y="2570675"/>
              <a:ext cx="900" cy="1225"/>
            </a:xfrm>
            <a:custGeom>
              <a:avLst/>
              <a:gdLst/>
              <a:ahLst/>
              <a:cxnLst/>
              <a:rect l="l" t="t" r="r" b="b"/>
              <a:pathLst>
                <a:path w="36" h="49" extrusionOk="0">
                  <a:moveTo>
                    <a:pt x="0" y="48"/>
                  </a:moveTo>
                  <a:cubicBezTo>
                    <a:pt x="36" y="1"/>
                    <a:pt x="36" y="1"/>
                    <a:pt x="0"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9" name="Google Shape;4918;p60">
              <a:extLst>
                <a:ext uri="{FF2B5EF4-FFF2-40B4-BE49-F238E27FC236}">
                  <a16:creationId xmlns:a16="http://schemas.microsoft.com/office/drawing/2014/main" id="{58D553FB-CA15-230D-45FC-A5E294E5098A}"/>
                </a:ext>
              </a:extLst>
            </p:cNvPr>
            <p:cNvSpPr/>
            <p:nvPr/>
          </p:nvSpPr>
          <p:spPr>
            <a:xfrm>
              <a:off x="6294225" y="2572375"/>
              <a:ext cx="2750" cy="1050"/>
            </a:xfrm>
            <a:custGeom>
              <a:avLst/>
              <a:gdLst/>
              <a:ahLst/>
              <a:cxnLst/>
              <a:rect l="l" t="t" r="r" b="b"/>
              <a:pathLst>
                <a:path w="110" h="42" extrusionOk="0">
                  <a:moveTo>
                    <a:pt x="63" y="1"/>
                  </a:moveTo>
                  <a:cubicBezTo>
                    <a:pt x="50" y="1"/>
                    <a:pt x="31" y="8"/>
                    <a:pt x="1" y="28"/>
                  </a:cubicBezTo>
                  <a:cubicBezTo>
                    <a:pt x="4" y="38"/>
                    <a:pt x="17" y="42"/>
                    <a:pt x="32" y="42"/>
                  </a:cubicBezTo>
                  <a:cubicBezTo>
                    <a:pt x="65" y="42"/>
                    <a:pt x="109" y="26"/>
                    <a:pt x="97" y="26"/>
                  </a:cubicBezTo>
                  <a:cubicBezTo>
                    <a:pt x="95" y="26"/>
                    <a:pt x="91" y="27"/>
                    <a:pt x="84" y="28"/>
                  </a:cubicBezTo>
                  <a:cubicBezTo>
                    <a:pt x="84" y="14"/>
                    <a:pt x="80" y="1"/>
                    <a:pt x="6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0" name="Google Shape;4919;p60">
              <a:extLst>
                <a:ext uri="{FF2B5EF4-FFF2-40B4-BE49-F238E27FC236}">
                  <a16:creationId xmlns:a16="http://schemas.microsoft.com/office/drawing/2014/main" id="{3035E4F0-1D61-0110-3C72-3BE92F9DAD45}"/>
                </a:ext>
              </a:extLst>
            </p:cNvPr>
            <p:cNvSpPr/>
            <p:nvPr/>
          </p:nvSpPr>
          <p:spPr>
            <a:xfrm>
              <a:off x="6293675" y="2576975"/>
              <a:ext cx="2075" cy="875"/>
            </a:xfrm>
            <a:custGeom>
              <a:avLst/>
              <a:gdLst/>
              <a:ahLst/>
              <a:cxnLst/>
              <a:rect l="l" t="t" r="r" b="b"/>
              <a:pathLst>
                <a:path w="83" h="35" extrusionOk="0">
                  <a:moveTo>
                    <a:pt x="26" y="1"/>
                  </a:moveTo>
                  <a:cubicBezTo>
                    <a:pt x="1" y="1"/>
                    <a:pt x="18" y="18"/>
                    <a:pt x="34" y="35"/>
                  </a:cubicBezTo>
                  <a:cubicBezTo>
                    <a:pt x="46" y="35"/>
                    <a:pt x="58" y="23"/>
                    <a:pt x="82" y="11"/>
                  </a:cubicBezTo>
                  <a:cubicBezTo>
                    <a:pt x="54" y="4"/>
                    <a:pt x="37" y="1"/>
                    <a:pt x="2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1" name="Google Shape;4920;p60">
              <a:extLst>
                <a:ext uri="{FF2B5EF4-FFF2-40B4-BE49-F238E27FC236}">
                  <a16:creationId xmlns:a16="http://schemas.microsoft.com/office/drawing/2014/main" id="{9C4910DD-9ECD-F5DF-752F-D529DF49D3F7}"/>
                </a:ext>
              </a:extLst>
            </p:cNvPr>
            <p:cNvSpPr/>
            <p:nvPr/>
          </p:nvSpPr>
          <p:spPr>
            <a:xfrm>
              <a:off x="6293475" y="2577825"/>
              <a:ext cx="2050" cy="1000"/>
            </a:xfrm>
            <a:custGeom>
              <a:avLst/>
              <a:gdLst/>
              <a:ahLst/>
              <a:cxnLst/>
              <a:rect l="l" t="t" r="r" b="b"/>
              <a:pathLst>
                <a:path w="82" h="40" extrusionOk="0">
                  <a:moveTo>
                    <a:pt x="42" y="1"/>
                  </a:moveTo>
                  <a:cubicBezTo>
                    <a:pt x="1" y="24"/>
                    <a:pt x="13" y="27"/>
                    <a:pt x="26" y="27"/>
                  </a:cubicBezTo>
                  <a:cubicBezTo>
                    <a:pt x="31" y="27"/>
                    <a:pt x="35" y="27"/>
                    <a:pt x="38" y="27"/>
                  </a:cubicBezTo>
                  <a:cubicBezTo>
                    <a:pt x="44" y="27"/>
                    <a:pt x="42" y="28"/>
                    <a:pt x="19" y="36"/>
                  </a:cubicBezTo>
                  <a:cubicBezTo>
                    <a:pt x="32" y="39"/>
                    <a:pt x="42" y="39"/>
                    <a:pt x="49" y="39"/>
                  </a:cubicBezTo>
                  <a:cubicBezTo>
                    <a:pt x="81" y="39"/>
                    <a:pt x="62" y="20"/>
                    <a:pt x="4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2" name="Google Shape;4921;p60">
              <a:extLst>
                <a:ext uri="{FF2B5EF4-FFF2-40B4-BE49-F238E27FC236}">
                  <a16:creationId xmlns:a16="http://schemas.microsoft.com/office/drawing/2014/main" id="{34F0907E-51FE-272C-8256-332D2AC8D324}"/>
                </a:ext>
              </a:extLst>
            </p:cNvPr>
            <p:cNvSpPr/>
            <p:nvPr/>
          </p:nvSpPr>
          <p:spPr>
            <a:xfrm>
              <a:off x="6293925" y="2575225"/>
              <a:ext cx="850" cy="250"/>
            </a:xfrm>
            <a:custGeom>
              <a:avLst/>
              <a:gdLst/>
              <a:ahLst/>
              <a:cxnLst/>
              <a:rect l="l" t="t" r="r" b="b"/>
              <a:pathLst>
                <a:path w="34" h="10" extrusionOk="0">
                  <a:moveTo>
                    <a:pt x="32" y="0"/>
                  </a:moveTo>
                  <a:cubicBezTo>
                    <a:pt x="30" y="0"/>
                    <a:pt x="19" y="3"/>
                    <a:pt x="1" y="9"/>
                  </a:cubicBezTo>
                  <a:cubicBezTo>
                    <a:pt x="24" y="3"/>
                    <a:pt x="33" y="0"/>
                    <a:pt x="3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3" name="Google Shape;4922;p60">
              <a:extLst>
                <a:ext uri="{FF2B5EF4-FFF2-40B4-BE49-F238E27FC236}">
                  <a16:creationId xmlns:a16="http://schemas.microsoft.com/office/drawing/2014/main" id="{0A245DE8-E10E-3AC8-6AC4-2F4404DDCA38}"/>
                </a:ext>
              </a:extLst>
            </p:cNvPr>
            <p:cNvSpPr/>
            <p:nvPr/>
          </p:nvSpPr>
          <p:spPr>
            <a:xfrm>
              <a:off x="6295900" y="2570275"/>
              <a:ext cx="1025" cy="550"/>
            </a:xfrm>
            <a:custGeom>
              <a:avLst/>
              <a:gdLst/>
              <a:ahLst/>
              <a:cxnLst/>
              <a:rect l="l" t="t" r="r" b="b"/>
              <a:pathLst>
                <a:path w="41" h="22" extrusionOk="0">
                  <a:moveTo>
                    <a:pt x="37" y="0"/>
                  </a:moveTo>
                  <a:lnTo>
                    <a:pt x="37" y="0"/>
                  </a:lnTo>
                  <a:cubicBezTo>
                    <a:pt x="36" y="0"/>
                    <a:pt x="27" y="4"/>
                    <a:pt x="5" y="17"/>
                  </a:cubicBezTo>
                  <a:cubicBezTo>
                    <a:pt x="1" y="20"/>
                    <a:pt x="1" y="22"/>
                    <a:pt x="2" y="22"/>
                  </a:cubicBezTo>
                  <a:cubicBezTo>
                    <a:pt x="7" y="22"/>
                    <a:pt x="40"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4" name="Google Shape;4923;p60">
              <a:extLst>
                <a:ext uri="{FF2B5EF4-FFF2-40B4-BE49-F238E27FC236}">
                  <a16:creationId xmlns:a16="http://schemas.microsoft.com/office/drawing/2014/main" id="{3B898722-CFEF-2EAA-4493-3D06168B799D}"/>
                </a:ext>
              </a:extLst>
            </p:cNvPr>
            <p:cNvSpPr/>
            <p:nvPr/>
          </p:nvSpPr>
          <p:spPr>
            <a:xfrm>
              <a:off x="6295725" y="2569450"/>
              <a:ext cx="800" cy="375"/>
            </a:xfrm>
            <a:custGeom>
              <a:avLst/>
              <a:gdLst/>
              <a:ahLst/>
              <a:cxnLst/>
              <a:rect l="l" t="t" r="r" b="b"/>
              <a:pathLst>
                <a:path w="32" h="15" extrusionOk="0">
                  <a:moveTo>
                    <a:pt x="29" y="0"/>
                  </a:moveTo>
                  <a:cubicBezTo>
                    <a:pt x="26" y="0"/>
                    <a:pt x="7" y="7"/>
                    <a:pt x="0" y="14"/>
                  </a:cubicBezTo>
                  <a:cubicBezTo>
                    <a:pt x="25" y="4"/>
                    <a:pt x="31" y="0"/>
                    <a:pt x="2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5" name="Google Shape;4924;p60">
              <a:extLst>
                <a:ext uri="{FF2B5EF4-FFF2-40B4-BE49-F238E27FC236}">
                  <a16:creationId xmlns:a16="http://schemas.microsoft.com/office/drawing/2014/main" id="{B6E85464-AAE7-BE67-7BAC-F66E2E78266F}"/>
                </a:ext>
              </a:extLst>
            </p:cNvPr>
            <p:cNvSpPr/>
            <p:nvPr/>
          </p:nvSpPr>
          <p:spPr>
            <a:xfrm>
              <a:off x="6288875" y="2544325"/>
              <a:ext cx="725" cy="775"/>
            </a:xfrm>
            <a:custGeom>
              <a:avLst/>
              <a:gdLst/>
              <a:ahLst/>
              <a:cxnLst/>
              <a:rect l="l" t="t" r="r" b="b"/>
              <a:pathLst>
                <a:path w="28" h="31" extrusionOk="0">
                  <a:moveTo>
                    <a:pt x="27" y="1"/>
                  </a:moveTo>
                  <a:cubicBezTo>
                    <a:pt x="25" y="1"/>
                    <a:pt x="15" y="9"/>
                    <a:pt x="7" y="20"/>
                  </a:cubicBezTo>
                  <a:lnTo>
                    <a:pt x="7" y="20"/>
                  </a:lnTo>
                  <a:cubicBezTo>
                    <a:pt x="10" y="19"/>
                    <a:pt x="12" y="19"/>
                    <a:pt x="12" y="19"/>
                  </a:cubicBezTo>
                  <a:cubicBezTo>
                    <a:pt x="25" y="6"/>
                    <a:pt x="29" y="1"/>
                    <a:pt x="27" y="1"/>
                  </a:cubicBezTo>
                  <a:close/>
                  <a:moveTo>
                    <a:pt x="7" y="20"/>
                  </a:moveTo>
                  <a:cubicBezTo>
                    <a:pt x="4" y="21"/>
                    <a:pt x="0" y="24"/>
                    <a:pt x="0" y="31"/>
                  </a:cubicBezTo>
                  <a:cubicBezTo>
                    <a:pt x="2" y="27"/>
                    <a:pt x="5" y="24"/>
                    <a:pt x="7" y="2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6" name="Google Shape;4925;p60">
              <a:extLst>
                <a:ext uri="{FF2B5EF4-FFF2-40B4-BE49-F238E27FC236}">
                  <a16:creationId xmlns:a16="http://schemas.microsoft.com/office/drawing/2014/main" id="{F748A041-55DA-24F7-3AEA-7A1DECD7C0C7}"/>
                </a:ext>
              </a:extLst>
            </p:cNvPr>
            <p:cNvSpPr/>
            <p:nvPr/>
          </p:nvSpPr>
          <p:spPr>
            <a:xfrm>
              <a:off x="6279525" y="2529250"/>
              <a:ext cx="725" cy="300"/>
            </a:xfrm>
            <a:custGeom>
              <a:avLst/>
              <a:gdLst/>
              <a:ahLst/>
              <a:cxnLst/>
              <a:rect l="l" t="t" r="r" b="b"/>
              <a:pathLst>
                <a:path w="28" h="12" extrusionOk="0">
                  <a:moveTo>
                    <a:pt x="1" y="0"/>
                  </a:moveTo>
                  <a:lnTo>
                    <a:pt x="1" y="0"/>
                  </a:lnTo>
                  <a:cubicBezTo>
                    <a:pt x="0" y="0"/>
                    <a:pt x="2" y="1"/>
                    <a:pt x="5" y="3"/>
                  </a:cubicBezTo>
                  <a:cubicBezTo>
                    <a:pt x="21" y="9"/>
                    <a:pt x="27" y="11"/>
                    <a:pt x="27" y="11"/>
                  </a:cubicBezTo>
                  <a:cubicBezTo>
                    <a:pt x="28" y="11"/>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7" name="Google Shape;4926;p60">
              <a:extLst>
                <a:ext uri="{FF2B5EF4-FFF2-40B4-BE49-F238E27FC236}">
                  <a16:creationId xmlns:a16="http://schemas.microsoft.com/office/drawing/2014/main" id="{6CE20504-59DF-1C45-55E9-6C8A39505D93}"/>
                </a:ext>
              </a:extLst>
            </p:cNvPr>
            <p:cNvSpPr/>
            <p:nvPr/>
          </p:nvSpPr>
          <p:spPr>
            <a:xfrm>
              <a:off x="6295125" y="2565925"/>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8" name="Google Shape;4927;p60">
              <a:extLst>
                <a:ext uri="{FF2B5EF4-FFF2-40B4-BE49-F238E27FC236}">
                  <a16:creationId xmlns:a16="http://schemas.microsoft.com/office/drawing/2014/main" id="{4E5EFE77-D685-D786-F4DD-F3BF66993061}"/>
                </a:ext>
              </a:extLst>
            </p:cNvPr>
            <p:cNvSpPr/>
            <p:nvPr/>
          </p:nvSpPr>
          <p:spPr>
            <a:xfrm>
              <a:off x="6266250" y="2490325"/>
              <a:ext cx="625" cy="25"/>
            </a:xfrm>
            <a:custGeom>
              <a:avLst/>
              <a:gdLst/>
              <a:ahLst/>
              <a:cxnLst/>
              <a:rect l="l" t="t" r="r" b="b"/>
              <a:pathLst>
                <a:path w="25" h="1" extrusionOk="0">
                  <a:moveTo>
                    <a:pt x="24" y="0"/>
                  </a:moveTo>
                  <a:cubicBezTo>
                    <a:pt x="0" y="0"/>
                    <a:pt x="12"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9" name="Google Shape;4928;p60">
              <a:extLst>
                <a:ext uri="{FF2B5EF4-FFF2-40B4-BE49-F238E27FC236}">
                  <a16:creationId xmlns:a16="http://schemas.microsoft.com/office/drawing/2014/main" id="{9A6D97CA-5E2B-AF66-9FBC-ADB210DFDE17}"/>
                </a:ext>
              </a:extLst>
            </p:cNvPr>
            <p:cNvSpPr/>
            <p:nvPr/>
          </p:nvSpPr>
          <p:spPr>
            <a:xfrm>
              <a:off x="6278750" y="2540625"/>
              <a:ext cx="3000" cy="650"/>
            </a:xfrm>
            <a:custGeom>
              <a:avLst/>
              <a:gdLst/>
              <a:ahLst/>
              <a:cxnLst/>
              <a:rect l="l" t="t" r="r" b="b"/>
              <a:pathLst>
                <a:path w="120" h="26" extrusionOk="0">
                  <a:moveTo>
                    <a:pt x="120" y="0"/>
                  </a:moveTo>
                  <a:lnTo>
                    <a:pt x="120" y="0"/>
                  </a:lnTo>
                  <a:cubicBezTo>
                    <a:pt x="72" y="12"/>
                    <a:pt x="36" y="12"/>
                    <a:pt x="0" y="12"/>
                  </a:cubicBezTo>
                  <a:cubicBezTo>
                    <a:pt x="29" y="12"/>
                    <a:pt x="40" y="25"/>
                    <a:pt x="60" y="25"/>
                  </a:cubicBezTo>
                  <a:cubicBezTo>
                    <a:pt x="74" y="25"/>
                    <a:pt x="91" y="19"/>
                    <a:pt x="1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0" name="Google Shape;4929;p60">
              <a:extLst>
                <a:ext uri="{FF2B5EF4-FFF2-40B4-BE49-F238E27FC236}">
                  <a16:creationId xmlns:a16="http://schemas.microsoft.com/office/drawing/2014/main" id="{10A9296E-F58F-D5F0-1FBB-93F5B8C32362}"/>
                </a:ext>
              </a:extLst>
            </p:cNvPr>
            <p:cNvSpPr/>
            <p:nvPr/>
          </p:nvSpPr>
          <p:spPr>
            <a:xfrm>
              <a:off x="6326375" y="2462925"/>
              <a:ext cx="625" cy="25"/>
            </a:xfrm>
            <a:custGeom>
              <a:avLst/>
              <a:gdLst/>
              <a:ahLst/>
              <a:cxnLst/>
              <a:rect l="l" t="t" r="r" b="b"/>
              <a:pathLst>
                <a:path w="25" h="1" extrusionOk="0">
                  <a:moveTo>
                    <a:pt x="24" y="1"/>
                  </a:moveTo>
                  <a:cubicBezTo>
                    <a:pt x="12" y="1"/>
                    <a:pt x="12" y="1"/>
                    <a:pt x="0" y="1"/>
                  </a:cubicBezTo>
                  <a:cubicBezTo>
                    <a:pt x="12" y="1"/>
                    <a:pt x="24"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1" name="Google Shape;4930;p60">
              <a:extLst>
                <a:ext uri="{FF2B5EF4-FFF2-40B4-BE49-F238E27FC236}">
                  <a16:creationId xmlns:a16="http://schemas.microsoft.com/office/drawing/2014/main" id="{11C6F363-2C5F-D734-C3F5-26F738A4F5DE}"/>
                </a:ext>
              </a:extLst>
            </p:cNvPr>
            <p:cNvSpPr/>
            <p:nvPr/>
          </p:nvSpPr>
          <p:spPr>
            <a:xfrm>
              <a:off x="6258200" y="2448350"/>
              <a:ext cx="96775" cy="121175"/>
            </a:xfrm>
            <a:custGeom>
              <a:avLst/>
              <a:gdLst/>
              <a:ahLst/>
              <a:cxnLst/>
              <a:rect l="l" t="t" r="r" b="b"/>
              <a:pathLst>
                <a:path w="3871" h="4847" extrusionOk="0">
                  <a:moveTo>
                    <a:pt x="3037" y="203"/>
                  </a:moveTo>
                  <a:lnTo>
                    <a:pt x="3037" y="203"/>
                  </a:lnTo>
                  <a:cubicBezTo>
                    <a:pt x="3035" y="206"/>
                    <a:pt x="3033" y="210"/>
                    <a:pt x="3031" y="213"/>
                  </a:cubicBezTo>
                  <a:lnTo>
                    <a:pt x="3031" y="213"/>
                  </a:lnTo>
                  <a:cubicBezTo>
                    <a:pt x="3033" y="210"/>
                    <a:pt x="3035" y="206"/>
                    <a:pt x="3037" y="203"/>
                  </a:cubicBezTo>
                  <a:close/>
                  <a:moveTo>
                    <a:pt x="3120" y="393"/>
                  </a:moveTo>
                  <a:lnTo>
                    <a:pt x="3120" y="393"/>
                  </a:lnTo>
                  <a:cubicBezTo>
                    <a:pt x="3120" y="415"/>
                    <a:pt x="3110" y="437"/>
                    <a:pt x="3109" y="449"/>
                  </a:cubicBezTo>
                  <a:lnTo>
                    <a:pt x="3109" y="449"/>
                  </a:lnTo>
                  <a:cubicBezTo>
                    <a:pt x="3109" y="428"/>
                    <a:pt x="3112" y="411"/>
                    <a:pt x="3120" y="393"/>
                  </a:cubicBezTo>
                  <a:close/>
                  <a:moveTo>
                    <a:pt x="1156" y="500"/>
                  </a:moveTo>
                  <a:cubicBezTo>
                    <a:pt x="1156" y="500"/>
                    <a:pt x="1156" y="500"/>
                    <a:pt x="1156" y="500"/>
                  </a:cubicBezTo>
                  <a:cubicBezTo>
                    <a:pt x="1156" y="500"/>
                    <a:pt x="1156" y="500"/>
                    <a:pt x="1156" y="500"/>
                  </a:cubicBezTo>
                  <a:close/>
                  <a:moveTo>
                    <a:pt x="2644" y="536"/>
                  </a:moveTo>
                  <a:lnTo>
                    <a:pt x="2644" y="536"/>
                  </a:lnTo>
                  <a:cubicBezTo>
                    <a:pt x="2644" y="536"/>
                    <a:pt x="2656" y="536"/>
                    <a:pt x="2668" y="548"/>
                  </a:cubicBezTo>
                  <a:cubicBezTo>
                    <a:pt x="2664" y="552"/>
                    <a:pt x="2662" y="553"/>
                    <a:pt x="2660" y="553"/>
                  </a:cubicBezTo>
                  <a:cubicBezTo>
                    <a:pt x="2655" y="553"/>
                    <a:pt x="2653" y="545"/>
                    <a:pt x="2644" y="536"/>
                  </a:cubicBezTo>
                  <a:close/>
                  <a:moveTo>
                    <a:pt x="3174" y="488"/>
                  </a:moveTo>
                  <a:cubicBezTo>
                    <a:pt x="3166" y="502"/>
                    <a:pt x="3160" y="518"/>
                    <a:pt x="3156" y="536"/>
                  </a:cubicBezTo>
                  <a:cubicBezTo>
                    <a:pt x="3156" y="536"/>
                    <a:pt x="3156" y="536"/>
                    <a:pt x="3156" y="536"/>
                  </a:cubicBezTo>
                  <a:lnTo>
                    <a:pt x="3156" y="536"/>
                  </a:lnTo>
                  <a:cubicBezTo>
                    <a:pt x="3151" y="552"/>
                    <a:pt x="3147" y="568"/>
                    <a:pt x="3144" y="584"/>
                  </a:cubicBezTo>
                  <a:cubicBezTo>
                    <a:pt x="3156" y="560"/>
                    <a:pt x="3180" y="536"/>
                    <a:pt x="3204" y="512"/>
                  </a:cubicBezTo>
                  <a:lnTo>
                    <a:pt x="3204" y="512"/>
                  </a:lnTo>
                  <a:cubicBezTo>
                    <a:pt x="3192" y="512"/>
                    <a:pt x="3168" y="524"/>
                    <a:pt x="3156" y="536"/>
                  </a:cubicBezTo>
                  <a:lnTo>
                    <a:pt x="3156" y="536"/>
                  </a:lnTo>
                  <a:cubicBezTo>
                    <a:pt x="3161" y="520"/>
                    <a:pt x="3167" y="504"/>
                    <a:pt x="3174" y="488"/>
                  </a:cubicBezTo>
                  <a:close/>
                  <a:moveTo>
                    <a:pt x="2156" y="608"/>
                  </a:moveTo>
                  <a:lnTo>
                    <a:pt x="2156" y="608"/>
                  </a:lnTo>
                  <a:cubicBezTo>
                    <a:pt x="2156" y="609"/>
                    <a:pt x="2155" y="611"/>
                    <a:pt x="2155" y="612"/>
                  </a:cubicBezTo>
                  <a:lnTo>
                    <a:pt x="2155" y="612"/>
                  </a:lnTo>
                  <a:cubicBezTo>
                    <a:pt x="2156" y="611"/>
                    <a:pt x="2156" y="609"/>
                    <a:pt x="2156" y="608"/>
                  </a:cubicBezTo>
                  <a:close/>
                  <a:moveTo>
                    <a:pt x="2643" y="618"/>
                  </a:moveTo>
                  <a:cubicBezTo>
                    <a:pt x="2643" y="619"/>
                    <a:pt x="2643" y="620"/>
                    <a:pt x="2644" y="620"/>
                  </a:cubicBezTo>
                  <a:cubicBezTo>
                    <a:pt x="2644" y="619"/>
                    <a:pt x="2643" y="619"/>
                    <a:pt x="2643" y="618"/>
                  </a:cubicBezTo>
                  <a:close/>
                  <a:moveTo>
                    <a:pt x="2162" y="717"/>
                  </a:moveTo>
                  <a:cubicBezTo>
                    <a:pt x="2164" y="720"/>
                    <a:pt x="2166" y="723"/>
                    <a:pt x="2168" y="727"/>
                  </a:cubicBezTo>
                  <a:cubicBezTo>
                    <a:pt x="2166" y="723"/>
                    <a:pt x="2164" y="720"/>
                    <a:pt x="2162" y="717"/>
                  </a:cubicBezTo>
                  <a:close/>
                  <a:moveTo>
                    <a:pt x="1271" y="832"/>
                  </a:moveTo>
                  <a:lnTo>
                    <a:pt x="1271" y="832"/>
                  </a:lnTo>
                  <a:cubicBezTo>
                    <a:pt x="1274" y="833"/>
                    <a:pt x="1275" y="834"/>
                    <a:pt x="1275" y="834"/>
                  </a:cubicBezTo>
                  <a:cubicBezTo>
                    <a:pt x="1274" y="833"/>
                    <a:pt x="1273" y="832"/>
                    <a:pt x="1271" y="832"/>
                  </a:cubicBezTo>
                  <a:close/>
                  <a:moveTo>
                    <a:pt x="3585" y="810"/>
                  </a:moveTo>
                  <a:cubicBezTo>
                    <a:pt x="3585" y="821"/>
                    <a:pt x="3585" y="830"/>
                    <a:pt x="3586" y="838"/>
                  </a:cubicBezTo>
                  <a:lnTo>
                    <a:pt x="3586" y="838"/>
                  </a:lnTo>
                  <a:cubicBezTo>
                    <a:pt x="3591" y="835"/>
                    <a:pt x="3590" y="827"/>
                    <a:pt x="3585" y="810"/>
                  </a:cubicBezTo>
                  <a:close/>
                  <a:moveTo>
                    <a:pt x="61" y="1000"/>
                  </a:moveTo>
                  <a:cubicBezTo>
                    <a:pt x="61" y="1000"/>
                    <a:pt x="61" y="1000"/>
                    <a:pt x="60" y="1001"/>
                  </a:cubicBezTo>
                  <a:cubicBezTo>
                    <a:pt x="65" y="1014"/>
                    <a:pt x="71" y="1020"/>
                    <a:pt x="78" y="1022"/>
                  </a:cubicBezTo>
                  <a:lnTo>
                    <a:pt x="78" y="1022"/>
                  </a:lnTo>
                  <a:cubicBezTo>
                    <a:pt x="69" y="1008"/>
                    <a:pt x="64" y="1000"/>
                    <a:pt x="61" y="1000"/>
                  </a:cubicBezTo>
                  <a:close/>
                  <a:moveTo>
                    <a:pt x="834" y="1145"/>
                  </a:moveTo>
                  <a:lnTo>
                    <a:pt x="834" y="1145"/>
                  </a:lnTo>
                  <a:cubicBezTo>
                    <a:pt x="826" y="1151"/>
                    <a:pt x="822" y="1155"/>
                    <a:pt x="822" y="1155"/>
                  </a:cubicBezTo>
                  <a:cubicBezTo>
                    <a:pt x="828" y="1152"/>
                    <a:pt x="832" y="1149"/>
                    <a:pt x="834" y="1145"/>
                  </a:cubicBezTo>
                  <a:close/>
                  <a:moveTo>
                    <a:pt x="241" y="1535"/>
                  </a:moveTo>
                  <a:cubicBezTo>
                    <a:pt x="240" y="1536"/>
                    <a:pt x="239" y="1536"/>
                    <a:pt x="239" y="1536"/>
                  </a:cubicBezTo>
                  <a:cubicBezTo>
                    <a:pt x="240" y="1536"/>
                    <a:pt x="241" y="1535"/>
                    <a:pt x="241" y="1535"/>
                  </a:cubicBezTo>
                  <a:close/>
                  <a:moveTo>
                    <a:pt x="263" y="1667"/>
                  </a:moveTo>
                  <a:lnTo>
                    <a:pt x="263" y="1667"/>
                  </a:lnTo>
                  <a:cubicBezTo>
                    <a:pt x="268" y="1673"/>
                    <a:pt x="274" y="1678"/>
                    <a:pt x="279" y="1682"/>
                  </a:cubicBezTo>
                  <a:lnTo>
                    <a:pt x="279" y="1682"/>
                  </a:lnTo>
                  <a:cubicBezTo>
                    <a:pt x="278" y="1677"/>
                    <a:pt x="273" y="1672"/>
                    <a:pt x="263" y="1667"/>
                  </a:cubicBezTo>
                  <a:close/>
                  <a:moveTo>
                    <a:pt x="279" y="1835"/>
                  </a:moveTo>
                  <a:cubicBezTo>
                    <a:pt x="277" y="1838"/>
                    <a:pt x="276" y="1842"/>
                    <a:pt x="275" y="1846"/>
                  </a:cubicBezTo>
                  <a:cubicBezTo>
                    <a:pt x="277" y="1842"/>
                    <a:pt x="278" y="1839"/>
                    <a:pt x="279" y="1835"/>
                  </a:cubicBezTo>
                  <a:close/>
                  <a:moveTo>
                    <a:pt x="370" y="2322"/>
                  </a:moveTo>
                  <a:cubicBezTo>
                    <a:pt x="370" y="2326"/>
                    <a:pt x="371" y="2327"/>
                    <a:pt x="374" y="2327"/>
                  </a:cubicBezTo>
                  <a:cubicBezTo>
                    <a:pt x="378" y="2327"/>
                    <a:pt x="386" y="2322"/>
                    <a:pt x="394" y="2322"/>
                  </a:cubicBezTo>
                  <a:close/>
                  <a:moveTo>
                    <a:pt x="525" y="2655"/>
                  </a:moveTo>
                  <a:cubicBezTo>
                    <a:pt x="521" y="2655"/>
                    <a:pt x="514" y="2657"/>
                    <a:pt x="506" y="2659"/>
                  </a:cubicBezTo>
                  <a:lnTo>
                    <a:pt x="506" y="2659"/>
                  </a:lnTo>
                  <a:cubicBezTo>
                    <a:pt x="520" y="2655"/>
                    <a:pt x="525" y="2655"/>
                    <a:pt x="525" y="2655"/>
                  </a:cubicBezTo>
                  <a:close/>
                  <a:moveTo>
                    <a:pt x="506" y="2659"/>
                  </a:moveTo>
                  <a:lnTo>
                    <a:pt x="506" y="2659"/>
                  </a:lnTo>
                  <a:cubicBezTo>
                    <a:pt x="499" y="2661"/>
                    <a:pt x="490" y="2663"/>
                    <a:pt x="477" y="2667"/>
                  </a:cubicBezTo>
                  <a:lnTo>
                    <a:pt x="477" y="2667"/>
                  </a:lnTo>
                  <a:cubicBezTo>
                    <a:pt x="477" y="2667"/>
                    <a:pt x="492" y="2662"/>
                    <a:pt x="506" y="2659"/>
                  </a:cubicBezTo>
                  <a:close/>
                  <a:moveTo>
                    <a:pt x="811" y="3275"/>
                  </a:moveTo>
                  <a:cubicBezTo>
                    <a:pt x="811" y="3287"/>
                    <a:pt x="811" y="3287"/>
                    <a:pt x="811" y="3298"/>
                  </a:cubicBezTo>
                  <a:cubicBezTo>
                    <a:pt x="799" y="3298"/>
                    <a:pt x="799" y="3287"/>
                    <a:pt x="811" y="3275"/>
                  </a:cubicBezTo>
                  <a:close/>
                  <a:moveTo>
                    <a:pt x="3323" y="0"/>
                  </a:moveTo>
                  <a:cubicBezTo>
                    <a:pt x="3323" y="36"/>
                    <a:pt x="3311" y="12"/>
                    <a:pt x="3275" y="60"/>
                  </a:cubicBezTo>
                  <a:lnTo>
                    <a:pt x="3287" y="12"/>
                  </a:lnTo>
                  <a:lnTo>
                    <a:pt x="3287" y="12"/>
                  </a:lnTo>
                  <a:cubicBezTo>
                    <a:pt x="3263" y="36"/>
                    <a:pt x="3251" y="84"/>
                    <a:pt x="3239" y="119"/>
                  </a:cubicBezTo>
                  <a:cubicBezTo>
                    <a:pt x="3239" y="108"/>
                    <a:pt x="3235" y="103"/>
                    <a:pt x="3228" y="103"/>
                  </a:cubicBezTo>
                  <a:cubicBezTo>
                    <a:pt x="3199" y="103"/>
                    <a:pt x="3120" y="193"/>
                    <a:pt x="3120" y="250"/>
                  </a:cubicBezTo>
                  <a:cubicBezTo>
                    <a:pt x="3120" y="233"/>
                    <a:pt x="3117" y="224"/>
                    <a:pt x="3111" y="224"/>
                  </a:cubicBezTo>
                  <a:cubicBezTo>
                    <a:pt x="3105" y="224"/>
                    <a:pt x="3097" y="233"/>
                    <a:pt x="3085" y="250"/>
                  </a:cubicBezTo>
                  <a:cubicBezTo>
                    <a:pt x="3073" y="239"/>
                    <a:pt x="3073" y="227"/>
                    <a:pt x="3073" y="203"/>
                  </a:cubicBezTo>
                  <a:cubicBezTo>
                    <a:pt x="3061" y="239"/>
                    <a:pt x="3061" y="262"/>
                    <a:pt x="3049" y="286"/>
                  </a:cubicBezTo>
                  <a:cubicBezTo>
                    <a:pt x="3028" y="265"/>
                    <a:pt x="3016" y="243"/>
                    <a:pt x="3031" y="213"/>
                  </a:cubicBezTo>
                  <a:lnTo>
                    <a:pt x="3031" y="213"/>
                  </a:lnTo>
                  <a:cubicBezTo>
                    <a:pt x="2979" y="291"/>
                    <a:pt x="2790" y="350"/>
                    <a:pt x="2740" y="350"/>
                  </a:cubicBezTo>
                  <a:cubicBezTo>
                    <a:pt x="2732" y="350"/>
                    <a:pt x="2727" y="349"/>
                    <a:pt x="2727" y="346"/>
                  </a:cubicBezTo>
                  <a:cubicBezTo>
                    <a:pt x="2720" y="322"/>
                    <a:pt x="2701" y="288"/>
                    <a:pt x="2683" y="288"/>
                  </a:cubicBezTo>
                  <a:cubicBezTo>
                    <a:pt x="2674" y="288"/>
                    <a:pt x="2664" y="297"/>
                    <a:pt x="2656" y="322"/>
                  </a:cubicBezTo>
                  <a:cubicBezTo>
                    <a:pt x="2644" y="298"/>
                    <a:pt x="2644" y="286"/>
                    <a:pt x="2656" y="262"/>
                  </a:cubicBezTo>
                  <a:lnTo>
                    <a:pt x="2656" y="262"/>
                  </a:lnTo>
                  <a:cubicBezTo>
                    <a:pt x="2644" y="262"/>
                    <a:pt x="2596" y="405"/>
                    <a:pt x="2596" y="405"/>
                  </a:cubicBezTo>
                  <a:cubicBezTo>
                    <a:pt x="2584" y="375"/>
                    <a:pt x="2569" y="364"/>
                    <a:pt x="2551" y="364"/>
                  </a:cubicBezTo>
                  <a:cubicBezTo>
                    <a:pt x="2516" y="364"/>
                    <a:pt x="2472" y="404"/>
                    <a:pt x="2426" y="404"/>
                  </a:cubicBezTo>
                  <a:cubicBezTo>
                    <a:pt x="2404" y="404"/>
                    <a:pt x="2381" y="395"/>
                    <a:pt x="2358" y="369"/>
                  </a:cubicBezTo>
                  <a:lnTo>
                    <a:pt x="2358" y="369"/>
                  </a:lnTo>
                  <a:cubicBezTo>
                    <a:pt x="2370" y="393"/>
                    <a:pt x="2358" y="417"/>
                    <a:pt x="2346" y="429"/>
                  </a:cubicBezTo>
                  <a:cubicBezTo>
                    <a:pt x="2325" y="407"/>
                    <a:pt x="2315" y="401"/>
                    <a:pt x="2312" y="399"/>
                  </a:cubicBezTo>
                  <a:lnTo>
                    <a:pt x="2312" y="399"/>
                  </a:lnTo>
                  <a:cubicBezTo>
                    <a:pt x="2309" y="373"/>
                    <a:pt x="2231" y="318"/>
                    <a:pt x="2275" y="274"/>
                  </a:cubicBezTo>
                  <a:cubicBezTo>
                    <a:pt x="2251" y="274"/>
                    <a:pt x="2239" y="298"/>
                    <a:pt x="2239" y="322"/>
                  </a:cubicBezTo>
                  <a:cubicBezTo>
                    <a:pt x="2239" y="298"/>
                    <a:pt x="2239" y="286"/>
                    <a:pt x="2239" y="262"/>
                  </a:cubicBezTo>
                  <a:cubicBezTo>
                    <a:pt x="2238" y="258"/>
                    <a:pt x="2235" y="256"/>
                    <a:pt x="2230" y="256"/>
                  </a:cubicBezTo>
                  <a:cubicBezTo>
                    <a:pt x="2205" y="256"/>
                    <a:pt x="2139" y="327"/>
                    <a:pt x="2141" y="334"/>
                  </a:cubicBezTo>
                  <a:lnTo>
                    <a:pt x="2141" y="334"/>
                  </a:lnTo>
                  <a:cubicBezTo>
                    <a:pt x="2134" y="334"/>
                    <a:pt x="2128" y="335"/>
                    <a:pt x="2121" y="335"/>
                  </a:cubicBezTo>
                  <a:cubicBezTo>
                    <a:pt x="1940" y="335"/>
                    <a:pt x="1659" y="208"/>
                    <a:pt x="1465" y="48"/>
                  </a:cubicBezTo>
                  <a:cubicBezTo>
                    <a:pt x="1430" y="72"/>
                    <a:pt x="1418" y="239"/>
                    <a:pt x="1453" y="310"/>
                  </a:cubicBezTo>
                  <a:cubicBezTo>
                    <a:pt x="1382" y="322"/>
                    <a:pt x="1227" y="453"/>
                    <a:pt x="1192" y="489"/>
                  </a:cubicBezTo>
                  <a:cubicBezTo>
                    <a:pt x="1203" y="500"/>
                    <a:pt x="1227" y="500"/>
                    <a:pt x="1239" y="512"/>
                  </a:cubicBezTo>
                  <a:cubicBezTo>
                    <a:pt x="1234" y="512"/>
                    <a:pt x="1214" y="508"/>
                    <a:pt x="1200" y="508"/>
                  </a:cubicBezTo>
                  <a:cubicBezTo>
                    <a:pt x="1181" y="508"/>
                    <a:pt x="1170" y="515"/>
                    <a:pt x="1203" y="548"/>
                  </a:cubicBezTo>
                  <a:cubicBezTo>
                    <a:pt x="1180" y="536"/>
                    <a:pt x="1156" y="524"/>
                    <a:pt x="1156" y="500"/>
                  </a:cubicBezTo>
                  <a:cubicBezTo>
                    <a:pt x="1156" y="500"/>
                    <a:pt x="1144" y="572"/>
                    <a:pt x="1156" y="572"/>
                  </a:cubicBezTo>
                  <a:cubicBezTo>
                    <a:pt x="1144" y="572"/>
                    <a:pt x="1144" y="560"/>
                    <a:pt x="1144" y="560"/>
                  </a:cubicBezTo>
                  <a:cubicBezTo>
                    <a:pt x="1144" y="570"/>
                    <a:pt x="1142" y="574"/>
                    <a:pt x="1139" y="574"/>
                  </a:cubicBezTo>
                  <a:cubicBezTo>
                    <a:pt x="1136" y="574"/>
                    <a:pt x="1132" y="567"/>
                    <a:pt x="1132" y="560"/>
                  </a:cubicBezTo>
                  <a:cubicBezTo>
                    <a:pt x="1126" y="554"/>
                    <a:pt x="1123" y="548"/>
                    <a:pt x="1119" y="548"/>
                  </a:cubicBezTo>
                  <a:cubicBezTo>
                    <a:pt x="1114" y="548"/>
                    <a:pt x="1108" y="554"/>
                    <a:pt x="1096" y="572"/>
                  </a:cubicBezTo>
                  <a:cubicBezTo>
                    <a:pt x="1108" y="596"/>
                    <a:pt x="1120" y="620"/>
                    <a:pt x="1144" y="643"/>
                  </a:cubicBezTo>
                  <a:cubicBezTo>
                    <a:pt x="1124" y="631"/>
                    <a:pt x="1107" y="626"/>
                    <a:pt x="1092" y="626"/>
                  </a:cubicBezTo>
                  <a:cubicBezTo>
                    <a:pt x="1008" y="626"/>
                    <a:pt x="982" y="781"/>
                    <a:pt x="988" y="797"/>
                  </a:cubicBezTo>
                  <a:lnTo>
                    <a:pt x="988" y="797"/>
                  </a:lnTo>
                  <a:cubicBezTo>
                    <a:pt x="953" y="762"/>
                    <a:pt x="917" y="739"/>
                    <a:pt x="870" y="739"/>
                  </a:cubicBezTo>
                  <a:cubicBezTo>
                    <a:pt x="870" y="762"/>
                    <a:pt x="870" y="798"/>
                    <a:pt x="882" y="822"/>
                  </a:cubicBezTo>
                  <a:cubicBezTo>
                    <a:pt x="877" y="823"/>
                    <a:pt x="872" y="823"/>
                    <a:pt x="866" y="823"/>
                  </a:cubicBezTo>
                  <a:cubicBezTo>
                    <a:pt x="840" y="823"/>
                    <a:pt x="808" y="813"/>
                    <a:pt x="782" y="813"/>
                  </a:cubicBezTo>
                  <a:cubicBezTo>
                    <a:pt x="751" y="813"/>
                    <a:pt x="727" y="828"/>
                    <a:pt x="727" y="893"/>
                  </a:cubicBezTo>
                  <a:cubicBezTo>
                    <a:pt x="703" y="881"/>
                    <a:pt x="691" y="870"/>
                    <a:pt x="668" y="846"/>
                  </a:cubicBezTo>
                  <a:cubicBezTo>
                    <a:pt x="621" y="930"/>
                    <a:pt x="530" y="992"/>
                    <a:pt x="430" y="992"/>
                  </a:cubicBezTo>
                  <a:cubicBezTo>
                    <a:pt x="403" y="992"/>
                    <a:pt x="375" y="987"/>
                    <a:pt x="346" y="977"/>
                  </a:cubicBezTo>
                  <a:cubicBezTo>
                    <a:pt x="358" y="965"/>
                    <a:pt x="382" y="953"/>
                    <a:pt x="394" y="929"/>
                  </a:cubicBezTo>
                  <a:cubicBezTo>
                    <a:pt x="346" y="881"/>
                    <a:pt x="215" y="703"/>
                    <a:pt x="299" y="560"/>
                  </a:cubicBezTo>
                  <a:cubicBezTo>
                    <a:pt x="292" y="557"/>
                    <a:pt x="285" y="555"/>
                    <a:pt x="278" y="555"/>
                  </a:cubicBezTo>
                  <a:cubicBezTo>
                    <a:pt x="261" y="555"/>
                    <a:pt x="244" y="563"/>
                    <a:pt x="227" y="572"/>
                  </a:cubicBezTo>
                  <a:cubicBezTo>
                    <a:pt x="227" y="549"/>
                    <a:pt x="280" y="464"/>
                    <a:pt x="207" y="464"/>
                  </a:cubicBezTo>
                  <a:cubicBezTo>
                    <a:pt x="202" y="464"/>
                    <a:pt x="197" y="464"/>
                    <a:pt x="191" y="465"/>
                  </a:cubicBezTo>
                  <a:cubicBezTo>
                    <a:pt x="1" y="512"/>
                    <a:pt x="72" y="620"/>
                    <a:pt x="49" y="691"/>
                  </a:cubicBezTo>
                  <a:cubicBezTo>
                    <a:pt x="49" y="701"/>
                    <a:pt x="49" y="848"/>
                    <a:pt x="49" y="858"/>
                  </a:cubicBezTo>
                  <a:cubicBezTo>
                    <a:pt x="65" y="847"/>
                    <a:pt x="73" y="841"/>
                    <a:pt x="76" y="841"/>
                  </a:cubicBezTo>
                  <a:lnTo>
                    <a:pt x="76" y="841"/>
                  </a:lnTo>
                  <a:cubicBezTo>
                    <a:pt x="79" y="841"/>
                    <a:pt x="74" y="850"/>
                    <a:pt x="60" y="870"/>
                  </a:cubicBezTo>
                  <a:cubicBezTo>
                    <a:pt x="72" y="858"/>
                    <a:pt x="96" y="846"/>
                    <a:pt x="108" y="834"/>
                  </a:cubicBezTo>
                  <a:lnTo>
                    <a:pt x="108" y="834"/>
                  </a:lnTo>
                  <a:cubicBezTo>
                    <a:pt x="96" y="881"/>
                    <a:pt x="84" y="929"/>
                    <a:pt x="60" y="965"/>
                  </a:cubicBezTo>
                  <a:cubicBezTo>
                    <a:pt x="72" y="977"/>
                    <a:pt x="120" y="977"/>
                    <a:pt x="120" y="989"/>
                  </a:cubicBezTo>
                  <a:cubicBezTo>
                    <a:pt x="106" y="1009"/>
                    <a:pt x="92" y="1022"/>
                    <a:pt x="81" y="1022"/>
                  </a:cubicBezTo>
                  <a:cubicBezTo>
                    <a:pt x="80" y="1022"/>
                    <a:pt x="79" y="1022"/>
                    <a:pt x="78" y="1022"/>
                  </a:cubicBezTo>
                  <a:lnTo>
                    <a:pt x="78" y="1022"/>
                  </a:lnTo>
                  <a:cubicBezTo>
                    <a:pt x="123" y="1098"/>
                    <a:pt x="237" y="1348"/>
                    <a:pt x="189" y="1348"/>
                  </a:cubicBezTo>
                  <a:cubicBezTo>
                    <a:pt x="186" y="1348"/>
                    <a:pt x="183" y="1347"/>
                    <a:pt x="180" y="1346"/>
                  </a:cubicBezTo>
                  <a:lnTo>
                    <a:pt x="180" y="1346"/>
                  </a:lnTo>
                  <a:cubicBezTo>
                    <a:pt x="251" y="1417"/>
                    <a:pt x="275" y="1358"/>
                    <a:pt x="310" y="1417"/>
                  </a:cubicBezTo>
                  <a:cubicBezTo>
                    <a:pt x="296" y="1411"/>
                    <a:pt x="285" y="1408"/>
                    <a:pt x="276" y="1408"/>
                  </a:cubicBezTo>
                  <a:cubicBezTo>
                    <a:pt x="220" y="1408"/>
                    <a:pt x="257" y="1517"/>
                    <a:pt x="241" y="1535"/>
                  </a:cubicBezTo>
                  <a:lnTo>
                    <a:pt x="241" y="1535"/>
                  </a:lnTo>
                  <a:cubicBezTo>
                    <a:pt x="252" y="1526"/>
                    <a:pt x="305" y="1486"/>
                    <a:pt x="332" y="1486"/>
                  </a:cubicBezTo>
                  <a:cubicBezTo>
                    <a:pt x="343" y="1486"/>
                    <a:pt x="349" y="1493"/>
                    <a:pt x="346" y="1512"/>
                  </a:cubicBezTo>
                  <a:cubicBezTo>
                    <a:pt x="346" y="1550"/>
                    <a:pt x="249" y="1656"/>
                    <a:pt x="268" y="1656"/>
                  </a:cubicBezTo>
                  <a:cubicBezTo>
                    <a:pt x="273" y="1656"/>
                    <a:pt x="286" y="1649"/>
                    <a:pt x="310" y="1632"/>
                  </a:cubicBezTo>
                  <a:cubicBezTo>
                    <a:pt x="346" y="1632"/>
                    <a:pt x="370" y="1655"/>
                    <a:pt x="382" y="1691"/>
                  </a:cubicBezTo>
                  <a:lnTo>
                    <a:pt x="346" y="1691"/>
                  </a:lnTo>
                  <a:cubicBezTo>
                    <a:pt x="346" y="1703"/>
                    <a:pt x="346" y="1703"/>
                    <a:pt x="346" y="1715"/>
                  </a:cubicBezTo>
                  <a:cubicBezTo>
                    <a:pt x="319" y="1706"/>
                    <a:pt x="298" y="1697"/>
                    <a:pt x="279" y="1682"/>
                  </a:cubicBezTo>
                  <a:lnTo>
                    <a:pt x="279" y="1682"/>
                  </a:lnTo>
                  <a:cubicBezTo>
                    <a:pt x="281" y="1689"/>
                    <a:pt x="272" y="1696"/>
                    <a:pt x="251" y="1703"/>
                  </a:cubicBezTo>
                  <a:cubicBezTo>
                    <a:pt x="260" y="1702"/>
                    <a:pt x="267" y="1701"/>
                    <a:pt x="273" y="1701"/>
                  </a:cubicBezTo>
                  <a:cubicBezTo>
                    <a:pt x="320" y="1701"/>
                    <a:pt x="269" y="1740"/>
                    <a:pt x="322" y="1751"/>
                  </a:cubicBezTo>
                  <a:cubicBezTo>
                    <a:pt x="287" y="1763"/>
                    <a:pt x="275" y="1763"/>
                    <a:pt x="310" y="1774"/>
                  </a:cubicBezTo>
                  <a:lnTo>
                    <a:pt x="275" y="1774"/>
                  </a:lnTo>
                  <a:cubicBezTo>
                    <a:pt x="275" y="1795"/>
                    <a:pt x="283" y="1815"/>
                    <a:pt x="279" y="1835"/>
                  </a:cubicBezTo>
                  <a:lnTo>
                    <a:pt x="279" y="1835"/>
                  </a:lnTo>
                  <a:cubicBezTo>
                    <a:pt x="289" y="1808"/>
                    <a:pt x="302" y="1798"/>
                    <a:pt x="334" y="1798"/>
                  </a:cubicBezTo>
                  <a:cubicBezTo>
                    <a:pt x="382" y="1834"/>
                    <a:pt x="251" y="1858"/>
                    <a:pt x="287" y="1905"/>
                  </a:cubicBezTo>
                  <a:cubicBezTo>
                    <a:pt x="287" y="1893"/>
                    <a:pt x="299" y="1882"/>
                    <a:pt x="310" y="1882"/>
                  </a:cubicBezTo>
                  <a:lnTo>
                    <a:pt x="310" y="1882"/>
                  </a:lnTo>
                  <a:cubicBezTo>
                    <a:pt x="299" y="1965"/>
                    <a:pt x="430" y="1941"/>
                    <a:pt x="418" y="2013"/>
                  </a:cubicBezTo>
                  <a:cubicBezTo>
                    <a:pt x="404" y="2019"/>
                    <a:pt x="397" y="2021"/>
                    <a:pt x="391" y="2021"/>
                  </a:cubicBezTo>
                  <a:cubicBezTo>
                    <a:pt x="382" y="2021"/>
                    <a:pt x="379" y="2016"/>
                    <a:pt x="368" y="2016"/>
                  </a:cubicBezTo>
                  <a:cubicBezTo>
                    <a:pt x="361" y="2016"/>
                    <a:pt x="351" y="2018"/>
                    <a:pt x="334" y="2024"/>
                  </a:cubicBezTo>
                  <a:cubicBezTo>
                    <a:pt x="322" y="2024"/>
                    <a:pt x="382" y="2072"/>
                    <a:pt x="418" y="2096"/>
                  </a:cubicBezTo>
                  <a:cubicBezTo>
                    <a:pt x="406" y="2096"/>
                    <a:pt x="406" y="2108"/>
                    <a:pt x="406" y="2120"/>
                  </a:cubicBezTo>
                  <a:cubicBezTo>
                    <a:pt x="348" y="2110"/>
                    <a:pt x="399" y="2093"/>
                    <a:pt x="383" y="2093"/>
                  </a:cubicBezTo>
                  <a:cubicBezTo>
                    <a:pt x="379" y="2093"/>
                    <a:pt x="372" y="2094"/>
                    <a:pt x="358" y="2096"/>
                  </a:cubicBezTo>
                  <a:cubicBezTo>
                    <a:pt x="346" y="2108"/>
                    <a:pt x="346" y="2132"/>
                    <a:pt x="358" y="2144"/>
                  </a:cubicBezTo>
                  <a:cubicBezTo>
                    <a:pt x="358" y="2134"/>
                    <a:pt x="363" y="2130"/>
                    <a:pt x="369" y="2130"/>
                  </a:cubicBezTo>
                  <a:cubicBezTo>
                    <a:pt x="387" y="2130"/>
                    <a:pt x="421" y="2155"/>
                    <a:pt x="430" y="2155"/>
                  </a:cubicBezTo>
                  <a:cubicBezTo>
                    <a:pt x="421" y="2164"/>
                    <a:pt x="412" y="2197"/>
                    <a:pt x="386" y="2197"/>
                  </a:cubicBezTo>
                  <a:cubicBezTo>
                    <a:pt x="376" y="2197"/>
                    <a:pt x="363" y="2192"/>
                    <a:pt x="346" y="2179"/>
                  </a:cubicBezTo>
                  <a:lnTo>
                    <a:pt x="346" y="2179"/>
                  </a:lnTo>
                  <a:cubicBezTo>
                    <a:pt x="370" y="2227"/>
                    <a:pt x="382" y="2274"/>
                    <a:pt x="394" y="2322"/>
                  </a:cubicBezTo>
                  <a:cubicBezTo>
                    <a:pt x="406" y="2358"/>
                    <a:pt x="406" y="2405"/>
                    <a:pt x="406" y="2453"/>
                  </a:cubicBezTo>
                  <a:cubicBezTo>
                    <a:pt x="430" y="2441"/>
                    <a:pt x="453" y="2441"/>
                    <a:pt x="489" y="2441"/>
                  </a:cubicBezTo>
                  <a:cubicBezTo>
                    <a:pt x="477" y="2465"/>
                    <a:pt x="465" y="2477"/>
                    <a:pt x="441" y="2477"/>
                  </a:cubicBezTo>
                  <a:cubicBezTo>
                    <a:pt x="477" y="2477"/>
                    <a:pt x="501" y="2501"/>
                    <a:pt x="489" y="2536"/>
                  </a:cubicBezTo>
                  <a:cubicBezTo>
                    <a:pt x="489" y="2536"/>
                    <a:pt x="457" y="2526"/>
                    <a:pt x="426" y="2526"/>
                  </a:cubicBezTo>
                  <a:cubicBezTo>
                    <a:pt x="410" y="2526"/>
                    <a:pt x="394" y="2528"/>
                    <a:pt x="382" y="2536"/>
                  </a:cubicBezTo>
                  <a:cubicBezTo>
                    <a:pt x="388" y="2536"/>
                    <a:pt x="393" y="2535"/>
                    <a:pt x="397" y="2535"/>
                  </a:cubicBezTo>
                  <a:cubicBezTo>
                    <a:pt x="462" y="2535"/>
                    <a:pt x="433" y="2600"/>
                    <a:pt x="486" y="2600"/>
                  </a:cubicBezTo>
                  <a:cubicBezTo>
                    <a:pt x="494" y="2600"/>
                    <a:pt x="502" y="2599"/>
                    <a:pt x="513" y="2596"/>
                  </a:cubicBezTo>
                  <a:lnTo>
                    <a:pt x="513" y="2596"/>
                  </a:lnTo>
                  <a:cubicBezTo>
                    <a:pt x="513" y="2608"/>
                    <a:pt x="501" y="2620"/>
                    <a:pt x="501" y="2620"/>
                  </a:cubicBezTo>
                  <a:cubicBezTo>
                    <a:pt x="501" y="2620"/>
                    <a:pt x="513" y="2632"/>
                    <a:pt x="525" y="2655"/>
                  </a:cubicBezTo>
                  <a:cubicBezTo>
                    <a:pt x="549" y="2691"/>
                    <a:pt x="584" y="2739"/>
                    <a:pt x="620" y="2751"/>
                  </a:cubicBezTo>
                  <a:cubicBezTo>
                    <a:pt x="599" y="2751"/>
                    <a:pt x="590" y="2755"/>
                    <a:pt x="594" y="2761"/>
                  </a:cubicBezTo>
                  <a:lnTo>
                    <a:pt x="594" y="2761"/>
                  </a:lnTo>
                  <a:cubicBezTo>
                    <a:pt x="589" y="2759"/>
                    <a:pt x="583" y="2758"/>
                    <a:pt x="578" y="2758"/>
                  </a:cubicBezTo>
                  <a:cubicBezTo>
                    <a:pt x="563" y="2758"/>
                    <a:pt x="550" y="2767"/>
                    <a:pt x="537" y="2786"/>
                  </a:cubicBezTo>
                  <a:cubicBezTo>
                    <a:pt x="561" y="2786"/>
                    <a:pt x="572" y="2810"/>
                    <a:pt x="561" y="2834"/>
                  </a:cubicBezTo>
                  <a:cubicBezTo>
                    <a:pt x="513" y="2834"/>
                    <a:pt x="525" y="2834"/>
                    <a:pt x="489" y="2894"/>
                  </a:cubicBezTo>
                  <a:cubicBezTo>
                    <a:pt x="513" y="2858"/>
                    <a:pt x="549" y="2834"/>
                    <a:pt x="584" y="2834"/>
                  </a:cubicBezTo>
                  <a:cubicBezTo>
                    <a:pt x="584" y="2834"/>
                    <a:pt x="561" y="2822"/>
                    <a:pt x="572" y="2810"/>
                  </a:cubicBezTo>
                  <a:cubicBezTo>
                    <a:pt x="620" y="2810"/>
                    <a:pt x="596" y="2822"/>
                    <a:pt x="584" y="2834"/>
                  </a:cubicBezTo>
                  <a:cubicBezTo>
                    <a:pt x="549" y="2917"/>
                    <a:pt x="632" y="2929"/>
                    <a:pt x="549" y="2977"/>
                  </a:cubicBezTo>
                  <a:cubicBezTo>
                    <a:pt x="549" y="2977"/>
                    <a:pt x="715" y="2977"/>
                    <a:pt x="632" y="3060"/>
                  </a:cubicBezTo>
                  <a:cubicBezTo>
                    <a:pt x="668" y="3072"/>
                    <a:pt x="787" y="3120"/>
                    <a:pt x="668" y="3167"/>
                  </a:cubicBezTo>
                  <a:cubicBezTo>
                    <a:pt x="751" y="3203"/>
                    <a:pt x="739" y="3179"/>
                    <a:pt x="739" y="3239"/>
                  </a:cubicBezTo>
                  <a:cubicBezTo>
                    <a:pt x="755" y="3223"/>
                    <a:pt x="777" y="3218"/>
                    <a:pt x="801" y="3218"/>
                  </a:cubicBezTo>
                  <a:cubicBezTo>
                    <a:pt x="849" y="3218"/>
                    <a:pt x="902" y="3239"/>
                    <a:pt x="918" y="3239"/>
                  </a:cubicBezTo>
                  <a:cubicBezTo>
                    <a:pt x="918" y="3239"/>
                    <a:pt x="834" y="3263"/>
                    <a:pt x="822" y="3263"/>
                  </a:cubicBezTo>
                  <a:cubicBezTo>
                    <a:pt x="849" y="3243"/>
                    <a:pt x="857" y="3234"/>
                    <a:pt x="843" y="3234"/>
                  </a:cubicBezTo>
                  <a:cubicBezTo>
                    <a:pt x="832" y="3234"/>
                    <a:pt x="806" y="3240"/>
                    <a:pt x="763" y="3251"/>
                  </a:cubicBezTo>
                  <a:cubicBezTo>
                    <a:pt x="787" y="3251"/>
                    <a:pt x="763" y="3275"/>
                    <a:pt x="727" y="3287"/>
                  </a:cubicBezTo>
                  <a:cubicBezTo>
                    <a:pt x="727" y="3287"/>
                    <a:pt x="882" y="3370"/>
                    <a:pt x="906" y="3406"/>
                  </a:cubicBezTo>
                  <a:cubicBezTo>
                    <a:pt x="763" y="3406"/>
                    <a:pt x="846" y="3406"/>
                    <a:pt x="739" y="3394"/>
                  </a:cubicBezTo>
                  <a:lnTo>
                    <a:pt x="739" y="3394"/>
                  </a:lnTo>
                  <a:cubicBezTo>
                    <a:pt x="787" y="3441"/>
                    <a:pt x="811" y="3394"/>
                    <a:pt x="763" y="3453"/>
                  </a:cubicBezTo>
                  <a:cubicBezTo>
                    <a:pt x="772" y="3450"/>
                    <a:pt x="781" y="3449"/>
                    <a:pt x="789" y="3449"/>
                  </a:cubicBezTo>
                  <a:cubicBezTo>
                    <a:pt x="815" y="3449"/>
                    <a:pt x="837" y="3462"/>
                    <a:pt x="846" y="3489"/>
                  </a:cubicBezTo>
                  <a:cubicBezTo>
                    <a:pt x="846" y="3489"/>
                    <a:pt x="804" y="3658"/>
                    <a:pt x="898" y="3658"/>
                  </a:cubicBezTo>
                  <a:cubicBezTo>
                    <a:pt x="904" y="3658"/>
                    <a:pt x="911" y="3657"/>
                    <a:pt x="918" y="3656"/>
                  </a:cubicBezTo>
                  <a:lnTo>
                    <a:pt x="918" y="3656"/>
                  </a:lnTo>
                  <a:cubicBezTo>
                    <a:pt x="894" y="3668"/>
                    <a:pt x="870" y="3668"/>
                    <a:pt x="834" y="3679"/>
                  </a:cubicBezTo>
                  <a:cubicBezTo>
                    <a:pt x="906" y="3679"/>
                    <a:pt x="989" y="3691"/>
                    <a:pt x="1061" y="3691"/>
                  </a:cubicBezTo>
                  <a:cubicBezTo>
                    <a:pt x="1120" y="3632"/>
                    <a:pt x="1108" y="3632"/>
                    <a:pt x="1061" y="3596"/>
                  </a:cubicBezTo>
                  <a:cubicBezTo>
                    <a:pt x="1014" y="3573"/>
                    <a:pt x="1092" y="3346"/>
                    <a:pt x="1030" y="3346"/>
                  </a:cubicBezTo>
                  <a:cubicBezTo>
                    <a:pt x="1028" y="3346"/>
                    <a:pt x="1027" y="3346"/>
                    <a:pt x="1025" y="3346"/>
                  </a:cubicBezTo>
                  <a:cubicBezTo>
                    <a:pt x="1049" y="3334"/>
                    <a:pt x="1108" y="3275"/>
                    <a:pt x="1025" y="3263"/>
                  </a:cubicBezTo>
                  <a:cubicBezTo>
                    <a:pt x="1042" y="3254"/>
                    <a:pt x="1053" y="3246"/>
                    <a:pt x="1066" y="3246"/>
                  </a:cubicBezTo>
                  <a:cubicBezTo>
                    <a:pt x="1071" y="3246"/>
                    <a:pt x="1077" y="3247"/>
                    <a:pt x="1084" y="3251"/>
                  </a:cubicBezTo>
                  <a:cubicBezTo>
                    <a:pt x="1072" y="3227"/>
                    <a:pt x="930" y="3203"/>
                    <a:pt x="930" y="3203"/>
                  </a:cubicBezTo>
                  <a:cubicBezTo>
                    <a:pt x="1037" y="3132"/>
                    <a:pt x="822" y="3060"/>
                    <a:pt x="894" y="2941"/>
                  </a:cubicBezTo>
                  <a:lnTo>
                    <a:pt x="894" y="2941"/>
                  </a:lnTo>
                  <a:cubicBezTo>
                    <a:pt x="877" y="2950"/>
                    <a:pt x="860" y="2958"/>
                    <a:pt x="848" y="2958"/>
                  </a:cubicBezTo>
                  <a:cubicBezTo>
                    <a:pt x="842" y="2958"/>
                    <a:pt x="838" y="2957"/>
                    <a:pt x="834" y="2953"/>
                  </a:cubicBezTo>
                  <a:cubicBezTo>
                    <a:pt x="858" y="2882"/>
                    <a:pt x="834" y="2906"/>
                    <a:pt x="834" y="2894"/>
                  </a:cubicBezTo>
                  <a:lnTo>
                    <a:pt x="834" y="2894"/>
                  </a:lnTo>
                  <a:cubicBezTo>
                    <a:pt x="836" y="2894"/>
                    <a:pt x="838" y="2894"/>
                    <a:pt x="839" y="2894"/>
                  </a:cubicBezTo>
                  <a:cubicBezTo>
                    <a:pt x="868" y="2894"/>
                    <a:pt x="882" y="2807"/>
                    <a:pt x="926" y="2807"/>
                  </a:cubicBezTo>
                  <a:cubicBezTo>
                    <a:pt x="931" y="2807"/>
                    <a:pt x="936" y="2808"/>
                    <a:pt x="942" y="2810"/>
                  </a:cubicBezTo>
                  <a:cubicBezTo>
                    <a:pt x="935" y="2796"/>
                    <a:pt x="928" y="2791"/>
                    <a:pt x="916" y="2791"/>
                  </a:cubicBezTo>
                  <a:cubicBezTo>
                    <a:pt x="907" y="2791"/>
                    <a:pt x="897" y="2793"/>
                    <a:pt x="882" y="2798"/>
                  </a:cubicBezTo>
                  <a:cubicBezTo>
                    <a:pt x="882" y="2798"/>
                    <a:pt x="811" y="2370"/>
                    <a:pt x="715" y="2358"/>
                  </a:cubicBezTo>
                  <a:cubicBezTo>
                    <a:pt x="739" y="2310"/>
                    <a:pt x="763" y="2298"/>
                    <a:pt x="680" y="2263"/>
                  </a:cubicBezTo>
                  <a:cubicBezTo>
                    <a:pt x="721" y="2191"/>
                    <a:pt x="673" y="1970"/>
                    <a:pt x="591" y="1970"/>
                  </a:cubicBezTo>
                  <a:cubicBezTo>
                    <a:pt x="578" y="1970"/>
                    <a:pt x="564" y="1975"/>
                    <a:pt x="549" y="1989"/>
                  </a:cubicBezTo>
                  <a:cubicBezTo>
                    <a:pt x="584" y="1905"/>
                    <a:pt x="596" y="1679"/>
                    <a:pt x="584" y="1643"/>
                  </a:cubicBezTo>
                  <a:lnTo>
                    <a:pt x="584" y="1643"/>
                  </a:lnTo>
                  <a:cubicBezTo>
                    <a:pt x="572" y="1643"/>
                    <a:pt x="549" y="1655"/>
                    <a:pt x="537" y="1667"/>
                  </a:cubicBezTo>
                  <a:cubicBezTo>
                    <a:pt x="537" y="1657"/>
                    <a:pt x="589" y="1603"/>
                    <a:pt x="551" y="1603"/>
                  </a:cubicBezTo>
                  <a:cubicBezTo>
                    <a:pt x="545" y="1603"/>
                    <a:pt x="537" y="1604"/>
                    <a:pt x="525" y="1608"/>
                  </a:cubicBezTo>
                  <a:cubicBezTo>
                    <a:pt x="539" y="1594"/>
                    <a:pt x="549" y="1588"/>
                    <a:pt x="559" y="1588"/>
                  </a:cubicBezTo>
                  <a:cubicBezTo>
                    <a:pt x="567" y="1588"/>
                    <a:pt x="574" y="1591"/>
                    <a:pt x="584" y="1596"/>
                  </a:cubicBezTo>
                  <a:cubicBezTo>
                    <a:pt x="584" y="1596"/>
                    <a:pt x="543" y="1554"/>
                    <a:pt x="529" y="1554"/>
                  </a:cubicBezTo>
                  <a:cubicBezTo>
                    <a:pt x="526" y="1554"/>
                    <a:pt x="525" y="1556"/>
                    <a:pt x="525" y="1560"/>
                  </a:cubicBezTo>
                  <a:cubicBezTo>
                    <a:pt x="525" y="1548"/>
                    <a:pt x="525" y="1548"/>
                    <a:pt x="537" y="1536"/>
                  </a:cubicBezTo>
                  <a:cubicBezTo>
                    <a:pt x="549" y="1524"/>
                    <a:pt x="561" y="1536"/>
                    <a:pt x="549" y="1489"/>
                  </a:cubicBezTo>
                  <a:cubicBezTo>
                    <a:pt x="518" y="1489"/>
                    <a:pt x="487" y="1489"/>
                    <a:pt x="472" y="1496"/>
                  </a:cubicBezTo>
                  <a:lnTo>
                    <a:pt x="472" y="1496"/>
                  </a:lnTo>
                  <a:cubicBezTo>
                    <a:pt x="588" y="1412"/>
                    <a:pt x="370" y="1274"/>
                    <a:pt x="370" y="1274"/>
                  </a:cubicBezTo>
                  <a:cubicBezTo>
                    <a:pt x="513" y="1251"/>
                    <a:pt x="501" y="1251"/>
                    <a:pt x="691" y="1215"/>
                  </a:cubicBezTo>
                  <a:cubicBezTo>
                    <a:pt x="668" y="1192"/>
                    <a:pt x="660" y="1179"/>
                    <a:pt x="670" y="1179"/>
                  </a:cubicBezTo>
                  <a:cubicBezTo>
                    <a:pt x="676" y="1179"/>
                    <a:pt x="687" y="1183"/>
                    <a:pt x="703" y="1191"/>
                  </a:cubicBezTo>
                  <a:cubicBezTo>
                    <a:pt x="680" y="1179"/>
                    <a:pt x="668" y="1167"/>
                    <a:pt x="644" y="1155"/>
                  </a:cubicBezTo>
                  <a:cubicBezTo>
                    <a:pt x="691" y="1155"/>
                    <a:pt x="739" y="1155"/>
                    <a:pt x="787" y="1167"/>
                  </a:cubicBezTo>
                  <a:cubicBezTo>
                    <a:pt x="799" y="1167"/>
                    <a:pt x="787" y="1120"/>
                    <a:pt x="787" y="1120"/>
                  </a:cubicBezTo>
                  <a:cubicBezTo>
                    <a:pt x="822" y="1120"/>
                    <a:pt x="838" y="1133"/>
                    <a:pt x="834" y="1145"/>
                  </a:cubicBezTo>
                  <a:lnTo>
                    <a:pt x="834" y="1145"/>
                  </a:lnTo>
                  <a:cubicBezTo>
                    <a:pt x="880" y="1101"/>
                    <a:pt x="1057" y="938"/>
                    <a:pt x="1107" y="938"/>
                  </a:cubicBezTo>
                  <a:cubicBezTo>
                    <a:pt x="1115" y="938"/>
                    <a:pt x="1120" y="942"/>
                    <a:pt x="1120" y="953"/>
                  </a:cubicBezTo>
                  <a:cubicBezTo>
                    <a:pt x="1144" y="870"/>
                    <a:pt x="1096" y="870"/>
                    <a:pt x="1132" y="810"/>
                  </a:cubicBezTo>
                  <a:lnTo>
                    <a:pt x="1132" y="810"/>
                  </a:lnTo>
                  <a:cubicBezTo>
                    <a:pt x="1132" y="851"/>
                    <a:pt x="1145" y="864"/>
                    <a:pt x="1163" y="864"/>
                  </a:cubicBezTo>
                  <a:cubicBezTo>
                    <a:pt x="1192" y="864"/>
                    <a:pt x="1236" y="831"/>
                    <a:pt x="1263" y="831"/>
                  </a:cubicBezTo>
                  <a:cubicBezTo>
                    <a:pt x="1266" y="831"/>
                    <a:pt x="1269" y="831"/>
                    <a:pt x="1271" y="832"/>
                  </a:cubicBezTo>
                  <a:lnTo>
                    <a:pt x="1271" y="832"/>
                  </a:lnTo>
                  <a:cubicBezTo>
                    <a:pt x="1249" y="821"/>
                    <a:pt x="1139" y="761"/>
                    <a:pt x="1203" y="750"/>
                  </a:cubicBezTo>
                  <a:lnTo>
                    <a:pt x="1203" y="750"/>
                  </a:lnTo>
                  <a:cubicBezTo>
                    <a:pt x="1192" y="756"/>
                    <a:pt x="1236" y="759"/>
                    <a:pt x="1281" y="759"/>
                  </a:cubicBezTo>
                  <a:cubicBezTo>
                    <a:pt x="1325" y="759"/>
                    <a:pt x="1370" y="756"/>
                    <a:pt x="1358" y="750"/>
                  </a:cubicBezTo>
                  <a:cubicBezTo>
                    <a:pt x="1344" y="723"/>
                    <a:pt x="1339" y="715"/>
                    <a:pt x="1337" y="715"/>
                  </a:cubicBezTo>
                  <a:cubicBezTo>
                    <a:pt x="1334" y="715"/>
                    <a:pt x="1336" y="728"/>
                    <a:pt x="1328" y="728"/>
                  </a:cubicBezTo>
                  <a:cubicBezTo>
                    <a:pt x="1327" y="728"/>
                    <a:pt x="1325" y="728"/>
                    <a:pt x="1323" y="727"/>
                  </a:cubicBezTo>
                  <a:cubicBezTo>
                    <a:pt x="1311" y="691"/>
                    <a:pt x="1311" y="655"/>
                    <a:pt x="1346" y="631"/>
                  </a:cubicBezTo>
                  <a:cubicBezTo>
                    <a:pt x="1346" y="643"/>
                    <a:pt x="1358" y="655"/>
                    <a:pt x="1358" y="667"/>
                  </a:cubicBezTo>
                  <a:cubicBezTo>
                    <a:pt x="1358" y="655"/>
                    <a:pt x="1370" y="655"/>
                    <a:pt x="1382" y="655"/>
                  </a:cubicBezTo>
                  <a:cubicBezTo>
                    <a:pt x="1394" y="691"/>
                    <a:pt x="1382" y="727"/>
                    <a:pt x="1370" y="750"/>
                  </a:cubicBezTo>
                  <a:cubicBezTo>
                    <a:pt x="1377" y="737"/>
                    <a:pt x="1384" y="731"/>
                    <a:pt x="1391" y="731"/>
                  </a:cubicBezTo>
                  <a:cubicBezTo>
                    <a:pt x="1396" y="731"/>
                    <a:pt x="1401" y="734"/>
                    <a:pt x="1406" y="739"/>
                  </a:cubicBezTo>
                  <a:cubicBezTo>
                    <a:pt x="1370" y="667"/>
                    <a:pt x="1442" y="715"/>
                    <a:pt x="1418" y="655"/>
                  </a:cubicBezTo>
                  <a:lnTo>
                    <a:pt x="1418" y="655"/>
                  </a:lnTo>
                  <a:cubicBezTo>
                    <a:pt x="1430" y="673"/>
                    <a:pt x="1439" y="682"/>
                    <a:pt x="1445" y="682"/>
                  </a:cubicBezTo>
                  <a:cubicBezTo>
                    <a:pt x="1451" y="682"/>
                    <a:pt x="1453" y="673"/>
                    <a:pt x="1453" y="655"/>
                  </a:cubicBezTo>
                  <a:cubicBezTo>
                    <a:pt x="1453" y="667"/>
                    <a:pt x="1465" y="679"/>
                    <a:pt x="1465" y="691"/>
                  </a:cubicBezTo>
                  <a:cubicBezTo>
                    <a:pt x="1489" y="667"/>
                    <a:pt x="1501" y="655"/>
                    <a:pt x="1525" y="643"/>
                  </a:cubicBezTo>
                  <a:lnTo>
                    <a:pt x="1525" y="643"/>
                  </a:lnTo>
                  <a:cubicBezTo>
                    <a:pt x="1515" y="648"/>
                    <a:pt x="1505" y="651"/>
                    <a:pt x="1495" y="651"/>
                  </a:cubicBezTo>
                  <a:cubicBezTo>
                    <a:pt x="1481" y="651"/>
                    <a:pt x="1467" y="645"/>
                    <a:pt x="1453" y="631"/>
                  </a:cubicBezTo>
                  <a:cubicBezTo>
                    <a:pt x="1458" y="606"/>
                    <a:pt x="1469" y="599"/>
                    <a:pt x="1484" y="599"/>
                  </a:cubicBezTo>
                  <a:cubicBezTo>
                    <a:pt x="1505" y="599"/>
                    <a:pt x="1532" y="613"/>
                    <a:pt x="1554" y="613"/>
                  </a:cubicBezTo>
                  <a:cubicBezTo>
                    <a:pt x="1561" y="613"/>
                    <a:pt x="1567" y="611"/>
                    <a:pt x="1573" y="608"/>
                  </a:cubicBezTo>
                  <a:cubicBezTo>
                    <a:pt x="1553" y="608"/>
                    <a:pt x="1508" y="566"/>
                    <a:pt x="1542" y="566"/>
                  </a:cubicBezTo>
                  <a:cubicBezTo>
                    <a:pt x="1549" y="566"/>
                    <a:pt x="1559" y="568"/>
                    <a:pt x="1573" y="572"/>
                  </a:cubicBezTo>
                  <a:cubicBezTo>
                    <a:pt x="1561" y="548"/>
                    <a:pt x="1537" y="501"/>
                    <a:pt x="1537" y="500"/>
                  </a:cubicBezTo>
                  <a:lnTo>
                    <a:pt x="1537" y="500"/>
                  </a:lnTo>
                  <a:cubicBezTo>
                    <a:pt x="1561" y="518"/>
                    <a:pt x="1571" y="525"/>
                    <a:pt x="1574" y="525"/>
                  </a:cubicBezTo>
                  <a:cubicBezTo>
                    <a:pt x="1582" y="525"/>
                    <a:pt x="1522" y="465"/>
                    <a:pt x="1549" y="465"/>
                  </a:cubicBezTo>
                  <a:lnTo>
                    <a:pt x="1549" y="465"/>
                  </a:lnTo>
                  <a:cubicBezTo>
                    <a:pt x="1608" y="512"/>
                    <a:pt x="1561" y="489"/>
                    <a:pt x="1596" y="536"/>
                  </a:cubicBezTo>
                  <a:cubicBezTo>
                    <a:pt x="1608" y="502"/>
                    <a:pt x="1597" y="479"/>
                    <a:pt x="1586" y="445"/>
                  </a:cubicBezTo>
                  <a:lnTo>
                    <a:pt x="1586" y="445"/>
                  </a:lnTo>
                  <a:cubicBezTo>
                    <a:pt x="1586" y="446"/>
                    <a:pt x="1587" y="446"/>
                    <a:pt x="1588" y="446"/>
                  </a:cubicBezTo>
                  <a:cubicBezTo>
                    <a:pt x="1590" y="446"/>
                    <a:pt x="1592" y="445"/>
                    <a:pt x="1596" y="441"/>
                  </a:cubicBezTo>
                  <a:cubicBezTo>
                    <a:pt x="1596" y="465"/>
                    <a:pt x="1620" y="512"/>
                    <a:pt x="1620" y="524"/>
                  </a:cubicBezTo>
                  <a:cubicBezTo>
                    <a:pt x="1620" y="507"/>
                    <a:pt x="1620" y="496"/>
                    <a:pt x="1620" y="481"/>
                  </a:cubicBezTo>
                  <a:cubicBezTo>
                    <a:pt x="1620" y="481"/>
                    <a:pt x="1620" y="472"/>
                    <a:pt x="1620" y="453"/>
                  </a:cubicBezTo>
                  <a:cubicBezTo>
                    <a:pt x="1636" y="526"/>
                    <a:pt x="1642" y="549"/>
                    <a:pt x="1647" y="549"/>
                  </a:cubicBezTo>
                  <a:cubicBezTo>
                    <a:pt x="1649" y="549"/>
                    <a:pt x="1652" y="544"/>
                    <a:pt x="1656" y="536"/>
                  </a:cubicBezTo>
                  <a:cubicBezTo>
                    <a:pt x="1656" y="548"/>
                    <a:pt x="1656" y="548"/>
                    <a:pt x="1656" y="560"/>
                  </a:cubicBezTo>
                  <a:cubicBezTo>
                    <a:pt x="1656" y="548"/>
                    <a:pt x="1668" y="524"/>
                    <a:pt x="1668" y="512"/>
                  </a:cubicBezTo>
                  <a:cubicBezTo>
                    <a:pt x="1692" y="536"/>
                    <a:pt x="1715" y="584"/>
                    <a:pt x="1727" y="584"/>
                  </a:cubicBezTo>
                  <a:cubicBezTo>
                    <a:pt x="1727" y="560"/>
                    <a:pt x="1751" y="536"/>
                    <a:pt x="1763" y="512"/>
                  </a:cubicBezTo>
                  <a:cubicBezTo>
                    <a:pt x="1787" y="536"/>
                    <a:pt x="1787" y="548"/>
                    <a:pt x="1775" y="572"/>
                  </a:cubicBezTo>
                  <a:cubicBezTo>
                    <a:pt x="1788" y="552"/>
                    <a:pt x="1801" y="543"/>
                    <a:pt x="1816" y="543"/>
                  </a:cubicBezTo>
                  <a:cubicBezTo>
                    <a:pt x="1829" y="543"/>
                    <a:pt x="1842" y="549"/>
                    <a:pt x="1858" y="560"/>
                  </a:cubicBezTo>
                  <a:cubicBezTo>
                    <a:pt x="1846" y="560"/>
                    <a:pt x="1787" y="620"/>
                    <a:pt x="1799" y="655"/>
                  </a:cubicBezTo>
                  <a:cubicBezTo>
                    <a:pt x="1808" y="623"/>
                    <a:pt x="1823" y="617"/>
                    <a:pt x="1840" y="617"/>
                  </a:cubicBezTo>
                  <a:cubicBezTo>
                    <a:pt x="1848" y="617"/>
                    <a:pt x="1856" y="618"/>
                    <a:pt x="1864" y="618"/>
                  </a:cubicBezTo>
                  <a:cubicBezTo>
                    <a:pt x="1883" y="618"/>
                    <a:pt x="1903" y="612"/>
                    <a:pt x="1918" y="572"/>
                  </a:cubicBezTo>
                  <a:cubicBezTo>
                    <a:pt x="1918" y="584"/>
                    <a:pt x="1930" y="584"/>
                    <a:pt x="1930" y="596"/>
                  </a:cubicBezTo>
                  <a:cubicBezTo>
                    <a:pt x="1954" y="584"/>
                    <a:pt x="2061" y="584"/>
                    <a:pt x="2096" y="548"/>
                  </a:cubicBezTo>
                  <a:lnTo>
                    <a:pt x="2096" y="548"/>
                  </a:lnTo>
                  <a:cubicBezTo>
                    <a:pt x="2090" y="568"/>
                    <a:pt x="2087" y="577"/>
                    <a:pt x="2092" y="577"/>
                  </a:cubicBezTo>
                  <a:cubicBezTo>
                    <a:pt x="2093" y="577"/>
                    <a:pt x="2094" y="576"/>
                    <a:pt x="2096" y="575"/>
                  </a:cubicBezTo>
                  <a:lnTo>
                    <a:pt x="2096" y="575"/>
                  </a:lnTo>
                  <a:cubicBezTo>
                    <a:pt x="2081" y="592"/>
                    <a:pt x="2079" y="618"/>
                    <a:pt x="2096" y="643"/>
                  </a:cubicBezTo>
                  <a:cubicBezTo>
                    <a:pt x="2102" y="631"/>
                    <a:pt x="2108" y="625"/>
                    <a:pt x="2116" y="625"/>
                  </a:cubicBezTo>
                  <a:cubicBezTo>
                    <a:pt x="2123" y="625"/>
                    <a:pt x="2132" y="631"/>
                    <a:pt x="2144" y="643"/>
                  </a:cubicBezTo>
                  <a:cubicBezTo>
                    <a:pt x="2133" y="677"/>
                    <a:pt x="2132" y="668"/>
                    <a:pt x="2162" y="717"/>
                  </a:cubicBezTo>
                  <a:lnTo>
                    <a:pt x="2162" y="717"/>
                  </a:lnTo>
                  <a:cubicBezTo>
                    <a:pt x="2145" y="686"/>
                    <a:pt x="2145" y="653"/>
                    <a:pt x="2155" y="612"/>
                  </a:cubicBezTo>
                  <a:lnTo>
                    <a:pt x="2155" y="612"/>
                  </a:lnTo>
                  <a:cubicBezTo>
                    <a:pt x="2152" y="619"/>
                    <a:pt x="2143" y="624"/>
                    <a:pt x="2137" y="624"/>
                  </a:cubicBezTo>
                  <a:cubicBezTo>
                    <a:pt x="2134" y="624"/>
                    <a:pt x="2132" y="623"/>
                    <a:pt x="2132" y="620"/>
                  </a:cubicBezTo>
                  <a:cubicBezTo>
                    <a:pt x="2138" y="598"/>
                    <a:pt x="2140" y="591"/>
                    <a:pt x="2143" y="591"/>
                  </a:cubicBezTo>
                  <a:cubicBezTo>
                    <a:pt x="2146" y="591"/>
                    <a:pt x="2149" y="601"/>
                    <a:pt x="2156" y="608"/>
                  </a:cubicBezTo>
                  <a:cubicBezTo>
                    <a:pt x="2156" y="608"/>
                    <a:pt x="2156" y="608"/>
                    <a:pt x="2156" y="608"/>
                  </a:cubicBezTo>
                  <a:lnTo>
                    <a:pt x="2156" y="608"/>
                  </a:lnTo>
                  <a:cubicBezTo>
                    <a:pt x="2215" y="691"/>
                    <a:pt x="2263" y="608"/>
                    <a:pt x="2275" y="703"/>
                  </a:cubicBezTo>
                  <a:cubicBezTo>
                    <a:pt x="2275" y="703"/>
                    <a:pt x="2308" y="617"/>
                    <a:pt x="2344" y="617"/>
                  </a:cubicBezTo>
                  <a:cubicBezTo>
                    <a:pt x="2357" y="617"/>
                    <a:pt x="2370" y="628"/>
                    <a:pt x="2382" y="655"/>
                  </a:cubicBezTo>
                  <a:cubicBezTo>
                    <a:pt x="2397" y="632"/>
                    <a:pt x="2437" y="585"/>
                    <a:pt x="2467" y="585"/>
                  </a:cubicBezTo>
                  <a:cubicBezTo>
                    <a:pt x="2483" y="585"/>
                    <a:pt x="2497" y="600"/>
                    <a:pt x="2501" y="643"/>
                  </a:cubicBezTo>
                  <a:cubicBezTo>
                    <a:pt x="2542" y="602"/>
                    <a:pt x="2544" y="589"/>
                    <a:pt x="2560" y="589"/>
                  </a:cubicBezTo>
                  <a:cubicBezTo>
                    <a:pt x="2568" y="589"/>
                    <a:pt x="2578" y="592"/>
                    <a:pt x="2596" y="596"/>
                  </a:cubicBezTo>
                  <a:cubicBezTo>
                    <a:pt x="2561" y="548"/>
                    <a:pt x="2620" y="453"/>
                    <a:pt x="2620" y="417"/>
                  </a:cubicBezTo>
                  <a:cubicBezTo>
                    <a:pt x="2632" y="429"/>
                    <a:pt x="2632" y="512"/>
                    <a:pt x="2632" y="524"/>
                  </a:cubicBezTo>
                  <a:cubicBezTo>
                    <a:pt x="2623" y="502"/>
                    <a:pt x="2616" y="492"/>
                    <a:pt x="2611" y="492"/>
                  </a:cubicBezTo>
                  <a:cubicBezTo>
                    <a:pt x="2603" y="492"/>
                    <a:pt x="2601" y="523"/>
                    <a:pt x="2608" y="584"/>
                  </a:cubicBezTo>
                  <a:cubicBezTo>
                    <a:pt x="2612" y="573"/>
                    <a:pt x="2614" y="569"/>
                    <a:pt x="2617" y="569"/>
                  </a:cubicBezTo>
                  <a:cubicBezTo>
                    <a:pt x="2622" y="569"/>
                    <a:pt x="2627" y="593"/>
                    <a:pt x="2643" y="618"/>
                  </a:cubicBezTo>
                  <a:lnTo>
                    <a:pt x="2643" y="618"/>
                  </a:lnTo>
                  <a:cubicBezTo>
                    <a:pt x="2645" y="604"/>
                    <a:pt x="2741" y="487"/>
                    <a:pt x="2775" y="465"/>
                  </a:cubicBezTo>
                  <a:lnTo>
                    <a:pt x="2775" y="465"/>
                  </a:lnTo>
                  <a:cubicBezTo>
                    <a:pt x="2775" y="489"/>
                    <a:pt x="2811" y="572"/>
                    <a:pt x="2763" y="584"/>
                  </a:cubicBezTo>
                  <a:cubicBezTo>
                    <a:pt x="2775" y="584"/>
                    <a:pt x="2787" y="584"/>
                    <a:pt x="2823" y="608"/>
                  </a:cubicBezTo>
                  <a:cubicBezTo>
                    <a:pt x="2811" y="572"/>
                    <a:pt x="2823" y="536"/>
                    <a:pt x="2858" y="524"/>
                  </a:cubicBezTo>
                  <a:cubicBezTo>
                    <a:pt x="2858" y="523"/>
                    <a:pt x="2860" y="523"/>
                    <a:pt x="2862" y="523"/>
                  </a:cubicBezTo>
                  <a:cubicBezTo>
                    <a:pt x="2872" y="523"/>
                    <a:pt x="2903" y="532"/>
                    <a:pt x="2934" y="532"/>
                  </a:cubicBezTo>
                  <a:cubicBezTo>
                    <a:pt x="2977" y="532"/>
                    <a:pt x="3019" y="516"/>
                    <a:pt x="3013" y="441"/>
                  </a:cubicBezTo>
                  <a:lnTo>
                    <a:pt x="3013" y="441"/>
                  </a:lnTo>
                  <a:cubicBezTo>
                    <a:pt x="3025" y="477"/>
                    <a:pt x="3025" y="500"/>
                    <a:pt x="3037" y="536"/>
                  </a:cubicBezTo>
                  <a:cubicBezTo>
                    <a:pt x="3037" y="453"/>
                    <a:pt x="3049" y="381"/>
                    <a:pt x="3049" y="298"/>
                  </a:cubicBezTo>
                  <a:cubicBezTo>
                    <a:pt x="3061" y="369"/>
                    <a:pt x="3061" y="441"/>
                    <a:pt x="3061" y="524"/>
                  </a:cubicBezTo>
                  <a:cubicBezTo>
                    <a:pt x="3064" y="526"/>
                    <a:pt x="3067" y="527"/>
                    <a:pt x="3069" y="527"/>
                  </a:cubicBezTo>
                  <a:cubicBezTo>
                    <a:pt x="3092" y="527"/>
                    <a:pt x="3073" y="429"/>
                    <a:pt x="3073" y="429"/>
                  </a:cubicBezTo>
                  <a:lnTo>
                    <a:pt x="3073" y="429"/>
                  </a:lnTo>
                  <a:cubicBezTo>
                    <a:pt x="3085" y="453"/>
                    <a:pt x="3097" y="477"/>
                    <a:pt x="3108" y="500"/>
                  </a:cubicBezTo>
                  <a:cubicBezTo>
                    <a:pt x="3108" y="500"/>
                    <a:pt x="3108" y="489"/>
                    <a:pt x="3108" y="489"/>
                  </a:cubicBezTo>
                  <a:cubicBezTo>
                    <a:pt x="3132" y="465"/>
                    <a:pt x="3227" y="286"/>
                    <a:pt x="3228" y="286"/>
                  </a:cubicBezTo>
                  <a:lnTo>
                    <a:pt x="3228" y="286"/>
                  </a:lnTo>
                  <a:cubicBezTo>
                    <a:pt x="3227" y="286"/>
                    <a:pt x="3180" y="441"/>
                    <a:pt x="3180" y="453"/>
                  </a:cubicBezTo>
                  <a:cubicBezTo>
                    <a:pt x="3191" y="419"/>
                    <a:pt x="3266" y="237"/>
                    <a:pt x="3325" y="237"/>
                  </a:cubicBezTo>
                  <a:cubicBezTo>
                    <a:pt x="3328" y="237"/>
                    <a:pt x="3331" y="237"/>
                    <a:pt x="3335" y="239"/>
                  </a:cubicBezTo>
                  <a:cubicBezTo>
                    <a:pt x="3317" y="265"/>
                    <a:pt x="3312" y="279"/>
                    <a:pt x="3331" y="279"/>
                  </a:cubicBezTo>
                  <a:cubicBezTo>
                    <a:pt x="3338" y="279"/>
                    <a:pt x="3347" y="277"/>
                    <a:pt x="3358" y="274"/>
                  </a:cubicBezTo>
                  <a:lnTo>
                    <a:pt x="3358" y="274"/>
                  </a:lnTo>
                  <a:cubicBezTo>
                    <a:pt x="3272" y="326"/>
                    <a:pt x="3210" y="404"/>
                    <a:pt x="3174" y="488"/>
                  </a:cubicBezTo>
                  <a:lnTo>
                    <a:pt x="3174" y="488"/>
                  </a:lnTo>
                  <a:cubicBezTo>
                    <a:pt x="3192" y="458"/>
                    <a:pt x="3222" y="441"/>
                    <a:pt x="3263" y="441"/>
                  </a:cubicBezTo>
                  <a:cubicBezTo>
                    <a:pt x="3228" y="500"/>
                    <a:pt x="3204" y="584"/>
                    <a:pt x="3192" y="596"/>
                  </a:cubicBezTo>
                  <a:cubicBezTo>
                    <a:pt x="3251" y="536"/>
                    <a:pt x="3335" y="453"/>
                    <a:pt x="3418" y="429"/>
                  </a:cubicBezTo>
                  <a:lnTo>
                    <a:pt x="3418" y="429"/>
                  </a:lnTo>
                  <a:cubicBezTo>
                    <a:pt x="3406" y="548"/>
                    <a:pt x="3311" y="524"/>
                    <a:pt x="3239" y="584"/>
                  </a:cubicBezTo>
                  <a:cubicBezTo>
                    <a:pt x="3204" y="608"/>
                    <a:pt x="3406" y="596"/>
                    <a:pt x="3442" y="620"/>
                  </a:cubicBezTo>
                  <a:cubicBezTo>
                    <a:pt x="3418" y="631"/>
                    <a:pt x="3406" y="774"/>
                    <a:pt x="3394" y="798"/>
                  </a:cubicBezTo>
                  <a:cubicBezTo>
                    <a:pt x="3392" y="800"/>
                    <a:pt x="3396" y="801"/>
                    <a:pt x="3404" y="801"/>
                  </a:cubicBezTo>
                  <a:cubicBezTo>
                    <a:pt x="3437" y="801"/>
                    <a:pt x="3537" y="782"/>
                    <a:pt x="3430" y="762"/>
                  </a:cubicBezTo>
                  <a:cubicBezTo>
                    <a:pt x="3464" y="740"/>
                    <a:pt x="3504" y="729"/>
                    <a:pt x="3541" y="729"/>
                  </a:cubicBezTo>
                  <a:cubicBezTo>
                    <a:pt x="3620" y="729"/>
                    <a:pt x="3678" y="780"/>
                    <a:pt x="3597" y="870"/>
                  </a:cubicBezTo>
                  <a:cubicBezTo>
                    <a:pt x="3590" y="857"/>
                    <a:pt x="3587" y="847"/>
                    <a:pt x="3586" y="838"/>
                  </a:cubicBezTo>
                  <a:lnTo>
                    <a:pt x="3586" y="838"/>
                  </a:lnTo>
                  <a:cubicBezTo>
                    <a:pt x="3585" y="838"/>
                    <a:pt x="3584" y="839"/>
                    <a:pt x="3583" y="839"/>
                  </a:cubicBezTo>
                  <a:cubicBezTo>
                    <a:pt x="3576" y="839"/>
                    <a:pt x="3565" y="833"/>
                    <a:pt x="3549" y="822"/>
                  </a:cubicBezTo>
                  <a:lnTo>
                    <a:pt x="3549" y="822"/>
                  </a:lnTo>
                  <a:cubicBezTo>
                    <a:pt x="3573" y="870"/>
                    <a:pt x="3585" y="905"/>
                    <a:pt x="3620" y="953"/>
                  </a:cubicBezTo>
                  <a:cubicBezTo>
                    <a:pt x="3620" y="953"/>
                    <a:pt x="3698" y="882"/>
                    <a:pt x="3739" y="882"/>
                  </a:cubicBezTo>
                  <a:cubicBezTo>
                    <a:pt x="3751" y="882"/>
                    <a:pt x="3761" y="889"/>
                    <a:pt x="3763" y="905"/>
                  </a:cubicBezTo>
                  <a:cubicBezTo>
                    <a:pt x="3763" y="917"/>
                    <a:pt x="3763" y="917"/>
                    <a:pt x="3763" y="917"/>
                  </a:cubicBezTo>
                  <a:cubicBezTo>
                    <a:pt x="3771" y="921"/>
                    <a:pt x="3780" y="923"/>
                    <a:pt x="3791" y="923"/>
                  </a:cubicBezTo>
                  <a:cubicBezTo>
                    <a:pt x="3815" y="923"/>
                    <a:pt x="3846" y="911"/>
                    <a:pt x="3870" y="870"/>
                  </a:cubicBezTo>
                  <a:lnTo>
                    <a:pt x="3870" y="870"/>
                  </a:lnTo>
                  <a:cubicBezTo>
                    <a:pt x="3847" y="881"/>
                    <a:pt x="3823" y="881"/>
                    <a:pt x="3799" y="893"/>
                  </a:cubicBezTo>
                  <a:cubicBezTo>
                    <a:pt x="3811" y="870"/>
                    <a:pt x="3823" y="846"/>
                    <a:pt x="3823" y="810"/>
                  </a:cubicBezTo>
                  <a:lnTo>
                    <a:pt x="3823" y="810"/>
                  </a:lnTo>
                  <a:cubicBezTo>
                    <a:pt x="3799" y="834"/>
                    <a:pt x="3739" y="846"/>
                    <a:pt x="3704" y="846"/>
                  </a:cubicBezTo>
                  <a:cubicBezTo>
                    <a:pt x="3725" y="832"/>
                    <a:pt x="3733" y="826"/>
                    <a:pt x="3730" y="826"/>
                  </a:cubicBezTo>
                  <a:lnTo>
                    <a:pt x="3730" y="826"/>
                  </a:lnTo>
                  <a:cubicBezTo>
                    <a:pt x="3727" y="826"/>
                    <a:pt x="3719" y="829"/>
                    <a:pt x="3704" y="834"/>
                  </a:cubicBezTo>
                  <a:cubicBezTo>
                    <a:pt x="3716" y="822"/>
                    <a:pt x="3716" y="798"/>
                    <a:pt x="3716" y="762"/>
                  </a:cubicBezTo>
                  <a:cubicBezTo>
                    <a:pt x="3692" y="608"/>
                    <a:pt x="3430" y="310"/>
                    <a:pt x="3394" y="239"/>
                  </a:cubicBezTo>
                  <a:cubicBezTo>
                    <a:pt x="3394" y="239"/>
                    <a:pt x="3394" y="239"/>
                    <a:pt x="3393" y="239"/>
                  </a:cubicBezTo>
                  <a:cubicBezTo>
                    <a:pt x="3381" y="239"/>
                    <a:pt x="3357" y="47"/>
                    <a:pt x="3323" y="0"/>
                  </a:cubicBezTo>
                  <a:close/>
                  <a:moveTo>
                    <a:pt x="894" y="3903"/>
                  </a:moveTo>
                  <a:cubicBezTo>
                    <a:pt x="893" y="3904"/>
                    <a:pt x="893" y="3905"/>
                    <a:pt x="894" y="3906"/>
                  </a:cubicBezTo>
                  <a:cubicBezTo>
                    <a:pt x="894" y="3905"/>
                    <a:pt x="894" y="3904"/>
                    <a:pt x="894" y="3903"/>
                  </a:cubicBezTo>
                  <a:close/>
                  <a:moveTo>
                    <a:pt x="975" y="4220"/>
                  </a:moveTo>
                  <a:lnTo>
                    <a:pt x="975" y="4220"/>
                  </a:lnTo>
                  <a:cubicBezTo>
                    <a:pt x="971" y="4222"/>
                    <a:pt x="968" y="4225"/>
                    <a:pt x="965" y="4227"/>
                  </a:cubicBezTo>
                  <a:cubicBezTo>
                    <a:pt x="969" y="4226"/>
                    <a:pt x="972" y="4223"/>
                    <a:pt x="975" y="4220"/>
                  </a:cubicBezTo>
                  <a:close/>
                  <a:moveTo>
                    <a:pt x="1275" y="4584"/>
                  </a:moveTo>
                  <a:lnTo>
                    <a:pt x="1275" y="4584"/>
                  </a:lnTo>
                  <a:cubicBezTo>
                    <a:pt x="1275" y="4591"/>
                    <a:pt x="1274" y="4598"/>
                    <a:pt x="1273" y="4605"/>
                  </a:cubicBezTo>
                  <a:lnTo>
                    <a:pt x="1273" y="4605"/>
                  </a:lnTo>
                  <a:cubicBezTo>
                    <a:pt x="1274" y="4600"/>
                    <a:pt x="1275" y="4593"/>
                    <a:pt x="1275" y="4584"/>
                  </a:cubicBezTo>
                  <a:close/>
                  <a:moveTo>
                    <a:pt x="1061" y="3691"/>
                  </a:moveTo>
                  <a:cubicBezTo>
                    <a:pt x="1049" y="3691"/>
                    <a:pt x="787" y="3727"/>
                    <a:pt x="870" y="3775"/>
                  </a:cubicBezTo>
                  <a:cubicBezTo>
                    <a:pt x="882" y="3751"/>
                    <a:pt x="918" y="3739"/>
                    <a:pt x="942" y="3739"/>
                  </a:cubicBezTo>
                  <a:cubicBezTo>
                    <a:pt x="918" y="3763"/>
                    <a:pt x="894" y="3787"/>
                    <a:pt x="870" y="3810"/>
                  </a:cubicBezTo>
                  <a:cubicBezTo>
                    <a:pt x="891" y="3796"/>
                    <a:pt x="908" y="3791"/>
                    <a:pt x="925" y="3791"/>
                  </a:cubicBezTo>
                  <a:cubicBezTo>
                    <a:pt x="938" y="3791"/>
                    <a:pt x="951" y="3794"/>
                    <a:pt x="965" y="3798"/>
                  </a:cubicBezTo>
                  <a:cubicBezTo>
                    <a:pt x="942" y="3810"/>
                    <a:pt x="906" y="3810"/>
                    <a:pt x="882" y="3822"/>
                  </a:cubicBezTo>
                  <a:cubicBezTo>
                    <a:pt x="906" y="3822"/>
                    <a:pt x="942" y="3834"/>
                    <a:pt x="965" y="3834"/>
                  </a:cubicBezTo>
                  <a:cubicBezTo>
                    <a:pt x="942" y="3834"/>
                    <a:pt x="906" y="3846"/>
                    <a:pt x="882" y="3870"/>
                  </a:cubicBezTo>
                  <a:cubicBezTo>
                    <a:pt x="893" y="3870"/>
                    <a:pt x="894" y="3891"/>
                    <a:pt x="894" y="3903"/>
                  </a:cubicBezTo>
                  <a:lnTo>
                    <a:pt x="894" y="3903"/>
                  </a:lnTo>
                  <a:cubicBezTo>
                    <a:pt x="896" y="3902"/>
                    <a:pt x="902" y="3901"/>
                    <a:pt x="911" y="3901"/>
                  </a:cubicBezTo>
                  <a:cubicBezTo>
                    <a:pt x="950" y="3901"/>
                    <a:pt x="1037" y="3915"/>
                    <a:pt x="1037" y="3941"/>
                  </a:cubicBezTo>
                  <a:cubicBezTo>
                    <a:pt x="1001" y="3941"/>
                    <a:pt x="965" y="3953"/>
                    <a:pt x="930" y="3977"/>
                  </a:cubicBezTo>
                  <a:cubicBezTo>
                    <a:pt x="964" y="3972"/>
                    <a:pt x="999" y="3969"/>
                    <a:pt x="1033" y="3969"/>
                  </a:cubicBezTo>
                  <a:cubicBezTo>
                    <a:pt x="1082" y="3969"/>
                    <a:pt x="1131" y="3975"/>
                    <a:pt x="1180" y="3989"/>
                  </a:cubicBezTo>
                  <a:cubicBezTo>
                    <a:pt x="1144" y="4001"/>
                    <a:pt x="1156" y="4013"/>
                    <a:pt x="1192" y="4025"/>
                  </a:cubicBezTo>
                  <a:cubicBezTo>
                    <a:pt x="1168" y="4025"/>
                    <a:pt x="1033" y="4019"/>
                    <a:pt x="945" y="4019"/>
                  </a:cubicBezTo>
                  <a:cubicBezTo>
                    <a:pt x="902" y="4019"/>
                    <a:pt x="870" y="4021"/>
                    <a:pt x="870" y="4025"/>
                  </a:cubicBezTo>
                  <a:cubicBezTo>
                    <a:pt x="870" y="4037"/>
                    <a:pt x="870" y="4060"/>
                    <a:pt x="870" y="4084"/>
                  </a:cubicBezTo>
                  <a:cubicBezTo>
                    <a:pt x="906" y="4084"/>
                    <a:pt x="942" y="4084"/>
                    <a:pt x="965" y="4096"/>
                  </a:cubicBezTo>
                  <a:cubicBezTo>
                    <a:pt x="953" y="4084"/>
                    <a:pt x="930" y="4060"/>
                    <a:pt x="906" y="4049"/>
                  </a:cubicBezTo>
                  <a:cubicBezTo>
                    <a:pt x="922" y="4042"/>
                    <a:pt x="938" y="4039"/>
                    <a:pt x="953" y="4039"/>
                  </a:cubicBezTo>
                  <a:cubicBezTo>
                    <a:pt x="991" y="4039"/>
                    <a:pt x="1023" y="4058"/>
                    <a:pt x="1049" y="4084"/>
                  </a:cubicBezTo>
                  <a:cubicBezTo>
                    <a:pt x="1013" y="4096"/>
                    <a:pt x="989" y="4108"/>
                    <a:pt x="953" y="4108"/>
                  </a:cubicBezTo>
                  <a:cubicBezTo>
                    <a:pt x="964" y="4108"/>
                    <a:pt x="994" y="4193"/>
                    <a:pt x="975" y="4220"/>
                  </a:cubicBezTo>
                  <a:lnTo>
                    <a:pt x="975" y="4220"/>
                  </a:lnTo>
                  <a:cubicBezTo>
                    <a:pt x="1036" y="4176"/>
                    <a:pt x="1136" y="4144"/>
                    <a:pt x="1215" y="4144"/>
                  </a:cubicBezTo>
                  <a:cubicBezTo>
                    <a:pt x="1156" y="4239"/>
                    <a:pt x="1096" y="4191"/>
                    <a:pt x="1013" y="4251"/>
                  </a:cubicBezTo>
                  <a:cubicBezTo>
                    <a:pt x="977" y="4263"/>
                    <a:pt x="1168" y="4310"/>
                    <a:pt x="1203" y="4334"/>
                  </a:cubicBezTo>
                  <a:cubicBezTo>
                    <a:pt x="1168" y="4334"/>
                    <a:pt x="1120" y="4477"/>
                    <a:pt x="1096" y="4501"/>
                  </a:cubicBezTo>
                  <a:cubicBezTo>
                    <a:pt x="1089" y="4501"/>
                    <a:pt x="1145" y="4517"/>
                    <a:pt x="1171" y="4517"/>
                  </a:cubicBezTo>
                  <a:cubicBezTo>
                    <a:pt x="1191" y="4517"/>
                    <a:pt x="1195" y="4508"/>
                    <a:pt x="1144" y="4477"/>
                  </a:cubicBezTo>
                  <a:cubicBezTo>
                    <a:pt x="1159" y="4473"/>
                    <a:pt x="1175" y="4471"/>
                    <a:pt x="1190" y="4471"/>
                  </a:cubicBezTo>
                  <a:cubicBezTo>
                    <a:pt x="1307" y="4471"/>
                    <a:pt x="1412" y="4581"/>
                    <a:pt x="1275" y="4644"/>
                  </a:cubicBezTo>
                  <a:cubicBezTo>
                    <a:pt x="1266" y="4635"/>
                    <a:pt x="1270" y="4621"/>
                    <a:pt x="1273" y="4605"/>
                  </a:cubicBezTo>
                  <a:lnTo>
                    <a:pt x="1273" y="4605"/>
                  </a:lnTo>
                  <a:cubicBezTo>
                    <a:pt x="1271" y="4609"/>
                    <a:pt x="1270" y="4611"/>
                    <a:pt x="1267" y="4611"/>
                  </a:cubicBezTo>
                  <a:cubicBezTo>
                    <a:pt x="1263" y="4611"/>
                    <a:pt x="1257" y="4602"/>
                    <a:pt x="1251" y="4584"/>
                  </a:cubicBezTo>
                  <a:cubicBezTo>
                    <a:pt x="1239" y="4632"/>
                    <a:pt x="1239" y="4680"/>
                    <a:pt x="1251" y="4739"/>
                  </a:cubicBezTo>
                  <a:cubicBezTo>
                    <a:pt x="1251" y="4739"/>
                    <a:pt x="1302" y="4726"/>
                    <a:pt x="1344" y="4726"/>
                  </a:cubicBezTo>
                  <a:cubicBezTo>
                    <a:pt x="1381" y="4726"/>
                    <a:pt x="1411" y="4736"/>
                    <a:pt x="1394" y="4775"/>
                  </a:cubicBezTo>
                  <a:cubicBezTo>
                    <a:pt x="1394" y="4787"/>
                    <a:pt x="1382" y="4787"/>
                    <a:pt x="1382" y="4787"/>
                  </a:cubicBezTo>
                  <a:cubicBezTo>
                    <a:pt x="1418" y="4811"/>
                    <a:pt x="1477" y="4846"/>
                    <a:pt x="1477" y="4846"/>
                  </a:cubicBezTo>
                  <a:cubicBezTo>
                    <a:pt x="1489" y="4834"/>
                    <a:pt x="1501" y="4822"/>
                    <a:pt x="1513" y="4811"/>
                  </a:cubicBezTo>
                  <a:lnTo>
                    <a:pt x="1513" y="4811"/>
                  </a:lnTo>
                  <a:cubicBezTo>
                    <a:pt x="1503" y="4816"/>
                    <a:pt x="1496" y="4819"/>
                    <a:pt x="1492" y="4819"/>
                  </a:cubicBezTo>
                  <a:cubicBezTo>
                    <a:pt x="1471" y="4819"/>
                    <a:pt x="1483" y="4779"/>
                    <a:pt x="1463" y="4779"/>
                  </a:cubicBezTo>
                  <a:cubicBezTo>
                    <a:pt x="1458" y="4779"/>
                    <a:pt x="1451" y="4781"/>
                    <a:pt x="1442" y="4787"/>
                  </a:cubicBezTo>
                  <a:cubicBezTo>
                    <a:pt x="1465" y="4763"/>
                    <a:pt x="1477" y="4739"/>
                    <a:pt x="1501" y="4715"/>
                  </a:cubicBezTo>
                  <a:lnTo>
                    <a:pt x="1501" y="4715"/>
                  </a:lnTo>
                  <a:cubicBezTo>
                    <a:pt x="1496" y="4717"/>
                    <a:pt x="1490" y="4718"/>
                    <a:pt x="1484" y="4718"/>
                  </a:cubicBezTo>
                  <a:cubicBezTo>
                    <a:pt x="1446" y="4718"/>
                    <a:pt x="1392" y="4691"/>
                    <a:pt x="1382" y="4691"/>
                  </a:cubicBezTo>
                  <a:cubicBezTo>
                    <a:pt x="1418" y="4680"/>
                    <a:pt x="1418" y="4668"/>
                    <a:pt x="1382" y="4668"/>
                  </a:cubicBezTo>
                  <a:cubicBezTo>
                    <a:pt x="1391" y="4650"/>
                    <a:pt x="1406" y="4639"/>
                    <a:pt x="1427" y="4639"/>
                  </a:cubicBezTo>
                  <a:cubicBezTo>
                    <a:pt x="1435" y="4639"/>
                    <a:pt x="1444" y="4641"/>
                    <a:pt x="1453" y="4644"/>
                  </a:cubicBezTo>
                  <a:cubicBezTo>
                    <a:pt x="1406" y="4501"/>
                    <a:pt x="1430" y="4310"/>
                    <a:pt x="1382" y="4215"/>
                  </a:cubicBezTo>
                  <a:cubicBezTo>
                    <a:pt x="1346" y="4120"/>
                    <a:pt x="1132" y="4001"/>
                    <a:pt x="1227" y="3870"/>
                  </a:cubicBezTo>
                  <a:lnTo>
                    <a:pt x="1227" y="3870"/>
                  </a:lnTo>
                  <a:cubicBezTo>
                    <a:pt x="1214" y="3881"/>
                    <a:pt x="1206" y="3885"/>
                    <a:pt x="1203" y="3885"/>
                  </a:cubicBezTo>
                  <a:cubicBezTo>
                    <a:pt x="1193" y="3885"/>
                    <a:pt x="1220" y="3847"/>
                    <a:pt x="1226" y="3845"/>
                  </a:cubicBezTo>
                  <a:lnTo>
                    <a:pt x="1226" y="3845"/>
                  </a:lnTo>
                  <a:cubicBezTo>
                    <a:pt x="1226" y="3845"/>
                    <a:pt x="1227" y="3846"/>
                    <a:pt x="1227" y="3846"/>
                  </a:cubicBezTo>
                  <a:cubicBezTo>
                    <a:pt x="1227" y="3845"/>
                    <a:pt x="1227" y="3845"/>
                    <a:pt x="1226" y="3845"/>
                  </a:cubicBezTo>
                  <a:cubicBezTo>
                    <a:pt x="1226" y="3845"/>
                    <a:pt x="1226" y="3845"/>
                    <a:pt x="1226" y="3845"/>
                  </a:cubicBezTo>
                  <a:lnTo>
                    <a:pt x="1226" y="3845"/>
                  </a:lnTo>
                  <a:cubicBezTo>
                    <a:pt x="1222" y="3842"/>
                    <a:pt x="1216" y="3841"/>
                    <a:pt x="1209" y="3841"/>
                  </a:cubicBezTo>
                  <a:cubicBezTo>
                    <a:pt x="1193" y="3841"/>
                    <a:pt x="1172" y="3846"/>
                    <a:pt x="1156" y="3846"/>
                  </a:cubicBezTo>
                  <a:cubicBezTo>
                    <a:pt x="1222" y="3813"/>
                    <a:pt x="1145" y="3750"/>
                    <a:pt x="1096" y="3750"/>
                  </a:cubicBezTo>
                  <a:cubicBezTo>
                    <a:pt x="1092" y="3750"/>
                    <a:pt x="1088" y="3750"/>
                    <a:pt x="1084" y="3751"/>
                  </a:cubicBezTo>
                  <a:cubicBezTo>
                    <a:pt x="1082" y="3752"/>
                    <a:pt x="1081" y="3752"/>
                    <a:pt x="1080" y="3752"/>
                  </a:cubicBezTo>
                  <a:cubicBezTo>
                    <a:pt x="1073" y="3752"/>
                    <a:pt x="1132" y="3703"/>
                    <a:pt x="1132" y="3703"/>
                  </a:cubicBezTo>
                  <a:cubicBezTo>
                    <a:pt x="1108" y="3703"/>
                    <a:pt x="1084" y="3691"/>
                    <a:pt x="1061" y="369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2" name="Google Shape;4931;p60">
              <a:extLst>
                <a:ext uri="{FF2B5EF4-FFF2-40B4-BE49-F238E27FC236}">
                  <a16:creationId xmlns:a16="http://schemas.microsoft.com/office/drawing/2014/main" id="{6B8FCB74-304C-ED1F-116D-6450AEED7A93}"/>
                </a:ext>
              </a:extLst>
            </p:cNvPr>
            <p:cNvSpPr/>
            <p:nvPr/>
          </p:nvSpPr>
          <p:spPr>
            <a:xfrm>
              <a:off x="6265950" y="2490625"/>
              <a:ext cx="925" cy="25"/>
            </a:xfrm>
            <a:custGeom>
              <a:avLst/>
              <a:gdLst/>
              <a:ahLst/>
              <a:cxnLst/>
              <a:rect l="l" t="t" r="r" b="b"/>
              <a:pathLst>
                <a:path w="37" h="1" extrusionOk="0">
                  <a:moveTo>
                    <a:pt x="36" y="0"/>
                  </a:moveTo>
                  <a:cubicBezTo>
                    <a:pt x="24" y="0"/>
                    <a:pt x="0"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3" name="Google Shape;4932;p60">
              <a:extLst>
                <a:ext uri="{FF2B5EF4-FFF2-40B4-BE49-F238E27FC236}">
                  <a16:creationId xmlns:a16="http://schemas.microsoft.com/office/drawing/2014/main" id="{DCC84713-1D5D-A5A8-00C0-CA470A3DFCB8}"/>
                </a:ext>
              </a:extLst>
            </p:cNvPr>
            <p:cNvSpPr/>
            <p:nvPr/>
          </p:nvSpPr>
          <p:spPr>
            <a:xfrm>
              <a:off x="6286500" y="2462325"/>
              <a:ext cx="300" cy="25"/>
            </a:xfrm>
            <a:custGeom>
              <a:avLst/>
              <a:gdLst/>
              <a:ahLst/>
              <a:cxnLst/>
              <a:rect l="l" t="t" r="r" b="b"/>
              <a:pathLst>
                <a:path w="12" h="1" extrusionOk="0">
                  <a:moveTo>
                    <a:pt x="0" y="1"/>
                  </a:moveTo>
                  <a:cubicBezTo>
                    <a:pt x="0" y="1"/>
                    <a:pt x="0" y="1"/>
                    <a:pt x="0" y="1"/>
                  </a:cubicBezTo>
                  <a:cubicBezTo>
                    <a:pt x="0"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4" name="Google Shape;4933;p60">
              <a:extLst>
                <a:ext uri="{FF2B5EF4-FFF2-40B4-BE49-F238E27FC236}">
                  <a16:creationId xmlns:a16="http://schemas.microsoft.com/office/drawing/2014/main" id="{D633527B-B4B0-18AD-A85A-9037F7286F31}"/>
                </a:ext>
              </a:extLst>
            </p:cNvPr>
            <p:cNvSpPr/>
            <p:nvPr/>
          </p:nvSpPr>
          <p:spPr>
            <a:xfrm>
              <a:off x="6305825" y="2463225"/>
              <a:ext cx="625" cy="25"/>
            </a:xfrm>
            <a:custGeom>
              <a:avLst/>
              <a:gdLst/>
              <a:ahLst/>
              <a:cxnLst/>
              <a:rect l="l" t="t" r="r" b="b"/>
              <a:pathLst>
                <a:path w="25" h="1" extrusionOk="0">
                  <a:moveTo>
                    <a:pt x="13" y="1"/>
                  </a:moveTo>
                  <a:cubicBezTo>
                    <a:pt x="13" y="1"/>
                    <a:pt x="25" y="1"/>
                    <a:pt x="25" y="1"/>
                  </a:cubicBezTo>
                  <a:cubicBezTo>
                    <a:pt x="13" y="1"/>
                    <a:pt x="1"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5" name="Google Shape;4934;p60">
              <a:extLst>
                <a:ext uri="{FF2B5EF4-FFF2-40B4-BE49-F238E27FC236}">
                  <a16:creationId xmlns:a16="http://schemas.microsoft.com/office/drawing/2014/main" id="{B4C67FA2-321B-5DAA-1BD7-BAEB79BE6D53}"/>
                </a:ext>
              </a:extLst>
            </p:cNvPr>
            <p:cNvSpPr/>
            <p:nvPr/>
          </p:nvSpPr>
          <p:spPr>
            <a:xfrm>
              <a:off x="6292150" y="2567400"/>
              <a:ext cx="325" cy="325"/>
            </a:xfrm>
            <a:custGeom>
              <a:avLst/>
              <a:gdLst/>
              <a:ahLst/>
              <a:cxnLst/>
              <a:rect l="l" t="t" r="r" b="b"/>
              <a:pathLst>
                <a:path w="13" h="13" extrusionOk="0">
                  <a:moveTo>
                    <a:pt x="0" y="1"/>
                  </a:moveTo>
                  <a:cubicBezTo>
                    <a:pt x="0" y="1"/>
                    <a:pt x="0" y="1"/>
                    <a:pt x="12" y="13"/>
                  </a:cubicBezTo>
                  <a:cubicBezTo>
                    <a:pt x="12" y="1"/>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6" name="Google Shape;4935;p60">
              <a:extLst>
                <a:ext uri="{FF2B5EF4-FFF2-40B4-BE49-F238E27FC236}">
                  <a16:creationId xmlns:a16="http://schemas.microsoft.com/office/drawing/2014/main" id="{AAB638B1-D4B5-ADEC-49AE-2F41514322F2}"/>
                </a:ext>
              </a:extLst>
            </p:cNvPr>
            <p:cNvSpPr/>
            <p:nvPr/>
          </p:nvSpPr>
          <p:spPr>
            <a:xfrm>
              <a:off x="6351075" y="2467100"/>
              <a:ext cx="25" cy="325"/>
            </a:xfrm>
            <a:custGeom>
              <a:avLst/>
              <a:gdLst/>
              <a:ahLst/>
              <a:cxnLst/>
              <a:rect l="l" t="t" r="r" b="b"/>
              <a:pathLst>
                <a:path w="1" h="13" extrusionOk="0">
                  <a:moveTo>
                    <a:pt x="1" y="12"/>
                  </a:moveTo>
                  <a:cubicBezTo>
                    <a:pt x="1" y="12"/>
                    <a:pt x="1" y="0"/>
                    <a:pt x="1" y="12"/>
                  </a:cubicBezTo>
                  <a:cubicBezTo>
                    <a:pt x="1" y="12"/>
                    <a:pt x="1" y="12"/>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7" name="Google Shape;4936;p60">
              <a:extLst>
                <a:ext uri="{FF2B5EF4-FFF2-40B4-BE49-F238E27FC236}">
                  <a16:creationId xmlns:a16="http://schemas.microsoft.com/office/drawing/2014/main" id="{29A7D683-4E30-D135-AE7E-464365A3F12B}"/>
                </a:ext>
              </a:extLst>
            </p:cNvPr>
            <p:cNvSpPr/>
            <p:nvPr/>
          </p:nvSpPr>
          <p:spPr>
            <a:xfrm>
              <a:off x="6270425" y="2513525"/>
              <a:ext cx="300" cy="325"/>
            </a:xfrm>
            <a:custGeom>
              <a:avLst/>
              <a:gdLst/>
              <a:ahLst/>
              <a:cxnLst/>
              <a:rect l="l" t="t" r="r" b="b"/>
              <a:pathLst>
                <a:path w="12" h="13" extrusionOk="0">
                  <a:moveTo>
                    <a:pt x="0" y="1"/>
                  </a:moveTo>
                  <a:cubicBezTo>
                    <a:pt x="0" y="13"/>
                    <a:pt x="12" y="13"/>
                    <a:pt x="12" y="13"/>
                  </a:cubicBez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8" name="Google Shape;4937;p60">
              <a:extLst>
                <a:ext uri="{FF2B5EF4-FFF2-40B4-BE49-F238E27FC236}">
                  <a16:creationId xmlns:a16="http://schemas.microsoft.com/office/drawing/2014/main" id="{7F7814D6-7E96-FE13-F96D-849D64CCE813}"/>
                </a:ext>
              </a:extLst>
            </p:cNvPr>
            <p:cNvSpPr/>
            <p:nvPr/>
          </p:nvSpPr>
          <p:spPr>
            <a:xfrm>
              <a:off x="6297500" y="2463225"/>
              <a:ext cx="325" cy="325"/>
            </a:xfrm>
            <a:custGeom>
              <a:avLst/>
              <a:gdLst/>
              <a:ahLst/>
              <a:cxnLst/>
              <a:rect l="l" t="t" r="r" b="b"/>
              <a:pathLst>
                <a:path w="13" h="13" extrusionOk="0">
                  <a:moveTo>
                    <a:pt x="12" y="1"/>
                  </a:moveTo>
                  <a:cubicBezTo>
                    <a:pt x="1" y="1"/>
                    <a:pt x="1" y="1"/>
                    <a:pt x="1" y="13"/>
                  </a:cubicBezTo>
                  <a:cubicBezTo>
                    <a:pt x="1" y="13"/>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9" name="Google Shape;4938;p60">
              <a:extLst>
                <a:ext uri="{FF2B5EF4-FFF2-40B4-BE49-F238E27FC236}">
                  <a16:creationId xmlns:a16="http://schemas.microsoft.com/office/drawing/2014/main" id="{C33E11A4-3D80-CF04-CC2F-E04DD34A2E9B}"/>
                </a:ext>
              </a:extLst>
            </p:cNvPr>
            <p:cNvSpPr/>
            <p:nvPr/>
          </p:nvSpPr>
          <p:spPr>
            <a:xfrm>
              <a:off x="6292450" y="2567700"/>
              <a:ext cx="325" cy="325"/>
            </a:xfrm>
            <a:custGeom>
              <a:avLst/>
              <a:gdLst/>
              <a:ahLst/>
              <a:cxnLst/>
              <a:rect l="l" t="t" r="r" b="b"/>
              <a:pathLst>
                <a:path w="13" h="13" extrusionOk="0">
                  <a:moveTo>
                    <a:pt x="0" y="1"/>
                  </a:moveTo>
                  <a:cubicBezTo>
                    <a:pt x="0" y="1"/>
                    <a:pt x="0" y="13"/>
                    <a:pt x="12" y="13"/>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0" name="Google Shape;4939;p60">
              <a:extLst>
                <a:ext uri="{FF2B5EF4-FFF2-40B4-BE49-F238E27FC236}">
                  <a16:creationId xmlns:a16="http://schemas.microsoft.com/office/drawing/2014/main" id="{929C26BE-9561-7343-B7D5-1F62FEA13A3A}"/>
                </a:ext>
              </a:extLst>
            </p:cNvPr>
            <p:cNvSpPr/>
            <p:nvPr/>
          </p:nvSpPr>
          <p:spPr>
            <a:xfrm>
              <a:off x="6271600" y="248675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1" name="Google Shape;4940;p60">
              <a:extLst>
                <a:ext uri="{FF2B5EF4-FFF2-40B4-BE49-F238E27FC236}">
                  <a16:creationId xmlns:a16="http://schemas.microsoft.com/office/drawing/2014/main" id="{20A5FC3B-FB21-C591-9996-8CA1161F3FA9}"/>
                </a:ext>
              </a:extLst>
            </p:cNvPr>
            <p:cNvSpPr/>
            <p:nvPr/>
          </p:nvSpPr>
          <p:spPr>
            <a:xfrm>
              <a:off x="6326975" y="2462925"/>
              <a:ext cx="325" cy="25"/>
            </a:xfrm>
            <a:custGeom>
              <a:avLst/>
              <a:gdLst/>
              <a:ahLst/>
              <a:cxnLst/>
              <a:rect l="l" t="t" r="r" b="b"/>
              <a:pathLst>
                <a:path w="13" h="1" extrusionOk="0">
                  <a:moveTo>
                    <a:pt x="12" y="1"/>
                  </a:moveTo>
                  <a:cubicBezTo>
                    <a:pt x="12" y="1"/>
                    <a:pt x="0" y="1"/>
                    <a:pt x="0" y="1"/>
                  </a:cubicBezTo>
                  <a:cubicBezTo>
                    <a:pt x="0"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2" name="Google Shape;4941;p60">
              <a:extLst>
                <a:ext uri="{FF2B5EF4-FFF2-40B4-BE49-F238E27FC236}">
                  <a16:creationId xmlns:a16="http://schemas.microsoft.com/office/drawing/2014/main" id="{14A4D7DC-3E5F-2245-EC6B-DEE0516B0B80}"/>
                </a:ext>
              </a:extLst>
            </p:cNvPr>
            <p:cNvSpPr/>
            <p:nvPr/>
          </p:nvSpPr>
          <p:spPr>
            <a:xfrm>
              <a:off x="6297525" y="2462650"/>
              <a:ext cx="600" cy="425"/>
            </a:xfrm>
            <a:custGeom>
              <a:avLst/>
              <a:gdLst/>
              <a:ahLst/>
              <a:cxnLst/>
              <a:rect l="l" t="t" r="r" b="b"/>
              <a:pathLst>
                <a:path w="24" h="17" extrusionOk="0">
                  <a:moveTo>
                    <a:pt x="1" y="1"/>
                  </a:moveTo>
                  <a:cubicBezTo>
                    <a:pt x="9" y="9"/>
                    <a:pt x="17" y="17"/>
                    <a:pt x="21" y="17"/>
                  </a:cubicBezTo>
                  <a:cubicBezTo>
                    <a:pt x="22" y="17"/>
                    <a:pt x="23" y="15"/>
                    <a:pt x="23" y="12"/>
                  </a:cubicBezTo>
                  <a:cubicBezTo>
                    <a:pt x="12" y="12"/>
                    <a:pt x="11" y="12"/>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3" name="Google Shape;4942;p60">
              <a:extLst>
                <a:ext uri="{FF2B5EF4-FFF2-40B4-BE49-F238E27FC236}">
                  <a16:creationId xmlns:a16="http://schemas.microsoft.com/office/drawing/2014/main" id="{F5E66EBC-74C3-F9B7-6C74-66ED9292EE42}"/>
                </a:ext>
              </a:extLst>
            </p:cNvPr>
            <p:cNvSpPr/>
            <p:nvPr/>
          </p:nvSpPr>
          <p:spPr>
            <a:xfrm>
              <a:off x="6351025" y="2471275"/>
              <a:ext cx="1275" cy="350"/>
            </a:xfrm>
            <a:custGeom>
              <a:avLst/>
              <a:gdLst/>
              <a:ahLst/>
              <a:cxnLst/>
              <a:rect l="l" t="t" r="r" b="b"/>
              <a:pathLst>
                <a:path w="51" h="14" extrusionOk="0">
                  <a:moveTo>
                    <a:pt x="15" y="0"/>
                  </a:moveTo>
                  <a:cubicBezTo>
                    <a:pt x="1" y="7"/>
                    <a:pt x="11" y="14"/>
                    <a:pt x="24" y="14"/>
                  </a:cubicBezTo>
                  <a:cubicBezTo>
                    <a:pt x="34" y="14"/>
                    <a:pt x="45" y="10"/>
                    <a:pt x="5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4" name="Google Shape;4943;p60">
              <a:extLst>
                <a:ext uri="{FF2B5EF4-FFF2-40B4-BE49-F238E27FC236}">
                  <a16:creationId xmlns:a16="http://schemas.microsoft.com/office/drawing/2014/main" id="{98E01761-7FD9-5916-6C29-5C3AAE992CC3}"/>
                </a:ext>
              </a:extLst>
            </p:cNvPr>
            <p:cNvSpPr/>
            <p:nvPr/>
          </p:nvSpPr>
          <p:spPr>
            <a:xfrm>
              <a:off x="6292150" y="2465025"/>
              <a:ext cx="300" cy="350"/>
            </a:xfrm>
            <a:custGeom>
              <a:avLst/>
              <a:gdLst/>
              <a:ahLst/>
              <a:cxnLst/>
              <a:rect l="l" t="t" r="r" b="b"/>
              <a:pathLst>
                <a:path w="12" h="14" extrusionOk="0">
                  <a:moveTo>
                    <a:pt x="0" y="0"/>
                  </a:moveTo>
                  <a:cubicBezTo>
                    <a:pt x="0" y="7"/>
                    <a:pt x="8" y="14"/>
                    <a:pt x="10" y="14"/>
                  </a:cubicBezTo>
                  <a:cubicBezTo>
                    <a:pt x="12" y="14"/>
                    <a:pt x="10" y="1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5" name="Google Shape;4944;p60">
              <a:extLst>
                <a:ext uri="{FF2B5EF4-FFF2-40B4-BE49-F238E27FC236}">
                  <a16:creationId xmlns:a16="http://schemas.microsoft.com/office/drawing/2014/main" id="{506E55D1-3BC6-1495-D180-C3FC8D9ECB82}"/>
                </a:ext>
              </a:extLst>
            </p:cNvPr>
            <p:cNvSpPr/>
            <p:nvPr/>
          </p:nvSpPr>
          <p:spPr>
            <a:xfrm>
              <a:off x="6295425" y="2567375"/>
              <a:ext cx="500" cy="350"/>
            </a:xfrm>
            <a:custGeom>
              <a:avLst/>
              <a:gdLst/>
              <a:ahLst/>
              <a:cxnLst/>
              <a:rect l="l" t="t" r="r" b="b"/>
              <a:pathLst>
                <a:path w="20" h="14" extrusionOk="0">
                  <a:moveTo>
                    <a:pt x="18" y="0"/>
                  </a:moveTo>
                  <a:lnTo>
                    <a:pt x="18" y="0"/>
                  </a:lnTo>
                  <a:cubicBezTo>
                    <a:pt x="16" y="0"/>
                    <a:pt x="10" y="4"/>
                    <a:pt x="0" y="14"/>
                  </a:cubicBezTo>
                  <a:cubicBezTo>
                    <a:pt x="14" y="7"/>
                    <a:pt x="20" y="0"/>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6" name="Google Shape;4945;p60">
              <a:extLst>
                <a:ext uri="{FF2B5EF4-FFF2-40B4-BE49-F238E27FC236}">
                  <a16:creationId xmlns:a16="http://schemas.microsoft.com/office/drawing/2014/main" id="{C5D4ED76-3F8F-EC08-6CF2-B0A9091B8A1F}"/>
                </a:ext>
              </a:extLst>
            </p:cNvPr>
            <p:cNvSpPr/>
            <p:nvPr/>
          </p:nvSpPr>
          <p:spPr>
            <a:xfrm>
              <a:off x="6291850" y="2573075"/>
              <a:ext cx="925" cy="325"/>
            </a:xfrm>
            <a:custGeom>
              <a:avLst/>
              <a:gdLst/>
              <a:ahLst/>
              <a:cxnLst/>
              <a:rect l="l" t="t" r="r" b="b"/>
              <a:pathLst>
                <a:path w="37" h="13" extrusionOk="0">
                  <a:moveTo>
                    <a:pt x="0" y="0"/>
                  </a:moveTo>
                  <a:cubicBezTo>
                    <a:pt x="36" y="12"/>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7" name="Google Shape;4946;p60">
              <a:extLst>
                <a:ext uri="{FF2B5EF4-FFF2-40B4-BE49-F238E27FC236}">
                  <a16:creationId xmlns:a16="http://schemas.microsoft.com/office/drawing/2014/main" id="{4C71C1F1-41FB-6342-E1AF-74E7B8EA624F}"/>
                </a:ext>
              </a:extLst>
            </p:cNvPr>
            <p:cNvSpPr/>
            <p:nvPr/>
          </p:nvSpPr>
          <p:spPr>
            <a:xfrm>
              <a:off x="6292300" y="2568900"/>
              <a:ext cx="1825" cy="700"/>
            </a:xfrm>
            <a:custGeom>
              <a:avLst/>
              <a:gdLst/>
              <a:ahLst/>
              <a:cxnLst/>
              <a:rect l="l" t="t" r="r" b="b"/>
              <a:pathLst>
                <a:path w="73" h="28" extrusionOk="0">
                  <a:moveTo>
                    <a:pt x="42" y="0"/>
                  </a:moveTo>
                  <a:cubicBezTo>
                    <a:pt x="1" y="14"/>
                    <a:pt x="31" y="28"/>
                    <a:pt x="50" y="28"/>
                  </a:cubicBezTo>
                  <a:cubicBezTo>
                    <a:pt x="64" y="28"/>
                    <a:pt x="72" y="21"/>
                    <a:pt x="4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8" name="Google Shape;4947;p60">
              <a:extLst>
                <a:ext uri="{FF2B5EF4-FFF2-40B4-BE49-F238E27FC236}">
                  <a16:creationId xmlns:a16="http://schemas.microsoft.com/office/drawing/2014/main" id="{9F2D5C54-3134-0F9A-7177-7E4EC6278940}"/>
                </a:ext>
              </a:extLst>
            </p:cNvPr>
            <p:cNvSpPr/>
            <p:nvPr/>
          </p:nvSpPr>
          <p:spPr>
            <a:xfrm>
              <a:off x="6293025" y="2569800"/>
              <a:ext cx="625" cy="325"/>
            </a:xfrm>
            <a:custGeom>
              <a:avLst/>
              <a:gdLst/>
              <a:ahLst/>
              <a:cxnLst/>
              <a:rect l="l" t="t" r="r" b="b"/>
              <a:pathLst>
                <a:path w="25" h="13" extrusionOk="0">
                  <a:moveTo>
                    <a:pt x="1" y="0"/>
                  </a:moveTo>
                  <a:cubicBezTo>
                    <a:pt x="13" y="0"/>
                    <a:pt x="13" y="0"/>
                    <a:pt x="13" y="12"/>
                  </a:cubicBezTo>
                  <a:cubicBezTo>
                    <a:pt x="25" y="0"/>
                    <a:pt x="1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9" name="Google Shape;4948;p60">
              <a:extLst>
                <a:ext uri="{FF2B5EF4-FFF2-40B4-BE49-F238E27FC236}">
                  <a16:creationId xmlns:a16="http://schemas.microsoft.com/office/drawing/2014/main" id="{EBEFBACE-0E9E-04F3-CE6F-0D36A7BEF844}"/>
                </a:ext>
              </a:extLst>
            </p:cNvPr>
            <p:cNvSpPr/>
            <p:nvPr/>
          </p:nvSpPr>
          <p:spPr>
            <a:xfrm>
              <a:off x="6294025" y="2564775"/>
              <a:ext cx="1425" cy="375"/>
            </a:xfrm>
            <a:custGeom>
              <a:avLst/>
              <a:gdLst/>
              <a:ahLst/>
              <a:cxnLst/>
              <a:rect l="l" t="t" r="r" b="b"/>
              <a:pathLst>
                <a:path w="57" h="15" extrusionOk="0">
                  <a:moveTo>
                    <a:pt x="12" y="0"/>
                  </a:moveTo>
                  <a:cubicBezTo>
                    <a:pt x="5" y="0"/>
                    <a:pt x="1" y="3"/>
                    <a:pt x="9" y="11"/>
                  </a:cubicBezTo>
                  <a:cubicBezTo>
                    <a:pt x="6" y="13"/>
                    <a:pt x="6" y="14"/>
                    <a:pt x="8" y="14"/>
                  </a:cubicBezTo>
                  <a:cubicBezTo>
                    <a:pt x="12" y="14"/>
                    <a:pt x="28" y="7"/>
                    <a:pt x="33" y="7"/>
                  </a:cubicBezTo>
                  <a:lnTo>
                    <a:pt x="33" y="7"/>
                  </a:lnTo>
                  <a:cubicBezTo>
                    <a:pt x="35" y="7"/>
                    <a:pt x="35" y="8"/>
                    <a:pt x="32" y="11"/>
                  </a:cubicBezTo>
                  <a:cubicBezTo>
                    <a:pt x="56" y="11"/>
                    <a:pt x="27"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0" name="Google Shape;4949;p60">
              <a:extLst>
                <a:ext uri="{FF2B5EF4-FFF2-40B4-BE49-F238E27FC236}">
                  <a16:creationId xmlns:a16="http://schemas.microsoft.com/office/drawing/2014/main" id="{0CF14C93-250A-89CA-1BB2-CEC8BFAA734D}"/>
                </a:ext>
              </a:extLst>
            </p:cNvPr>
            <p:cNvSpPr/>
            <p:nvPr/>
          </p:nvSpPr>
          <p:spPr>
            <a:xfrm>
              <a:off x="6290950" y="2569200"/>
              <a:ext cx="900" cy="625"/>
            </a:xfrm>
            <a:custGeom>
              <a:avLst/>
              <a:gdLst/>
              <a:ahLst/>
              <a:cxnLst/>
              <a:rect l="l" t="t" r="r" b="b"/>
              <a:pathLst>
                <a:path w="36" h="25" extrusionOk="0">
                  <a:moveTo>
                    <a:pt x="35" y="0"/>
                  </a:moveTo>
                  <a:lnTo>
                    <a:pt x="35" y="0"/>
                  </a:lnTo>
                  <a:cubicBezTo>
                    <a:pt x="34" y="0"/>
                    <a:pt x="8" y="17"/>
                    <a:pt x="1" y="24"/>
                  </a:cubicBezTo>
                  <a:cubicBezTo>
                    <a:pt x="28" y="6"/>
                    <a:pt x="36" y="0"/>
                    <a:pt x="3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1" name="Google Shape;4950;p60">
              <a:extLst>
                <a:ext uri="{FF2B5EF4-FFF2-40B4-BE49-F238E27FC236}">
                  <a16:creationId xmlns:a16="http://schemas.microsoft.com/office/drawing/2014/main" id="{B7A1FC79-133E-D686-4EF6-97E2CEF65C26}"/>
                </a:ext>
              </a:extLst>
            </p:cNvPr>
            <p:cNvSpPr/>
            <p:nvPr/>
          </p:nvSpPr>
          <p:spPr>
            <a:xfrm>
              <a:off x="6290950" y="2567100"/>
              <a:ext cx="325" cy="1525"/>
            </a:xfrm>
            <a:custGeom>
              <a:avLst/>
              <a:gdLst/>
              <a:ahLst/>
              <a:cxnLst/>
              <a:rect l="l" t="t" r="r" b="b"/>
              <a:pathLst>
                <a:path w="13" h="61" extrusionOk="0">
                  <a:moveTo>
                    <a:pt x="1" y="1"/>
                  </a:moveTo>
                  <a:cubicBezTo>
                    <a:pt x="13" y="6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2" name="Google Shape;4951;p60">
              <a:extLst>
                <a:ext uri="{FF2B5EF4-FFF2-40B4-BE49-F238E27FC236}">
                  <a16:creationId xmlns:a16="http://schemas.microsoft.com/office/drawing/2014/main" id="{B20C60DF-5A2A-1C1E-0697-B34EEA0BE99E}"/>
                </a:ext>
              </a:extLst>
            </p:cNvPr>
            <p:cNvSpPr/>
            <p:nvPr/>
          </p:nvSpPr>
          <p:spPr>
            <a:xfrm>
              <a:off x="6290650" y="2568600"/>
              <a:ext cx="175" cy="625"/>
            </a:xfrm>
            <a:custGeom>
              <a:avLst/>
              <a:gdLst/>
              <a:ahLst/>
              <a:cxnLst/>
              <a:rect l="l" t="t" r="r" b="b"/>
              <a:pathLst>
                <a:path w="7" h="25" extrusionOk="0">
                  <a:moveTo>
                    <a:pt x="6" y="0"/>
                  </a:moveTo>
                  <a:cubicBezTo>
                    <a:pt x="5" y="0"/>
                    <a:pt x="1" y="17"/>
                    <a:pt x="1" y="24"/>
                  </a:cubicBezTo>
                  <a:cubicBezTo>
                    <a:pt x="5" y="6"/>
                    <a:pt x="6"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3" name="Google Shape;4952;p60">
              <a:extLst>
                <a:ext uri="{FF2B5EF4-FFF2-40B4-BE49-F238E27FC236}">
                  <a16:creationId xmlns:a16="http://schemas.microsoft.com/office/drawing/2014/main" id="{0D0C6ACE-64D9-5C3E-6849-40EC97BC350C}"/>
                </a:ext>
              </a:extLst>
            </p:cNvPr>
            <p:cNvSpPr/>
            <p:nvPr/>
          </p:nvSpPr>
          <p:spPr>
            <a:xfrm>
              <a:off x="6288750" y="2561250"/>
              <a:ext cx="750" cy="300"/>
            </a:xfrm>
            <a:custGeom>
              <a:avLst/>
              <a:gdLst/>
              <a:ahLst/>
              <a:cxnLst/>
              <a:rect l="l" t="t" r="r" b="b"/>
              <a:pathLst>
                <a:path w="30" h="12" extrusionOk="0">
                  <a:moveTo>
                    <a:pt x="7" y="0"/>
                  </a:moveTo>
                  <a:cubicBezTo>
                    <a:pt x="0" y="0"/>
                    <a:pt x="13" y="11"/>
                    <a:pt x="22" y="11"/>
                  </a:cubicBezTo>
                  <a:cubicBezTo>
                    <a:pt x="25" y="11"/>
                    <a:pt x="27" y="11"/>
                    <a:pt x="29" y="9"/>
                  </a:cubicBezTo>
                  <a:cubicBezTo>
                    <a:pt x="17" y="3"/>
                    <a:pt x="10"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4" name="Google Shape;4953;p60">
              <a:extLst>
                <a:ext uri="{FF2B5EF4-FFF2-40B4-BE49-F238E27FC236}">
                  <a16:creationId xmlns:a16="http://schemas.microsoft.com/office/drawing/2014/main" id="{EDB43D41-B9D4-DA1D-871A-62E0713FA30B}"/>
                </a:ext>
              </a:extLst>
            </p:cNvPr>
            <p:cNvSpPr/>
            <p:nvPr/>
          </p:nvSpPr>
          <p:spPr>
            <a:xfrm>
              <a:off x="6287675" y="2563375"/>
              <a:ext cx="475" cy="525"/>
            </a:xfrm>
            <a:custGeom>
              <a:avLst/>
              <a:gdLst/>
              <a:ahLst/>
              <a:cxnLst/>
              <a:rect l="l" t="t" r="r" b="b"/>
              <a:pathLst>
                <a:path w="19" h="21" extrusionOk="0">
                  <a:moveTo>
                    <a:pt x="16" y="0"/>
                  </a:moveTo>
                  <a:cubicBezTo>
                    <a:pt x="15" y="0"/>
                    <a:pt x="11" y="5"/>
                    <a:pt x="1" y="19"/>
                  </a:cubicBezTo>
                  <a:cubicBezTo>
                    <a:pt x="1" y="20"/>
                    <a:pt x="1" y="21"/>
                    <a:pt x="1" y="21"/>
                  </a:cubicBezTo>
                  <a:cubicBezTo>
                    <a:pt x="5" y="21"/>
                    <a:pt x="18"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5" name="Google Shape;4954;p60">
              <a:extLst>
                <a:ext uri="{FF2B5EF4-FFF2-40B4-BE49-F238E27FC236}">
                  <a16:creationId xmlns:a16="http://schemas.microsoft.com/office/drawing/2014/main" id="{A66CE48C-AF2F-3AC1-FA59-58DD1F13E46D}"/>
                </a:ext>
              </a:extLst>
            </p:cNvPr>
            <p:cNvSpPr/>
            <p:nvPr/>
          </p:nvSpPr>
          <p:spPr>
            <a:xfrm>
              <a:off x="6286100" y="2562075"/>
              <a:ext cx="1000" cy="575"/>
            </a:xfrm>
            <a:custGeom>
              <a:avLst/>
              <a:gdLst/>
              <a:ahLst/>
              <a:cxnLst/>
              <a:rect l="l" t="t" r="r" b="b"/>
              <a:pathLst>
                <a:path w="40" h="23" extrusionOk="0">
                  <a:moveTo>
                    <a:pt x="3" y="1"/>
                  </a:moveTo>
                  <a:lnTo>
                    <a:pt x="3" y="1"/>
                  </a:lnTo>
                  <a:cubicBezTo>
                    <a:pt x="0" y="1"/>
                    <a:pt x="0" y="4"/>
                    <a:pt x="4" y="11"/>
                  </a:cubicBezTo>
                  <a:cubicBezTo>
                    <a:pt x="12" y="11"/>
                    <a:pt x="20" y="22"/>
                    <a:pt x="28" y="22"/>
                  </a:cubicBezTo>
                  <a:cubicBezTo>
                    <a:pt x="32" y="22"/>
                    <a:pt x="36" y="19"/>
                    <a:pt x="40" y="11"/>
                  </a:cubicBezTo>
                  <a:cubicBezTo>
                    <a:pt x="24" y="11"/>
                    <a:pt x="8"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6" name="Google Shape;4955;p60">
              <a:extLst>
                <a:ext uri="{FF2B5EF4-FFF2-40B4-BE49-F238E27FC236}">
                  <a16:creationId xmlns:a16="http://schemas.microsoft.com/office/drawing/2014/main" id="{B6AEFE6B-9EE6-0540-FB77-AA19E6AFA23A}"/>
                </a:ext>
              </a:extLst>
            </p:cNvPr>
            <p:cNvSpPr/>
            <p:nvPr/>
          </p:nvSpPr>
          <p:spPr>
            <a:xfrm>
              <a:off x="6285900" y="2553075"/>
              <a:ext cx="1675" cy="375"/>
            </a:xfrm>
            <a:custGeom>
              <a:avLst/>
              <a:gdLst/>
              <a:ahLst/>
              <a:cxnLst/>
              <a:rect l="l" t="t" r="r" b="b"/>
              <a:pathLst>
                <a:path w="67" h="15" extrusionOk="0">
                  <a:moveTo>
                    <a:pt x="63" y="1"/>
                  </a:moveTo>
                  <a:cubicBezTo>
                    <a:pt x="59" y="1"/>
                    <a:pt x="40" y="4"/>
                    <a:pt x="0" y="14"/>
                  </a:cubicBezTo>
                  <a:cubicBezTo>
                    <a:pt x="41" y="7"/>
                    <a:pt x="67" y="1"/>
                    <a:pt x="6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7" name="Google Shape;4956;p60">
              <a:extLst>
                <a:ext uri="{FF2B5EF4-FFF2-40B4-BE49-F238E27FC236}">
                  <a16:creationId xmlns:a16="http://schemas.microsoft.com/office/drawing/2014/main" id="{30618D84-5EC6-DE84-77F8-BD3AC36C3771}"/>
                </a:ext>
              </a:extLst>
            </p:cNvPr>
            <p:cNvSpPr/>
            <p:nvPr/>
          </p:nvSpPr>
          <p:spPr>
            <a:xfrm>
              <a:off x="6280525" y="2547125"/>
              <a:ext cx="300" cy="375"/>
            </a:xfrm>
            <a:custGeom>
              <a:avLst/>
              <a:gdLst/>
              <a:ahLst/>
              <a:cxnLst/>
              <a:rect l="l" t="t" r="r" b="b"/>
              <a:pathLst>
                <a:path w="12" h="15" extrusionOk="0">
                  <a:moveTo>
                    <a:pt x="6" y="0"/>
                  </a:moveTo>
                  <a:lnTo>
                    <a:pt x="6" y="0"/>
                  </a:lnTo>
                  <a:cubicBezTo>
                    <a:pt x="5" y="0"/>
                    <a:pt x="1" y="7"/>
                    <a:pt x="1" y="14"/>
                  </a:cubicBezTo>
                  <a:cubicBezTo>
                    <a:pt x="6" y="4"/>
                    <a:pt x="7" y="0"/>
                    <a:pt x="6" y="0"/>
                  </a:cubicBezTo>
                  <a:close/>
                  <a:moveTo>
                    <a:pt x="9" y="9"/>
                  </a:moveTo>
                  <a:cubicBezTo>
                    <a:pt x="7" y="9"/>
                    <a:pt x="5" y="10"/>
                    <a:pt x="1" y="14"/>
                  </a:cubicBezTo>
                  <a:cubicBezTo>
                    <a:pt x="9" y="14"/>
                    <a:pt x="11" y="9"/>
                    <a:pt x="9" y="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8" name="Google Shape;4957;p60">
              <a:extLst>
                <a:ext uri="{FF2B5EF4-FFF2-40B4-BE49-F238E27FC236}">
                  <a16:creationId xmlns:a16="http://schemas.microsoft.com/office/drawing/2014/main" id="{DF140C09-6833-4DE3-971B-5DD56B68D10F}"/>
                </a:ext>
              </a:extLst>
            </p:cNvPr>
            <p:cNvSpPr/>
            <p:nvPr/>
          </p:nvSpPr>
          <p:spPr>
            <a:xfrm>
              <a:off x="6265050" y="2459950"/>
              <a:ext cx="325" cy="25"/>
            </a:xfrm>
            <a:custGeom>
              <a:avLst/>
              <a:gdLst/>
              <a:ahLst/>
              <a:cxnLst/>
              <a:rect l="l" t="t" r="r" b="b"/>
              <a:pathLst>
                <a:path w="13" h="1" extrusionOk="0">
                  <a:moveTo>
                    <a:pt x="13" y="1"/>
                  </a:moveTo>
                  <a:cubicBezTo>
                    <a:pt x="1" y="1"/>
                    <a:pt x="1"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9" name="Google Shape;4958;p60">
              <a:extLst>
                <a:ext uri="{FF2B5EF4-FFF2-40B4-BE49-F238E27FC236}">
                  <a16:creationId xmlns:a16="http://schemas.microsoft.com/office/drawing/2014/main" id="{FEAD2DC3-2D8B-6C23-1586-51FF12511CE7}"/>
                </a:ext>
              </a:extLst>
            </p:cNvPr>
            <p:cNvSpPr/>
            <p:nvPr/>
          </p:nvSpPr>
          <p:spPr>
            <a:xfrm>
              <a:off x="6265350" y="2459350"/>
              <a:ext cx="325" cy="625"/>
            </a:xfrm>
            <a:custGeom>
              <a:avLst/>
              <a:gdLst/>
              <a:ahLst/>
              <a:cxnLst/>
              <a:rect l="l" t="t" r="r" b="b"/>
              <a:pathLst>
                <a:path w="13" h="25" extrusionOk="0">
                  <a:moveTo>
                    <a:pt x="1" y="25"/>
                  </a:moveTo>
                  <a:cubicBezTo>
                    <a:pt x="1" y="13"/>
                    <a:pt x="1" y="13"/>
                    <a:pt x="13" y="1"/>
                  </a:cubicBezTo>
                  <a:cubicBezTo>
                    <a:pt x="1" y="13"/>
                    <a:pt x="1" y="13"/>
                    <a:pt x="1"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0" name="Google Shape;4959;p60">
              <a:extLst>
                <a:ext uri="{FF2B5EF4-FFF2-40B4-BE49-F238E27FC236}">
                  <a16:creationId xmlns:a16="http://schemas.microsoft.com/office/drawing/2014/main" id="{3F23D0C2-0404-44A9-E797-57BA263D3EF8}"/>
                </a:ext>
              </a:extLst>
            </p:cNvPr>
            <p:cNvSpPr/>
            <p:nvPr/>
          </p:nvSpPr>
          <p:spPr>
            <a:xfrm>
              <a:off x="6263875" y="2459100"/>
              <a:ext cx="875" cy="575"/>
            </a:xfrm>
            <a:custGeom>
              <a:avLst/>
              <a:gdLst/>
              <a:ahLst/>
              <a:cxnLst/>
              <a:rect l="l" t="t" r="r" b="b"/>
              <a:pathLst>
                <a:path w="35" h="23" extrusionOk="0">
                  <a:moveTo>
                    <a:pt x="32" y="0"/>
                  </a:moveTo>
                  <a:lnTo>
                    <a:pt x="32" y="0"/>
                  </a:lnTo>
                  <a:cubicBezTo>
                    <a:pt x="30" y="0"/>
                    <a:pt x="13" y="10"/>
                    <a:pt x="0" y="23"/>
                  </a:cubicBezTo>
                  <a:cubicBezTo>
                    <a:pt x="27" y="7"/>
                    <a:pt x="34" y="0"/>
                    <a:pt x="3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1" name="Google Shape;4960;p60">
              <a:extLst>
                <a:ext uri="{FF2B5EF4-FFF2-40B4-BE49-F238E27FC236}">
                  <a16:creationId xmlns:a16="http://schemas.microsoft.com/office/drawing/2014/main" id="{1AFC7C7A-CAFD-A59F-5BD4-5CDA7288CC9C}"/>
                </a:ext>
              </a:extLst>
            </p:cNvPr>
            <p:cNvSpPr/>
            <p:nvPr/>
          </p:nvSpPr>
          <p:spPr>
            <a:xfrm>
              <a:off x="6271300" y="2520675"/>
              <a:ext cx="625" cy="325"/>
            </a:xfrm>
            <a:custGeom>
              <a:avLst/>
              <a:gdLst/>
              <a:ahLst/>
              <a:cxnLst/>
              <a:rect l="l" t="t" r="r" b="b"/>
              <a:pathLst>
                <a:path w="25" h="13" extrusionOk="0">
                  <a:moveTo>
                    <a:pt x="1" y="13"/>
                  </a:moveTo>
                  <a:cubicBezTo>
                    <a:pt x="25" y="1"/>
                    <a:pt x="1" y="13"/>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2" name="Google Shape;4961;p60">
              <a:extLst>
                <a:ext uri="{FF2B5EF4-FFF2-40B4-BE49-F238E27FC236}">
                  <a16:creationId xmlns:a16="http://schemas.microsoft.com/office/drawing/2014/main" id="{CD676D20-536C-2EAD-2826-D4DC7C15CBC1}"/>
                </a:ext>
              </a:extLst>
            </p:cNvPr>
            <p:cNvSpPr/>
            <p:nvPr/>
          </p:nvSpPr>
          <p:spPr>
            <a:xfrm>
              <a:off x="6267450" y="2510175"/>
              <a:ext cx="1000" cy="700"/>
            </a:xfrm>
            <a:custGeom>
              <a:avLst/>
              <a:gdLst/>
              <a:ahLst/>
              <a:cxnLst/>
              <a:rect l="l" t="t" r="r" b="b"/>
              <a:pathLst>
                <a:path w="40" h="28" extrusionOk="0">
                  <a:moveTo>
                    <a:pt x="22" y="1"/>
                  </a:moveTo>
                  <a:cubicBezTo>
                    <a:pt x="18" y="1"/>
                    <a:pt x="11" y="2"/>
                    <a:pt x="0" y="4"/>
                  </a:cubicBezTo>
                  <a:cubicBezTo>
                    <a:pt x="0" y="15"/>
                    <a:pt x="11" y="27"/>
                    <a:pt x="12" y="28"/>
                  </a:cubicBezTo>
                  <a:lnTo>
                    <a:pt x="12" y="28"/>
                  </a:lnTo>
                  <a:cubicBezTo>
                    <a:pt x="2" y="18"/>
                    <a:pt x="39" y="1"/>
                    <a:pt x="22" y="1"/>
                  </a:cubicBezTo>
                  <a:close/>
                  <a:moveTo>
                    <a:pt x="12" y="28"/>
                  </a:moveTo>
                  <a:cubicBezTo>
                    <a:pt x="12" y="28"/>
                    <a:pt x="12" y="28"/>
                    <a:pt x="12" y="28"/>
                  </a:cubicBezTo>
                  <a:lnTo>
                    <a:pt x="12" y="28"/>
                  </a:lnTo>
                  <a:cubicBezTo>
                    <a:pt x="12" y="28"/>
                    <a:pt x="12" y="28"/>
                    <a:pt x="12" y="2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3" name="Google Shape;4962;p60">
              <a:extLst>
                <a:ext uri="{FF2B5EF4-FFF2-40B4-BE49-F238E27FC236}">
                  <a16:creationId xmlns:a16="http://schemas.microsoft.com/office/drawing/2014/main" id="{80075409-D5BF-55D3-1B6F-4E11695B3EA3}"/>
                </a:ext>
              </a:extLst>
            </p:cNvPr>
            <p:cNvSpPr/>
            <p:nvPr/>
          </p:nvSpPr>
          <p:spPr>
            <a:xfrm>
              <a:off x="6343050" y="2591225"/>
              <a:ext cx="900" cy="325"/>
            </a:xfrm>
            <a:custGeom>
              <a:avLst/>
              <a:gdLst/>
              <a:ahLst/>
              <a:cxnLst/>
              <a:rect l="l" t="t" r="r" b="b"/>
              <a:pathLst>
                <a:path w="36" h="13" extrusionOk="0">
                  <a:moveTo>
                    <a:pt x="12" y="0"/>
                  </a:moveTo>
                  <a:cubicBezTo>
                    <a:pt x="9" y="0"/>
                    <a:pt x="9" y="0"/>
                    <a:pt x="12" y="1"/>
                  </a:cubicBezTo>
                  <a:lnTo>
                    <a:pt x="12" y="1"/>
                  </a:lnTo>
                  <a:cubicBezTo>
                    <a:pt x="12" y="1"/>
                    <a:pt x="12" y="0"/>
                    <a:pt x="12" y="0"/>
                  </a:cubicBezTo>
                  <a:close/>
                  <a:moveTo>
                    <a:pt x="12" y="1"/>
                  </a:moveTo>
                  <a:lnTo>
                    <a:pt x="12" y="1"/>
                  </a:lnTo>
                  <a:cubicBezTo>
                    <a:pt x="1" y="12"/>
                    <a:pt x="36" y="12"/>
                    <a:pt x="36" y="12"/>
                  </a:cubicBezTo>
                  <a:cubicBezTo>
                    <a:pt x="36" y="4"/>
                    <a:pt x="18"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4" name="Google Shape;4963;p60">
              <a:extLst>
                <a:ext uri="{FF2B5EF4-FFF2-40B4-BE49-F238E27FC236}">
                  <a16:creationId xmlns:a16="http://schemas.microsoft.com/office/drawing/2014/main" id="{FED85F7C-8DCF-2133-86D1-14F0EE458C29}"/>
                </a:ext>
              </a:extLst>
            </p:cNvPr>
            <p:cNvSpPr/>
            <p:nvPr/>
          </p:nvSpPr>
          <p:spPr>
            <a:xfrm>
              <a:off x="6341250" y="2584675"/>
              <a:ext cx="2125" cy="2100"/>
            </a:xfrm>
            <a:custGeom>
              <a:avLst/>
              <a:gdLst/>
              <a:ahLst/>
              <a:cxnLst/>
              <a:rect l="l" t="t" r="r" b="b"/>
              <a:pathLst>
                <a:path w="85" h="84" extrusionOk="0">
                  <a:moveTo>
                    <a:pt x="84" y="0"/>
                  </a:moveTo>
                  <a:cubicBezTo>
                    <a:pt x="1" y="0"/>
                    <a:pt x="84" y="84"/>
                    <a:pt x="84" y="84"/>
                  </a:cubicBezTo>
                  <a:cubicBezTo>
                    <a:pt x="72" y="48"/>
                    <a:pt x="72" y="24"/>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5" name="Google Shape;4964;p60">
              <a:extLst>
                <a:ext uri="{FF2B5EF4-FFF2-40B4-BE49-F238E27FC236}">
                  <a16:creationId xmlns:a16="http://schemas.microsoft.com/office/drawing/2014/main" id="{8DC04AB8-05C5-C74D-BD85-8F5F605F28EB}"/>
                </a:ext>
              </a:extLst>
            </p:cNvPr>
            <p:cNvSpPr/>
            <p:nvPr/>
          </p:nvSpPr>
          <p:spPr>
            <a:xfrm>
              <a:off x="6346325" y="2583675"/>
              <a:ext cx="225" cy="425"/>
            </a:xfrm>
            <a:custGeom>
              <a:avLst/>
              <a:gdLst/>
              <a:ahLst/>
              <a:cxnLst/>
              <a:rect l="l" t="t" r="r" b="b"/>
              <a:pathLst>
                <a:path w="9" h="17" extrusionOk="0">
                  <a:moveTo>
                    <a:pt x="3" y="1"/>
                  </a:moveTo>
                  <a:lnTo>
                    <a:pt x="3" y="1"/>
                  </a:lnTo>
                  <a:cubicBezTo>
                    <a:pt x="1" y="1"/>
                    <a:pt x="0" y="5"/>
                    <a:pt x="0" y="17"/>
                  </a:cubicBezTo>
                  <a:cubicBezTo>
                    <a:pt x="8" y="17"/>
                    <a:pt x="5"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6" name="Google Shape;4965;p60">
              <a:extLst>
                <a:ext uri="{FF2B5EF4-FFF2-40B4-BE49-F238E27FC236}">
                  <a16:creationId xmlns:a16="http://schemas.microsoft.com/office/drawing/2014/main" id="{EF5B3AA1-ABAD-7DED-07CE-7E2085DCA83C}"/>
                </a:ext>
              </a:extLst>
            </p:cNvPr>
            <p:cNvSpPr/>
            <p:nvPr/>
          </p:nvSpPr>
          <p:spPr>
            <a:xfrm>
              <a:off x="6346325" y="2584075"/>
              <a:ext cx="425" cy="150"/>
            </a:xfrm>
            <a:custGeom>
              <a:avLst/>
              <a:gdLst/>
              <a:ahLst/>
              <a:cxnLst/>
              <a:rect l="l" t="t" r="r" b="b"/>
              <a:pathLst>
                <a:path w="17" h="6" extrusionOk="0">
                  <a:moveTo>
                    <a:pt x="0" y="1"/>
                  </a:moveTo>
                  <a:cubicBezTo>
                    <a:pt x="0" y="5"/>
                    <a:pt x="3" y="6"/>
                    <a:pt x="5" y="6"/>
                  </a:cubicBezTo>
                  <a:cubicBezTo>
                    <a:pt x="11" y="6"/>
                    <a:pt x="16"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7" name="Google Shape;4966;p60">
              <a:extLst>
                <a:ext uri="{FF2B5EF4-FFF2-40B4-BE49-F238E27FC236}">
                  <a16:creationId xmlns:a16="http://schemas.microsoft.com/office/drawing/2014/main" id="{F6356202-3728-5869-B20D-1C9F93934348}"/>
                </a:ext>
              </a:extLst>
            </p:cNvPr>
            <p:cNvSpPr/>
            <p:nvPr/>
          </p:nvSpPr>
          <p:spPr>
            <a:xfrm>
              <a:off x="6346925" y="2582425"/>
              <a:ext cx="600" cy="525"/>
            </a:xfrm>
            <a:custGeom>
              <a:avLst/>
              <a:gdLst/>
              <a:ahLst/>
              <a:cxnLst/>
              <a:rect l="l" t="t" r="r" b="b"/>
              <a:pathLst>
                <a:path w="24" h="21" extrusionOk="0">
                  <a:moveTo>
                    <a:pt x="3" y="0"/>
                  </a:moveTo>
                  <a:cubicBezTo>
                    <a:pt x="0" y="0"/>
                    <a:pt x="18" y="21"/>
                    <a:pt x="23" y="21"/>
                  </a:cubicBezTo>
                  <a:cubicBezTo>
                    <a:pt x="23" y="21"/>
                    <a:pt x="24" y="20"/>
                    <a:pt x="24" y="19"/>
                  </a:cubicBezTo>
                  <a:cubicBezTo>
                    <a:pt x="10" y="5"/>
                    <a:pt x="4"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8" name="Google Shape;4967;p60">
              <a:extLst>
                <a:ext uri="{FF2B5EF4-FFF2-40B4-BE49-F238E27FC236}">
                  <a16:creationId xmlns:a16="http://schemas.microsoft.com/office/drawing/2014/main" id="{C15F6429-C6B7-59C4-725E-BA4B7527CE5B}"/>
                </a:ext>
              </a:extLst>
            </p:cNvPr>
            <p:cNvSpPr/>
            <p:nvPr/>
          </p:nvSpPr>
          <p:spPr>
            <a:xfrm>
              <a:off x="6345725" y="2582000"/>
              <a:ext cx="325" cy="325"/>
            </a:xfrm>
            <a:custGeom>
              <a:avLst/>
              <a:gdLst/>
              <a:ahLst/>
              <a:cxnLst/>
              <a:rect l="l" t="t" r="r" b="b"/>
              <a:pathLst>
                <a:path w="13" h="13" extrusionOk="0">
                  <a:moveTo>
                    <a:pt x="0" y="0"/>
                  </a:moveTo>
                  <a:lnTo>
                    <a:pt x="0" y="12"/>
                  </a:lnTo>
                  <a:cubicBezTo>
                    <a:pt x="12" y="12"/>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9" name="Google Shape;4968;p60">
              <a:extLst>
                <a:ext uri="{FF2B5EF4-FFF2-40B4-BE49-F238E27FC236}">
                  <a16:creationId xmlns:a16="http://schemas.microsoft.com/office/drawing/2014/main" id="{BDB897F0-E633-AC94-3B5D-205DAA9EE53B}"/>
                </a:ext>
              </a:extLst>
            </p:cNvPr>
            <p:cNvSpPr/>
            <p:nvPr/>
          </p:nvSpPr>
          <p:spPr>
            <a:xfrm>
              <a:off x="6345650" y="2582225"/>
              <a:ext cx="400" cy="700"/>
            </a:xfrm>
            <a:custGeom>
              <a:avLst/>
              <a:gdLst/>
              <a:ahLst/>
              <a:cxnLst/>
              <a:rect l="l" t="t" r="r" b="b"/>
              <a:pathLst>
                <a:path w="16" h="28" extrusionOk="0">
                  <a:moveTo>
                    <a:pt x="2" y="0"/>
                  </a:moveTo>
                  <a:cubicBezTo>
                    <a:pt x="0" y="0"/>
                    <a:pt x="3" y="9"/>
                    <a:pt x="15" y="27"/>
                  </a:cubicBezTo>
                  <a:cubicBezTo>
                    <a:pt x="9" y="9"/>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0" name="Google Shape;4969;p60">
              <a:extLst>
                <a:ext uri="{FF2B5EF4-FFF2-40B4-BE49-F238E27FC236}">
                  <a16:creationId xmlns:a16="http://schemas.microsoft.com/office/drawing/2014/main" id="{6E28E569-1CA2-65AB-DB3E-646A16CAAFCE}"/>
                </a:ext>
              </a:extLst>
            </p:cNvPr>
            <p:cNvSpPr/>
            <p:nvPr/>
          </p:nvSpPr>
          <p:spPr>
            <a:xfrm>
              <a:off x="6344825" y="2582900"/>
              <a:ext cx="925" cy="675"/>
            </a:xfrm>
            <a:custGeom>
              <a:avLst/>
              <a:gdLst/>
              <a:ahLst/>
              <a:cxnLst/>
              <a:rect l="l" t="t" r="r" b="b"/>
              <a:pathLst>
                <a:path w="37" h="27" extrusionOk="0">
                  <a:moveTo>
                    <a:pt x="36" y="0"/>
                  </a:moveTo>
                  <a:lnTo>
                    <a:pt x="36" y="0"/>
                  </a:lnTo>
                  <a:cubicBezTo>
                    <a:pt x="29" y="7"/>
                    <a:pt x="23" y="14"/>
                    <a:pt x="16" y="14"/>
                  </a:cubicBezTo>
                  <a:cubicBezTo>
                    <a:pt x="11" y="14"/>
                    <a:pt x="6" y="10"/>
                    <a:pt x="1" y="0"/>
                  </a:cubicBezTo>
                  <a:lnTo>
                    <a:pt x="1" y="0"/>
                  </a:lnTo>
                  <a:cubicBezTo>
                    <a:pt x="1" y="18"/>
                    <a:pt x="10" y="27"/>
                    <a:pt x="18" y="27"/>
                  </a:cubicBezTo>
                  <a:cubicBezTo>
                    <a:pt x="27" y="27"/>
                    <a:pt x="36" y="18"/>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1" name="Google Shape;4970;p60">
              <a:extLst>
                <a:ext uri="{FF2B5EF4-FFF2-40B4-BE49-F238E27FC236}">
                  <a16:creationId xmlns:a16="http://schemas.microsoft.com/office/drawing/2014/main" id="{D24FDAA9-2A73-C87A-62D3-5B033EA001A7}"/>
                </a:ext>
              </a:extLst>
            </p:cNvPr>
            <p:cNvSpPr/>
            <p:nvPr/>
          </p:nvSpPr>
          <p:spPr>
            <a:xfrm>
              <a:off x="6346625" y="2580200"/>
              <a:ext cx="1325" cy="175"/>
            </a:xfrm>
            <a:custGeom>
              <a:avLst/>
              <a:gdLst/>
              <a:ahLst/>
              <a:cxnLst/>
              <a:rect l="l" t="t" r="r" b="b"/>
              <a:pathLst>
                <a:path w="52" h="7" extrusionOk="0">
                  <a:moveTo>
                    <a:pt x="0" y="1"/>
                  </a:moveTo>
                  <a:cubicBezTo>
                    <a:pt x="32" y="5"/>
                    <a:pt x="45" y="6"/>
                    <a:pt x="48" y="6"/>
                  </a:cubicBezTo>
                  <a:cubicBezTo>
                    <a:pt x="53" y="6"/>
                    <a:pt x="16"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2" name="Google Shape;4971;p60">
              <a:extLst>
                <a:ext uri="{FF2B5EF4-FFF2-40B4-BE49-F238E27FC236}">
                  <a16:creationId xmlns:a16="http://schemas.microsoft.com/office/drawing/2014/main" id="{B928EDF0-2C90-ADC5-8F08-6D6D5F3C1A1E}"/>
                </a:ext>
              </a:extLst>
            </p:cNvPr>
            <p:cNvSpPr/>
            <p:nvPr/>
          </p:nvSpPr>
          <p:spPr>
            <a:xfrm>
              <a:off x="6346325" y="2579625"/>
              <a:ext cx="325" cy="600"/>
            </a:xfrm>
            <a:custGeom>
              <a:avLst/>
              <a:gdLst/>
              <a:ahLst/>
              <a:cxnLst/>
              <a:rect l="l" t="t" r="r" b="b"/>
              <a:pathLst>
                <a:path w="13" h="24" extrusionOk="0">
                  <a:moveTo>
                    <a:pt x="0" y="0"/>
                  </a:moveTo>
                  <a:cubicBezTo>
                    <a:pt x="0" y="12"/>
                    <a:pt x="0" y="12"/>
                    <a:pt x="12" y="24"/>
                  </a:cubicBez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3" name="Google Shape;4972;p60">
              <a:extLst>
                <a:ext uri="{FF2B5EF4-FFF2-40B4-BE49-F238E27FC236}">
                  <a16:creationId xmlns:a16="http://schemas.microsoft.com/office/drawing/2014/main" id="{FDC95D27-E4B8-A02F-D266-3E1F40E0CE73}"/>
                </a:ext>
              </a:extLst>
            </p:cNvPr>
            <p:cNvSpPr/>
            <p:nvPr/>
          </p:nvSpPr>
          <p:spPr>
            <a:xfrm>
              <a:off x="6344225" y="2581400"/>
              <a:ext cx="925" cy="1225"/>
            </a:xfrm>
            <a:custGeom>
              <a:avLst/>
              <a:gdLst/>
              <a:ahLst/>
              <a:cxnLst/>
              <a:rect l="l" t="t" r="r" b="b"/>
              <a:pathLst>
                <a:path w="37" h="49" extrusionOk="0">
                  <a:moveTo>
                    <a:pt x="1" y="0"/>
                  </a:moveTo>
                  <a:cubicBezTo>
                    <a:pt x="37" y="48"/>
                    <a:pt x="37" y="4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4" name="Google Shape;4973;p60">
              <a:extLst>
                <a:ext uri="{FF2B5EF4-FFF2-40B4-BE49-F238E27FC236}">
                  <a16:creationId xmlns:a16="http://schemas.microsoft.com/office/drawing/2014/main" id="{BC843B0A-34CE-5435-5455-9E2D5469FBF3}"/>
                </a:ext>
              </a:extLst>
            </p:cNvPr>
            <p:cNvSpPr/>
            <p:nvPr/>
          </p:nvSpPr>
          <p:spPr>
            <a:xfrm>
              <a:off x="6348025" y="2578300"/>
              <a:ext cx="1000" cy="575"/>
            </a:xfrm>
            <a:custGeom>
              <a:avLst/>
              <a:gdLst/>
              <a:ahLst/>
              <a:cxnLst/>
              <a:rect l="l" t="t" r="r" b="b"/>
              <a:pathLst>
                <a:path w="40" h="23" extrusionOk="0">
                  <a:moveTo>
                    <a:pt x="4" y="0"/>
                  </a:moveTo>
                  <a:lnTo>
                    <a:pt x="4" y="0"/>
                  </a:lnTo>
                  <a:cubicBezTo>
                    <a:pt x="1" y="0"/>
                    <a:pt x="37" y="22"/>
                    <a:pt x="39" y="22"/>
                  </a:cubicBezTo>
                  <a:cubicBezTo>
                    <a:pt x="40" y="22"/>
                    <a:pt x="34" y="18"/>
                    <a:pt x="16" y="5"/>
                  </a:cubicBezTo>
                  <a:cubicBezTo>
                    <a:pt x="8" y="2"/>
                    <a:pt x="5"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5" name="Google Shape;4974;p60">
              <a:extLst>
                <a:ext uri="{FF2B5EF4-FFF2-40B4-BE49-F238E27FC236}">
                  <a16:creationId xmlns:a16="http://schemas.microsoft.com/office/drawing/2014/main" id="{BB9E15DA-C779-41C7-E035-48E385222776}"/>
                </a:ext>
              </a:extLst>
            </p:cNvPr>
            <p:cNvSpPr/>
            <p:nvPr/>
          </p:nvSpPr>
          <p:spPr>
            <a:xfrm>
              <a:off x="6349000" y="2576350"/>
              <a:ext cx="775" cy="950"/>
            </a:xfrm>
            <a:custGeom>
              <a:avLst/>
              <a:gdLst/>
              <a:ahLst/>
              <a:cxnLst/>
              <a:rect l="l" t="t" r="r" b="b"/>
              <a:pathLst>
                <a:path w="31" h="38" extrusionOk="0">
                  <a:moveTo>
                    <a:pt x="0" y="0"/>
                  </a:moveTo>
                  <a:cubicBezTo>
                    <a:pt x="8" y="15"/>
                    <a:pt x="28" y="38"/>
                    <a:pt x="30" y="38"/>
                  </a:cubicBezTo>
                  <a:cubicBezTo>
                    <a:pt x="31" y="38"/>
                    <a:pt x="24" y="28"/>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6" name="Google Shape;4975;p60">
              <a:extLst>
                <a:ext uri="{FF2B5EF4-FFF2-40B4-BE49-F238E27FC236}">
                  <a16:creationId xmlns:a16="http://schemas.microsoft.com/office/drawing/2014/main" id="{3ECAAC20-5E87-BC4C-7A73-15E522DC6ADB}"/>
                </a:ext>
              </a:extLst>
            </p:cNvPr>
            <p:cNvSpPr/>
            <p:nvPr/>
          </p:nvSpPr>
          <p:spPr>
            <a:xfrm>
              <a:off x="6345725" y="2578725"/>
              <a:ext cx="1800" cy="25"/>
            </a:xfrm>
            <a:custGeom>
              <a:avLst/>
              <a:gdLst/>
              <a:ahLst/>
              <a:cxnLst/>
              <a:rect l="l" t="t" r="r" b="b"/>
              <a:pathLst>
                <a:path w="72" h="1" extrusionOk="0">
                  <a:moveTo>
                    <a:pt x="72" y="0"/>
                  </a:moveTo>
                  <a:cubicBezTo>
                    <a:pt x="0" y="0"/>
                    <a:pt x="72" y="0"/>
                    <a:pt x="7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7" name="Google Shape;4976;p60">
              <a:extLst>
                <a:ext uri="{FF2B5EF4-FFF2-40B4-BE49-F238E27FC236}">
                  <a16:creationId xmlns:a16="http://schemas.microsoft.com/office/drawing/2014/main" id="{BD798A27-0E0C-E635-D0C7-2252E6110926}"/>
                </a:ext>
              </a:extLst>
            </p:cNvPr>
            <p:cNvSpPr/>
            <p:nvPr/>
          </p:nvSpPr>
          <p:spPr>
            <a:xfrm>
              <a:off x="6346900" y="2577525"/>
              <a:ext cx="325" cy="925"/>
            </a:xfrm>
            <a:custGeom>
              <a:avLst/>
              <a:gdLst/>
              <a:ahLst/>
              <a:cxnLst/>
              <a:rect l="l" t="t" r="r" b="b"/>
              <a:pathLst>
                <a:path w="13" h="37" extrusionOk="0">
                  <a:moveTo>
                    <a:pt x="1" y="36"/>
                  </a:moveTo>
                  <a:cubicBezTo>
                    <a:pt x="1" y="36"/>
                    <a:pt x="13" y="1"/>
                    <a:pt x="1"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8" name="Google Shape;4977;p60">
              <a:extLst>
                <a:ext uri="{FF2B5EF4-FFF2-40B4-BE49-F238E27FC236}">
                  <a16:creationId xmlns:a16="http://schemas.microsoft.com/office/drawing/2014/main" id="{D9B44EDB-0BB1-9878-B283-210CA6104FA7}"/>
                </a:ext>
              </a:extLst>
            </p:cNvPr>
            <p:cNvSpPr/>
            <p:nvPr/>
          </p:nvSpPr>
          <p:spPr>
            <a:xfrm>
              <a:off x="6343925" y="2579700"/>
              <a:ext cx="1525" cy="825"/>
            </a:xfrm>
            <a:custGeom>
              <a:avLst/>
              <a:gdLst/>
              <a:ahLst/>
              <a:cxnLst/>
              <a:rect l="l" t="t" r="r" b="b"/>
              <a:pathLst>
                <a:path w="61" h="33" extrusionOk="0">
                  <a:moveTo>
                    <a:pt x="23" y="1"/>
                  </a:moveTo>
                  <a:cubicBezTo>
                    <a:pt x="17" y="1"/>
                    <a:pt x="10" y="3"/>
                    <a:pt x="1" y="9"/>
                  </a:cubicBezTo>
                  <a:cubicBezTo>
                    <a:pt x="13" y="21"/>
                    <a:pt x="37" y="9"/>
                    <a:pt x="60" y="33"/>
                  </a:cubicBezTo>
                  <a:cubicBezTo>
                    <a:pt x="51" y="24"/>
                    <a:pt x="42" y="1"/>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9" name="Google Shape;4978;p60">
              <a:extLst>
                <a:ext uri="{FF2B5EF4-FFF2-40B4-BE49-F238E27FC236}">
                  <a16:creationId xmlns:a16="http://schemas.microsoft.com/office/drawing/2014/main" id="{EFABEA40-7C34-4D83-778F-0EEAF536E267}"/>
                </a:ext>
              </a:extLst>
            </p:cNvPr>
            <p:cNvSpPr/>
            <p:nvPr/>
          </p:nvSpPr>
          <p:spPr>
            <a:xfrm>
              <a:off x="6345500" y="2578875"/>
              <a:ext cx="550" cy="475"/>
            </a:xfrm>
            <a:custGeom>
              <a:avLst/>
              <a:gdLst/>
              <a:ahLst/>
              <a:cxnLst/>
              <a:rect l="l" t="t" r="r" b="b"/>
              <a:pathLst>
                <a:path w="22" h="19" extrusionOk="0">
                  <a:moveTo>
                    <a:pt x="3" y="0"/>
                  </a:moveTo>
                  <a:cubicBezTo>
                    <a:pt x="0" y="0"/>
                    <a:pt x="3" y="6"/>
                    <a:pt x="21" y="18"/>
                  </a:cubicBezTo>
                  <a:cubicBezTo>
                    <a:pt x="15" y="6"/>
                    <a:pt x="6"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0" name="Google Shape;4979;p60">
              <a:extLst>
                <a:ext uri="{FF2B5EF4-FFF2-40B4-BE49-F238E27FC236}">
                  <a16:creationId xmlns:a16="http://schemas.microsoft.com/office/drawing/2014/main" id="{1BEF4A9E-C0AA-260F-DDF3-A1BF8026857E}"/>
                </a:ext>
              </a:extLst>
            </p:cNvPr>
            <p:cNvSpPr/>
            <p:nvPr/>
          </p:nvSpPr>
          <p:spPr>
            <a:xfrm>
              <a:off x="6347025" y="2575900"/>
              <a:ext cx="800" cy="750"/>
            </a:xfrm>
            <a:custGeom>
              <a:avLst/>
              <a:gdLst/>
              <a:ahLst/>
              <a:cxnLst/>
              <a:rect l="l" t="t" r="r" b="b"/>
              <a:pathLst>
                <a:path w="32" h="30" extrusionOk="0">
                  <a:moveTo>
                    <a:pt x="4" y="0"/>
                  </a:moveTo>
                  <a:lnTo>
                    <a:pt x="4" y="0"/>
                  </a:lnTo>
                  <a:cubicBezTo>
                    <a:pt x="1" y="0"/>
                    <a:pt x="12" y="18"/>
                    <a:pt x="20" y="18"/>
                  </a:cubicBezTo>
                  <a:cubicBezTo>
                    <a:pt x="20" y="30"/>
                    <a:pt x="20" y="30"/>
                    <a:pt x="32" y="30"/>
                  </a:cubicBezTo>
                  <a:cubicBezTo>
                    <a:pt x="13" y="7"/>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1" name="Google Shape;4980;p60">
              <a:extLst>
                <a:ext uri="{FF2B5EF4-FFF2-40B4-BE49-F238E27FC236}">
                  <a16:creationId xmlns:a16="http://schemas.microsoft.com/office/drawing/2014/main" id="{86B2EB54-FFE8-C952-8A43-94E36CF0383C}"/>
                </a:ext>
              </a:extLst>
            </p:cNvPr>
            <p:cNvSpPr/>
            <p:nvPr/>
          </p:nvSpPr>
          <p:spPr>
            <a:xfrm>
              <a:off x="6346625" y="2575750"/>
              <a:ext cx="300" cy="1200"/>
            </a:xfrm>
            <a:custGeom>
              <a:avLst/>
              <a:gdLst/>
              <a:ahLst/>
              <a:cxnLst/>
              <a:rect l="l" t="t" r="r" b="b"/>
              <a:pathLst>
                <a:path w="12" h="48" extrusionOk="0">
                  <a:moveTo>
                    <a:pt x="12" y="48"/>
                  </a:moveTo>
                  <a:cubicBezTo>
                    <a:pt x="0" y="0"/>
                    <a:pt x="12" y="48"/>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2" name="Google Shape;4981;p60">
              <a:extLst>
                <a:ext uri="{FF2B5EF4-FFF2-40B4-BE49-F238E27FC236}">
                  <a16:creationId xmlns:a16="http://schemas.microsoft.com/office/drawing/2014/main" id="{FAF0EB61-12CC-4D42-840C-DD292C2FA9E4}"/>
                </a:ext>
              </a:extLst>
            </p:cNvPr>
            <p:cNvSpPr/>
            <p:nvPr/>
          </p:nvSpPr>
          <p:spPr>
            <a:xfrm>
              <a:off x="6347800" y="2575150"/>
              <a:ext cx="925" cy="325"/>
            </a:xfrm>
            <a:custGeom>
              <a:avLst/>
              <a:gdLst/>
              <a:ahLst/>
              <a:cxnLst/>
              <a:rect l="l" t="t" r="r" b="b"/>
              <a:pathLst>
                <a:path w="37" h="13" extrusionOk="0">
                  <a:moveTo>
                    <a:pt x="25" y="0"/>
                  </a:moveTo>
                  <a:lnTo>
                    <a:pt x="25" y="0"/>
                  </a:lnTo>
                  <a:cubicBezTo>
                    <a:pt x="25" y="0"/>
                    <a:pt x="13" y="0"/>
                    <a:pt x="1" y="12"/>
                  </a:cubicBezTo>
                  <a:cubicBezTo>
                    <a:pt x="13" y="12"/>
                    <a:pt x="36"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3" name="Google Shape;4982;p60">
              <a:extLst>
                <a:ext uri="{FF2B5EF4-FFF2-40B4-BE49-F238E27FC236}">
                  <a16:creationId xmlns:a16="http://schemas.microsoft.com/office/drawing/2014/main" id="{F629655D-3B29-5E76-1974-03FD505155D8}"/>
                </a:ext>
              </a:extLst>
            </p:cNvPr>
            <p:cNvSpPr/>
            <p:nvPr/>
          </p:nvSpPr>
          <p:spPr>
            <a:xfrm>
              <a:off x="6347500" y="2577525"/>
              <a:ext cx="25" cy="25"/>
            </a:xfrm>
            <a:custGeom>
              <a:avLst/>
              <a:gdLst/>
              <a:ahLst/>
              <a:cxnLst/>
              <a:rect l="l" t="t" r="r" b="b"/>
              <a:pathLst>
                <a:path w="1" h="1" extrusionOk="0">
                  <a:moveTo>
                    <a:pt x="1" y="1"/>
                  </a:moveTo>
                  <a:lnTo>
                    <a:pt x="1" y="1"/>
                  </a:ln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4" name="Google Shape;4983;p60">
              <a:extLst>
                <a:ext uri="{FF2B5EF4-FFF2-40B4-BE49-F238E27FC236}">
                  <a16:creationId xmlns:a16="http://schemas.microsoft.com/office/drawing/2014/main" id="{27F4D82B-B3AB-0F58-E618-11794EC00777}"/>
                </a:ext>
              </a:extLst>
            </p:cNvPr>
            <p:cNvSpPr/>
            <p:nvPr/>
          </p:nvSpPr>
          <p:spPr>
            <a:xfrm>
              <a:off x="6346975" y="2577000"/>
              <a:ext cx="550" cy="550"/>
            </a:xfrm>
            <a:custGeom>
              <a:avLst/>
              <a:gdLst/>
              <a:ahLst/>
              <a:cxnLst/>
              <a:rect l="l" t="t" r="r" b="b"/>
              <a:pathLst>
                <a:path w="22" h="22" extrusionOk="0">
                  <a:moveTo>
                    <a:pt x="6" y="1"/>
                  </a:moveTo>
                  <a:lnTo>
                    <a:pt x="6" y="1"/>
                  </a:lnTo>
                  <a:cubicBezTo>
                    <a:pt x="1" y="1"/>
                    <a:pt x="6" y="22"/>
                    <a:pt x="22" y="22"/>
                  </a:cubicBezTo>
                  <a:cubicBezTo>
                    <a:pt x="14" y="6"/>
                    <a:pt x="9"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5" name="Google Shape;4984;p60">
              <a:extLst>
                <a:ext uri="{FF2B5EF4-FFF2-40B4-BE49-F238E27FC236}">
                  <a16:creationId xmlns:a16="http://schemas.microsoft.com/office/drawing/2014/main" id="{EA561E09-9574-8507-09FD-9482DE1D468B}"/>
                </a:ext>
              </a:extLst>
            </p:cNvPr>
            <p:cNvSpPr/>
            <p:nvPr/>
          </p:nvSpPr>
          <p:spPr>
            <a:xfrm>
              <a:off x="6343925" y="2570675"/>
              <a:ext cx="4200" cy="2525"/>
            </a:xfrm>
            <a:custGeom>
              <a:avLst/>
              <a:gdLst/>
              <a:ahLst/>
              <a:cxnLst/>
              <a:rect l="l" t="t" r="r" b="b"/>
              <a:pathLst>
                <a:path w="168" h="100" extrusionOk="0">
                  <a:moveTo>
                    <a:pt x="1" y="1"/>
                  </a:moveTo>
                  <a:cubicBezTo>
                    <a:pt x="1" y="1"/>
                    <a:pt x="13" y="60"/>
                    <a:pt x="1" y="60"/>
                  </a:cubicBezTo>
                  <a:cubicBezTo>
                    <a:pt x="1" y="72"/>
                    <a:pt x="13" y="72"/>
                    <a:pt x="13" y="72"/>
                  </a:cubicBezTo>
                  <a:cubicBezTo>
                    <a:pt x="48" y="90"/>
                    <a:pt x="83" y="101"/>
                    <a:pt x="122" y="101"/>
                  </a:cubicBezTo>
                  <a:cubicBezTo>
                    <a:pt x="137" y="101"/>
                    <a:pt x="152" y="99"/>
                    <a:pt x="168" y="96"/>
                  </a:cubicBezTo>
                  <a:cubicBezTo>
                    <a:pt x="168" y="96"/>
                    <a:pt x="99" y="81"/>
                    <a:pt x="72" y="81"/>
                  </a:cubicBezTo>
                  <a:cubicBezTo>
                    <a:pt x="65" y="81"/>
                    <a:pt x="60" y="82"/>
                    <a:pt x="60" y="84"/>
                  </a:cubicBezTo>
                  <a:cubicBezTo>
                    <a:pt x="60" y="60"/>
                    <a:pt x="72" y="48"/>
                    <a:pt x="96" y="48"/>
                  </a:cubicBezTo>
                  <a:cubicBezTo>
                    <a:pt x="60" y="37"/>
                    <a:pt x="37"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6" name="Google Shape;4985;p60">
              <a:extLst>
                <a:ext uri="{FF2B5EF4-FFF2-40B4-BE49-F238E27FC236}">
                  <a16:creationId xmlns:a16="http://schemas.microsoft.com/office/drawing/2014/main" id="{C070DEE5-C256-BFD2-A604-6443BA3F806D}"/>
                </a:ext>
              </a:extLst>
            </p:cNvPr>
            <p:cNvSpPr/>
            <p:nvPr/>
          </p:nvSpPr>
          <p:spPr>
            <a:xfrm>
              <a:off x="6347800" y="2573500"/>
              <a:ext cx="850" cy="475"/>
            </a:xfrm>
            <a:custGeom>
              <a:avLst/>
              <a:gdLst/>
              <a:ahLst/>
              <a:cxnLst/>
              <a:rect l="l" t="t" r="r" b="b"/>
              <a:pathLst>
                <a:path w="34" h="19" extrusionOk="0">
                  <a:moveTo>
                    <a:pt x="32" y="1"/>
                  </a:moveTo>
                  <a:cubicBezTo>
                    <a:pt x="30" y="1"/>
                    <a:pt x="19" y="7"/>
                    <a:pt x="1" y="19"/>
                  </a:cubicBezTo>
                  <a:cubicBezTo>
                    <a:pt x="25" y="7"/>
                    <a:pt x="33" y="1"/>
                    <a:pt x="3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7" name="Google Shape;4986;p60">
              <a:extLst>
                <a:ext uri="{FF2B5EF4-FFF2-40B4-BE49-F238E27FC236}">
                  <a16:creationId xmlns:a16="http://schemas.microsoft.com/office/drawing/2014/main" id="{79B42BB8-7EC4-65CF-8103-66BEA1233945}"/>
                </a:ext>
              </a:extLst>
            </p:cNvPr>
            <p:cNvSpPr/>
            <p:nvPr/>
          </p:nvSpPr>
          <p:spPr>
            <a:xfrm>
              <a:off x="6345500" y="2574250"/>
              <a:ext cx="2475" cy="1175"/>
            </a:xfrm>
            <a:custGeom>
              <a:avLst/>
              <a:gdLst/>
              <a:ahLst/>
              <a:cxnLst/>
              <a:rect l="l" t="t" r="r" b="b"/>
              <a:pathLst>
                <a:path w="99" h="47" extrusionOk="0">
                  <a:moveTo>
                    <a:pt x="9" y="1"/>
                  </a:moveTo>
                  <a:cubicBezTo>
                    <a:pt x="1" y="26"/>
                    <a:pt x="73" y="46"/>
                    <a:pt x="91" y="46"/>
                  </a:cubicBezTo>
                  <a:cubicBezTo>
                    <a:pt x="98" y="46"/>
                    <a:pt x="97" y="43"/>
                    <a:pt x="81" y="36"/>
                  </a:cubicBezTo>
                  <a:cubicBezTo>
                    <a:pt x="93" y="25"/>
                    <a:pt x="93"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8" name="Google Shape;4987;p60">
              <a:extLst>
                <a:ext uri="{FF2B5EF4-FFF2-40B4-BE49-F238E27FC236}">
                  <a16:creationId xmlns:a16="http://schemas.microsoft.com/office/drawing/2014/main" id="{3053DF20-C64F-8AED-DA61-934E99FAA32B}"/>
                </a:ext>
              </a:extLst>
            </p:cNvPr>
            <p:cNvSpPr/>
            <p:nvPr/>
          </p:nvSpPr>
          <p:spPr>
            <a:xfrm>
              <a:off x="6342725" y="2578350"/>
              <a:ext cx="3675" cy="1025"/>
            </a:xfrm>
            <a:custGeom>
              <a:avLst/>
              <a:gdLst/>
              <a:ahLst/>
              <a:cxnLst/>
              <a:rect l="l" t="t" r="r" b="b"/>
              <a:pathLst>
                <a:path w="147" h="41" extrusionOk="0">
                  <a:moveTo>
                    <a:pt x="87" y="0"/>
                  </a:moveTo>
                  <a:cubicBezTo>
                    <a:pt x="73" y="0"/>
                    <a:pt x="50" y="1"/>
                    <a:pt x="13" y="3"/>
                  </a:cubicBezTo>
                  <a:cubicBezTo>
                    <a:pt x="13" y="12"/>
                    <a:pt x="0" y="40"/>
                    <a:pt x="12" y="40"/>
                  </a:cubicBezTo>
                  <a:cubicBezTo>
                    <a:pt x="17" y="40"/>
                    <a:pt x="24" y="37"/>
                    <a:pt x="37" y="27"/>
                  </a:cubicBezTo>
                  <a:cubicBezTo>
                    <a:pt x="37" y="18"/>
                    <a:pt x="146" y="0"/>
                    <a:pt x="8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9" name="Google Shape;4988;p60">
              <a:extLst>
                <a:ext uri="{FF2B5EF4-FFF2-40B4-BE49-F238E27FC236}">
                  <a16:creationId xmlns:a16="http://schemas.microsoft.com/office/drawing/2014/main" id="{E37A599E-2351-DEF8-B79C-3CB7E6957376}"/>
                </a:ext>
              </a:extLst>
            </p:cNvPr>
            <p:cNvSpPr/>
            <p:nvPr/>
          </p:nvSpPr>
          <p:spPr>
            <a:xfrm>
              <a:off x="6348300" y="2573075"/>
              <a:ext cx="1800" cy="150"/>
            </a:xfrm>
            <a:custGeom>
              <a:avLst/>
              <a:gdLst/>
              <a:ahLst/>
              <a:cxnLst/>
              <a:rect l="l" t="t" r="r" b="b"/>
              <a:pathLst>
                <a:path w="72" h="6" extrusionOk="0">
                  <a:moveTo>
                    <a:pt x="16" y="0"/>
                  </a:moveTo>
                  <a:cubicBezTo>
                    <a:pt x="1" y="4"/>
                    <a:pt x="5" y="5"/>
                    <a:pt x="14" y="5"/>
                  </a:cubicBezTo>
                  <a:cubicBezTo>
                    <a:pt x="32" y="5"/>
                    <a:pt x="72"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0" name="Google Shape;4989;p60">
              <a:extLst>
                <a:ext uri="{FF2B5EF4-FFF2-40B4-BE49-F238E27FC236}">
                  <a16:creationId xmlns:a16="http://schemas.microsoft.com/office/drawing/2014/main" id="{AC1909D2-9F20-D518-67BE-C9B0E28DFE95}"/>
                </a:ext>
              </a:extLst>
            </p:cNvPr>
            <p:cNvSpPr/>
            <p:nvPr/>
          </p:nvSpPr>
          <p:spPr>
            <a:xfrm>
              <a:off x="6349000" y="2571875"/>
              <a:ext cx="325" cy="1225"/>
            </a:xfrm>
            <a:custGeom>
              <a:avLst/>
              <a:gdLst/>
              <a:ahLst/>
              <a:cxnLst/>
              <a:rect l="l" t="t" r="r" b="b"/>
              <a:pathLst>
                <a:path w="13" h="49" extrusionOk="0">
                  <a:moveTo>
                    <a:pt x="0" y="0"/>
                  </a:moveTo>
                  <a:cubicBezTo>
                    <a:pt x="0" y="0"/>
                    <a:pt x="12" y="48"/>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1" name="Google Shape;4990;p60">
              <a:extLst>
                <a:ext uri="{FF2B5EF4-FFF2-40B4-BE49-F238E27FC236}">
                  <a16:creationId xmlns:a16="http://schemas.microsoft.com/office/drawing/2014/main" id="{D72BC4FF-DDBE-A62F-BA48-A18B4746FECD}"/>
                </a:ext>
              </a:extLst>
            </p:cNvPr>
            <p:cNvSpPr/>
            <p:nvPr/>
          </p:nvSpPr>
          <p:spPr>
            <a:xfrm>
              <a:off x="6355500" y="2546875"/>
              <a:ext cx="950" cy="275"/>
            </a:xfrm>
            <a:custGeom>
              <a:avLst/>
              <a:gdLst/>
              <a:ahLst/>
              <a:cxnLst/>
              <a:rect l="l" t="t" r="r" b="b"/>
              <a:pathLst>
                <a:path w="38" h="11" extrusionOk="0">
                  <a:moveTo>
                    <a:pt x="38" y="0"/>
                  </a:moveTo>
                  <a:cubicBezTo>
                    <a:pt x="30" y="0"/>
                    <a:pt x="1" y="11"/>
                    <a:pt x="4" y="11"/>
                  </a:cubicBezTo>
                  <a:cubicBezTo>
                    <a:pt x="5" y="11"/>
                    <a:pt x="14" y="8"/>
                    <a:pt x="3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2" name="Google Shape;4991;p60">
              <a:extLst>
                <a:ext uri="{FF2B5EF4-FFF2-40B4-BE49-F238E27FC236}">
                  <a16:creationId xmlns:a16="http://schemas.microsoft.com/office/drawing/2014/main" id="{5ED9A146-D2EE-0EB5-57F7-09B55466C569}"/>
                </a:ext>
              </a:extLst>
            </p:cNvPr>
            <p:cNvSpPr/>
            <p:nvPr/>
          </p:nvSpPr>
          <p:spPr>
            <a:xfrm>
              <a:off x="6356425" y="2546875"/>
              <a:ext cx="925" cy="325"/>
            </a:xfrm>
            <a:custGeom>
              <a:avLst/>
              <a:gdLst/>
              <a:ahLst/>
              <a:cxnLst/>
              <a:rect l="l" t="t" r="r" b="b"/>
              <a:pathLst>
                <a:path w="37" h="13" extrusionOk="0">
                  <a:moveTo>
                    <a:pt x="1" y="0"/>
                  </a:moveTo>
                  <a:cubicBezTo>
                    <a:pt x="1" y="0"/>
                    <a:pt x="37"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3" name="Google Shape;4992;p60">
              <a:extLst>
                <a:ext uri="{FF2B5EF4-FFF2-40B4-BE49-F238E27FC236}">
                  <a16:creationId xmlns:a16="http://schemas.microsoft.com/office/drawing/2014/main" id="{6BA9E7DF-802A-D844-CA2B-281B47115FFA}"/>
                </a:ext>
              </a:extLst>
            </p:cNvPr>
            <p:cNvSpPr/>
            <p:nvPr/>
          </p:nvSpPr>
          <p:spPr>
            <a:xfrm>
              <a:off x="6355550" y="2529175"/>
              <a:ext cx="650" cy="575"/>
            </a:xfrm>
            <a:custGeom>
              <a:avLst/>
              <a:gdLst/>
              <a:ahLst/>
              <a:cxnLst/>
              <a:rect l="l" t="t" r="r" b="b"/>
              <a:pathLst>
                <a:path w="26" h="23" extrusionOk="0">
                  <a:moveTo>
                    <a:pt x="3" y="1"/>
                  </a:moveTo>
                  <a:cubicBezTo>
                    <a:pt x="1" y="1"/>
                    <a:pt x="0" y="2"/>
                    <a:pt x="0" y="6"/>
                  </a:cubicBezTo>
                  <a:cubicBezTo>
                    <a:pt x="13" y="18"/>
                    <a:pt x="19" y="23"/>
                    <a:pt x="21" y="23"/>
                  </a:cubicBezTo>
                  <a:cubicBezTo>
                    <a:pt x="25" y="23"/>
                    <a:pt x="10"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4" name="Google Shape;4993;p60">
              <a:extLst>
                <a:ext uri="{FF2B5EF4-FFF2-40B4-BE49-F238E27FC236}">
                  <a16:creationId xmlns:a16="http://schemas.microsoft.com/office/drawing/2014/main" id="{BD1A52E1-5FC2-9654-6170-60EADF46D9D5}"/>
                </a:ext>
              </a:extLst>
            </p:cNvPr>
            <p:cNvSpPr/>
            <p:nvPr/>
          </p:nvSpPr>
          <p:spPr>
            <a:xfrm>
              <a:off x="6349900" y="2568600"/>
              <a:ext cx="300" cy="25"/>
            </a:xfrm>
            <a:custGeom>
              <a:avLst/>
              <a:gdLst/>
              <a:ahLst/>
              <a:cxnLst/>
              <a:rect l="l" t="t" r="r" b="b"/>
              <a:pathLst>
                <a:path w="12" h="1" extrusionOk="0">
                  <a:moveTo>
                    <a:pt x="12" y="1"/>
                  </a:moveTo>
                  <a:cubicBezTo>
                    <a:pt x="12" y="1"/>
                    <a:pt x="12" y="1"/>
                    <a:pt x="0" y="1"/>
                  </a:cubicBezTo>
                  <a:cubicBezTo>
                    <a:pt x="12"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5" name="Google Shape;4994;p60">
              <a:extLst>
                <a:ext uri="{FF2B5EF4-FFF2-40B4-BE49-F238E27FC236}">
                  <a16:creationId xmlns:a16="http://schemas.microsoft.com/office/drawing/2014/main" id="{E36F9497-0764-2751-FB95-4CD81BD9D6BB}"/>
                </a:ext>
              </a:extLst>
            </p:cNvPr>
            <p:cNvSpPr/>
            <p:nvPr/>
          </p:nvSpPr>
          <p:spPr>
            <a:xfrm>
              <a:off x="6350175" y="2567700"/>
              <a:ext cx="325" cy="625"/>
            </a:xfrm>
            <a:custGeom>
              <a:avLst/>
              <a:gdLst/>
              <a:ahLst/>
              <a:cxnLst/>
              <a:rect l="l" t="t" r="r" b="b"/>
              <a:pathLst>
                <a:path w="13" h="25" extrusionOk="0">
                  <a:moveTo>
                    <a:pt x="1" y="25"/>
                  </a:moveTo>
                  <a:cubicBezTo>
                    <a:pt x="1" y="25"/>
                    <a:pt x="13" y="1"/>
                    <a:pt x="1"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6" name="Google Shape;4995;p60">
              <a:extLst>
                <a:ext uri="{FF2B5EF4-FFF2-40B4-BE49-F238E27FC236}">
                  <a16:creationId xmlns:a16="http://schemas.microsoft.com/office/drawing/2014/main" id="{3E8F0F1C-4496-E8F3-9FBA-4B303150C75B}"/>
                </a:ext>
              </a:extLst>
            </p:cNvPr>
            <p:cNvSpPr/>
            <p:nvPr/>
          </p:nvSpPr>
          <p:spPr>
            <a:xfrm>
              <a:off x="6364175" y="2488825"/>
              <a:ext cx="325" cy="325"/>
            </a:xfrm>
            <a:custGeom>
              <a:avLst/>
              <a:gdLst/>
              <a:ahLst/>
              <a:cxnLst/>
              <a:rect l="l" t="t" r="r" b="b"/>
              <a:pathLst>
                <a:path w="13" h="13" extrusionOk="0">
                  <a:moveTo>
                    <a:pt x="12" y="13"/>
                  </a:moveTo>
                  <a:cubicBezTo>
                    <a:pt x="1" y="1"/>
                    <a:pt x="1" y="1"/>
                    <a:pt x="12" y="13"/>
                  </a:cubicBezTo>
                  <a:cubicBezTo>
                    <a:pt x="12" y="13"/>
                    <a:pt x="12" y="13"/>
                    <a:pt x="12"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7" name="Google Shape;4996;p60">
              <a:extLst>
                <a:ext uri="{FF2B5EF4-FFF2-40B4-BE49-F238E27FC236}">
                  <a16:creationId xmlns:a16="http://schemas.microsoft.com/office/drawing/2014/main" id="{A61FB4F6-BE1C-BC6E-8BB2-60C8B47FE878}"/>
                </a:ext>
              </a:extLst>
            </p:cNvPr>
            <p:cNvSpPr/>
            <p:nvPr/>
          </p:nvSpPr>
          <p:spPr>
            <a:xfrm>
              <a:off x="6348700" y="2538825"/>
              <a:ext cx="2700" cy="1225"/>
            </a:xfrm>
            <a:custGeom>
              <a:avLst/>
              <a:gdLst/>
              <a:ahLst/>
              <a:cxnLst/>
              <a:rect l="l" t="t" r="r" b="b"/>
              <a:pathLst>
                <a:path w="108" h="49" extrusionOk="0">
                  <a:moveTo>
                    <a:pt x="0" y="1"/>
                  </a:moveTo>
                  <a:cubicBezTo>
                    <a:pt x="48" y="25"/>
                    <a:pt x="36" y="49"/>
                    <a:pt x="108" y="49"/>
                  </a:cubicBezTo>
                  <a:cubicBezTo>
                    <a:pt x="72" y="25"/>
                    <a:pt x="36"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8" name="Google Shape;4997;p60">
              <a:extLst>
                <a:ext uri="{FF2B5EF4-FFF2-40B4-BE49-F238E27FC236}">
                  <a16:creationId xmlns:a16="http://schemas.microsoft.com/office/drawing/2014/main" id="{18CD8463-D71C-AFAD-88FD-D533259CBCE7}"/>
                </a:ext>
              </a:extLst>
            </p:cNvPr>
            <p:cNvSpPr/>
            <p:nvPr/>
          </p:nvSpPr>
          <p:spPr>
            <a:xfrm>
              <a:off x="6362400" y="2491500"/>
              <a:ext cx="600" cy="625"/>
            </a:xfrm>
            <a:custGeom>
              <a:avLst/>
              <a:gdLst/>
              <a:ahLst/>
              <a:cxnLst/>
              <a:rect l="l" t="t" r="r" b="b"/>
              <a:pathLst>
                <a:path w="24" h="25" extrusionOk="0">
                  <a:moveTo>
                    <a:pt x="12" y="1"/>
                  </a:moveTo>
                  <a:cubicBezTo>
                    <a:pt x="0" y="1"/>
                    <a:pt x="12" y="25"/>
                    <a:pt x="12" y="25"/>
                  </a:cubicBezTo>
                  <a:cubicBezTo>
                    <a:pt x="24" y="25"/>
                    <a:pt x="24" y="13"/>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9" name="Google Shape;4998;p60">
              <a:extLst>
                <a:ext uri="{FF2B5EF4-FFF2-40B4-BE49-F238E27FC236}">
                  <a16:creationId xmlns:a16="http://schemas.microsoft.com/office/drawing/2014/main" id="{7FD56CA8-9DD5-0850-B407-39CCEC9E68ED}"/>
                </a:ext>
              </a:extLst>
            </p:cNvPr>
            <p:cNvSpPr/>
            <p:nvPr/>
          </p:nvSpPr>
          <p:spPr>
            <a:xfrm>
              <a:off x="6344325" y="2460700"/>
              <a:ext cx="34750" cy="110900"/>
            </a:xfrm>
            <a:custGeom>
              <a:avLst/>
              <a:gdLst/>
              <a:ahLst/>
              <a:cxnLst/>
              <a:rect l="l" t="t" r="r" b="b"/>
              <a:pathLst>
                <a:path w="1390" h="4436" extrusionOk="0">
                  <a:moveTo>
                    <a:pt x="1001" y="296"/>
                  </a:moveTo>
                  <a:cubicBezTo>
                    <a:pt x="995" y="297"/>
                    <a:pt x="989" y="300"/>
                    <a:pt x="985" y="304"/>
                  </a:cubicBezTo>
                  <a:cubicBezTo>
                    <a:pt x="991" y="302"/>
                    <a:pt x="996" y="299"/>
                    <a:pt x="1001" y="296"/>
                  </a:cubicBezTo>
                  <a:close/>
                  <a:moveTo>
                    <a:pt x="914" y="411"/>
                  </a:moveTo>
                  <a:cubicBezTo>
                    <a:pt x="914" y="422"/>
                    <a:pt x="916" y="429"/>
                    <a:pt x="920" y="434"/>
                  </a:cubicBezTo>
                  <a:lnTo>
                    <a:pt x="920" y="434"/>
                  </a:lnTo>
                  <a:cubicBezTo>
                    <a:pt x="919" y="420"/>
                    <a:pt x="917" y="411"/>
                    <a:pt x="914" y="411"/>
                  </a:cubicBezTo>
                  <a:close/>
                  <a:moveTo>
                    <a:pt x="803" y="965"/>
                  </a:moveTo>
                  <a:cubicBezTo>
                    <a:pt x="798" y="967"/>
                    <a:pt x="795" y="969"/>
                    <a:pt x="795" y="971"/>
                  </a:cubicBezTo>
                  <a:cubicBezTo>
                    <a:pt x="797" y="971"/>
                    <a:pt x="800" y="969"/>
                    <a:pt x="803" y="965"/>
                  </a:cubicBezTo>
                  <a:close/>
                  <a:moveTo>
                    <a:pt x="682" y="1231"/>
                  </a:moveTo>
                  <a:lnTo>
                    <a:pt x="682" y="1231"/>
                  </a:lnTo>
                  <a:cubicBezTo>
                    <a:pt x="676" y="1234"/>
                    <a:pt x="670" y="1239"/>
                    <a:pt x="664" y="1245"/>
                  </a:cubicBezTo>
                  <a:cubicBezTo>
                    <a:pt x="671" y="1241"/>
                    <a:pt x="677" y="1236"/>
                    <a:pt x="682" y="1231"/>
                  </a:cubicBezTo>
                  <a:close/>
                  <a:moveTo>
                    <a:pt x="497" y="1697"/>
                  </a:moveTo>
                  <a:cubicBezTo>
                    <a:pt x="497" y="1721"/>
                    <a:pt x="509" y="1709"/>
                    <a:pt x="533" y="1721"/>
                  </a:cubicBezTo>
                  <a:lnTo>
                    <a:pt x="497" y="1697"/>
                  </a:lnTo>
                  <a:close/>
                  <a:moveTo>
                    <a:pt x="437" y="2054"/>
                  </a:moveTo>
                  <a:cubicBezTo>
                    <a:pt x="461" y="2066"/>
                    <a:pt x="461" y="2066"/>
                    <a:pt x="473" y="2066"/>
                  </a:cubicBezTo>
                  <a:cubicBezTo>
                    <a:pt x="461" y="2066"/>
                    <a:pt x="438" y="2055"/>
                    <a:pt x="437" y="2054"/>
                  </a:cubicBezTo>
                  <a:close/>
                  <a:moveTo>
                    <a:pt x="375" y="2232"/>
                  </a:moveTo>
                  <a:cubicBezTo>
                    <a:pt x="369" y="2232"/>
                    <a:pt x="363" y="2235"/>
                    <a:pt x="351" y="2241"/>
                  </a:cubicBezTo>
                  <a:lnTo>
                    <a:pt x="351" y="2241"/>
                  </a:lnTo>
                  <a:cubicBezTo>
                    <a:pt x="358" y="2240"/>
                    <a:pt x="365" y="2239"/>
                    <a:pt x="372" y="2239"/>
                  </a:cubicBezTo>
                  <a:cubicBezTo>
                    <a:pt x="381" y="2239"/>
                    <a:pt x="391" y="2241"/>
                    <a:pt x="400" y="2244"/>
                  </a:cubicBezTo>
                  <a:lnTo>
                    <a:pt x="400" y="2244"/>
                  </a:lnTo>
                  <a:cubicBezTo>
                    <a:pt x="388" y="2235"/>
                    <a:pt x="381" y="2232"/>
                    <a:pt x="375" y="2232"/>
                  </a:cubicBezTo>
                  <a:close/>
                  <a:moveTo>
                    <a:pt x="351" y="2241"/>
                  </a:moveTo>
                  <a:cubicBezTo>
                    <a:pt x="340" y="2244"/>
                    <a:pt x="329" y="2249"/>
                    <a:pt x="318" y="2257"/>
                  </a:cubicBezTo>
                  <a:cubicBezTo>
                    <a:pt x="333" y="2251"/>
                    <a:pt x="344" y="2246"/>
                    <a:pt x="351" y="2241"/>
                  </a:cubicBezTo>
                  <a:close/>
                  <a:moveTo>
                    <a:pt x="390" y="2745"/>
                  </a:moveTo>
                  <a:cubicBezTo>
                    <a:pt x="390" y="2757"/>
                    <a:pt x="390" y="2769"/>
                    <a:pt x="378" y="2769"/>
                  </a:cubicBezTo>
                  <a:cubicBezTo>
                    <a:pt x="366" y="2757"/>
                    <a:pt x="378" y="2757"/>
                    <a:pt x="390" y="2745"/>
                  </a:cubicBezTo>
                  <a:close/>
                  <a:moveTo>
                    <a:pt x="80" y="3531"/>
                  </a:moveTo>
                  <a:lnTo>
                    <a:pt x="80" y="3531"/>
                  </a:lnTo>
                  <a:cubicBezTo>
                    <a:pt x="81" y="3531"/>
                    <a:pt x="81" y="3532"/>
                    <a:pt x="82" y="3532"/>
                  </a:cubicBezTo>
                  <a:lnTo>
                    <a:pt x="82" y="3532"/>
                  </a:lnTo>
                  <a:cubicBezTo>
                    <a:pt x="82" y="3531"/>
                    <a:pt x="81" y="3531"/>
                    <a:pt x="80" y="3531"/>
                  </a:cubicBezTo>
                  <a:close/>
                  <a:moveTo>
                    <a:pt x="33" y="3638"/>
                  </a:moveTo>
                  <a:cubicBezTo>
                    <a:pt x="38" y="3640"/>
                    <a:pt x="42" y="3641"/>
                    <a:pt x="46" y="3641"/>
                  </a:cubicBezTo>
                  <a:cubicBezTo>
                    <a:pt x="50" y="3641"/>
                    <a:pt x="54" y="3640"/>
                    <a:pt x="57" y="3638"/>
                  </a:cubicBezTo>
                  <a:lnTo>
                    <a:pt x="57" y="3638"/>
                  </a:lnTo>
                  <a:cubicBezTo>
                    <a:pt x="49" y="3638"/>
                    <a:pt x="40" y="3638"/>
                    <a:pt x="33" y="3638"/>
                  </a:cubicBezTo>
                  <a:close/>
                  <a:moveTo>
                    <a:pt x="128" y="4114"/>
                  </a:moveTo>
                  <a:cubicBezTo>
                    <a:pt x="119" y="4119"/>
                    <a:pt x="112" y="4123"/>
                    <a:pt x="105" y="4128"/>
                  </a:cubicBezTo>
                  <a:lnTo>
                    <a:pt x="105" y="4128"/>
                  </a:lnTo>
                  <a:cubicBezTo>
                    <a:pt x="110" y="4126"/>
                    <a:pt x="118" y="4121"/>
                    <a:pt x="128" y="4114"/>
                  </a:cubicBezTo>
                  <a:close/>
                  <a:moveTo>
                    <a:pt x="1208" y="1"/>
                  </a:moveTo>
                  <a:cubicBezTo>
                    <a:pt x="1034" y="1"/>
                    <a:pt x="1102" y="229"/>
                    <a:pt x="1001" y="296"/>
                  </a:cubicBezTo>
                  <a:lnTo>
                    <a:pt x="1001" y="296"/>
                  </a:lnTo>
                  <a:cubicBezTo>
                    <a:pt x="1014" y="292"/>
                    <a:pt x="1029" y="292"/>
                    <a:pt x="1045" y="292"/>
                  </a:cubicBezTo>
                  <a:cubicBezTo>
                    <a:pt x="1009" y="328"/>
                    <a:pt x="973" y="364"/>
                    <a:pt x="937" y="387"/>
                  </a:cubicBezTo>
                  <a:cubicBezTo>
                    <a:pt x="937" y="399"/>
                    <a:pt x="973" y="423"/>
                    <a:pt x="973" y="423"/>
                  </a:cubicBezTo>
                  <a:cubicBezTo>
                    <a:pt x="957" y="434"/>
                    <a:pt x="943" y="440"/>
                    <a:pt x="933" y="440"/>
                  </a:cubicBezTo>
                  <a:cubicBezTo>
                    <a:pt x="928" y="440"/>
                    <a:pt x="923" y="438"/>
                    <a:pt x="920" y="434"/>
                  </a:cubicBezTo>
                  <a:lnTo>
                    <a:pt x="920" y="434"/>
                  </a:lnTo>
                  <a:cubicBezTo>
                    <a:pt x="924" y="514"/>
                    <a:pt x="890" y="776"/>
                    <a:pt x="853" y="776"/>
                  </a:cubicBezTo>
                  <a:cubicBezTo>
                    <a:pt x="849" y="776"/>
                    <a:pt x="846" y="774"/>
                    <a:pt x="842" y="768"/>
                  </a:cubicBezTo>
                  <a:lnTo>
                    <a:pt x="842" y="768"/>
                  </a:lnTo>
                  <a:cubicBezTo>
                    <a:pt x="866" y="864"/>
                    <a:pt x="914" y="828"/>
                    <a:pt x="914" y="899"/>
                  </a:cubicBezTo>
                  <a:cubicBezTo>
                    <a:pt x="900" y="878"/>
                    <a:pt x="888" y="870"/>
                    <a:pt x="877" y="870"/>
                  </a:cubicBezTo>
                  <a:cubicBezTo>
                    <a:pt x="844" y="870"/>
                    <a:pt x="821" y="943"/>
                    <a:pt x="803" y="965"/>
                  </a:cubicBezTo>
                  <a:lnTo>
                    <a:pt x="803" y="965"/>
                  </a:lnTo>
                  <a:cubicBezTo>
                    <a:pt x="816" y="960"/>
                    <a:pt x="839" y="956"/>
                    <a:pt x="860" y="956"/>
                  </a:cubicBezTo>
                  <a:cubicBezTo>
                    <a:pt x="890" y="956"/>
                    <a:pt x="914" y="965"/>
                    <a:pt x="890" y="995"/>
                  </a:cubicBezTo>
                  <a:cubicBezTo>
                    <a:pt x="879" y="1037"/>
                    <a:pt x="707" y="1080"/>
                    <a:pt x="772" y="1080"/>
                  </a:cubicBezTo>
                  <a:cubicBezTo>
                    <a:pt x="780" y="1080"/>
                    <a:pt x="791" y="1079"/>
                    <a:pt x="806" y="1078"/>
                  </a:cubicBezTo>
                  <a:cubicBezTo>
                    <a:pt x="842" y="1102"/>
                    <a:pt x="842" y="1138"/>
                    <a:pt x="830" y="1173"/>
                  </a:cubicBezTo>
                  <a:cubicBezTo>
                    <a:pt x="818" y="1161"/>
                    <a:pt x="806" y="1161"/>
                    <a:pt x="806" y="1149"/>
                  </a:cubicBezTo>
                  <a:cubicBezTo>
                    <a:pt x="806" y="1161"/>
                    <a:pt x="806" y="1161"/>
                    <a:pt x="795" y="1173"/>
                  </a:cubicBezTo>
                  <a:cubicBezTo>
                    <a:pt x="771" y="1149"/>
                    <a:pt x="759" y="1114"/>
                    <a:pt x="759" y="1090"/>
                  </a:cubicBezTo>
                  <a:cubicBezTo>
                    <a:pt x="759" y="1114"/>
                    <a:pt x="747" y="1114"/>
                    <a:pt x="723" y="1114"/>
                  </a:cubicBezTo>
                  <a:cubicBezTo>
                    <a:pt x="795" y="1149"/>
                    <a:pt x="699" y="1149"/>
                    <a:pt x="759" y="1197"/>
                  </a:cubicBezTo>
                  <a:cubicBezTo>
                    <a:pt x="743" y="1186"/>
                    <a:pt x="732" y="1180"/>
                    <a:pt x="726" y="1180"/>
                  </a:cubicBezTo>
                  <a:cubicBezTo>
                    <a:pt x="720" y="1180"/>
                    <a:pt x="722" y="1189"/>
                    <a:pt x="735" y="1209"/>
                  </a:cubicBezTo>
                  <a:cubicBezTo>
                    <a:pt x="723" y="1197"/>
                    <a:pt x="711" y="1197"/>
                    <a:pt x="699" y="1185"/>
                  </a:cubicBezTo>
                  <a:cubicBezTo>
                    <a:pt x="699" y="1202"/>
                    <a:pt x="694" y="1218"/>
                    <a:pt x="682" y="1231"/>
                  </a:cubicBezTo>
                  <a:lnTo>
                    <a:pt x="682" y="1231"/>
                  </a:lnTo>
                  <a:cubicBezTo>
                    <a:pt x="690" y="1227"/>
                    <a:pt x="698" y="1225"/>
                    <a:pt x="705" y="1225"/>
                  </a:cubicBezTo>
                  <a:cubicBezTo>
                    <a:pt x="715" y="1225"/>
                    <a:pt x="725" y="1228"/>
                    <a:pt x="735" y="1233"/>
                  </a:cubicBezTo>
                  <a:cubicBezTo>
                    <a:pt x="750" y="1255"/>
                    <a:pt x="751" y="1264"/>
                    <a:pt x="746" y="1264"/>
                  </a:cubicBezTo>
                  <a:cubicBezTo>
                    <a:pt x="744" y="1264"/>
                    <a:pt x="739" y="1261"/>
                    <a:pt x="735" y="1257"/>
                  </a:cubicBezTo>
                  <a:cubicBezTo>
                    <a:pt x="723" y="1280"/>
                    <a:pt x="640" y="1257"/>
                    <a:pt x="640" y="1304"/>
                  </a:cubicBezTo>
                  <a:cubicBezTo>
                    <a:pt x="646" y="1298"/>
                    <a:pt x="652" y="1295"/>
                    <a:pt x="659" y="1295"/>
                  </a:cubicBezTo>
                  <a:cubicBezTo>
                    <a:pt x="667" y="1295"/>
                    <a:pt x="675" y="1298"/>
                    <a:pt x="687" y="1304"/>
                  </a:cubicBezTo>
                  <a:cubicBezTo>
                    <a:pt x="628" y="1364"/>
                    <a:pt x="759" y="1411"/>
                    <a:pt x="699" y="1459"/>
                  </a:cubicBezTo>
                  <a:cubicBezTo>
                    <a:pt x="664" y="1459"/>
                    <a:pt x="664" y="1435"/>
                    <a:pt x="628" y="1435"/>
                  </a:cubicBezTo>
                  <a:cubicBezTo>
                    <a:pt x="627" y="1433"/>
                    <a:pt x="626" y="1432"/>
                    <a:pt x="626" y="1432"/>
                  </a:cubicBezTo>
                  <a:lnTo>
                    <a:pt x="626" y="1432"/>
                  </a:lnTo>
                  <a:cubicBezTo>
                    <a:pt x="625" y="1432"/>
                    <a:pt x="665" y="1520"/>
                    <a:pt x="675" y="1530"/>
                  </a:cubicBezTo>
                  <a:cubicBezTo>
                    <a:pt x="664" y="1530"/>
                    <a:pt x="652" y="1530"/>
                    <a:pt x="652" y="1542"/>
                  </a:cubicBezTo>
                  <a:cubicBezTo>
                    <a:pt x="580" y="1507"/>
                    <a:pt x="687" y="1530"/>
                    <a:pt x="604" y="1495"/>
                  </a:cubicBezTo>
                  <a:lnTo>
                    <a:pt x="604" y="1495"/>
                  </a:lnTo>
                  <a:cubicBezTo>
                    <a:pt x="592" y="1507"/>
                    <a:pt x="580" y="1530"/>
                    <a:pt x="592" y="1542"/>
                  </a:cubicBezTo>
                  <a:cubicBezTo>
                    <a:pt x="594" y="1538"/>
                    <a:pt x="597" y="1537"/>
                    <a:pt x="600" y="1537"/>
                  </a:cubicBezTo>
                  <a:cubicBezTo>
                    <a:pt x="615" y="1537"/>
                    <a:pt x="640" y="1580"/>
                    <a:pt x="640" y="1590"/>
                  </a:cubicBezTo>
                  <a:cubicBezTo>
                    <a:pt x="632" y="1590"/>
                    <a:pt x="612" y="1608"/>
                    <a:pt x="591" y="1608"/>
                  </a:cubicBezTo>
                  <a:cubicBezTo>
                    <a:pt x="578" y="1608"/>
                    <a:pt x="566" y="1601"/>
                    <a:pt x="556" y="1578"/>
                  </a:cubicBezTo>
                  <a:cubicBezTo>
                    <a:pt x="545" y="1626"/>
                    <a:pt x="545" y="1673"/>
                    <a:pt x="533" y="1721"/>
                  </a:cubicBezTo>
                  <a:cubicBezTo>
                    <a:pt x="521" y="1757"/>
                    <a:pt x="497" y="1792"/>
                    <a:pt x="461" y="1828"/>
                  </a:cubicBezTo>
                  <a:cubicBezTo>
                    <a:pt x="497" y="1828"/>
                    <a:pt x="521" y="1852"/>
                    <a:pt x="545" y="1864"/>
                  </a:cubicBezTo>
                  <a:cubicBezTo>
                    <a:pt x="531" y="1878"/>
                    <a:pt x="521" y="1884"/>
                    <a:pt x="510" y="1884"/>
                  </a:cubicBezTo>
                  <a:cubicBezTo>
                    <a:pt x="503" y="1884"/>
                    <a:pt x="495" y="1881"/>
                    <a:pt x="485" y="1876"/>
                  </a:cubicBezTo>
                  <a:lnTo>
                    <a:pt x="485" y="1876"/>
                  </a:lnTo>
                  <a:cubicBezTo>
                    <a:pt x="521" y="1900"/>
                    <a:pt x="521" y="1923"/>
                    <a:pt x="497" y="1959"/>
                  </a:cubicBezTo>
                  <a:cubicBezTo>
                    <a:pt x="497" y="1948"/>
                    <a:pt x="457" y="1898"/>
                    <a:pt x="414" y="1898"/>
                  </a:cubicBezTo>
                  <a:cubicBezTo>
                    <a:pt x="410" y="1898"/>
                    <a:pt x="406" y="1898"/>
                    <a:pt x="402" y="1900"/>
                  </a:cubicBezTo>
                  <a:cubicBezTo>
                    <a:pt x="497" y="1923"/>
                    <a:pt x="402" y="1983"/>
                    <a:pt x="485" y="2019"/>
                  </a:cubicBezTo>
                  <a:cubicBezTo>
                    <a:pt x="473" y="2019"/>
                    <a:pt x="473" y="2019"/>
                    <a:pt x="461" y="2031"/>
                  </a:cubicBezTo>
                  <a:cubicBezTo>
                    <a:pt x="461" y="2031"/>
                    <a:pt x="473" y="2042"/>
                    <a:pt x="473" y="2066"/>
                  </a:cubicBezTo>
                  <a:cubicBezTo>
                    <a:pt x="473" y="2114"/>
                    <a:pt x="473" y="2173"/>
                    <a:pt x="497" y="2197"/>
                  </a:cubicBezTo>
                  <a:cubicBezTo>
                    <a:pt x="488" y="2193"/>
                    <a:pt x="481" y="2190"/>
                    <a:pt x="477" y="2190"/>
                  </a:cubicBezTo>
                  <a:cubicBezTo>
                    <a:pt x="474" y="2190"/>
                    <a:pt x="473" y="2192"/>
                    <a:pt x="475" y="2195"/>
                  </a:cubicBezTo>
                  <a:lnTo>
                    <a:pt x="475" y="2195"/>
                  </a:lnTo>
                  <a:cubicBezTo>
                    <a:pt x="464" y="2186"/>
                    <a:pt x="452" y="2181"/>
                    <a:pt x="438" y="2181"/>
                  </a:cubicBezTo>
                  <a:cubicBezTo>
                    <a:pt x="431" y="2181"/>
                    <a:pt x="422" y="2182"/>
                    <a:pt x="414" y="2185"/>
                  </a:cubicBezTo>
                  <a:cubicBezTo>
                    <a:pt x="437" y="2209"/>
                    <a:pt x="426" y="2221"/>
                    <a:pt x="402" y="2245"/>
                  </a:cubicBezTo>
                  <a:lnTo>
                    <a:pt x="402" y="2245"/>
                  </a:lnTo>
                  <a:cubicBezTo>
                    <a:pt x="401" y="2244"/>
                    <a:pt x="401" y="2244"/>
                    <a:pt x="400" y="2244"/>
                  </a:cubicBezTo>
                  <a:lnTo>
                    <a:pt x="400" y="2244"/>
                  </a:lnTo>
                  <a:cubicBezTo>
                    <a:pt x="401" y="2244"/>
                    <a:pt x="401" y="2245"/>
                    <a:pt x="402" y="2245"/>
                  </a:cubicBezTo>
                  <a:cubicBezTo>
                    <a:pt x="402" y="2245"/>
                    <a:pt x="402" y="2245"/>
                    <a:pt x="402" y="2245"/>
                  </a:cubicBezTo>
                  <a:lnTo>
                    <a:pt x="402" y="2245"/>
                  </a:lnTo>
                  <a:cubicBezTo>
                    <a:pt x="410" y="2247"/>
                    <a:pt x="418" y="2252"/>
                    <a:pt x="425" y="2257"/>
                  </a:cubicBezTo>
                  <a:cubicBezTo>
                    <a:pt x="425" y="2245"/>
                    <a:pt x="402" y="2233"/>
                    <a:pt x="425" y="2233"/>
                  </a:cubicBezTo>
                  <a:cubicBezTo>
                    <a:pt x="461" y="2245"/>
                    <a:pt x="449" y="2245"/>
                    <a:pt x="425" y="2257"/>
                  </a:cubicBezTo>
                  <a:cubicBezTo>
                    <a:pt x="360" y="2300"/>
                    <a:pt x="414" y="2354"/>
                    <a:pt x="352" y="2354"/>
                  </a:cubicBezTo>
                  <a:cubicBezTo>
                    <a:pt x="346" y="2354"/>
                    <a:pt x="339" y="2353"/>
                    <a:pt x="330" y="2352"/>
                  </a:cubicBezTo>
                  <a:lnTo>
                    <a:pt x="330" y="2352"/>
                  </a:lnTo>
                  <a:cubicBezTo>
                    <a:pt x="318" y="2352"/>
                    <a:pt x="461" y="2435"/>
                    <a:pt x="354" y="2459"/>
                  </a:cubicBezTo>
                  <a:cubicBezTo>
                    <a:pt x="375" y="2491"/>
                    <a:pt x="445" y="2582"/>
                    <a:pt x="363" y="2582"/>
                  </a:cubicBezTo>
                  <a:cubicBezTo>
                    <a:pt x="354" y="2582"/>
                    <a:pt x="343" y="2581"/>
                    <a:pt x="330" y="2578"/>
                  </a:cubicBezTo>
                  <a:lnTo>
                    <a:pt x="330" y="2578"/>
                  </a:lnTo>
                  <a:cubicBezTo>
                    <a:pt x="378" y="2662"/>
                    <a:pt x="378" y="2626"/>
                    <a:pt x="354" y="2685"/>
                  </a:cubicBezTo>
                  <a:cubicBezTo>
                    <a:pt x="362" y="2683"/>
                    <a:pt x="370" y="2682"/>
                    <a:pt x="377" y="2682"/>
                  </a:cubicBezTo>
                  <a:cubicBezTo>
                    <a:pt x="438" y="2682"/>
                    <a:pt x="488" y="2758"/>
                    <a:pt x="509" y="2769"/>
                  </a:cubicBezTo>
                  <a:cubicBezTo>
                    <a:pt x="509" y="2770"/>
                    <a:pt x="507" y="2771"/>
                    <a:pt x="504" y="2771"/>
                  </a:cubicBezTo>
                  <a:cubicBezTo>
                    <a:pt x="484" y="2771"/>
                    <a:pt x="414" y="2745"/>
                    <a:pt x="414" y="2745"/>
                  </a:cubicBezTo>
                  <a:cubicBezTo>
                    <a:pt x="473" y="2745"/>
                    <a:pt x="461" y="2733"/>
                    <a:pt x="366" y="2697"/>
                  </a:cubicBezTo>
                  <a:lnTo>
                    <a:pt x="366" y="2697"/>
                  </a:lnTo>
                  <a:cubicBezTo>
                    <a:pt x="389" y="2721"/>
                    <a:pt x="355" y="2721"/>
                    <a:pt x="320" y="2721"/>
                  </a:cubicBezTo>
                  <a:lnTo>
                    <a:pt x="320" y="2721"/>
                  </a:lnTo>
                  <a:cubicBezTo>
                    <a:pt x="319" y="2721"/>
                    <a:pt x="319" y="2720"/>
                    <a:pt x="319" y="2720"/>
                  </a:cubicBezTo>
                  <a:cubicBezTo>
                    <a:pt x="318" y="2720"/>
                    <a:pt x="318" y="2721"/>
                    <a:pt x="318" y="2721"/>
                  </a:cubicBezTo>
                  <a:cubicBezTo>
                    <a:pt x="319" y="2721"/>
                    <a:pt x="319" y="2721"/>
                    <a:pt x="320" y="2721"/>
                  </a:cubicBezTo>
                  <a:lnTo>
                    <a:pt x="320" y="2721"/>
                  </a:lnTo>
                  <a:cubicBezTo>
                    <a:pt x="330" y="2732"/>
                    <a:pt x="402" y="2867"/>
                    <a:pt x="402" y="2912"/>
                  </a:cubicBezTo>
                  <a:cubicBezTo>
                    <a:pt x="283" y="2828"/>
                    <a:pt x="354" y="2876"/>
                    <a:pt x="283" y="2816"/>
                  </a:cubicBezTo>
                  <a:lnTo>
                    <a:pt x="283" y="2816"/>
                  </a:lnTo>
                  <a:cubicBezTo>
                    <a:pt x="283" y="2876"/>
                    <a:pt x="330" y="2852"/>
                    <a:pt x="259" y="2876"/>
                  </a:cubicBezTo>
                  <a:cubicBezTo>
                    <a:pt x="306" y="2888"/>
                    <a:pt x="318" y="2912"/>
                    <a:pt x="318" y="2959"/>
                  </a:cubicBezTo>
                  <a:cubicBezTo>
                    <a:pt x="318" y="2959"/>
                    <a:pt x="186" y="3080"/>
                    <a:pt x="282" y="3132"/>
                  </a:cubicBezTo>
                  <a:lnTo>
                    <a:pt x="282" y="3132"/>
                  </a:lnTo>
                  <a:cubicBezTo>
                    <a:pt x="259" y="3122"/>
                    <a:pt x="231" y="3112"/>
                    <a:pt x="211" y="3102"/>
                  </a:cubicBezTo>
                  <a:lnTo>
                    <a:pt x="211" y="3102"/>
                  </a:lnTo>
                  <a:cubicBezTo>
                    <a:pt x="271" y="3138"/>
                    <a:pt x="330" y="3197"/>
                    <a:pt x="390" y="3233"/>
                  </a:cubicBezTo>
                  <a:cubicBezTo>
                    <a:pt x="390" y="3233"/>
                    <a:pt x="253" y="3168"/>
                    <a:pt x="201" y="3168"/>
                  </a:cubicBezTo>
                  <a:cubicBezTo>
                    <a:pt x="183" y="3168"/>
                    <a:pt x="175" y="3176"/>
                    <a:pt x="187" y="3197"/>
                  </a:cubicBezTo>
                  <a:cubicBezTo>
                    <a:pt x="211" y="3197"/>
                    <a:pt x="247" y="3197"/>
                    <a:pt x="271" y="3209"/>
                  </a:cubicBezTo>
                  <a:cubicBezTo>
                    <a:pt x="235" y="3221"/>
                    <a:pt x="199" y="3221"/>
                    <a:pt x="175" y="3233"/>
                  </a:cubicBezTo>
                  <a:cubicBezTo>
                    <a:pt x="211" y="3233"/>
                    <a:pt x="235" y="3257"/>
                    <a:pt x="259" y="3281"/>
                  </a:cubicBezTo>
                  <a:cubicBezTo>
                    <a:pt x="235" y="3269"/>
                    <a:pt x="199" y="3257"/>
                    <a:pt x="175" y="3245"/>
                  </a:cubicBezTo>
                  <a:lnTo>
                    <a:pt x="175" y="3245"/>
                  </a:lnTo>
                  <a:cubicBezTo>
                    <a:pt x="199" y="3269"/>
                    <a:pt x="223" y="3293"/>
                    <a:pt x="247" y="3304"/>
                  </a:cubicBezTo>
                  <a:cubicBezTo>
                    <a:pt x="211" y="3293"/>
                    <a:pt x="187" y="3293"/>
                    <a:pt x="152" y="3293"/>
                  </a:cubicBezTo>
                  <a:cubicBezTo>
                    <a:pt x="152" y="3304"/>
                    <a:pt x="152" y="3316"/>
                    <a:pt x="152" y="3327"/>
                  </a:cubicBezTo>
                  <a:lnTo>
                    <a:pt x="152" y="3327"/>
                  </a:lnTo>
                  <a:cubicBezTo>
                    <a:pt x="151" y="3327"/>
                    <a:pt x="151" y="3327"/>
                    <a:pt x="151" y="3327"/>
                  </a:cubicBezTo>
                  <a:lnTo>
                    <a:pt x="151" y="3327"/>
                  </a:lnTo>
                  <a:cubicBezTo>
                    <a:pt x="151" y="3327"/>
                    <a:pt x="151" y="3328"/>
                    <a:pt x="152" y="3328"/>
                  </a:cubicBezTo>
                  <a:cubicBezTo>
                    <a:pt x="152" y="3328"/>
                    <a:pt x="152" y="3328"/>
                    <a:pt x="152" y="3327"/>
                  </a:cubicBezTo>
                  <a:lnTo>
                    <a:pt x="152" y="3327"/>
                  </a:lnTo>
                  <a:cubicBezTo>
                    <a:pt x="162" y="3332"/>
                    <a:pt x="258" y="3403"/>
                    <a:pt x="247" y="3435"/>
                  </a:cubicBezTo>
                  <a:cubicBezTo>
                    <a:pt x="229" y="3418"/>
                    <a:pt x="199" y="3407"/>
                    <a:pt x="170" y="3407"/>
                  </a:cubicBezTo>
                  <a:cubicBezTo>
                    <a:pt x="160" y="3407"/>
                    <a:pt x="149" y="3408"/>
                    <a:pt x="140" y="3412"/>
                  </a:cubicBezTo>
                  <a:cubicBezTo>
                    <a:pt x="211" y="3447"/>
                    <a:pt x="283" y="3495"/>
                    <a:pt x="342" y="3555"/>
                  </a:cubicBezTo>
                  <a:cubicBezTo>
                    <a:pt x="333" y="3552"/>
                    <a:pt x="326" y="3550"/>
                    <a:pt x="322" y="3550"/>
                  </a:cubicBezTo>
                  <a:cubicBezTo>
                    <a:pt x="309" y="3550"/>
                    <a:pt x="315" y="3563"/>
                    <a:pt x="342" y="3590"/>
                  </a:cubicBezTo>
                  <a:cubicBezTo>
                    <a:pt x="308" y="3567"/>
                    <a:pt x="86" y="3423"/>
                    <a:pt x="69" y="3423"/>
                  </a:cubicBezTo>
                  <a:cubicBezTo>
                    <a:pt x="69" y="3423"/>
                    <a:pt x="68" y="3423"/>
                    <a:pt x="68" y="3424"/>
                  </a:cubicBezTo>
                  <a:cubicBezTo>
                    <a:pt x="56" y="3435"/>
                    <a:pt x="44" y="3459"/>
                    <a:pt x="33" y="3471"/>
                  </a:cubicBezTo>
                  <a:cubicBezTo>
                    <a:pt x="56" y="3495"/>
                    <a:pt x="92" y="3507"/>
                    <a:pt x="116" y="3531"/>
                  </a:cubicBezTo>
                  <a:cubicBezTo>
                    <a:pt x="104" y="3507"/>
                    <a:pt x="92" y="3483"/>
                    <a:pt x="80" y="3459"/>
                  </a:cubicBezTo>
                  <a:lnTo>
                    <a:pt x="80" y="3459"/>
                  </a:lnTo>
                  <a:cubicBezTo>
                    <a:pt x="140" y="3471"/>
                    <a:pt x="175" y="3507"/>
                    <a:pt x="187" y="3566"/>
                  </a:cubicBezTo>
                  <a:cubicBezTo>
                    <a:pt x="152" y="3566"/>
                    <a:pt x="117" y="3555"/>
                    <a:pt x="82" y="3532"/>
                  </a:cubicBezTo>
                  <a:lnTo>
                    <a:pt x="82" y="3532"/>
                  </a:lnTo>
                  <a:cubicBezTo>
                    <a:pt x="90" y="3543"/>
                    <a:pt x="89" y="3624"/>
                    <a:pt x="57" y="3638"/>
                  </a:cubicBezTo>
                  <a:lnTo>
                    <a:pt x="57" y="3638"/>
                  </a:lnTo>
                  <a:cubicBezTo>
                    <a:pt x="136" y="3642"/>
                    <a:pt x="230" y="3665"/>
                    <a:pt x="294" y="3697"/>
                  </a:cubicBezTo>
                  <a:cubicBezTo>
                    <a:pt x="263" y="3715"/>
                    <a:pt x="239" y="3721"/>
                    <a:pt x="218" y="3721"/>
                  </a:cubicBezTo>
                  <a:cubicBezTo>
                    <a:pt x="167" y="3721"/>
                    <a:pt x="135" y="3685"/>
                    <a:pt x="68" y="3685"/>
                  </a:cubicBezTo>
                  <a:cubicBezTo>
                    <a:pt x="67" y="3685"/>
                    <a:pt x="66" y="3685"/>
                    <a:pt x="65" y="3685"/>
                  </a:cubicBezTo>
                  <a:lnTo>
                    <a:pt x="65" y="3685"/>
                  </a:lnTo>
                  <a:cubicBezTo>
                    <a:pt x="44" y="3685"/>
                    <a:pt x="176" y="3818"/>
                    <a:pt x="187" y="3852"/>
                  </a:cubicBezTo>
                  <a:cubicBezTo>
                    <a:pt x="186" y="3852"/>
                    <a:pt x="185" y="3851"/>
                    <a:pt x="183" y="3851"/>
                  </a:cubicBezTo>
                  <a:cubicBezTo>
                    <a:pt x="151" y="3851"/>
                    <a:pt x="43" y="3947"/>
                    <a:pt x="9" y="3947"/>
                  </a:cubicBezTo>
                  <a:cubicBezTo>
                    <a:pt x="1" y="3947"/>
                    <a:pt x="56" y="4000"/>
                    <a:pt x="73" y="4000"/>
                  </a:cubicBezTo>
                  <a:cubicBezTo>
                    <a:pt x="81" y="4000"/>
                    <a:pt x="80" y="3987"/>
                    <a:pt x="56" y="3947"/>
                  </a:cubicBezTo>
                  <a:lnTo>
                    <a:pt x="56" y="3947"/>
                  </a:lnTo>
                  <a:cubicBezTo>
                    <a:pt x="191" y="3992"/>
                    <a:pt x="252" y="4164"/>
                    <a:pt x="109" y="4164"/>
                  </a:cubicBezTo>
                  <a:cubicBezTo>
                    <a:pt x="100" y="4164"/>
                    <a:pt x="91" y="4163"/>
                    <a:pt x="80" y="4162"/>
                  </a:cubicBezTo>
                  <a:cubicBezTo>
                    <a:pt x="88" y="4147"/>
                    <a:pt x="95" y="4137"/>
                    <a:pt x="105" y="4128"/>
                  </a:cubicBezTo>
                  <a:lnTo>
                    <a:pt x="105" y="4128"/>
                  </a:lnTo>
                  <a:cubicBezTo>
                    <a:pt x="103" y="4129"/>
                    <a:pt x="101" y="4130"/>
                    <a:pt x="100" y="4130"/>
                  </a:cubicBezTo>
                  <a:cubicBezTo>
                    <a:pt x="94" y="4130"/>
                    <a:pt x="97" y="4118"/>
                    <a:pt x="104" y="4090"/>
                  </a:cubicBezTo>
                  <a:lnTo>
                    <a:pt x="104" y="4090"/>
                  </a:lnTo>
                  <a:cubicBezTo>
                    <a:pt x="68" y="4138"/>
                    <a:pt x="44" y="4174"/>
                    <a:pt x="21" y="4221"/>
                  </a:cubicBezTo>
                  <a:cubicBezTo>
                    <a:pt x="21" y="4233"/>
                    <a:pt x="199" y="4281"/>
                    <a:pt x="128" y="4340"/>
                  </a:cubicBezTo>
                  <a:cubicBezTo>
                    <a:pt x="80" y="4340"/>
                    <a:pt x="104" y="4340"/>
                    <a:pt x="104" y="4317"/>
                  </a:cubicBezTo>
                  <a:lnTo>
                    <a:pt x="104" y="4317"/>
                  </a:lnTo>
                  <a:cubicBezTo>
                    <a:pt x="44" y="4388"/>
                    <a:pt x="223" y="4376"/>
                    <a:pt x="164" y="4436"/>
                  </a:cubicBezTo>
                  <a:cubicBezTo>
                    <a:pt x="175" y="4436"/>
                    <a:pt x="187" y="4424"/>
                    <a:pt x="211" y="4424"/>
                  </a:cubicBezTo>
                  <a:cubicBezTo>
                    <a:pt x="140" y="4424"/>
                    <a:pt x="223" y="4364"/>
                    <a:pt x="152" y="4364"/>
                  </a:cubicBezTo>
                  <a:cubicBezTo>
                    <a:pt x="187" y="4364"/>
                    <a:pt x="211" y="4352"/>
                    <a:pt x="247" y="4340"/>
                  </a:cubicBezTo>
                  <a:cubicBezTo>
                    <a:pt x="199" y="4328"/>
                    <a:pt x="175" y="4281"/>
                    <a:pt x="152" y="4245"/>
                  </a:cubicBezTo>
                  <a:lnTo>
                    <a:pt x="152" y="4245"/>
                  </a:lnTo>
                  <a:cubicBezTo>
                    <a:pt x="170" y="4254"/>
                    <a:pt x="181" y="4258"/>
                    <a:pt x="186" y="4258"/>
                  </a:cubicBezTo>
                  <a:cubicBezTo>
                    <a:pt x="194" y="4258"/>
                    <a:pt x="186" y="4248"/>
                    <a:pt x="164" y="4233"/>
                  </a:cubicBezTo>
                  <a:cubicBezTo>
                    <a:pt x="174" y="4230"/>
                    <a:pt x="183" y="4228"/>
                    <a:pt x="192" y="4228"/>
                  </a:cubicBezTo>
                  <a:cubicBezTo>
                    <a:pt x="212" y="4228"/>
                    <a:pt x="227" y="4237"/>
                    <a:pt x="235" y="4245"/>
                  </a:cubicBezTo>
                  <a:cubicBezTo>
                    <a:pt x="271" y="4102"/>
                    <a:pt x="390" y="3947"/>
                    <a:pt x="402" y="3840"/>
                  </a:cubicBezTo>
                  <a:cubicBezTo>
                    <a:pt x="414" y="3757"/>
                    <a:pt x="294" y="3531"/>
                    <a:pt x="449" y="3471"/>
                  </a:cubicBezTo>
                  <a:lnTo>
                    <a:pt x="449" y="3471"/>
                  </a:lnTo>
                  <a:cubicBezTo>
                    <a:pt x="439" y="3473"/>
                    <a:pt x="432" y="3474"/>
                    <a:pt x="427" y="3474"/>
                  </a:cubicBezTo>
                  <a:cubicBezTo>
                    <a:pt x="400" y="3474"/>
                    <a:pt x="461" y="3447"/>
                    <a:pt x="461" y="3447"/>
                  </a:cubicBezTo>
                  <a:cubicBezTo>
                    <a:pt x="449" y="3424"/>
                    <a:pt x="414" y="3424"/>
                    <a:pt x="402" y="3412"/>
                  </a:cubicBezTo>
                  <a:lnTo>
                    <a:pt x="402" y="3412"/>
                  </a:lnTo>
                  <a:cubicBezTo>
                    <a:pt x="406" y="3412"/>
                    <a:pt x="410" y="3413"/>
                    <a:pt x="414" y="3413"/>
                  </a:cubicBezTo>
                  <a:cubicBezTo>
                    <a:pt x="479" y="3413"/>
                    <a:pt x="424" y="3316"/>
                    <a:pt x="390" y="3304"/>
                  </a:cubicBezTo>
                  <a:cubicBezTo>
                    <a:pt x="366" y="3293"/>
                    <a:pt x="449" y="3281"/>
                    <a:pt x="449" y="3281"/>
                  </a:cubicBezTo>
                  <a:cubicBezTo>
                    <a:pt x="437" y="3269"/>
                    <a:pt x="414" y="3245"/>
                    <a:pt x="402" y="3233"/>
                  </a:cubicBezTo>
                  <a:cubicBezTo>
                    <a:pt x="473" y="3209"/>
                    <a:pt x="461" y="3197"/>
                    <a:pt x="437" y="3150"/>
                  </a:cubicBezTo>
                  <a:cubicBezTo>
                    <a:pt x="414" y="3114"/>
                    <a:pt x="604" y="2935"/>
                    <a:pt x="533" y="2912"/>
                  </a:cubicBezTo>
                  <a:lnTo>
                    <a:pt x="533" y="2912"/>
                  </a:lnTo>
                  <a:cubicBezTo>
                    <a:pt x="539" y="2914"/>
                    <a:pt x="546" y="2915"/>
                    <a:pt x="553" y="2915"/>
                  </a:cubicBezTo>
                  <a:cubicBezTo>
                    <a:pt x="592" y="2915"/>
                    <a:pt x="640" y="2890"/>
                    <a:pt x="580" y="2840"/>
                  </a:cubicBezTo>
                  <a:lnTo>
                    <a:pt x="580" y="2840"/>
                  </a:lnTo>
                  <a:cubicBezTo>
                    <a:pt x="616" y="2852"/>
                    <a:pt x="628" y="2840"/>
                    <a:pt x="640" y="2864"/>
                  </a:cubicBezTo>
                  <a:cubicBezTo>
                    <a:pt x="640" y="2840"/>
                    <a:pt x="533" y="2745"/>
                    <a:pt x="533" y="2745"/>
                  </a:cubicBezTo>
                  <a:cubicBezTo>
                    <a:pt x="652" y="2745"/>
                    <a:pt x="521" y="2578"/>
                    <a:pt x="628" y="2507"/>
                  </a:cubicBezTo>
                  <a:cubicBezTo>
                    <a:pt x="604" y="2507"/>
                    <a:pt x="592" y="2495"/>
                    <a:pt x="580" y="2483"/>
                  </a:cubicBezTo>
                  <a:cubicBezTo>
                    <a:pt x="612" y="2452"/>
                    <a:pt x="617" y="2441"/>
                    <a:pt x="617" y="2437"/>
                  </a:cubicBezTo>
                  <a:lnTo>
                    <a:pt x="617" y="2437"/>
                  </a:lnTo>
                  <a:cubicBezTo>
                    <a:pt x="619" y="2439"/>
                    <a:pt x="620" y="2439"/>
                    <a:pt x="623" y="2439"/>
                  </a:cubicBezTo>
                  <a:cubicBezTo>
                    <a:pt x="640" y="2439"/>
                    <a:pt x="681" y="2404"/>
                    <a:pt x="714" y="2404"/>
                  </a:cubicBezTo>
                  <a:cubicBezTo>
                    <a:pt x="726" y="2404"/>
                    <a:pt x="738" y="2409"/>
                    <a:pt x="747" y="2423"/>
                  </a:cubicBezTo>
                  <a:cubicBezTo>
                    <a:pt x="747" y="2388"/>
                    <a:pt x="735" y="2376"/>
                    <a:pt x="699" y="2376"/>
                  </a:cubicBezTo>
                  <a:cubicBezTo>
                    <a:pt x="699" y="2376"/>
                    <a:pt x="878" y="1911"/>
                    <a:pt x="806" y="1816"/>
                  </a:cubicBezTo>
                  <a:cubicBezTo>
                    <a:pt x="886" y="1770"/>
                    <a:pt x="956" y="1505"/>
                    <a:pt x="856" y="1505"/>
                  </a:cubicBezTo>
                  <a:cubicBezTo>
                    <a:pt x="851" y="1505"/>
                    <a:pt x="847" y="1506"/>
                    <a:pt x="842" y="1507"/>
                  </a:cubicBezTo>
                  <a:cubicBezTo>
                    <a:pt x="902" y="1447"/>
                    <a:pt x="1033" y="1269"/>
                    <a:pt x="1045" y="1221"/>
                  </a:cubicBezTo>
                  <a:lnTo>
                    <a:pt x="985" y="1221"/>
                  </a:lnTo>
                  <a:cubicBezTo>
                    <a:pt x="997" y="1221"/>
                    <a:pt x="1080" y="1197"/>
                    <a:pt x="1009" y="1173"/>
                  </a:cubicBezTo>
                  <a:cubicBezTo>
                    <a:pt x="1016" y="1170"/>
                    <a:pt x="1023" y="1168"/>
                    <a:pt x="1029" y="1168"/>
                  </a:cubicBezTo>
                  <a:cubicBezTo>
                    <a:pt x="1046" y="1168"/>
                    <a:pt x="1060" y="1177"/>
                    <a:pt x="1068" y="1185"/>
                  </a:cubicBezTo>
                  <a:cubicBezTo>
                    <a:pt x="1068" y="1185"/>
                    <a:pt x="1050" y="1121"/>
                    <a:pt x="1038" y="1121"/>
                  </a:cubicBezTo>
                  <a:cubicBezTo>
                    <a:pt x="1036" y="1121"/>
                    <a:pt x="1034" y="1123"/>
                    <a:pt x="1033" y="1126"/>
                  </a:cubicBezTo>
                  <a:cubicBezTo>
                    <a:pt x="1033" y="1114"/>
                    <a:pt x="1045" y="1114"/>
                    <a:pt x="1045" y="1114"/>
                  </a:cubicBezTo>
                  <a:cubicBezTo>
                    <a:pt x="1045" y="1108"/>
                    <a:pt x="1045" y="1105"/>
                    <a:pt x="1046" y="1105"/>
                  </a:cubicBezTo>
                  <a:cubicBezTo>
                    <a:pt x="1048" y="1105"/>
                    <a:pt x="1051" y="1108"/>
                    <a:pt x="1056" y="1114"/>
                  </a:cubicBezTo>
                  <a:cubicBezTo>
                    <a:pt x="1062" y="1114"/>
                    <a:pt x="1065" y="1118"/>
                    <a:pt x="1067" y="1118"/>
                  </a:cubicBezTo>
                  <a:cubicBezTo>
                    <a:pt x="1071" y="1118"/>
                    <a:pt x="1074" y="1111"/>
                    <a:pt x="1080" y="1078"/>
                  </a:cubicBezTo>
                  <a:cubicBezTo>
                    <a:pt x="1062" y="1069"/>
                    <a:pt x="1043" y="1052"/>
                    <a:pt x="1019" y="1051"/>
                  </a:cubicBezTo>
                  <a:lnTo>
                    <a:pt x="1019" y="1051"/>
                  </a:lnTo>
                  <a:cubicBezTo>
                    <a:pt x="1153" y="1020"/>
                    <a:pt x="1045" y="804"/>
                    <a:pt x="1045" y="804"/>
                  </a:cubicBezTo>
                  <a:lnTo>
                    <a:pt x="1045" y="804"/>
                  </a:lnTo>
                  <a:cubicBezTo>
                    <a:pt x="1057" y="807"/>
                    <a:pt x="1069" y="809"/>
                    <a:pt x="1081" y="809"/>
                  </a:cubicBezTo>
                  <a:cubicBezTo>
                    <a:pt x="1111" y="809"/>
                    <a:pt x="1137" y="798"/>
                    <a:pt x="1164" y="780"/>
                  </a:cubicBezTo>
                  <a:cubicBezTo>
                    <a:pt x="1152" y="745"/>
                    <a:pt x="1128" y="733"/>
                    <a:pt x="1104" y="721"/>
                  </a:cubicBezTo>
                  <a:cubicBezTo>
                    <a:pt x="1140" y="661"/>
                    <a:pt x="1259" y="637"/>
                    <a:pt x="1176" y="542"/>
                  </a:cubicBezTo>
                  <a:cubicBezTo>
                    <a:pt x="1199" y="542"/>
                    <a:pt x="1223" y="530"/>
                    <a:pt x="1235" y="530"/>
                  </a:cubicBezTo>
                  <a:cubicBezTo>
                    <a:pt x="1223" y="447"/>
                    <a:pt x="1199" y="245"/>
                    <a:pt x="1354" y="149"/>
                  </a:cubicBezTo>
                  <a:cubicBezTo>
                    <a:pt x="1330" y="137"/>
                    <a:pt x="1307" y="126"/>
                    <a:pt x="1283" y="126"/>
                  </a:cubicBezTo>
                  <a:cubicBezTo>
                    <a:pt x="1295" y="102"/>
                    <a:pt x="1390" y="54"/>
                    <a:pt x="1307" y="18"/>
                  </a:cubicBezTo>
                  <a:cubicBezTo>
                    <a:pt x="1267" y="6"/>
                    <a:pt x="1235" y="1"/>
                    <a:pt x="120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0" name="Google Shape;4999;p60">
              <a:extLst>
                <a:ext uri="{FF2B5EF4-FFF2-40B4-BE49-F238E27FC236}">
                  <a16:creationId xmlns:a16="http://schemas.microsoft.com/office/drawing/2014/main" id="{EB140D37-249D-8F1F-078B-08A819247C5D}"/>
                </a:ext>
              </a:extLst>
            </p:cNvPr>
            <p:cNvSpPr/>
            <p:nvPr/>
          </p:nvSpPr>
          <p:spPr>
            <a:xfrm>
              <a:off x="6363950" y="2489200"/>
              <a:ext cx="550" cy="250"/>
            </a:xfrm>
            <a:custGeom>
              <a:avLst/>
              <a:gdLst/>
              <a:ahLst/>
              <a:cxnLst/>
              <a:rect l="l" t="t" r="r" b="b"/>
              <a:pathLst>
                <a:path w="22" h="10" extrusionOk="0">
                  <a:moveTo>
                    <a:pt x="4" y="1"/>
                  </a:moveTo>
                  <a:lnTo>
                    <a:pt x="4" y="1"/>
                  </a:lnTo>
                  <a:cubicBezTo>
                    <a:pt x="1" y="1"/>
                    <a:pt x="4" y="4"/>
                    <a:pt x="21" y="9"/>
                  </a:cubicBezTo>
                  <a:cubicBezTo>
                    <a:pt x="15" y="4"/>
                    <a:pt x="7"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1" name="Google Shape;5000;p60">
              <a:extLst>
                <a:ext uri="{FF2B5EF4-FFF2-40B4-BE49-F238E27FC236}">
                  <a16:creationId xmlns:a16="http://schemas.microsoft.com/office/drawing/2014/main" id="{F7A6237B-4B38-D22D-9A98-654CD7DF9DED}"/>
                </a:ext>
              </a:extLst>
            </p:cNvPr>
            <p:cNvSpPr/>
            <p:nvPr/>
          </p:nvSpPr>
          <p:spPr>
            <a:xfrm>
              <a:off x="6355850" y="2510850"/>
              <a:ext cx="25" cy="625"/>
            </a:xfrm>
            <a:custGeom>
              <a:avLst/>
              <a:gdLst/>
              <a:ahLst/>
              <a:cxnLst/>
              <a:rect l="l" t="t" r="r" b="b"/>
              <a:pathLst>
                <a:path w="1" h="25" extrusionOk="0">
                  <a:moveTo>
                    <a:pt x="0" y="1"/>
                  </a:moveTo>
                  <a:cubicBezTo>
                    <a:pt x="0" y="13"/>
                    <a:pt x="0" y="25"/>
                    <a:pt x="0" y="13"/>
                  </a:cubicBezTo>
                  <a:cubicBezTo>
                    <a:pt x="0" y="13"/>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2" name="Google Shape;5001;p60">
              <a:extLst>
                <a:ext uri="{FF2B5EF4-FFF2-40B4-BE49-F238E27FC236}">
                  <a16:creationId xmlns:a16="http://schemas.microsoft.com/office/drawing/2014/main" id="{8547B3E8-5C05-69F4-E753-3AF82E59ABA4}"/>
                </a:ext>
              </a:extLst>
            </p:cNvPr>
            <p:cNvSpPr/>
            <p:nvPr/>
          </p:nvSpPr>
          <p:spPr>
            <a:xfrm>
              <a:off x="6370425" y="2488525"/>
              <a:ext cx="325" cy="25"/>
            </a:xfrm>
            <a:custGeom>
              <a:avLst/>
              <a:gdLst/>
              <a:ahLst/>
              <a:cxnLst/>
              <a:rect l="l" t="t" r="r" b="b"/>
              <a:pathLst>
                <a:path w="13" h="1" extrusionOk="0">
                  <a:moveTo>
                    <a:pt x="1" y="1"/>
                  </a:moveTo>
                  <a:lnTo>
                    <a:pt x="12" y="1"/>
                  </a:lnTo>
                  <a:cubicBezTo>
                    <a:pt x="12" y="1"/>
                    <a:pt x="12" y="1"/>
                    <a:pt x="12" y="1"/>
                  </a:cubicBezTo>
                  <a:cubicBezTo>
                    <a:pt x="12"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3" name="Google Shape;5002;p60">
              <a:extLst>
                <a:ext uri="{FF2B5EF4-FFF2-40B4-BE49-F238E27FC236}">
                  <a16:creationId xmlns:a16="http://schemas.microsoft.com/office/drawing/2014/main" id="{8E47B5DE-E542-A186-3429-41E3EFE21FFB}"/>
                </a:ext>
              </a:extLst>
            </p:cNvPr>
            <p:cNvSpPr/>
            <p:nvPr/>
          </p:nvSpPr>
          <p:spPr>
            <a:xfrm>
              <a:off x="6343500" y="2573150"/>
              <a:ext cx="600" cy="250"/>
            </a:xfrm>
            <a:custGeom>
              <a:avLst/>
              <a:gdLst/>
              <a:ahLst/>
              <a:cxnLst/>
              <a:rect l="l" t="t" r="r" b="b"/>
              <a:pathLst>
                <a:path w="24" h="10" extrusionOk="0">
                  <a:moveTo>
                    <a:pt x="15" y="0"/>
                  </a:moveTo>
                  <a:cubicBezTo>
                    <a:pt x="9" y="0"/>
                    <a:pt x="0" y="3"/>
                    <a:pt x="6" y="9"/>
                  </a:cubicBezTo>
                  <a:cubicBezTo>
                    <a:pt x="24" y="3"/>
                    <a:pt x="21" y="0"/>
                    <a:pt x="1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4" name="Google Shape;5003;p60">
              <a:extLst>
                <a:ext uri="{FF2B5EF4-FFF2-40B4-BE49-F238E27FC236}">
                  <a16:creationId xmlns:a16="http://schemas.microsoft.com/office/drawing/2014/main" id="{D5D959B4-59A7-8D33-7413-9EC42AA42D9F}"/>
                </a:ext>
              </a:extLst>
            </p:cNvPr>
            <p:cNvSpPr/>
            <p:nvPr/>
          </p:nvSpPr>
          <p:spPr>
            <a:xfrm>
              <a:off x="6346050" y="2570050"/>
              <a:ext cx="1250" cy="925"/>
            </a:xfrm>
            <a:custGeom>
              <a:avLst/>
              <a:gdLst/>
              <a:ahLst/>
              <a:cxnLst/>
              <a:rect l="l" t="t" r="r" b="b"/>
              <a:pathLst>
                <a:path w="50" h="37" extrusionOk="0">
                  <a:moveTo>
                    <a:pt x="26" y="1"/>
                  </a:moveTo>
                  <a:cubicBezTo>
                    <a:pt x="0" y="1"/>
                    <a:pt x="33" y="37"/>
                    <a:pt x="44" y="37"/>
                  </a:cubicBezTo>
                  <a:cubicBezTo>
                    <a:pt x="50" y="37"/>
                    <a:pt x="50" y="28"/>
                    <a:pt x="35" y="2"/>
                  </a:cubicBezTo>
                  <a:cubicBezTo>
                    <a:pt x="31" y="1"/>
                    <a:pt x="28" y="1"/>
                    <a:pt x="2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5" name="Google Shape;5004;p60">
              <a:extLst>
                <a:ext uri="{FF2B5EF4-FFF2-40B4-BE49-F238E27FC236}">
                  <a16:creationId xmlns:a16="http://schemas.microsoft.com/office/drawing/2014/main" id="{A9BB391B-C3F9-65C8-F641-4FCF58AB3470}"/>
                </a:ext>
              </a:extLst>
            </p:cNvPr>
            <p:cNvSpPr/>
            <p:nvPr/>
          </p:nvSpPr>
          <p:spPr>
            <a:xfrm>
              <a:off x="6346625" y="2570675"/>
              <a:ext cx="175" cy="450"/>
            </a:xfrm>
            <a:custGeom>
              <a:avLst/>
              <a:gdLst/>
              <a:ahLst/>
              <a:cxnLst/>
              <a:rect l="l" t="t" r="r" b="b"/>
              <a:pathLst>
                <a:path w="7" h="18" extrusionOk="0">
                  <a:moveTo>
                    <a:pt x="0" y="1"/>
                  </a:moveTo>
                  <a:cubicBezTo>
                    <a:pt x="0" y="13"/>
                    <a:pt x="0" y="13"/>
                    <a:pt x="0" y="13"/>
                  </a:cubicBezTo>
                  <a:cubicBezTo>
                    <a:pt x="4" y="16"/>
                    <a:pt x="5" y="18"/>
                    <a:pt x="5" y="18"/>
                  </a:cubicBezTo>
                  <a:cubicBezTo>
                    <a:pt x="6" y="18"/>
                    <a:pt x="0" y="9"/>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6" name="Google Shape;5005;p60">
              <a:extLst>
                <a:ext uri="{FF2B5EF4-FFF2-40B4-BE49-F238E27FC236}">
                  <a16:creationId xmlns:a16="http://schemas.microsoft.com/office/drawing/2014/main" id="{F3F48662-FD08-0679-D655-774D3C9C67D6}"/>
                </a:ext>
              </a:extLst>
            </p:cNvPr>
            <p:cNvSpPr/>
            <p:nvPr/>
          </p:nvSpPr>
          <p:spPr>
            <a:xfrm>
              <a:off x="6349600" y="2567000"/>
              <a:ext cx="1400" cy="775"/>
            </a:xfrm>
            <a:custGeom>
              <a:avLst/>
              <a:gdLst/>
              <a:ahLst/>
              <a:cxnLst/>
              <a:rect l="l" t="t" r="r" b="b"/>
              <a:pathLst>
                <a:path w="56" h="31" extrusionOk="0">
                  <a:moveTo>
                    <a:pt x="16" y="0"/>
                  </a:moveTo>
                  <a:cubicBezTo>
                    <a:pt x="11" y="0"/>
                    <a:pt x="9" y="5"/>
                    <a:pt x="12" y="17"/>
                  </a:cubicBezTo>
                  <a:cubicBezTo>
                    <a:pt x="0" y="17"/>
                    <a:pt x="48" y="29"/>
                    <a:pt x="36" y="29"/>
                  </a:cubicBezTo>
                  <a:cubicBezTo>
                    <a:pt x="39" y="30"/>
                    <a:pt x="41" y="30"/>
                    <a:pt x="42" y="30"/>
                  </a:cubicBezTo>
                  <a:cubicBezTo>
                    <a:pt x="56" y="30"/>
                    <a:pt x="28"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7" name="Google Shape;5006;p60">
              <a:extLst>
                <a:ext uri="{FF2B5EF4-FFF2-40B4-BE49-F238E27FC236}">
                  <a16:creationId xmlns:a16="http://schemas.microsoft.com/office/drawing/2014/main" id="{694F6F56-C6AA-7112-4D69-25CE542AE121}"/>
                </a:ext>
              </a:extLst>
            </p:cNvPr>
            <p:cNvSpPr/>
            <p:nvPr/>
          </p:nvSpPr>
          <p:spPr>
            <a:xfrm>
              <a:off x="6344500" y="2569650"/>
              <a:ext cx="950" cy="175"/>
            </a:xfrm>
            <a:custGeom>
              <a:avLst/>
              <a:gdLst/>
              <a:ahLst/>
              <a:cxnLst/>
              <a:rect l="l" t="t" r="r" b="b"/>
              <a:pathLst>
                <a:path w="38" h="7" extrusionOk="0">
                  <a:moveTo>
                    <a:pt x="6" y="1"/>
                  </a:moveTo>
                  <a:cubicBezTo>
                    <a:pt x="0" y="1"/>
                    <a:pt x="22" y="6"/>
                    <a:pt x="37" y="6"/>
                  </a:cubicBezTo>
                  <a:cubicBezTo>
                    <a:pt x="18" y="2"/>
                    <a:pt x="8"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8" name="Google Shape;5007;p60">
              <a:extLst>
                <a:ext uri="{FF2B5EF4-FFF2-40B4-BE49-F238E27FC236}">
                  <a16:creationId xmlns:a16="http://schemas.microsoft.com/office/drawing/2014/main" id="{5758E7D6-A844-D626-C012-AF49E60562A8}"/>
                </a:ext>
              </a:extLst>
            </p:cNvPr>
            <p:cNvSpPr/>
            <p:nvPr/>
          </p:nvSpPr>
          <p:spPr>
            <a:xfrm>
              <a:off x="6345425" y="2567400"/>
              <a:ext cx="625" cy="1525"/>
            </a:xfrm>
            <a:custGeom>
              <a:avLst/>
              <a:gdLst/>
              <a:ahLst/>
              <a:cxnLst/>
              <a:rect l="l" t="t" r="r" b="b"/>
              <a:pathLst>
                <a:path w="25" h="61" extrusionOk="0">
                  <a:moveTo>
                    <a:pt x="24" y="1"/>
                  </a:moveTo>
                  <a:cubicBezTo>
                    <a:pt x="0" y="60"/>
                    <a:pt x="24"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9" name="Google Shape;5008;p60">
              <a:extLst>
                <a:ext uri="{FF2B5EF4-FFF2-40B4-BE49-F238E27FC236}">
                  <a16:creationId xmlns:a16="http://schemas.microsoft.com/office/drawing/2014/main" id="{80CC9E0C-4098-40C1-D904-370AFC1015EF}"/>
                </a:ext>
              </a:extLst>
            </p:cNvPr>
            <p:cNvSpPr/>
            <p:nvPr/>
          </p:nvSpPr>
          <p:spPr>
            <a:xfrm>
              <a:off x="6344825" y="2568000"/>
              <a:ext cx="25" cy="1525"/>
            </a:xfrm>
            <a:custGeom>
              <a:avLst/>
              <a:gdLst/>
              <a:ahLst/>
              <a:cxnLst/>
              <a:rect l="l" t="t" r="r" b="b"/>
              <a:pathLst>
                <a:path w="1" h="61" extrusionOk="0">
                  <a:moveTo>
                    <a:pt x="1" y="36"/>
                  </a:moveTo>
                  <a:cubicBezTo>
                    <a:pt x="1" y="1"/>
                    <a:pt x="1" y="60"/>
                    <a:pt x="1"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0" name="Google Shape;5009;p60">
              <a:extLst>
                <a:ext uri="{FF2B5EF4-FFF2-40B4-BE49-F238E27FC236}">
                  <a16:creationId xmlns:a16="http://schemas.microsoft.com/office/drawing/2014/main" id="{E31CA487-C67E-0D8F-57B3-00FEBD2B8627}"/>
                </a:ext>
              </a:extLst>
            </p:cNvPr>
            <p:cNvSpPr/>
            <p:nvPr/>
          </p:nvSpPr>
          <p:spPr>
            <a:xfrm>
              <a:off x="6347250" y="2561150"/>
              <a:ext cx="275" cy="700"/>
            </a:xfrm>
            <a:custGeom>
              <a:avLst/>
              <a:gdLst/>
              <a:ahLst/>
              <a:cxnLst/>
              <a:rect l="l" t="t" r="r" b="b"/>
              <a:pathLst>
                <a:path w="11" h="28" extrusionOk="0">
                  <a:moveTo>
                    <a:pt x="11" y="1"/>
                  </a:moveTo>
                  <a:lnTo>
                    <a:pt x="11" y="1"/>
                  </a:lnTo>
                  <a:cubicBezTo>
                    <a:pt x="3" y="1"/>
                    <a:pt x="0" y="27"/>
                    <a:pt x="3" y="27"/>
                  </a:cubicBezTo>
                  <a:cubicBezTo>
                    <a:pt x="4" y="27"/>
                    <a:pt x="7" y="2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1" name="Google Shape;5010;p60">
              <a:extLst>
                <a:ext uri="{FF2B5EF4-FFF2-40B4-BE49-F238E27FC236}">
                  <a16:creationId xmlns:a16="http://schemas.microsoft.com/office/drawing/2014/main" id="{E055BB66-DBD2-3E6A-F619-819EB6331C9D}"/>
                </a:ext>
              </a:extLst>
            </p:cNvPr>
            <p:cNvSpPr/>
            <p:nvPr/>
          </p:nvSpPr>
          <p:spPr>
            <a:xfrm>
              <a:off x="6344525" y="2562650"/>
              <a:ext cx="850" cy="250"/>
            </a:xfrm>
            <a:custGeom>
              <a:avLst/>
              <a:gdLst/>
              <a:ahLst/>
              <a:cxnLst/>
              <a:rect l="l" t="t" r="r" b="b"/>
              <a:pathLst>
                <a:path w="34" h="10" extrusionOk="0">
                  <a:moveTo>
                    <a:pt x="1" y="0"/>
                  </a:moveTo>
                  <a:cubicBezTo>
                    <a:pt x="19" y="6"/>
                    <a:pt x="30" y="9"/>
                    <a:pt x="32" y="9"/>
                  </a:cubicBezTo>
                  <a:cubicBezTo>
                    <a:pt x="33" y="9"/>
                    <a:pt x="25" y="6"/>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2" name="Google Shape;5011;p60">
              <a:extLst>
                <a:ext uri="{FF2B5EF4-FFF2-40B4-BE49-F238E27FC236}">
                  <a16:creationId xmlns:a16="http://schemas.microsoft.com/office/drawing/2014/main" id="{B040E554-7F96-60BB-733F-12E1F171F65A}"/>
                </a:ext>
              </a:extLst>
            </p:cNvPr>
            <p:cNvSpPr/>
            <p:nvPr/>
          </p:nvSpPr>
          <p:spPr>
            <a:xfrm>
              <a:off x="6344225" y="2560650"/>
              <a:ext cx="925" cy="800"/>
            </a:xfrm>
            <a:custGeom>
              <a:avLst/>
              <a:gdLst/>
              <a:ahLst/>
              <a:cxnLst/>
              <a:rect l="l" t="t" r="r" b="b"/>
              <a:pathLst>
                <a:path w="37" h="32" extrusionOk="0">
                  <a:moveTo>
                    <a:pt x="10" y="1"/>
                  </a:moveTo>
                  <a:cubicBezTo>
                    <a:pt x="7" y="1"/>
                    <a:pt x="4" y="3"/>
                    <a:pt x="1" y="9"/>
                  </a:cubicBezTo>
                  <a:cubicBezTo>
                    <a:pt x="9" y="17"/>
                    <a:pt x="12" y="31"/>
                    <a:pt x="20" y="31"/>
                  </a:cubicBezTo>
                  <a:cubicBezTo>
                    <a:pt x="24" y="31"/>
                    <a:pt x="29" y="28"/>
                    <a:pt x="37" y="21"/>
                  </a:cubicBezTo>
                  <a:cubicBezTo>
                    <a:pt x="28" y="21"/>
                    <a:pt x="19" y="1"/>
                    <a:pt x="1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3" name="Google Shape;5012;p60">
              <a:extLst>
                <a:ext uri="{FF2B5EF4-FFF2-40B4-BE49-F238E27FC236}">
                  <a16:creationId xmlns:a16="http://schemas.microsoft.com/office/drawing/2014/main" id="{3C4117F8-DE08-C22D-045C-FCC65F494A3B}"/>
                </a:ext>
              </a:extLst>
            </p:cNvPr>
            <p:cNvSpPr/>
            <p:nvPr/>
          </p:nvSpPr>
          <p:spPr>
            <a:xfrm>
              <a:off x="6348700" y="2553125"/>
              <a:ext cx="1625" cy="575"/>
            </a:xfrm>
            <a:custGeom>
              <a:avLst/>
              <a:gdLst/>
              <a:ahLst/>
              <a:cxnLst/>
              <a:rect l="l" t="t" r="r" b="b"/>
              <a:pathLst>
                <a:path w="65" h="23" extrusionOk="0">
                  <a:moveTo>
                    <a:pt x="0" y="0"/>
                  </a:moveTo>
                  <a:cubicBezTo>
                    <a:pt x="43" y="17"/>
                    <a:pt x="62" y="23"/>
                    <a:pt x="63" y="23"/>
                  </a:cubicBezTo>
                  <a:cubicBezTo>
                    <a:pt x="64" y="23"/>
                    <a:pt x="40" y="13"/>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4" name="Google Shape;5013;p60">
              <a:extLst>
                <a:ext uri="{FF2B5EF4-FFF2-40B4-BE49-F238E27FC236}">
                  <a16:creationId xmlns:a16="http://schemas.microsoft.com/office/drawing/2014/main" id="{DD05D17D-1E10-0F95-22F7-9D447076EFA9}"/>
                </a:ext>
              </a:extLst>
            </p:cNvPr>
            <p:cNvSpPr/>
            <p:nvPr/>
          </p:nvSpPr>
          <p:spPr>
            <a:xfrm>
              <a:off x="6347050" y="2544425"/>
              <a:ext cx="775" cy="675"/>
            </a:xfrm>
            <a:custGeom>
              <a:avLst/>
              <a:gdLst/>
              <a:ahLst/>
              <a:cxnLst/>
              <a:rect l="l" t="t" r="r" b="b"/>
              <a:pathLst>
                <a:path w="31" h="27" extrusionOk="0">
                  <a:moveTo>
                    <a:pt x="4" y="0"/>
                  </a:moveTo>
                  <a:cubicBezTo>
                    <a:pt x="1" y="0"/>
                    <a:pt x="7" y="9"/>
                    <a:pt x="31" y="27"/>
                  </a:cubicBezTo>
                  <a:cubicBezTo>
                    <a:pt x="19" y="9"/>
                    <a:pt x="7"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5" name="Google Shape;5014;p60">
              <a:extLst>
                <a:ext uri="{FF2B5EF4-FFF2-40B4-BE49-F238E27FC236}">
                  <a16:creationId xmlns:a16="http://schemas.microsoft.com/office/drawing/2014/main" id="{DF17B98F-8FD3-9111-2FEB-0C6366AB6A70}"/>
                </a:ext>
              </a:extLst>
            </p:cNvPr>
            <p:cNvSpPr/>
            <p:nvPr/>
          </p:nvSpPr>
          <p:spPr>
            <a:xfrm>
              <a:off x="6378750" y="2462000"/>
              <a:ext cx="475" cy="400"/>
            </a:xfrm>
            <a:custGeom>
              <a:avLst/>
              <a:gdLst/>
              <a:ahLst/>
              <a:cxnLst/>
              <a:rect l="l" t="t" r="r" b="b"/>
              <a:pathLst>
                <a:path w="19" h="16" extrusionOk="0">
                  <a:moveTo>
                    <a:pt x="17" y="0"/>
                  </a:moveTo>
                  <a:cubicBezTo>
                    <a:pt x="15" y="0"/>
                    <a:pt x="11" y="4"/>
                    <a:pt x="1" y="14"/>
                  </a:cubicBezTo>
                  <a:cubicBezTo>
                    <a:pt x="1" y="15"/>
                    <a:pt x="1" y="16"/>
                    <a:pt x="2" y="16"/>
                  </a:cubicBezTo>
                  <a:cubicBezTo>
                    <a:pt x="6" y="16"/>
                    <a:pt x="19" y="0"/>
                    <a:pt x="1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6" name="Google Shape;5015;p60">
              <a:extLst>
                <a:ext uri="{FF2B5EF4-FFF2-40B4-BE49-F238E27FC236}">
                  <a16:creationId xmlns:a16="http://schemas.microsoft.com/office/drawing/2014/main" id="{28A6F3AD-2F3F-6536-8A5B-E2FF9FCD6446}"/>
                </a:ext>
              </a:extLst>
            </p:cNvPr>
            <p:cNvSpPr/>
            <p:nvPr/>
          </p:nvSpPr>
          <p:spPr>
            <a:xfrm>
              <a:off x="6377575" y="2460850"/>
              <a:ext cx="1500" cy="625"/>
            </a:xfrm>
            <a:custGeom>
              <a:avLst/>
              <a:gdLst/>
              <a:ahLst/>
              <a:cxnLst/>
              <a:rect l="l" t="t" r="r" b="b"/>
              <a:pathLst>
                <a:path w="60" h="25" extrusionOk="0">
                  <a:moveTo>
                    <a:pt x="60" y="24"/>
                  </a:moveTo>
                  <a:cubicBezTo>
                    <a:pt x="0" y="0"/>
                    <a:pt x="0" y="0"/>
                    <a:pt x="6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7" name="Google Shape;5016;p60">
              <a:extLst>
                <a:ext uri="{FF2B5EF4-FFF2-40B4-BE49-F238E27FC236}">
                  <a16:creationId xmlns:a16="http://schemas.microsoft.com/office/drawing/2014/main" id="{2F09F591-6BBA-BD4B-5156-D5080902B362}"/>
                </a:ext>
              </a:extLst>
            </p:cNvPr>
            <p:cNvSpPr/>
            <p:nvPr/>
          </p:nvSpPr>
          <p:spPr>
            <a:xfrm>
              <a:off x="6352300" y="2517400"/>
              <a:ext cx="875" cy="375"/>
            </a:xfrm>
            <a:custGeom>
              <a:avLst/>
              <a:gdLst/>
              <a:ahLst/>
              <a:cxnLst/>
              <a:rect l="l" t="t" r="r" b="b"/>
              <a:pathLst>
                <a:path w="35" h="15" extrusionOk="0">
                  <a:moveTo>
                    <a:pt x="35" y="1"/>
                  </a:moveTo>
                  <a:lnTo>
                    <a:pt x="35" y="1"/>
                  </a:lnTo>
                  <a:cubicBezTo>
                    <a:pt x="5" y="11"/>
                    <a:pt x="0" y="14"/>
                    <a:pt x="5" y="14"/>
                  </a:cubicBezTo>
                  <a:cubicBezTo>
                    <a:pt x="11" y="14"/>
                    <a:pt x="35" y="8"/>
                    <a:pt x="3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8" name="Google Shape;5017;p60">
              <a:extLst>
                <a:ext uri="{FF2B5EF4-FFF2-40B4-BE49-F238E27FC236}">
                  <a16:creationId xmlns:a16="http://schemas.microsoft.com/office/drawing/2014/main" id="{2D0D66B1-6276-CACD-D7DF-E1745E76113F}"/>
                </a:ext>
              </a:extLst>
            </p:cNvPr>
            <p:cNvSpPr/>
            <p:nvPr/>
          </p:nvSpPr>
          <p:spPr>
            <a:xfrm>
              <a:off x="6354950" y="2512050"/>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9" name="Google Shape;5018;p60">
              <a:extLst>
                <a:ext uri="{FF2B5EF4-FFF2-40B4-BE49-F238E27FC236}">
                  <a16:creationId xmlns:a16="http://schemas.microsoft.com/office/drawing/2014/main" id="{016984D5-2188-D55E-29A8-F88CD19E67A0}"/>
                </a:ext>
              </a:extLst>
            </p:cNvPr>
            <p:cNvSpPr/>
            <p:nvPr/>
          </p:nvSpPr>
          <p:spPr>
            <a:xfrm>
              <a:off x="6354950" y="2506700"/>
              <a:ext cx="1225" cy="600"/>
            </a:xfrm>
            <a:custGeom>
              <a:avLst/>
              <a:gdLst/>
              <a:ahLst/>
              <a:cxnLst/>
              <a:rect l="l" t="t" r="r" b="b"/>
              <a:pathLst>
                <a:path w="49" h="24" extrusionOk="0">
                  <a:moveTo>
                    <a:pt x="0" y="0"/>
                  </a:moveTo>
                  <a:cubicBezTo>
                    <a:pt x="0" y="12"/>
                    <a:pt x="0" y="24"/>
                    <a:pt x="0" y="24"/>
                  </a:cubicBezTo>
                  <a:cubicBezTo>
                    <a:pt x="0" y="12"/>
                    <a:pt x="48"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0" name="Google Shape;5019;p60">
              <a:extLst>
                <a:ext uri="{FF2B5EF4-FFF2-40B4-BE49-F238E27FC236}">
                  <a16:creationId xmlns:a16="http://schemas.microsoft.com/office/drawing/2014/main" id="{648278FF-E4A2-3A1C-DE4D-E40DA2F3F773}"/>
                </a:ext>
              </a:extLst>
            </p:cNvPr>
            <p:cNvSpPr/>
            <p:nvPr/>
          </p:nvSpPr>
          <p:spPr>
            <a:xfrm>
              <a:off x="6365975" y="2476325"/>
              <a:ext cx="300" cy="900"/>
            </a:xfrm>
            <a:custGeom>
              <a:avLst/>
              <a:gdLst/>
              <a:ahLst/>
              <a:cxnLst/>
              <a:rect l="l" t="t" r="r" b="b"/>
              <a:pathLst>
                <a:path w="12" h="36" extrusionOk="0">
                  <a:moveTo>
                    <a:pt x="12" y="1"/>
                  </a:moveTo>
                  <a:cubicBezTo>
                    <a:pt x="3" y="26"/>
                    <a:pt x="1" y="35"/>
                    <a:pt x="1" y="35"/>
                  </a:cubicBezTo>
                  <a:cubicBezTo>
                    <a:pt x="2" y="35"/>
                    <a:pt x="12" y="8"/>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1" name="Google Shape;5020;p60">
              <a:extLst>
                <a:ext uri="{FF2B5EF4-FFF2-40B4-BE49-F238E27FC236}">
                  <a16:creationId xmlns:a16="http://schemas.microsoft.com/office/drawing/2014/main" id="{15AFA093-CA6F-FB5D-7AC4-1C85ABE25F0C}"/>
                </a:ext>
              </a:extLst>
            </p:cNvPr>
            <p:cNvSpPr/>
            <p:nvPr/>
          </p:nvSpPr>
          <p:spPr>
            <a:xfrm>
              <a:off x="6364775" y="2476325"/>
              <a:ext cx="325" cy="625"/>
            </a:xfrm>
            <a:custGeom>
              <a:avLst/>
              <a:gdLst/>
              <a:ahLst/>
              <a:cxnLst/>
              <a:rect l="l" t="t" r="r" b="b"/>
              <a:pathLst>
                <a:path w="13" h="25" extrusionOk="0">
                  <a:moveTo>
                    <a:pt x="12" y="24"/>
                  </a:moveTo>
                  <a:cubicBezTo>
                    <a:pt x="12" y="24"/>
                    <a:pt x="0" y="1"/>
                    <a:pt x="12"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2" name="Google Shape;5021;p60">
              <a:extLst>
                <a:ext uri="{FF2B5EF4-FFF2-40B4-BE49-F238E27FC236}">
                  <a16:creationId xmlns:a16="http://schemas.microsoft.com/office/drawing/2014/main" id="{3890D6BD-BF88-3736-FB33-083ACED742D9}"/>
                </a:ext>
              </a:extLst>
            </p:cNvPr>
            <p:cNvSpPr/>
            <p:nvPr/>
          </p:nvSpPr>
          <p:spPr>
            <a:xfrm>
              <a:off x="6364575" y="2476250"/>
              <a:ext cx="725" cy="700"/>
            </a:xfrm>
            <a:custGeom>
              <a:avLst/>
              <a:gdLst/>
              <a:ahLst/>
              <a:cxnLst/>
              <a:rect l="l" t="t" r="r" b="b"/>
              <a:pathLst>
                <a:path w="28" h="28" extrusionOk="0">
                  <a:moveTo>
                    <a:pt x="2" y="1"/>
                  </a:moveTo>
                  <a:cubicBezTo>
                    <a:pt x="0" y="1"/>
                    <a:pt x="4" y="8"/>
                    <a:pt x="20" y="27"/>
                  </a:cubicBezTo>
                  <a:cubicBezTo>
                    <a:pt x="28" y="27"/>
                    <a:pt x="4"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3" name="Google Shape;5022;p60">
              <a:extLst>
                <a:ext uri="{FF2B5EF4-FFF2-40B4-BE49-F238E27FC236}">
                  <a16:creationId xmlns:a16="http://schemas.microsoft.com/office/drawing/2014/main" id="{DC6F5CEF-D95B-B385-3673-834909E0EAF8}"/>
                </a:ext>
              </a:extLst>
            </p:cNvPr>
            <p:cNvSpPr/>
            <p:nvPr/>
          </p:nvSpPr>
          <p:spPr>
            <a:xfrm>
              <a:off x="6362700" y="2473650"/>
              <a:ext cx="600" cy="325"/>
            </a:xfrm>
            <a:custGeom>
              <a:avLst/>
              <a:gdLst/>
              <a:ahLst/>
              <a:cxnLst/>
              <a:rect l="l" t="t" r="r" b="b"/>
              <a:pathLst>
                <a:path w="24" h="13" extrusionOk="0">
                  <a:moveTo>
                    <a:pt x="24" y="12"/>
                  </a:moveTo>
                  <a:cubicBezTo>
                    <a:pt x="0" y="0"/>
                    <a:pt x="24" y="12"/>
                    <a:pt x="24"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4" name="Google Shape;5023;p60">
              <a:extLst>
                <a:ext uri="{FF2B5EF4-FFF2-40B4-BE49-F238E27FC236}">
                  <a16:creationId xmlns:a16="http://schemas.microsoft.com/office/drawing/2014/main" id="{8AA6DCD5-B19E-BFE2-DD2E-EEAC0BA0C580}"/>
                </a:ext>
              </a:extLst>
            </p:cNvPr>
            <p:cNvSpPr/>
            <p:nvPr/>
          </p:nvSpPr>
          <p:spPr>
            <a:xfrm>
              <a:off x="6362975" y="2473350"/>
              <a:ext cx="325" cy="625"/>
            </a:xfrm>
            <a:custGeom>
              <a:avLst/>
              <a:gdLst/>
              <a:ahLst/>
              <a:cxnLst/>
              <a:rect l="l" t="t" r="r" b="b"/>
              <a:pathLst>
                <a:path w="13" h="25" extrusionOk="0">
                  <a:moveTo>
                    <a:pt x="13" y="24"/>
                  </a:moveTo>
                  <a:cubicBezTo>
                    <a:pt x="13" y="24"/>
                    <a:pt x="1" y="1"/>
                    <a:pt x="13"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5" name="Google Shape;5024;p60">
              <a:extLst>
                <a:ext uri="{FF2B5EF4-FFF2-40B4-BE49-F238E27FC236}">
                  <a16:creationId xmlns:a16="http://schemas.microsoft.com/office/drawing/2014/main" id="{91A89205-A57E-94FF-51AB-99C7F7FD61CC}"/>
                </a:ext>
              </a:extLst>
            </p:cNvPr>
            <p:cNvSpPr/>
            <p:nvPr/>
          </p:nvSpPr>
          <p:spPr>
            <a:xfrm>
              <a:off x="6362400" y="2472450"/>
              <a:ext cx="25" cy="925"/>
            </a:xfrm>
            <a:custGeom>
              <a:avLst/>
              <a:gdLst/>
              <a:ahLst/>
              <a:cxnLst/>
              <a:rect l="l" t="t" r="r" b="b"/>
              <a:pathLst>
                <a:path w="1" h="37" extrusionOk="0">
                  <a:moveTo>
                    <a:pt x="0" y="37"/>
                  </a:moveTo>
                  <a:cubicBezTo>
                    <a:pt x="0" y="1"/>
                    <a:pt x="0" y="37"/>
                    <a:pt x="0"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6" name="Google Shape;5025;p60">
              <a:extLst>
                <a:ext uri="{FF2B5EF4-FFF2-40B4-BE49-F238E27FC236}">
                  <a16:creationId xmlns:a16="http://schemas.microsoft.com/office/drawing/2014/main" id="{87BEFB1C-D958-E894-3768-9BB212C0FA2F}"/>
                </a:ext>
              </a:extLst>
            </p:cNvPr>
            <p:cNvSpPr/>
            <p:nvPr/>
          </p:nvSpPr>
          <p:spPr>
            <a:xfrm>
              <a:off x="6361800" y="2474550"/>
              <a:ext cx="25" cy="325"/>
            </a:xfrm>
            <a:custGeom>
              <a:avLst/>
              <a:gdLst/>
              <a:ahLst/>
              <a:cxnLst/>
              <a:rect l="l" t="t" r="r" b="b"/>
              <a:pathLst>
                <a:path w="1" h="13" extrusionOk="0">
                  <a:moveTo>
                    <a:pt x="0" y="12"/>
                  </a:moveTo>
                  <a:lnTo>
                    <a:pt x="0" y="0"/>
                  </a:ln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7" name="Google Shape;5026;p60">
              <a:extLst>
                <a:ext uri="{FF2B5EF4-FFF2-40B4-BE49-F238E27FC236}">
                  <a16:creationId xmlns:a16="http://schemas.microsoft.com/office/drawing/2014/main" id="{8372470C-2D98-E1E7-0C40-9E9A79610B37}"/>
                </a:ext>
              </a:extLst>
            </p:cNvPr>
            <p:cNvSpPr/>
            <p:nvPr/>
          </p:nvSpPr>
          <p:spPr>
            <a:xfrm>
              <a:off x="6361850" y="2474200"/>
              <a:ext cx="350" cy="700"/>
            </a:xfrm>
            <a:custGeom>
              <a:avLst/>
              <a:gdLst/>
              <a:ahLst/>
              <a:cxnLst/>
              <a:rect l="l" t="t" r="r" b="b"/>
              <a:pathLst>
                <a:path w="14" h="28" extrusionOk="0">
                  <a:moveTo>
                    <a:pt x="12" y="0"/>
                  </a:moveTo>
                  <a:lnTo>
                    <a:pt x="12" y="0"/>
                  </a:lnTo>
                  <a:cubicBezTo>
                    <a:pt x="10" y="0"/>
                    <a:pt x="0" y="28"/>
                    <a:pt x="2" y="28"/>
                  </a:cubicBezTo>
                  <a:cubicBezTo>
                    <a:pt x="3" y="28"/>
                    <a:pt x="5" y="24"/>
                    <a:pt x="10" y="14"/>
                  </a:cubicBezTo>
                  <a:cubicBezTo>
                    <a:pt x="13" y="4"/>
                    <a:pt x="13"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8" name="Google Shape;5027;p60">
              <a:extLst>
                <a:ext uri="{FF2B5EF4-FFF2-40B4-BE49-F238E27FC236}">
                  <a16:creationId xmlns:a16="http://schemas.microsoft.com/office/drawing/2014/main" id="{75AA552C-F029-5F20-AD4B-A5D6294E5C10}"/>
                </a:ext>
              </a:extLst>
            </p:cNvPr>
            <p:cNvSpPr/>
            <p:nvPr/>
          </p:nvSpPr>
          <p:spPr>
            <a:xfrm>
              <a:off x="6361950" y="2474550"/>
              <a:ext cx="175" cy="350"/>
            </a:xfrm>
            <a:custGeom>
              <a:avLst/>
              <a:gdLst/>
              <a:ahLst/>
              <a:cxnLst/>
              <a:rect l="l" t="t" r="r" b="b"/>
              <a:pathLst>
                <a:path w="7" h="14" extrusionOk="0">
                  <a:moveTo>
                    <a:pt x="6" y="0"/>
                  </a:moveTo>
                  <a:cubicBezTo>
                    <a:pt x="1" y="10"/>
                    <a:pt x="0" y="14"/>
                    <a:pt x="1" y="14"/>
                  </a:cubicBezTo>
                  <a:cubicBezTo>
                    <a:pt x="2" y="14"/>
                    <a:pt x="6" y="7"/>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9" name="Google Shape;5028;p60">
              <a:extLst>
                <a:ext uri="{FF2B5EF4-FFF2-40B4-BE49-F238E27FC236}">
                  <a16:creationId xmlns:a16="http://schemas.microsoft.com/office/drawing/2014/main" id="{F4FA97A4-A70E-F9B7-51AE-4E13644CEB48}"/>
                </a:ext>
              </a:extLst>
            </p:cNvPr>
            <p:cNvSpPr/>
            <p:nvPr/>
          </p:nvSpPr>
          <p:spPr>
            <a:xfrm>
              <a:off x="6362400" y="2474550"/>
              <a:ext cx="600" cy="900"/>
            </a:xfrm>
            <a:custGeom>
              <a:avLst/>
              <a:gdLst/>
              <a:ahLst/>
              <a:cxnLst/>
              <a:rect l="l" t="t" r="r" b="b"/>
              <a:pathLst>
                <a:path w="24" h="36" extrusionOk="0">
                  <a:moveTo>
                    <a:pt x="0" y="0"/>
                  </a:moveTo>
                  <a:cubicBezTo>
                    <a:pt x="12" y="12"/>
                    <a:pt x="12" y="24"/>
                    <a:pt x="0" y="36"/>
                  </a:cubicBezTo>
                  <a:cubicBezTo>
                    <a:pt x="24" y="36"/>
                    <a:pt x="24"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0" name="Google Shape;5029;p60">
              <a:extLst>
                <a:ext uri="{FF2B5EF4-FFF2-40B4-BE49-F238E27FC236}">
                  <a16:creationId xmlns:a16="http://schemas.microsoft.com/office/drawing/2014/main" id="{CEE9BF30-F437-770C-0AF2-0A6D466406F6}"/>
                </a:ext>
              </a:extLst>
            </p:cNvPr>
            <p:cNvSpPr/>
            <p:nvPr/>
          </p:nvSpPr>
          <p:spPr>
            <a:xfrm>
              <a:off x="6363750" y="2477825"/>
              <a:ext cx="450" cy="350"/>
            </a:xfrm>
            <a:custGeom>
              <a:avLst/>
              <a:gdLst/>
              <a:ahLst/>
              <a:cxnLst/>
              <a:rect l="l" t="t" r="r" b="b"/>
              <a:pathLst>
                <a:path w="18" h="14" extrusionOk="0">
                  <a:moveTo>
                    <a:pt x="18" y="0"/>
                  </a:moveTo>
                  <a:cubicBezTo>
                    <a:pt x="2" y="10"/>
                    <a:pt x="0" y="14"/>
                    <a:pt x="2" y="14"/>
                  </a:cubicBezTo>
                  <a:cubicBezTo>
                    <a:pt x="6" y="14"/>
                    <a:pt x="18" y="7"/>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1" name="Google Shape;5030;p60">
              <a:extLst>
                <a:ext uri="{FF2B5EF4-FFF2-40B4-BE49-F238E27FC236}">
                  <a16:creationId xmlns:a16="http://schemas.microsoft.com/office/drawing/2014/main" id="{820AA18B-AC68-C82B-E781-69697323C3D9}"/>
                </a:ext>
              </a:extLst>
            </p:cNvPr>
            <p:cNvSpPr/>
            <p:nvPr/>
          </p:nvSpPr>
          <p:spPr>
            <a:xfrm>
              <a:off x="6360250" y="2472750"/>
              <a:ext cx="375" cy="925"/>
            </a:xfrm>
            <a:custGeom>
              <a:avLst/>
              <a:gdLst/>
              <a:ahLst/>
              <a:cxnLst/>
              <a:rect l="l" t="t" r="r" b="b"/>
              <a:pathLst>
                <a:path w="15" h="37" extrusionOk="0">
                  <a:moveTo>
                    <a:pt x="15" y="1"/>
                  </a:moveTo>
                  <a:cubicBezTo>
                    <a:pt x="4" y="27"/>
                    <a:pt x="1" y="37"/>
                    <a:pt x="1" y="37"/>
                  </a:cubicBezTo>
                  <a:cubicBezTo>
                    <a:pt x="1" y="37"/>
                    <a:pt x="8" y="21"/>
                    <a:pt x="1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2" name="Google Shape;5031;p60">
              <a:extLst>
                <a:ext uri="{FF2B5EF4-FFF2-40B4-BE49-F238E27FC236}">
                  <a16:creationId xmlns:a16="http://schemas.microsoft.com/office/drawing/2014/main" id="{C3407B71-5939-F719-6C6E-2A1B83134C79}"/>
                </a:ext>
              </a:extLst>
            </p:cNvPr>
            <p:cNvSpPr/>
            <p:nvPr/>
          </p:nvSpPr>
          <p:spPr>
            <a:xfrm>
              <a:off x="6360000" y="2473950"/>
              <a:ext cx="325" cy="325"/>
            </a:xfrm>
            <a:custGeom>
              <a:avLst/>
              <a:gdLst/>
              <a:ahLst/>
              <a:cxnLst/>
              <a:rect l="l" t="t" r="r" b="b"/>
              <a:pathLst>
                <a:path w="13" h="13" extrusionOk="0">
                  <a:moveTo>
                    <a:pt x="13" y="0"/>
                  </a:moveTo>
                  <a:lnTo>
                    <a:pt x="1" y="12"/>
                  </a:lnTo>
                  <a:cubicBezTo>
                    <a:pt x="13" y="12"/>
                    <a:pt x="13"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3" name="Google Shape;5032;p60">
              <a:extLst>
                <a:ext uri="{FF2B5EF4-FFF2-40B4-BE49-F238E27FC236}">
                  <a16:creationId xmlns:a16="http://schemas.microsoft.com/office/drawing/2014/main" id="{DE823FD6-200E-FE78-004F-A8E8DE0993CA}"/>
                </a:ext>
              </a:extLst>
            </p:cNvPr>
            <p:cNvSpPr/>
            <p:nvPr/>
          </p:nvSpPr>
          <p:spPr>
            <a:xfrm>
              <a:off x="6361200" y="2475125"/>
              <a:ext cx="925" cy="1225"/>
            </a:xfrm>
            <a:custGeom>
              <a:avLst/>
              <a:gdLst/>
              <a:ahLst/>
              <a:cxnLst/>
              <a:rect l="l" t="t" r="r" b="b"/>
              <a:pathLst>
                <a:path w="37" h="49" extrusionOk="0">
                  <a:moveTo>
                    <a:pt x="36" y="1"/>
                  </a:moveTo>
                  <a:cubicBezTo>
                    <a:pt x="0" y="49"/>
                    <a:pt x="0" y="49"/>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4" name="Google Shape;5033;p60">
              <a:extLst>
                <a:ext uri="{FF2B5EF4-FFF2-40B4-BE49-F238E27FC236}">
                  <a16:creationId xmlns:a16="http://schemas.microsoft.com/office/drawing/2014/main" id="{00C90FA7-36B6-539C-C362-F0EC3A2F8567}"/>
                </a:ext>
              </a:extLst>
            </p:cNvPr>
            <p:cNvSpPr/>
            <p:nvPr/>
          </p:nvSpPr>
          <p:spPr>
            <a:xfrm>
              <a:off x="6359450" y="2471575"/>
              <a:ext cx="675" cy="900"/>
            </a:xfrm>
            <a:custGeom>
              <a:avLst/>
              <a:gdLst/>
              <a:ahLst/>
              <a:cxnLst/>
              <a:rect l="l" t="t" r="r" b="b"/>
              <a:pathLst>
                <a:path w="27" h="36" extrusionOk="0">
                  <a:moveTo>
                    <a:pt x="26" y="0"/>
                  </a:moveTo>
                  <a:cubicBezTo>
                    <a:pt x="25" y="0"/>
                    <a:pt x="1" y="35"/>
                    <a:pt x="2" y="35"/>
                  </a:cubicBezTo>
                  <a:cubicBezTo>
                    <a:pt x="2" y="35"/>
                    <a:pt x="5" y="32"/>
                    <a:pt x="11" y="24"/>
                  </a:cubicBezTo>
                  <a:cubicBezTo>
                    <a:pt x="23" y="7"/>
                    <a:pt x="26" y="0"/>
                    <a:pt x="2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5" name="Google Shape;5034;p60">
              <a:extLst>
                <a:ext uri="{FF2B5EF4-FFF2-40B4-BE49-F238E27FC236}">
                  <a16:creationId xmlns:a16="http://schemas.microsoft.com/office/drawing/2014/main" id="{ED4C6884-D33C-FD9F-148F-04FF67F7FF16}"/>
                </a:ext>
              </a:extLst>
            </p:cNvPr>
            <p:cNvSpPr/>
            <p:nvPr/>
          </p:nvSpPr>
          <p:spPr>
            <a:xfrm>
              <a:off x="6358825" y="2471050"/>
              <a:ext cx="625" cy="1125"/>
            </a:xfrm>
            <a:custGeom>
              <a:avLst/>
              <a:gdLst/>
              <a:ahLst/>
              <a:cxnLst/>
              <a:rect l="l" t="t" r="r" b="b"/>
              <a:pathLst>
                <a:path w="25" h="45" extrusionOk="0">
                  <a:moveTo>
                    <a:pt x="18" y="0"/>
                  </a:moveTo>
                  <a:cubicBezTo>
                    <a:pt x="12" y="0"/>
                    <a:pt x="0" y="15"/>
                    <a:pt x="0" y="45"/>
                  </a:cubicBezTo>
                  <a:cubicBezTo>
                    <a:pt x="24" y="15"/>
                    <a:pt x="24" y="0"/>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6" name="Google Shape;5035;p60">
              <a:extLst>
                <a:ext uri="{FF2B5EF4-FFF2-40B4-BE49-F238E27FC236}">
                  <a16:creationId xmlns:a16="http://schemas.microsoft.com/office/drawing/2014/main" id="{B22C6221-FAE6-26F6-1146-4F6E6446B4FC}"/>
                </a:ext>
              </a:extLst>
            </p:cNvPr>
            <p:cNvSpPr/>
            <p:nvPr/>
          </p:nvSpPr>
          <p:spPr>
            <a:xfrm>
              <a:off x="6359325" y="2473050"/>
              <a:ext cx="300" cy="825"/>
            </a:xfrm>
            <a:custGeom>
              <a:avLst/>
              <a:gdLst/>
              <a:ahLst/>
              <a:cxnLst/>
              <a:rect l="l" t="t" r="r" b="b"/>
              <a:pathLst>
                <a:path w="12" h="33" extrusionOk="0">
                  <a:moveTo>
                    <a:pt x="4" y="1"/>
                  </a:moveTo>
                  <a:lnTo>
                    <a:pt x="4" y="1"/>
                  </a:lnTo>
                  <a:cubicBezTo>
                    <a:pt x="0" y="24"/>
                    <a:pt x="0" y="32"/>
                    <a:pt x="1" y="32"/>
                  </a:cubicBezTo>
                  <a:cubicBezTo>
                    <a:pt x="4" y="32"/>
                    <a:pt x="12"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7" name="Google Shape;5036;p60">
              <a:extLst>
                <a:ext uri="{FF2B5EF4-FFF2-40B4-BE49-F238E27FC236}">
                  <a16:creationId xmlns:a16="http://schemas.microsoft.com/office/drawing/2014/main" id="{C1563F18-48C6-DC94-E62D-CE311C6840B0}"/>
                </a:ext>
              </a:extLst>
            </p:cNvPr>
            <p:cNvSpPr/>
            <p:nvPr/>
          </p:nvSpPr>
          <p:spPr>
            <a:xfrm>
              <a:off x="6358825" y="2473350"/>
              <a:ext cx="625" cy="325"/>
            </a:xfrm>
            <a:custGeom>
              <a:avLst/>
              <a:gdLst/>
              <a:ahLst/>
              <a:cxnLst/>
              <a:rect l="l" t="t" r="r" b="b"/>
              <a:pathLst>
                <a:path w="25" h="13" extrusionOk="0">
                  <a:moveTo>
                    <a:pt x="24" y="12"/>
                  </a:moveTo>
                  <a:cubicBezTo>
                    <a:pt x="24" y="12"/>
                    <a:pt x="0" y="1"/>
                    <a:pt x="24"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8" name="Google Shape;5037;p60">
              <a:extLst>
                <a:ext uri="{FF2B5EF4-FFF2-40B4-BE49-F238E27FC236}">
                  <a16:creationId xmlns:a16="http://schemas.microsoft.com/office/drawing/2014/main" id="{B26EA080-30E4-AC52-9EA2-553DB7B1C798}"/>
                </a:ext>
              </a:extLst>
            </p:cNvPr>
            <p:cNvSpPr/>
            <p:nvPr/>
          </p:nvSpPr>
          <p:spPr>
            <a:xfrm>
              <a:off x="6359775" y="2475125"/>
              <a:ext cx="850" cy="1525"/>
            </a:xfrm>
            <a:custGeom>
              <a:avLst/>
              <a:gdLst/>
              <a:ahLst/>
              <a:cxnLst/>
              <a:rect l="l" t="t" r="r" b="b"/>
              <a:pathLst>
                <a:path w="34" h="61" extrusionOk="0">
                  <a:moveTo>
                    <a:pt x="34" y="1"/>
                  </a:moveTo>
                  <a:cubicBezTo>
                    <a:pt x="29" y="6"/>
                    <a:pt x="25" y="11"/>
                    <a:pt x="23" y="16"/>
                  </a:cubicBezTo>
                  <a:lnTo>
                    <a:pt x="23" y="16"/>
                  </a:lnTo>
                  <a:cubicBezTo>
                    <a:pt x="27" y="12"/>
                    <a:pt x="31" y="7"/>
                    <a:pt x="34" y="1"/>
                  </a:cubicBezTo>
                  <a:close/>
                  <a:moveTo>
                    <a:pt x="23" y="16"/>
                  </a:moveTo>
                  <a:cubicBezTo>
                    <a:pt x="12" y="27"/>
                    <a:pt x="1" y="34"/>
                    <a:pt x="10" y="60"/>
                  </a:cubicBezTo>
                  <a:cubicBezTo>
                    <a:pt x="19" y="51"/>
                    <a:pt x="14" y="34"/>
                    <a:pt x="23" y="1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9" name="Google Shape;5038;p60">
              <a:extLst>
                <a:ext uri="{FF2B5EF4-FFF2-40B4-BE49-F238E27FC236}">
                  <a16:creationId xmlns:a16="http://schemas.microsoft.com/office/drawing/2014/main" id="{A05F5FF2-F280-691F-8FF7-1E2D4E7E1594}"/>
                </a:ext>
              </a:extLst>
            </p:cNvPr>
            <p:cNvSpPr/>
            <p:nvPr/>
          </p:nvSpPr>
          <p:spPr>
            <a:xfrm>
              <a:off x="6359125" y="2474550"/>
              <a:ext cx="900" cy="600"/>
            </a:xfrm>
            <a:custGeom>
              <a:avLst/>
              <a:gdLst/>
              <a:ahLst/>
              <a:cxnLst/>
              <a:rect l="l" t="t" r="r" b="b"/>
              <a:pathLst>
                <a:path w="36" h="24" extrusionOk="0">
                  <a:moveTo>
                    <a:pt x="36" y="0"/>
                  </a:moveTo>
                  <a:cubicBezTo>
                    <a:pt x="0" y="24"/>
                    <a:pt x="0" y="24"/>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0" name="Google Shape;5039;p60">
              <a:extLst>
                <a:ext uri="{FF2B5EF4-FFF2-40B4-BE49-F238E27FC236}">
                  <a16:creationId xmlns:a16="http://schemas.microsoft.com/office/drawing/2014/main" id="{44C5166D-53F2-C795-DA11-61C81334DB0E}"/>
                </a:ext>
              </a:extLst>
            </p:cNvPr>
            <p:cNvSpPr/>
            <p:nvPr/>
          </p:nvSpPr>
          <p:spPr>
            <a:xfrm>
              <a:off x="6358525" y="2474850"/>
              <a:ext cx="925" cy="25"/>
            </a:xfrm>
            <a:custGeom>
              <a:avLst/>
              <a:gdLst/>
              <a:ahLst/>
              <a:cxnLst/>
              <a:rect l="l" t="t" r="r" b="b"/>
              <a:pathLst>
                <a:path w="37" h="1" extrusionOk="0">
                  <a:moveTo>
                    <a:pt x="36" y="0"/>
                  </a:moveTo>
                  <a:cubicBezTo>
                    <a:pt x="24" y="0"/>
                    <a:pt x="0"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1" name="Google Shape;5040;p60">
              <a:extLst>
                <a:ext uri="{FF2B5EF4-FFF2-40B4-BE49-F238E27FC236}">
                  <a16:creationId xmlns:a16="http://schemas.microsoft.com/office/drawing/2014/main" id="{750E559B-8DB4-9F57-B28D-212DF451D956}"/>
                </a:ext>
              </a:extLst>
            </p:cNvPr>
            <p:cNvSpPr/>
            <p:nvPr/>
          </p:nvSpPr>
          <p:spPr>
            <a:xfrm>
              <a:off x="6357400" y="2472750"/>
              <a:ext cx="725" cy="500"/>
            </a:xfrm>
            <a:custGeom>
              <a:avLst/>
              <a:gdLst/>
              <a:ahLst/>
              <a:cxnLst/>
              <a:rect l="l" t="t" r="r" b="b"/>
              <a:pathLst>
                <a:path w="28" h="20" extrusionOk="0">
                  <a:moveTo>
                    <a:pt x="22" y="1"/>
                  </a:moveTo>
                  <a:lnTo>
                    <a:pt x="22" y="1"/>
                  </a:lnTo>
                  <a:cubicBezTo>
                    <a:pt x="3" y="15"/>
                    <a:pt x="1" y="20"/>
                    <a:pt x="4" y="20"/>
                  </a:cubicBezTo>
                  <a:cubicBezTo>
                    <a:pt x="10" y="20"/>
                    <a:pt x="29" y="8"/>
                    <a:pt x="2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2" name="Google Shape;5041;p60">
              <a:extLst>
                <a:ext uri="{FF2B5EF4-FFF2-40B4-BE49-F238E27FC236}">
                  <a16:creationId xmlns:a16="http://schemas.microsoft.com/office/drawing/2014/main" id="{2B1E3011-74BB-2822-C201-4CFDD309DAF4}"/>
                </a:ext>
              </a:extLst>
            </p:cNvPr>
            <p:cNvSpPr/>
            <p:nvPr/>
          </p:nvSpPr>
          <p:spPr>
            <a:xfrm>
              <a:off x="6357025" y="2473650"/>
              <a:ext cx="1225" cy="25"/>
            </a:xfrm>
            <a:custGeom>
              <a:avLst/>
              <a:gdLst/>
              <a:ahLst/>
              <a:cxnLst/>
              <a:rect l="l" t="t" r="r" b="b"/>
              <a:pathLst>
                <a:path w="49" h="1" extrusionOk="0">
                  <a:moveTo>
                    <a:pt x="48" y="0"/>
                  </a:moveTo>
                  <a:cubicBezTo>
                    <a:pt x="1" y="0"/>
                    <a:pt x="48" y="0"/>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3" name="Google Shape;5042;p60">
              <a:extLst>
                <a:ext uri="{FF2B5EF4-FFF2-40B4-BE49-F238E27FC236}">
                  <a16:creationId xmlns:a16="http://schemas.microsoft.com/office/drawing/2014/main" id="{8247C1CE-C79D-9408-0FE3-57119317848F}"/>
                </a:ext>
              </a:extLst>
            </p:cNvPr>
            <p:cNvSpPr/>
            <p:nvPr/>
          </p:nvSpPr>
          <p:spPr>
            <a:xfrm>
              <a:off x="6357325" y="2471850"/>
              <a:ext cx="25" cy="625"/>
            </a:xfrm>
            <a:custGeom>
              <a:avLst/>
              <a:gdLst/>
              <a:ahLst/>
              <a:cxnLst/>
              <a:rect l="l" t="t" r="r" b="b"/>
              <a:pathLst>
                <a:path w="1" h="25" extrusionOk="0">
                  <a:moveTo>
                    <a:pt x="1" y="1"/>
                  </a:moveTo>
                  <a:cubicBezTo>
                    <a:pt x="1" y="13"/>
                    <a:pt x="1" y="13"/>
                    <a:pt x="1" y="25"/>
                  </a:cubicBezTo>
                  <a:cubicBezTo>
                    <a:pt x="1" y="13"/>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4" name="Google Shape;5043;p60">
              <a:extLst>
                <a:ext uri="{FF2B5EF4-FFF2-40B4-BE49-F238E27FC236}">
                  <a16:creationId xmlns:a16="http://schemas.microsoft.com/office/drawing/2014/main" id="{C202FC58-ED7A-A9DD-D685-8C4430C94744}"/>
                </a:ext>
              </a:extLst>
            </p:cNvPr>
            <p:cNvSpPr/>
            <p:nvPr/>
          </p:nvSpPr>
          <p:spPr>
            <a:xfrm>
              <a:off x="6358525" y="2473050"/>
              <a:ext cx="325" cy="25"/>
            </a:xfrm>
            <a:custGeom>
              <a:avLst/>
              <a:gdLst/>
              <a:ahLst/>
              <a:cxnLst/>
              <a:rect l="l" t="t" r="r" b="b"/>
              <a:pathLst>
                <a:path w="13" h="1" extrusionOk="0">
                  <a:moveTo>
                    <a:pt x="0" y="1"/>
                  </a:moveTo>
                  <a:lnTo>
                    <a:pt x="0" y="1"/>
                  </a:ln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5" name="Google Shape;5044;p60">
              <a:extLst>
                <a:ext uri="{FF2B5EF4-FFF2-40B4-BE49-F238E27FC236}">
                  <a16:creationId xmlns:a16="http://schemas.microsoft.com/office/drawing/2014/main" id="{24AD76E5-043C-8AC5-63C4-0A9E51FEB8E9}"/>
                </a:ext>
              </a:extLst>
            </p:cNvPr>
            <p:cNvSpPr/>
            <p:nvPr/>
          </p:nvSpPr>
          <p:spPr>
            <a:xfrm>
              <a:off x="6358075" y="2473050"/>
              <a:ext cx="475" cy="475"/>
            </a:xfrm>
            <a:custGeom>
              <a:avLst/>
              <a:gdLst/>
              <a:ahLst/>
              <a:cxnLst/>
              <a:rect l="l" t="t" r="r" b="b"/>
              <a:pathLst>
                <a:path w="19" h="19" extrusionOk="0">
                  <a:moveTo>
                    <a:pt x="18" y="1"/>
                  </a:moveTo>
                  <a:lnTo>
                    <a:pt x="18" y="1"/>
                  </a:lnTo>
                  <a:cubicBezTo>
                    <a:pt x="0" y="13"/>
                    <a:pt x="0" y="18"/>
                    <a:pt x="5" y="18"/>
                  </a:cubicBezTo>
                  <a:cubicBezTo>
                    <a:pt x="9" y="18"/>
                    <a:pt x="18" y="13"/>
                    <a:pt x="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6" name="Google Shape;5045;p60">
              <a:extLst>
                <a:ext uri="{FF2B5EF4-FFF2-40B4-BE49-F238E27FC236}">
                  <a16:creationId xmlns:a16="http://schemas.microsoft.com/office/drawing/2014/main" id="{4E33317B-C069-F3B8-F6AF-2A2A7F74C4CF}"/>
                </a:ext>
              </a:extLst>
            </p:cNvPr>
            <p:cNvSpPr/>
            <p:nvPr/>
          </p:nvSpPr>
          <p:spPr>
            <a:xfrm>
              <a:off x="6351975" y="2471850"/>
              <a:ext cx="3600" cy="3600"/>
            </a:xfrm>
            <a:custGeom>
              <a:avLst/>
              <a:gdLst/>
              <a:ahLst/>
              <a:cxnLst/>
              <a:rect l="l" t="t" r="r" b="b"/>
              <a:pathLst>
                <a:path w="144" h="144" extrusionOk="0">
                  <a:moveTo>
                    <a:pt x="27" y="118"/>
                  </a:moveTo>
                  <a:cubicBezTo>
                    <a:pt x="19" y="121"/>
                    <a:pt x="10" y="130"/>
                    <a:pt x="0" y="144"/>
                  </a:cubicBezTo>
                  <a:cubicBezTo>
                    <a:pt x="19" y="132"/>
                    <a:pt x="28" y="123"/>
                    <a:pt x="27" y="118"/>
                  </a:cubicBezTo>
                  <a:close/>
                  <a:moveTo>
                    <a:pt x="143" y="1"/>
                  </a:moveTo>
                  <a:lnTo>
                    <a:pt x="143" y="1"/>
                  </a:lnTo>
                  <a:cubicBezTo>
                    <a:pt x="143" y="1"/>
                    <a:pt x="108" y="72"/>
                    <a:pt x="96" y="84"/>
                  </a:cubicBezTo>
                  <a:cubicBezTo>
                    <a:pt x="96" y="84"/>
                    <a:pt x="96" y="84"/>
                    <a:pt x="84" y="96"/>
                  </a:cubicBezTo>
                  <a:cubicBezTo>
                    <a:pt x="84" y="84"/>
                    <a:pt x="84" y="84"/>
                    <a:pt x="84" y="84"/>
                  </a:cubicBezTo>
                  <a:cubicBezTo>
                    <a:pt x="72" y="78"/>
                    <a:pt x="63" y="66"/>
                    <a:pt x="51" y="66"/>
                  </a:cubicBezTo>
                  <a:cubicBezTo>
                    <a:pt x="39" y="66"/>
                    <a:pt x="24" y="78"/>
                    <a:pt x="0" y="120"/>
                  </a:cubicBezTo>
                  <a:cubicBezTo>
                    <a:pt x="10" y="117"/>
                    <a:pt x="17" y="115"/>
                    <a:pt x="21" y="115"/>
                  </a:cubicBezTo>
                  <a:cubicBezTo>
                    <a:pt x="25" y="115"/>
                    <a:pt x="27" y="116"/>
                    <a:pt x="27" y="118"/>
                  </a:cubicBezTo>
                  <a:lnTo>
                    <a:pt x="27" y="118"/>
                  </a:lnTo>
                  <a:cubicBezTo>
                    <a:pt x="29" y="117"/>
                    <a:pt x="31" y="117"/>
                    <a:pt x="33" y="117"/>
                  </a:cubicBezTo>
                  <a:cubicBezTo>
                    <a:pt x="42" y="117"/>
                    <a:pt x="48" y="126"/>
                    <a:pt x="48" y="144"/>
                  </a:cubicBezTo>
                  <a:cubicBezTo>
                    <a:pt x="96" y="108"/>
                    <a:pt x="131" y="61"/>
                    <a:pt x="14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7" name="Google Shape;5046;p60">
              <a:extLst>
                <a:ext uri="{FF2B5EF4-FFF2-40B4-BE49-F238E27FC236}">
                  <a16:creationId xmlns:a16="http://schemas.microsoft.com/office/drawing/2014/main" id="{CD6B2EEB-8A35-64C2-E22D-3803B632A836}"/>
                </a:ext>
              </a:extLst>
            </p:cNvPr>
            <p:cNvSpPr/>
            <p:nvPr/>
          </p:nvSpPr>
          <p:spPr>
            <a:xfrm>
              <a:off x="6354050" y="2473950"/>
              <a:ext cx="325" cy="325"/>
            </a:xfrm>
            <a:custGeom>
              <a:avLst/>
              <a:gdLst/>
              <a:ahLst/>
              <a:cxnLst/>
              <a:rect l="l" t="t" r="r" b="b"/>
              <a:pathLst>
                <a:path w="13" h="13" extrusionOk="0">
                  <a:moveTo>
                    <a:pt x="1" y="0"/>
                  </a:moveTo>
                  <a:cubicBezTo>
                    <a:pt x="1" y="0"/>
                    <a:pt x="1" y="0"/>
                    <a:pt x="1" y="12"/>
                  </a:cubicBezTo>
                  <a:cubicBezTo>
                    <a:pt x="1" y="0"/>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8" name="Google Shape;5047;p60">
              <a:extLst>
                <a:ext uri="{FF2B5EF4-FFF2-40B4-BE49-F238E27FC236}">
                  <a16:creationId xmlns:a16="http://schemas.microsoft.com/office/drawing/2014/main" id="{78726530-41A8-778A-96AB-BBF152BFBD12}"/>
                </a:ext>
              </a:extLst>
            </p:cNvPr>
            <p:cNvSpPr/>
            <p:nvPr/>
          </p:nvSpPr>
          <p:spPr>
            <a:xfrm>
              <a:off x="6356150" y="2471650"/>
              <a:ext cx="375" cy="825"/>
            </a:xfrm>
            <a:custGeom>
              <a:avLst/>
              <a:gdLst/>
              <a:ahLst/>
              <a:cxnLst/>
              <a:rect l="l" t="t" r="r" b="b"/>
              <a:pathLst>
                <a:path w="15" h="33" extrusionOk="0">
                  <a:moveTo>
                    <a:pt x="7" y="0"/>
                  </a:moveTo>
                  <a:lnTo>
                    <a:pt x="7" y="0"/>
                  </a:lnTo>
                  <a:cubicBezTo>
                    <a:pt x="4" y="0"/>
                    <a:pt x="0" y="9"/>
                    <a:pt x="0" y="33"/>
                  </a:cubicBezTo>
                  <a:cubicBezTo>
                    <a:pt x="14" y="19"/>
                    <a:pt x="12"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9" name="Google Shape;5048;p60">
              <a:extLst>
                <a:ext uri="{FF2B5EF4-FFF2-40B4-BE49-F238E27FC236}">
                  <a16:creationId xmlns:a16="http://schemas.microsoft.com/office/drawing/2014/main" id="{D82247EA-7FF8-A137-CD5B-EDBAA3813D82}"/>
                </a:ext>
              </a:extLst>
            </p:cNvPr>
            <p:cNvSpPr/>
            <p:nvPr/>
          </p:nvSpPr>
          <p:spPr>
            <a:xfrm>
              <a:off x="6355550" y="2472550"/>
              <a:ext cx="2325" cy="1725"/>
            </a:xfrm>
            <a:custGeom>
              <a:avLst/>
              <a:gdLst/>
              <a:ahLst/>
              <a:cxnLst/>
              <a:rect l="l" t="t" r="r" b="b"/>
              <a:pathLst>
                <a:path w="93" h="69" extrusionOk="0">
                  <a:moveTo>
                    <a:pt x="43" y="0"/>
                  </a:moveTo>
                  <a:cubicBezTo>
                    <a:pt x="31" y="0"/>
                    <a:pt x="16" y="14"/>
                    <a:pt x="0" y="68"/>
                  </a:cubicBezTo>
                  <a:lnTo>
                    <a:pt x="12" y="68"/>
                  </a:lnTo>
                  <a:cubicBezTo>
                    <a:pt x="33" y="47"/>
                    <a:pt x="93" y="7"/>
                    <a:pt x="71" y="7"/>
                  </a:cubicBezTo>
                  <a:cubicBezTo>
                    <a:pt x="69" y="7"/>
                    <a:pt x="65" y="7"/>
                    <a:pt x="60" y="9"/>
                  </a:cubicBezTo>
                  <a:cubicBezTo>
                    <a:pt x="56" y="4"/>
                    <a:pt x="50" y="0"/>
                    <a:pt x="4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0" name="Google Shape;5049;p60">
              <a:extLst>
                <a:ext uri="{FF2B5EF4-FFF2-40B4-BE49-F238E27FC236}">
                  <a16:creationId xmlns:a16="http://schemas.microsoft.com/office/drawing/2014/main" id="{044DE45A-835E-B658-24B7-6091869E4BF7}"/>
                </a:ext>
              </a:extLst>
            </p:cNvPr>
            <p:cNvSpPr/>
            <p:nvPr/>
          </p:nvSpPr>
          <p:spPr>
            <a:xfrm>
              <a:off x="6358275" y="2475725"/>
              <a:ext cx="1225" cy="1975"/>
            </a:xfrm>
            <a:custGeom>
              <a:avLst/>
              <a:gdLst/>
              <a:ahLst/>
              <a:cxnLst/>
              <a:rect l="l" t="t" r="r" b="b"/>
              <a:pathLst>
                <a:path w="49" h="79" extrusionOk="0">
                  <a:moveTo>
                    <a:pt x="34" y="1"/>
                  </a:moveTo>
                  <a:cubicBezTo>
                    <a:pt x="8" y="45"/>
                    <a:pt x="1" y="69"/>
                    <a:pt x="14" y="69"/>
                  </a:cubicBezTo>
                  <a:cubicBezTo>
                    <a:pt x="18" y="69"/>
                    <a:pt x="25" y="66"/>
                    <a:pt x="34" y="60"/>
                  </a:cubicBezTo>
                  <a:cubicBezTo>
                    <a:pt x="39" y="73"/>
                    <a:pt x="42" y="78"/>
                    <a:pt x="44" y="78"/>
                  </a:cubicBezTo>
                  <a:cubicBezTo>
                    <a:pt x="49" y="78"/>
                    <a:pt x="34" y="10"/>
                    <a:pt x="3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1" name="Google Shape;5050;p60">
              <a:extLst>
                <a:ext uri="{FF2B5EF4-FFF2-40B4-BE49-F238E27FC236}">
                  <a16:creationId xmlns:a16="http://schemas.microsoft.com/office/drawing/2014/main" id="{E3CF1F56-4E9C-A349-C44E-25442401ACF7}"/>
                </a:ext>
              </a:extLst>
            </p:cNvPr>
            <p:cNvSpPr/>
            <p:nvPr/>
          </p:nvSpPr>
          <p:spPr>
            <a:xfrm>
              <a:off x="6356875" y="2475325"/>
              <a:ext cx="775" cy="800"/>
            </a:xfrm>
            <a:custGeom>
              <a:avLst/>
              <a:gdLst/>
              <a:ahLst/>
              <a:cxnLst/>
              <a:rect l="l" t="t" r="r" b="b"/>
              <a:pathLst>
                <a:path w="31" h="32" extrusionOk="0">
                  <a:moveTo>
                    <a:pt x="28" y="1"/>
                  </a:moveTo>
                  <a:cubicBezTo>
                    <a:pt x="22" y="1"/>
                    <a:pt x="1" y="32"/>
                    <a:pt x="5" y="32"/>
                  </a:cubicBezTo>
                  <a:cubicBezTo>
                    <a:pt x="6" y="32"/>
                    <a:pt x="14" y="25"/>
                    <a:pt x="31" y="5"/>
                  </a:cubicBezTo>
                  <a:cubicBezTo>
                    <a:pt x="31" y="2"/>
                    <a:pt x="30" y="1"/>
                    <a:pt x="2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2" name="Google Shape;5051;p60">
              <a:extLst>
                <a:ext uri="{FF2B5EF4-FFF2-40B4-BE49-F238E27FC236}">
                  <a16:creationId xmlns:a16="http://schemas.microsoft.com/office/drawing/2014/main" id="{D87622C0-2C22-B0A1-CF52-BB2CCAB30A08}"/>
                </a:ext>
              </a:extLst>
            </p:cNvPr>
            <p:cNvSpPr/>
            <p:nvPr/>
          </p:nvSpPr>
          <p:spPr>
            <a:xfrm>
              <a:off x="6355800" y="2470675"/>
              <a:ext cx="400" cy="1075"/>
            </a:xfrm>
            <a:custGeom>
              <a:avLst/>
              <a:gdLst/>
              <a:ahLst/>
              <a:cxnLst/>
              <a:rect l="l" t="t" r="r" b="b"/>
              <a:pathLst>
                <a:path w="16" h="43" extrusionOk="0">
                  <a:moveTo>
                    <a:pt x="16" y="1"/>
                  </a:moveTo>
                  <a:lnTo>
                    <a:pt x="16" y="1"/>
                  </a:lnTo>
                  <a:cubicBezTo>
                    <a:pt x="16" y="1"/>
                    <a:pt x="12" y="10"/>
                    <a:pt x="2" y="36"/>
                  </a:cubicBezTo>
                  <a:cubicBezTo>
                    <a:pt x="1" y="41"/>
                    <a:pt x="0" y="42"/>
                    <a:pt x="0" y="42"/>
                  </a:cubicBezTo>
                  <a:cubicBezTo>
                    <a:pt x="1" y="42"/>
                    <a:pt x="16"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3" name="Google Shape;5052;p60">
              <a:extLst>
                <a:ext uri="{FF2B5EF4-FFF2-40B4-BE49-F238E27FC236}">
                  <a16:creationId xmlns:a16="http://schemas.microsoft.com/office/drawing/2014/main" id="{9E5064C5-D4D0-C2D3-A16B-3C1AE27F8C0E}"/>
                </a:ext>
              </a:extLst>
            </p:cNvPr>
            <p:cNvSpPr/>
            <p:nvPr/>
          </p:nvSpPr>
          <p:spPr>
            <a:xfrm>
              <a:off x="6354950" y="2470675"/>
              <a:ext cx="1225" cy="25"/>
            </a:xfrm>
            <a:custGeom>
              <a:avLst/>
              <a:gdLst/>
              <a:ahLst/>
              <a:cxnLst/>
              <a:rect l="l" t="t" r="r" b="b"/>
              <a:pathLst>
                <a:path w="49" h="1" extrusionOk="0">
                  <a:moveTo>
                    <a:pt x="12" y="0"/>
                  </a:moveTo>
                  <a:cubicBezTo>
                    <a:pt x="0" y="0"/>
                    <a:pt x="48"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4" name="Google Shape;5053;p60">
              <a:extLst>
                <a:ext uri="{FF2B5EF4-FFF2-40B4-BE49-F238E27FC236}">
                  <a16:creationId xmlns:a16="http://schemas.microsoft.com/office/drawing/2014/main" id="{8BC0BB52-BEB7-4DB1-6F01-0C59758162DB}"/>
                </a:ext>
              </a:extLst>
            </p:cNvPr>
            <p:cNvSpPr/>
            <p:nvPr/>
          </p:nvSpPr>
          <p:spPr>
            <a:xfrm>
              <a:off x="6340575" y="2447725"/>
              <a:ext cx="400" cy="650"/>
            </a:xfrm>
            <a:custGeom>
              <a:avLst/>
              <a:gdLst/>
              <a:ahLst/>
              <a:cxnLst/>
              <a:rect l="l" t="t" r="r" b="b"/>
              <a:pathLst>
                <a:path w="16" h="26" extrusionOk="0">
                  <a:moveTo>
                    <a:pt x="4" y="1"/>
                  </a:moveTo>
                  <a:lnTo>
                    <a:pt x="4" y="1"/>
                  </a:lnTo>
                  <a:cubicBezTo>
                    <a:pt x="0" y="1"/>
                    <a:pt x="1" y="11"/>
                    <a:pt x="16" y="25"/>
                  </a:cubicBezTo>
                  <a:cubicBezTo>
                    <a:pt x="16" y="13"/>
                    <a:pt x="16" y="13"/>
                    <a:pt x="16" y="13"/>
                  </a:cubicBezTo>
                  <a:cubicBezTo>
                    <a:pt x="11" y="4"/>
                    <a:pt x="7"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5" name="Google Shape;5054;p60">
              <a:extLst>
                <a:ext uri="{FF2B5EF4-FFF2-40B4-BE49-F238E27FC236}">
                  <a16:creationId xmlns:a16="http://schemas.microsoft.com/office/drawing/2014/main" id="{045773A5-7DE0-93A8-D40C-491FAF7BF4A5}"/>
                </a:ext>
              </a:extLst>
            </p:cNvPr>
            <p:cNvSpPr/>
            <p:nvPr/>
          </p:nvSpPr>
          <p:spPr>
            <a:xfrm>
              <a:off x="6323350" y="2459825"/>
              <a:ext cx="425" cy="575"/>
            </a:xfrm>
            <a:custGeom>
              <a:avLst/>
              <a:gdLst/>
              <a:ahLst/>
              <a:cxnLst/>
              <a:rect l="l" t="t" r="r" b="b"/>
              <a:pathLst>
                <a:path w="17" h="23" extrusionOk="0">
                  <a:moveTo>
                    <a:pt x="16" y="1"/>
                  </a:moveTo>
                  <a:cubicBezTo>
                    <a:pt x="15" y="1"/>
                    <a:pt x="12" y="5"/>
                    <a:pt x="2" y="18"/>
                  </a:cubicBezTo>
                  <a:cubicBezTo>
                    <a:pt x="1" y="21"/>
                    <a:pt x="0" y="23"/>
                    <a:pt x="1" y="23"/>
                  </a:cubicBezTo>
                  <a:cubicBezTo>
                    <a:pt x="2" y="23"/>
                    <a:pt x="17"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6" name="Google Shape;5055;p60">
              <a:extLst>
                <a:ext uri="{FF2B5EF4-FFF2-40B4-BE49-F238E27FC236}">
                  <a16:creationId xmlns:a16="http://schemas.microsoft.com/office/drawing/2014/main" id="{2F256BCC-FA63-41FB-A201-468FC8D70B36}"/>
                </a:ext>
              </a:extLst>
            </p:cNvPr>
            <p:cNvSpPr/>
            <p:nvPr/>
          </p:nvSpPr>
          <p:spPr>
            <a:xfrm>
              <a:off x="6299875" y="2461750"/>
              <a:ext cx="25" cy="900"/>
            </a:xfrm>
            <a:custGeom>
              <a:avLst/>
              <a:gdLst/>
              <a:ahLst/>
              <a:cxnLst/>
              <a:rect l="l" t="t" r="r" b="b"/>
              <a:pathLst>
                <a:path w="1" h="36" extrusionOk="0">
                  <a:moveTo>
                    <a:pt x="1" y="0"/>
                  </a:moveTo>
                  <a:lnTo>
                    <a:pt x="1" y="36"/>
                  </a:lnTo>
                  <a:cubicBezTo>
                    <a:pt x="1" y="36"/>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7" name="Google Shape;5056;p60">
              <a:extLst>
                <a:ext uri="{FF2B5EF4-FFF2-40B4-BE49-F238E27FC236}">
                  <a16:creationId xmlns:a16="http://schemas.microsoft.com/office/drawing/2014/main" id="{3F2D0207-C94A-2054-0EE6-D395C2785F02}"/>
                </a:ext>
              </a:extLst>
            </p:cNvPr>
            <p:cNvSpPr/>
            <p:nvPr/>
          </p:nvSpPr>
          <p:spPr>
            <a:xfrm>
              <a:off x="6353175" y="2468600"/>
              <a:ext cx="300" cy="300"/>
            </a:xfrm>
            <a:custGeom>
              <a:avLst/>
              <a:gdLst/>
              <a:ahLst/>
              <a:cxnLst/>
              <a:rect l="l" t="t" r="r" b="b"/>
              <a:pathLst>
                <a:path w="12" h="12" extrusionOk="0">
                  <a:moveTo>
                    <a:pt x="0" y="0"/>
                  </a:moveTo>
                  <a:cubicBezTo>
                    <a:pt x="0" y="0"/>
                    <a:pt x="0" y="12"/>
                    <a:pt x="0" y="12"/>
                  </a:cubicBezTo>
                  <a:cubicBezTo>
                    <a:pt x="0"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8" name="Google Shape;5057;p60">
              <a:extLst>
                <a:ext uri="{FF2B5EF4-FFF2-40B4-BE49-F238E27FC236}">
                  <a16:creationId xmlns:a16="http://schemas.microsoft.com/office/drawing/2014/main" id="{748039D1-F26E-3D86-9033-C2D6FD6D1D6A}"/>
                </a:ext>
              </a:extLst>
            </p:cNvPr>
            <p:cNvSpPr/>
            <p:nvPr/>
          </p:nvSpPr>
          <p:spPr>
            <a:xfrm>
              <a:off x="6352875" y="2468000"/>
              <a:ext cx="25" cy="625"/>
            </a:xfrm>
            <a:custGeom>
              <a:avLst/>
              <a:gdLst/>
              <a:ahLst/>
              <a:cxnLst/>
              <a:rect l="l" t="t" r="r" b="b"/>
              <a:pathLst>
                <a:path w="1" h="25" extrusionOk="0">
                  <a:moveTo>
                    <a:pt x="0" y="24"/>
                  </a:moveTo>
                  <a:cubicBezTo>
                    <a:pt x="0" y="24"/>
                    <a:pt x="0" y="0"/>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9" name="Google Shape;5058;p60">
              <a:extLst>
                <a:ext uri="{FF2B5EF4-FFF2-40B4-BE49-F238E27FC236}">
                  <a16:creationId xmlns:a16="http://schemas.microsoft.com/office/drawing/2014/main" id="{DF9EE1B9-D640-7CDB-9A0D-D26DD471369B}"/>
                </a:ext>
              </a:extLst>
            </p:cNvPr>
            <p:cNvSpPr/>
            <p:nvPr/>
          </p:nvSpPr>
          <p:spPr>
            <a:xfrm>
              <a:off x="6291850" y="2465325"/>
              <a:ext cx="325" cy="225"/>
            </a:xfrm>
            <a:custGeom>
              <a:avLst/>
              <a:gdLst/>
              <a:ahLst/>
              <a:cxnLst/>
              <a:rect l="l" t="t" r="r" b="b"/>
              <a:pathLst>
                <a:path w="13" h="9" extrusionOk="0">
                  <a:moveTo>
                    <a:pt x="0" y="0"/>
                  </a:moveTo>
                  <a:cubicBezTo>
                    <a:pt x="6" y="6"/>
                    <a:pt x="9" y="9"/>
                    <a:pt x="11" y="9"/>
                  </a:cubicBezTo>
                  <a:cubicBezTo>
                    <a:pt x="12" y="9"/>
                    <a:pt x="12" y="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0" name="Google Shape;5059;p60">
              <a:extLst>
                <a:ext uri="{FF2B5EF4-FFF2-40B4-BE49-F238E27FC236}">
                  <a16:creationId xmlns:a16="http://schemas.microsoft.com/office/drawing/2014/main" id="{D01E0F36-4063-3235-B4A3-BFDC9D3CA1F6}"/>
                </a:ext>
              </a:extLst>
            </p:cNvPr>
            <p:cNvSpPr/>
            <p:nvPr/>
          </p:nvSpPr>
          <p:spPr>
            <a:xfrm>
              <a:off x="6334400" y="2462050"/>
              <a:ext cx="25" cy="1200"/>
            </a:xfrm>
            <a:custGeom>
              <a:avLst/>
              <a:gdLst/>
              <a:ahLst/>
              <a:cxnLst/>
              <a:rect l="l" t="t" r="r" b="b"/>
              <a:pathLst>
                <a:path w="1" h="48" extrusionOk="0">
                  <a:moveTo>
                    <a:pt x="1" y="0"/>
                  </a:moveTo>
                  <a:cubicBezTo>
                    <a:pt x="1" y="24"/>
                    <a:pt x="1" y="4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1" name="Google Shape;5060;p60">
              <a:extLst>
                <a:ext uri="{FF2B5EF4-FFF2-40B4-BE49-F238E27FC236}">
                  <a16:creationId xmlns:a16="http://schemas.microsoft.com/office/drawing/2014/main" id="{F0EEFF30-3559-5E2B-A1AD-24A2705F7896}"/>
                </a:ext>
              </a:extLst>
            </p:cNvPr>
            <p:cNvSpPr/>
            <p:nvPr/>
          </p:nvSpPr>
          <p:spPr>
            <a:xfrm>
              <a:off x="6334300" y="2459000"/>
              <a:ext cx="425" cy="3075"/>
            </a:xfrm>
            <a:custGeom>
              <a:avLst/>
              <a:gdLst/>
              <a:ahLst/>
              <a:cxnLst/>
              <a:rect l="l" t="t" r="r" b="b"/>
              <a:pathLst>
                <a:path w="17" h="123" extrusionOk="0">
                  <a:moveTo>
                    <a:pt x="3" y="0"/>
                  </a:moveTo>
                  <a:cubicBezTo>
                    <a:pt x="1" y="0"/>
                    <a:pt x="1" y="17"/>
                    <a:pt x="5" y="63"/>
                  </a:cubicBezTo>
                  <a:cubicBezTo>
                    <a:pt x="5" y="86"/>
                    <a:pt x="5" y="110"/>
                    <a:pt x="5" y="122"/>
                  </a:cubicBezTo>
                  <a:cubicBezTo>
                    <a:pt x="5" y="105"/>
                    <a:pt x="5" y="94"/>
                    <a:pt x="10" y="94"/>
                  </a:cubicBezTo>
                  <a:cubicBezTo>
                    <a:pt x="11" y="94"/>
                    <a:pt x="14" y="95"/>
                    <a:pt x="17" y="98"/>
                  </a:cubicBezTo>
                  <a:cubicBezTo>
                    <a:pt x="17" y="74"/>
                    <a:pt x="6"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2" name="Google Shape;5061;p60">
              <a:extLst>
                <a:ext uri="{FF2B5EF4-FFF2-40B4-BE49-F238E27FC236}">
                  <a16:creationId xmlns:a16="http://schemas.microsoft.com/office/drawing/2014/main" id="{80529CA3-3B10-3AD7-CD2F-051B638DB009}"/>
                </a:ext>
              </a:extLst>
            </p:cNvPr>
            <p:cNvSpPr/>
            <p:nvPr/>
          </p:nvSpPr>
          <p:spPr>
            <a:xfrm>
              <a:off x="6299875" y="2461450"/>
              <a:ext cx="25" cy="625"/>
            </a:xfrm>
            <a:custGeom>
              <a:avLst/>
              <a:gdLst/>
              <a:ahLst/>
              <a:cxnLst/>
              <a:rect l="l" t="t" r="r" b="b"/>
              <a:pathLst>
                <a:path w="1" h="25" extrusionOk="0">
                  <a:moveTo>
                    <a:pt x="1" y="0"/>
                  </a:moveTo>
                  <a:cubicBezTo>
                    <a:pt x="1" y="24"/>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3" name="Google Shape;5062;p60">
              <a:extLst>
                <a:ext uri="{FF2B5EF4-FFF2-40B4-BE49-F238E27FC236}">
                  <a16:creationId xmlns:a16="http://schemas.microsoft.com/office/drawing/2014/main" id="{78D9F77D-0C08-20BF-E527-DB90F18AB064}"/>
                </a:ext>
              </a:extLst>
            </p:cNvPr>
            <p:cNvSpPr/>
            <p:nvPr/>
          </p:nvSpPr>
          <p:spPr>
            <a:xfrm>
              <a:off x="6354050" y="2469325"/>
              <a:ext cx="400" cy="475"/>
            </a:xfrm>
            <a:custGeom>
              <a:avLst/>
              <a:gdLst/>
              <a:ahLst/>
              <a:cxnLst/>
              <a:rect l="l" t="t" r="r" b="b"/>
              <a:pathLst>
                <a:path w="16" h="19" extrusionOk="0">
                  <a:moveTo>
                    <a:pt x="14" y="1"/>
                  </a:moveTo>
                  <a:cubicBezTo>
                    <a:pt x="13" y="1"/>
                    <a:pt x="7" y="7"/>
                    <a:pt x="1" y="19"/>
                  </a:cubicBezTo>
                  <a:cubicBezTo>
                    <a:pt x="13" y="7"/>
                    <a:pt x="16"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4" name="Google Shape;5063;p60">
              <a:extLst>
                <a:ext uri="{FF2B5EF4-FFF2-40B4-BE49-F238E27FC236}">
                  <a16:creationId xmlns:a16="http://schemas.microsoft.com/office/drawing/2014/main" id="{8D3B984A-BF77-C39A-803A-D225757A0DF0}"/>
                </a:ext>
              </a:extLst>
            </p:cNvPr>
            <p:cNvSpPr/>
            <p:nvPr/>
          </p:nvSpPr>
          <p:spPr>
            <a:xfrm>
              <a:off x="6353875" y="2475675"/>
              <a:ext cx="600" cy="375"/>
            </a:xfrm>
            <a:custGeom>
              <a:avLst/>
              <a:gdLst/>
              <a:ahLst/>
              <a:cxnLst/>
              <a:rect l="l" t="t" r="r" b="b"/>
              <a:pathLst>
                <a:path w="24" h="15" extrusionOk="0">
                  <a:moveTo>
                    <a:pt x="19" y="1"/>
                  </a:moveTo>
                  <a:cubicBezTo>
                    <a:pt x="14" y="1"/>
                    <a:pt x="1" y="8"/>
                    <a:pt x="8" y="15"/>
                  </a:cubicBezTo>
                  <a:cubicBezTo>
                    <a:pt x="23" y="5"/>
                    <a:pt x="23" y="1"/>
                    <a:pt x="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5" name="Google Shape;5064;p60">
              <a:extLst>
                <a:ext uri="{FF2B5EF4-FFF2-40B4-BE49-F238E27FC236}">
                  <a16:creationId xmlns:a16="http://schemas.microsoft.com/office/drawing/2014/main" id="{4C58F70F-8C9D-39E1-3FD1-CF11848E3A38}"/>
                </a:ext>
              </a:extLst>
            </p:cNvPr>
            <p:cNvSpPr/>
            <p:nvPr/>
          </p:nvSpPr>
          <p:spPr>
            <a:xfrm>
              <a:off x="6352525" y="2471825"/>
              <a:ext cx="1525" cy="525"/>
            </a:xfrm>
            <a:custGeom>
              <a:avLst/>
              <a:gdLst/>
              <a:ahLst/>
              <a:cxnLst/>
              <a:rect l="l" t="t" r="r" b="b"/>
              <a:pathLst>
                <a:path w="61" h="21" extrusionOk="0">
                  <a:moveTo>
                    <a:pt x="32" y="0"/>
                  </a:moveTo>
                  <a:cubicBezTo>
                    <a:pt x="28" y="0"/>
                    <a:pt x="22" y="1"/>
                    <a:pt x="14" y="2"/>
                  </a:cubicBezTo>
                  <a:cubicBezTo>
                    <a:pt x="0" y="16"/>
                    <a:pt x="2" y="21"/>
                    <a:pt x="8" y="21"/>
                  </a:cubicBezTo>
                  <a:cubicBezTo>
                    <a:pt x="23" y="21"/>
                    <a:pt x="61" y="0"/>
                    <a:pt x="3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6" name="Google Shape;5065;p60">
              <a:extLst>
                <a:ext uri="{FF2B5EF4-FFF2-40B4-BE49-F238E27FC236}">
                  <a16:creationId xmlns:a16="http://schemas.microsoft.com/office/drawing/2014/main" id="{5EB7AED0-E014-6663-FB07-9BC895FF280F}"/>
                </a:ext>
              </a:extLst>
            </p:cNvPr>
            <p:cNvSpPr/>
            <p:nvPr/>
          </p:nvSpPr>
          <p:spPr>
            <a:xfrm>
              <a:off x="6353175" y="2472450"/>
              <a:ext cx="600" cy="325"/>
            </a:xfrm>
            <a:custGeom>
              <a:avLst/>
              <a:gdLst/>
              <a:ahLst/>
              <a:cxnLst/>
              <a:rect l="l" t="t" r="r" b="b"/>
              <a:pathLst>
                <a:path w="24" h="13" extrusionOk="0">
                  <a:moveTo>
                    <a:pt x="0" y="1"/>
                  </a:moveTo>
                  <a:cubicBezTo>
                    <a:pt x="0" y="1"/>
                    <a:pt x="0" y="13"/>
                    <a:pt x="12" y="13"/>
                  </a:cubicBezTo>
                  <a:cubicBezTo>
                    <a:pt x="24"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7" name="Google Shape;5066;p60">
              <a:extLst>
                <a:ext uri="{FF2B5EF4-FFF2-40B4-BE49-F238E27FC236}">
                  <a16:creationId xmlns:a16="http://schemas.microsoft.com/office/drawing/2014/main" id="{CEBF7014-EB92-74EA-5FCF-2300C2B18CF4}"/>
                </a:ext>
              </a:extLst>
            </p:cNvPr>
            <p:cNvSpPr/>
            <p:nvPr/>
          </p:nvSpPr>
          <p:spPr>
            <a:xfrm>
              <a:off x="6351550" y="2468025"/>
              <a:ext cx="1325" cy="600"/>
            </a:xfrm>
            <a:custGeom>
              <a:avLst/>
              <a:gdLst/>
              <a:ahLst/>
              <a:cxnLst/>
              <a:rect l="l" t="t" r="r" b="b"/>
              <a:pathLst>
                <a:path w="52" h="24" extrusionOk="0">
                  <a:moveTo>
                    <a:pt x="47" y="1"/>
                  </a:moveTo>
                  <a:cubicBezTo>
                    <a:pt x="36" y="1"/>
                    <a:pt x="1" y="15"/>
                    <a:pt x="17" y="23"/>
                  </a:cubicBezTo>
                  <a:cubicBezTo>
                    <a:pt x="17" y="23"/>
                    <a:pt x="40" y="8"/>
                    <a:pt x="43" y="8"/>
                  </a:cubicBezTo>
                  <a:lnTo>
                    <a:pt x="43" y="8"/>
                  </a:lnTo>
                  <a:cubicBezTo>
                    <a:pt x="44" y="8"/>
                    <a:pt x="44" y="9"/>
                    <a:pt x="41" y="11"/>
                  </a:cubicBezTo>
                  <a:cubicBezTo>
                    <a:pt x="52" y="4"/>
                    <a:pt x="52" y="1"/>
                    <a:pt x="4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8" name="Google Shape;5067;p60">
              <a:extLst>
                <a:ext uri="{FF2B5EF4-FFF2-40B4-BE49-F238E27FC236}">
                  <a16:creationId xmlns:a16="http://schemas.microsoft.com/office/drawing/2014/main" id="{3827B10D-7AE8-8D86-D713-D1D646ED8451}"/>
                </a:ext>
              </a:extLst>
            </p:cNvPr>
            <p:cNvSpPr/>
            <p:nvPr/>
          </p:nvSpPr>
          <p:spPr>
            <a:xfrm>
              <a:off x="6350775" y="2473050"/>
              <a:ext cx="1225" cy="1225"/>
            </a:xfrm>
            <a:custGeom>
              <a:avLst/>
              <a:gdLst/>
              <a:ahLst/>
              <a:cxnLst/>
              <a:rect l="l" t="t" r="r" b="b"/>
              <a:pathLst>
                <a:path w="49" h="49" extrusionOk="0">
                  <a:moveTo>
                    <a:pt x="48" y="1"/>
                  </a:moveTo>
                  <a:cubicBezTo>
                    <a:pt x="25" y="24"/>
                    <a:pt x="1" y="48"/>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9" name="Google Shape;5068;p60">
              <a:extLst>
                <a:ext uri="{FF2B5EF4-FFF2-40B4-BE49-F238E27FC236}">
                  <a16:creationId xmlns:a16="http://schemas.microsoft.com/office/drawing/2014/main" id="{F30530F8-5D8B-3108-3D08-031BCBBE956B}"/>
                </a:ext>
              </a:extLst>
            </p:cNvPr>
            <p:cNvSpPr/>
            <p:nvPr/>
          </p:nvSpPr>
          <p:spPr>
            <a:xfrm>
              <a:off x="6350175" y="2471575"/>
              <a:ext cx="925" cy="1200"/>
            </a:xfrm>
            <a:custGeom>
              <a:avLst/>
              <a:gdLst/>
              <a:ahLst/>
              <a:cxnLst/>
              <a:rect l="l" t="t" r="r" b="b"/>
              <a:pathLst>
                <a:path w="37" h="48" extrusionOk="0">
                  <a:moveTo>
                    <a:pt x="1" y="0"/>
                  </a:moveTo>
                  <a:cubicBezTo>
                    <a:pt x="37" y="48"/>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0" name="Google Shape;5069;p60">
              <a:extLst>
                <a:ext uri="{FF2B5EF4-FFF2-40B4-BE49-F238E27FC236}">
                  <a16:creationId xmlns:a16="http://schemas.microsoft.com/office/drawing/2014/main" id="{598604CD-17E6-10E0-91D7-18F95A9731D9}"/>
                </a:ext>
              </a:extLst>
            </p:cNvPr>
            <p:cNvSpPr/>
            <p:nvPr/>
          </p:nvSpPr>
          <p:spPr>
            <a:xfrm>
              <a:off x="6350650" y="2473050"/>
              <a:ext cx="150" cy="625"/>
            </a:xfrm>
            <a:custGeom>
              <a:avLst/>
              <a:gdLst/>
              <a:ahLst/>
              <a:cxnLst/>
              <a:rect l="l" t="t" r="r" b="b"/>
              <a:pathLst>
                <a:path w="6" h="25" extrusionOk="0">
                  <a:moveTo>
                    <a:pt x="1" y="0"/>
                  </a:moveTo>
                  <a:cubicBezTo>
                    <a:pt x="0" y="0"/>
                    <a:pt x="1" y="6"/>
                    <a:pt x="6" y="24"/>
                  </a:cubicBezTo>
                  <a:cubicBezTo>
                    <a:pt x="6" y="17"/>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1" name="Google Shape;5070;p60">
              <a:extLst>
                <a:ext uri="{FF2B5EF4-FFF2-40B4-BE49-F238E27FC236}">
                  <a16:creationId xmlns:a16="http://schemas.microsoft.com/office/drawing/2014/main" id="{52A72968-6A43-F7E9-723E-F7561F0D5E5C}"/>
                </a:ext>
              </a:extLst>
            </p:cNvPr>
            <p:cNvSpPr/>
            <p:nvPr/>
          </p:nvSpPr>
          <p:spPr>
            <a:xfrm>
              <a:off x="6345575" y="2467475"/>
              <a:ext cx="1650" cy="250"/>
            </a:xfrm>
            <a:custGeom>
              <a:avLst/>
              <a:gdLst/>
              <a:ahLst/>
              <a:cxnLst/>
              <a:rect l="l" t="t" r="r" b="b"/>
              <a:pathLst>
                <a:path w="66" h="10" extrusionOk="0">
                  <a:moveTo>
                    <a:pt x="41" y="0"/>
                  </a:moveTo>
                  <a:cubicBezTo>
                    <a:pt x="24" y="0"/>
                    <a:pt x="0" y="3"/>
                    <a:pt x="18" y="9"/>
                  </a:cubicBezTo>
                  <a:cubicBezTo>
                    <a:pt x="66" y="3"/>
                    <a:pt x="57" y="0"/>
                    <a:pt x="4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2" name="Google Shape;5071;p60">
              <a:extLst>
                <a:ext uri="{FF2B5EF4-FFF2-40B4-BE49-F238E27FC236}">
                  <a16:creationId xmlns:a16="http://schemas.microsoft.com/office/drawing/2014/main" id="{9F003024-10D5-2FF9-E3B3-948AAB36AC9A}"/>
                </a:ext>
              </a:extLst>
            </p:cNvPr>
            <p:cNvSpPr/>
            <p:nvPr/>
          </p:nvSpPr>
          <p:spPr>
            <a:xfrm>
              <a:off x="6345725" y="2469775"/>
              <a:ext cx="275" cy="650"/>
            </a:xfrm>
            <a:custGeom>
              <a:avLst/>
              <a:gdLst/>
              <a:ahLst/>
              <a:cxnLst/>
              <a:rect l="l" t="t" r="r" b="b"/>
              <a:pathLst>
                <a:path w="11" h="26" extrusionOk="0">
                  <a:moveTo>
                    <a:pt x="8" y="0"/>
                  </a:moveTo>
                  <a:cubicBezTo>
                    <a:pt x="6" y="0"/>
                    <a:pt x="4" y="6"/>
                    <a:pt x="0" y="24"/>
                  </a:cubicBezTo>
                  <a:cubicBezTo>
                    <a:pt x="1" y="25"/>
                    <a:pt x="2" y="26"/>
                    <a:pt x="3" y="26"/>
                  </a:cubicBezTo>
                  <a:cubicBezTo>
                    <a:pt x="9" y="26"/>
                    <a:pt x="11"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3" name="Google Shape;5072;p60">
              <a:extLst>
                <a:ext uri="{FF2B5EF4-FFF2-40B4-BE49-F238E27FC236}">
                  <a16:creationId xmlns:a16="http://schemas.microsoft.com/office/drawing/2014/main" id="{37BC4EF5-09B8-A5A6-91D1-0D9BC0E8D7C0}"/>
                </a:ext>
              </a:extLst>
            </p:cNvPr>
            <p:cNvSpPr/>
            <p:nvPr/>
          </p:nvSpPr>
          <p:spPr>
            <a:xfrm>
              <a:off x="6343650" y="2469175"/>
              <a:ext cx="1050" cy="400"/>
            </a:xfrm>
            <a:custGeom>
              <a:avLst/>
              <a:gdLst/>
              <a:ahLst/>
              <a:cxnLst/>
              <a:rect l="l" t="t" r="r" b="b"/>
              <a:pathLst>
                <a:path w="42" h="16" extrusionOk="0">
                  <a:moveTo>
                    <a:pt x="36" y="1"/>
                  </a:moveTo>
                  <a:cubicBezTo>
                    <a:pt x="30" y="7"/>
                    <a:pt x="18" y="7"/>
                    <a:pt x="10" y="7"/>
                  </a:cubicBezTo>
                  <a:cubicBezTo>
                    <a:pt x="3" y="7"/>
                    <a:pt x="0" y="7"/>
                    <a:pt x="12" y="13"/>
                  </a:cubicBezTo>
                  <a:cubicBezTo>
                    <a:pt x="18" y="13"/>
                    <a:pt x="27" y="16"/>
                    <a:pt x="33" y="16"/>
                  </a:cubicBezTo>
                  <a:cubicBezTo>
                    <a:pt x="39" y="16"/>
                    <a:pt x="42" y="13"/>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4" name="Google Shape;5073;p60">
              <a:extLst>
                <a:ext uri="{FF2B5EF4-FFF2-40B4-BE49-F238E27FC236}">
                  <a16:creationId xmlns:a16="http://schemas.microsoft.com/office/drawing/2014/main" id="{8F7808EB-8E93-51D2-5239-ED998C94B442}"/>
                </a:ext>
              </a:extLst>
            </p:cNvPr>
            <p:cNvSpPr/>
            <p:nvPr/>
          </p:nvSpPr>
          <p:spPr>
            <a:xfrm>
              <a:off x="6341250" y="2460575"/>
              <a:ext cx="1400" cy="600"/>
            </a:xfrm>
            <a:custGeom>
              <a:avLst/>
              <a:gdLst/>
              <a:ahLst/>
              <a:cxnLst/>
              <a:rect l="l" t="t" r="r" b="b"/>
              <a:pathLst>
                <a:path w="56" h="24" extrusionOk="0">
                  <a:moveTo>
                    <a:pt x="55" y="1"/>
                  </a:moveTo>
                  <a:cubicBezTo>
                    <a:pt x="54" y="1"/>
                    <a:pt x="38" y="7"/>
                    <a:pt x="1" y="23"/>
                  </a:cubicBezTo>
                  <a:cubicBezTo>
                    <a:pt x="33" y="10"/>
                    <a:pt x="55" y="1"/>
                    <a:pt x="5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5" name="Google Shape;5074;p60">
              <a:extLst>
                <a:ext uri="{FF2B5EF4-FFF2-40B4-BE49-F238E27FC236}">
                  <a16:creationId xmlns:a16="http://schemas.microsoft.com/office/drawing/2014/main" id="{1265197F-A4FD-67AC-B3ED-1CF07C1F3250}"/>
                </a:ext>
              </a:extLst>
            </p:cNvPr>
            <p:cNvSpPr/>
            <p:nvPr/>
          </p:nvSpPr>
          <p:spPr>
            <a:xfrm>
              <a:off x="6337000" y="2460125"/>
              <a:ext cx="250" cy="1300"/>
            </a:xfrm>
            <a:custGeom>
              <a:avLst/>
              <a:gdLst/>
              <a:ahLst/>
              <a:cxnLst/>
              <a:rect l="l" t="t" r="r" b="b"/>
              <a:pathLst>
                <a:path w="10" h="52" extrusionOk="0">
                  <a:moveTo>
                    <a:pt x="7" y="0"/>
                  </a:moveTo>
                  <a:cubicBezTo>
                    <a:pt x="6" y="0"/>
                    <a:pt x="5" y="2"/>
                    <a:pt x="4" y="6"/>
                  </a:cubicBezTo>
                  <a:cubicBezTo>
                    <a:pt x="1" y="40"/>
                    <a:pt x="0" y="51"/>
                    <a:pt x="1" y="51"/>
                  </a:cubicBezTo>
                  <a:cubicBezTo>
                    <a:pt x="3" y="51"/>
                    <a:pt x="10"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6" name="Google Shape;5075;p60">
              <a:extLst>
                <a:ext uri="{FF2B5EF4-FFF2-40B4-BE49-F238E27FC236}">
                  <a16:creationId xmlns:a16="http://schemas.microsoft.com/office/drawing/2014/main" id="{F656AA08-837A-3F33-525A-F462125DC65E}"/>
                </a:ext>
              </a:extLst>
            </p:cNvPr>
            <p:cNvSpPr/>
            <p:nvPr/>
          </p:nvSpPr>
          <p:spPr>
            <a:xfrm>
              <a:off x="6312975" y="2465025"/>
              <a:ext cx="25" cy="900"/>
            </a:xfrm>
            <a:custGeom>
              <a:avLst/>
              <a:gdLst/>
              <a:ahLst/>
              <a:cxnLst/>
              <a:rect l="l" t="t" r="r" b="b"/>
              <a:pathLst>
                <a:path w="1" h="36" extrusionOk="0">
                  <a:moveTo>
                    <a:pt x="1" y="36"/>
                  </a:moveTo>
                  <a:cubicBezTo>
                    <a:pt x="1" y="0"/>
                    <a:pt x="1" y="36"/>
                    <a:pt x="1"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7" name="Google Shape;5076;p60">
              <a:extLst>
                <a:ext uri="{FF2B5EF4-FFF2-40B4-BE49-F238E27FC236}">
                  <a16:creationId xmlns:a16="http://schemas.microsoft.com/office/drawing/2014/main" id="{11F84535-669D-E24E-41F3-8CE722654C4C}"/>
                </a:ext>
              </a:extLst>
            </p:cNvPr>
            <p:cNvSpPr/>
            <p:nvPr/>
          </p:nvSpPr>
          <p:spPr>
            <a:xfrm>
              <a:off x="6307025" y="2463350"/>
              <a:ext cx="250" cy="800"/>
            </a:xfrm>
            <a:custGeom>
              <a:avLst/>
              <a:gdLst/>
              <a:ahLst/>
              <a:cxnLst/>
              <a:rect l="l" t="t" r="r" b="b"/>
              <a:pathLst>
                <a:path w="10" h="32" extrusionOk="0">
                  <a:moveTo>
                    <a:pt x="9" y="0"/>
                  </a:moveTo>
                  <a:cubicBezTo>
                    <a:pt x="9" y="0"/>
                    <a:pt x="6" y="9"/>
                    <a:pt x="1" y="31"/>
                  </a:cubicBezTo>
                  <a:cubicBezTo>
                    <a:pt x="7" y="12"/>
                    <a:pt x="10"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8" name="Google Shape;5077;p60">
              <a:extLst>
                <a:ext uri="{FF2B5EF4-FFF2-40B4-BE49-F238E27FC236}">
                  <a16:creationId xmlns:a16="http://schemas.microsoft.com/office/drawing/2014/main" id="{BE5CADFC-85C7-391E-5315-26912B0B9A8E}"/>
                </a:ext>
              </a:extLst>
            </p:cNvPr>
            <p:cNvSpPr/>
            <p:nvPr/>
          </p:nvSpPr>
          <p:spPr>
            <a:xfrm>
              <a:off x="6301675" y="2463600"/>
              <a:ext cx="625" cy="550"/>
            </a:xfrm>
            <a:custGeom>
              <a:avLst/>
              <a:gdLst/>
              <a:ahLst/>
              <a:cxnLst/>
              <a:rect l="l" t="t" r="r" b="b"/>
              <a:pathLst>
                <a:path w="25" h="22" extrusionOk="0">
                  <a:moveTo>
                    <a:pt x="9" y="0"/>
                  </a:moveTo>
                  <a:cubicBezTo>
                    <a:pt x="7" y="0"/>
                    <a:pt x="4" y="6"/>
                    <a:pt x="0" y="21"/>
                  </a:cubicBezTo>
                  <a:lnTo>
                    <a:pt x="24" y="21"/>
                  </a:lnTo>
                  <a:cubicBezTo>
                    <a:pt x="16" y="21"/>
                    <a:pt x="13"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9" name="Google Shape;5078;p60">
              <a:extLst>
                <a:ext uri="{FF2B5EF4-FFF2-40B4-BE49-F238E27FC236}">
                  <a16:creationId xmlns:a16="http://schemas.microsoft.com/office/drawing/2014/main" id="{B56FA1A9-85B7-1021-EA53-5D265E45658F}"/>
                </a:ext>
              </a:extLst>
            </p:cNvPr>
            <p:cNvSpPr/>
            <p:nvPr/>
          </p:nvSpPr>
          <p:spPr>
            <a:xfrm>
              <a:off x="6322600" y="2327950"/>
              <a:ext cx="1125" cy="175"/>
            </a:xfrm>
            <a:custGeom>
              <a:avLst/>
              <a:gdLst/>
              <a:ahLst/>
              <a:cxnLst/>
              <a:rect l="l" t="t" r="r" b="b"/>
              <a:pathLst>
                <a:path w="45" h="7" extrusionOk="0">
                  <a:moveTo>
                    <a:pt x="27" y="1"/>
                  </a:moveTo>
                  <a:cubicBezTo>
                    <a:pt x="14" y="1"/>
                    <a:pt x="1" y="6"/>
                    <a:pt x="9" y="6"/>
                  </a:cubicBezTo>
                  <a:lnTo>
                    <a:pt x="44" y="6"/>
                  </a:lnTo>
                  <a:cubicBezTo>
                    <a:pt x="40" y="2"/>
                    <a:pt x="34" y="1"/>
                    <a:pt x="2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0" name="Google Shape;5079;p60">
              <a:extLst>
                <a:ext uri="{FF2B5EF4-FFF2-40B4-BE49-F238E27FC236}">
                  <a16:creationId xmlns:a16="http://schemas.microsoft.com/office/drawing/2014/main" id="{B7820A0E-BC56-E1F0-F6D9-4DDD415498E3}"/>
                </a:ext>
              </a:extLst>
            </p:cNvPr>
            <p:cNvSpPr/>
            <p:nvPr/>
          </p:nvSpPr>
          <p:spPr>
            <a:xfrm>
              <a:off x="6320525" y="2325450"/>
              <a:ext cx="825" cy="300"/>
            </a:xfrm>
            <a:custGeom>
              <a:avLst/>
              <a:gdLst/>
              <a:ahLst/>
              <a:cxnLst/>
              <a:rect l="l" t="t" r="r" b="b"/>
              <a:pathLst>
                <a:path w="33" h="12" extrusionOk="0">
                  <a:moveTo>
                    <a:pt x="3" y="0"/>
                  </a:moveTo>
                  <a:cubicBezTo>
                    <a:pt x="0" y="0"/>
                    <a:pt x="24" y="11"/>
                    <a:pt x="32" y="11"/>
                  </a:cubicBezTo>
                  <a:cubicBezTo>
                    <a:pt x="12" y="3"/>
                    <a:pt x="4"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1" name="Google Shape;5080;p60">
              <a:extLst>
                <a:ext uri="{FF2B5EF4-FFF2-40B4-BE49-F238E27FC236}">
                  <a16:creationId xmlns:a16="http://schemas.microsoft.com/office/drawing/2014/main" id="{F4440E1F-D3B7-5D75-D308-00C444F08D98}"/>
                </a:ext>
              </a:extLst>
            </p:cNvPr>
            <p:cNvSpPr/>
            <p:nvPr/>
          </p:nvSpPr>
          <p:spPr>
            <a:xfrm>
              <a:off x="6320125" y="2323325"/>
              <a:ext cx="1900" cy="1575"/>
            </a:xfrm>
            <a:custGeom>
              <a:avLst/>
              <a:gdLst/>
              <a:ahLst/>
              <a:cxnLst/>
              <a:rect l="l" t="t" r="r" b="b"/>
              <a:pathLst>
                <a:path w="76" h="62" extrusionOk="0">
                  <a:moveTo>
                    <a:pt x="36" y="1"/>
                  </a:moveTo>
                  <a:lnTo>
                    <a:pt x="36" y="1"/>
                  </a:lnTo>
                  <a:cubicBezTo>
                    <a:pt x="0" y="13"/>
                    <a:pt x="24" y="60"/>
                    <a:pt x="36" y="60"/>
                  </a:cubicBezTo>
                  <a:cubicBezTo>
                    <a:pt x="44" y="62"/>
                    <a:pt x="50" y="63"/>
                    <a:pt x="53" y="63"/>
                  </a:cubicBezTo>
                  <a:cubicBezTo>
                    <a:pt x="75" y="63"/>
                    <a:pt x="16" y="32"/>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2" name="Google Shape;5081;p60">
              <a:extLst>
                <a:ext uri="{FF2B5EF4-FFF2-40B4-BE49-F238E27FC236}">
                  <a16:creationId xmlns:a16="http://schemas.microsoft.com/office/drawing/2014/main" id="{634C62D7-080A-9CCB-1785-28CF079DD210}"/>
                </a:ext>
              </a:extLst>
            </p:cNvPr>
            <p:cNvSpPr/>
            <p:nvPr/>
          </p:nvSpPr>
          <p:spPr>
            <a:xfrm>
              <a:off x="6320325" y="2323325"/>
              <a:ext cx="725" cy="375"/>
            </a:xfrm>
            <a:custGeom>
              <a:avLst/>
              <a:gdLst/>
              <a:ahLst/>
              <a:cxnLst/>
              <a:rect l="l" t="t" r="r" b="b"/>
              <a:pathLst>
                <a:path w="28" h="15" extrusionOk="0">
                  <a:moveTo>
                    <a:pt x="28" y="1"/>
                  </a:moveTo>
                  <a:cubicBezTo>
                    <a:pt x="1" y="8"/>
                    <a:pt x="1" y="15"/>
                    <a:pt x="8" y="15"/>
                  </a:cubicBezTo>
                  <a:cubicBezTo>
                    <a:pt x="14" y="15"/>
                    <a:pt x="23" y="11"/>
                    <a:pt x="2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3" name="Google Shape;5082;p60">
              <a:extLst>
                <a:ext uri="{FF2B5EF4-FFF2-40B4-BE49-F238E27FC236}">
                  <a16:creationId xmlns:a16="http://schemas.microsoft.com/office/drawing/2014/main" id="{61FE9029-DA96-1D41-E188-0ECF19BC6537}"/>
                </a:ext>
              </a:extLst>
            </p:cNvPr>
            <p:cNvSpPr/>
            <p:nvPr/>
          </p:nvSpPr>
          <p:spPr>
            <a:xfrm>
              <a:off x="6323725" y="2322300"/>
              <a:ext cx="300" cy="175"/>
            </a:xfrm>
            <a:custGeom>
              <a:avLst/>
              <a:gdLst/>
              <a:ahLst/>
              <a:cxnLst/>
              <a:rect l="l" t="t" r="r" b="b"/>
              <a:pathLst>
                <a:path w="12" h="7" extrusionOk="0">
                  <a:moveTo>
                    <a:pt x="3" y="1"/>
                  </a:moveTo>
                  <a:cubicBezTo>
                    <a:pt x="1" y="1"/>
                    <a:pt x="3" y="6"/>
                    <a:pt x="11" y="6"/>
                  </a:cubicBezTo>
                  <a:cubicBezTo>
                    <a:pt x="7" y="2"/>
                    <a:pt x="5"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4" name="Google Shape;5083;p60">
              <a:extLst>
                <a:ext uri="{FF2B5EF4-FFF2-40B4-BE49-F238E27FC236}">
                  <a16:creationId xmlns:a16="http://schemas.microsoft.com/office/drawing/2014/main" id="{AC212717-0342-7F28-2FE4-9524D29E1BBC}"/>
                </a:ext>
              </a:extLst>
            </p:cNvPr>
            <p:cNvSpPr/>
            <p:nvPr/>
          </p:nvSpPr>
          <p:spPr>
            <a:xfrm>
              <a:off x="6323700" y="2321250"/>
              <a:ext cx="325" cy="325"/>
            </a:xfrm>
            <a:custGeom>
              <a:avLst/>
              <a:gdLst/>
              <a:ahLst/>
              <a:cxnLst/>
              <a:rect l="l" t="t" r="r" b="b"/>
              <a:pathLst>
                <a:path w="13" h="13" extrusionOk="0">
                  <a:moveTo>
                    <a:pt x="0" y="12"/>
                  </a:moveTo>
                  <a:cubicBezTo>
                    <a:pt x="0" y="12"/>
                    <a:pt x="12"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5" name="Google Shape;5084;p60">
              <a:extLst>
                <a:ext uri="{FF2B5EF4-FFF2-40B4-BE49-F238E27FC236}">
                  <a16:creationId xmlns:a16="http://schemas.microsoft.com/office/drawing/2014/main" id="{1FD654B0-8DB1-2152-4FC7-ED7E6D0DA802}"/>
                </a:ext>
              </a:extLst>
            </p:cNvPr>
            <p:cNvSpPr/>
            <p:nvPr/>
          </p:nvSpPr>
          <p:spPr>
            <a:xfrm>
              <a:off x="6323700" y="2321275"/>
              <a:ext cx="950" cy="300"/>
            </a:xfrm>
            <a:custGeom>
              <a:avLst/>
              <a:gdLst/>
              <a:ahLst/>
              <a:cxnLst/>
              <a:rect l="l" t="t" r="r" b="b"/>
              <a:pathLst>
                <a:path w="38" h="12" extrusionOk="0">
                  <a:moveTo>
                    <a:pt x="27" y="1"/>
                  </a:moveTo>
                  <a:cubicBezTo>
                    <a:pt x="21" y="1"/>
                    <a:pt x="12" y="3"/>
                    <a:pt x="0" y="11"/>
                  </a:cubicBezTo>
                  <a:cubicBezTo>
                    <a:pt x="32" y="11"/>
                    <a:pt x="37" y="1"/>
                    <a:pt x="2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6" name="Google Shape;5085;p60">
              <a:extLst>
                <a:ext uri="{FF2B5EF4-FFF2-40B4-BE49-F238E27FC236}">
                  <a16:creationId xmlns:a16="http://schemas.microsoft.com/office/drawing/2014/main" id="{655B99A7-6868-7B00-092C-BE3532CC9663}"/>
                </a:ext>
              </a:extLst>
            </p:cNvPr>
            <p:cNvSpPr/>
            <p:nvPr/>
          </p:nvSpPr>
          <p:spPr>
            <a:xfrm>
              <a:off x="6322500" y="2321250"/>
              <a:ext cx="625" cy="25"/>
            </a:xfrm>
            <a:custGeom>
              <a:avLst/>
              <a:gdLst/>
              <a:ahLst/>
              <a:cxnLst/>
              <a:rect l="l" t="t" r="r" b="b"/>
              <a:pathLst>
                <a:path w="25" h="1" extrusionOk="0">
                  <a:moveTo>
                    <a:pt x="1" y="0"/>
                  </a:moveTo>
                  <a:lnTo>
                    <a:pt x="13" y="0"/>
                  </a:lnTo>
                  <a:cubicBezTo>
                    <a:pt x="24" y="0"/>
                    <a:pt x="24"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7" name="Google Shape;5086;p60">
              <a:extLst>
                <a:ext uri="{FF2B5EF4-FFF2-40B4-BE49-F238E27FC236}">
                  <a16:creationId xmlns:a16="http://schemas.microsoft.com/office/drawing/2014/main" id="{0B2C9AF9-34E9-B9AB-055C-720401BD8C06}"/>
                </a:ext>
              </a:extLst>
            </p:cNvPr>
            <p:cNvSpPr/>
            <p:nvPr/>
          </p:nvSpPr>
          <p:spPr>
            <a:xfrm>
              <a:off x="6322500" y="2321250"/>
              <a:ext cx="625" cy="325"/>
            </a:xfrm>
            <a:custGeom>
              <a:avLst/>
              <a:gdLst/>
              <a:ahLst/>
              <a:cxnLst/>
              <a:rect l="l" t="t" r="r" b="b"/>
              <a:pathLst>
                <a:path w="25" h="13" extrusionOk="0">
                  <a:moveTo>
                    <a:pt x="24" y="12"/>
                  </a:moveTo>
                  <a:cubicBezTo>
                    <a:pt x="1" y="0"/>
                    <a:pt x="1" y="0"/>
                    <a:pt x="24"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8" name="Google Shape;5087;p60">
              <a:extLst>
                <a:ext uri="{FF2B5EF4-FFF2-40B4-BE49-F238E27FC236}">
                  <a16:creationId xmlns:a16="http://schemas.microsoft.com/office/drawing/2014/main" id="{5DBB92AC-BEFE-8064-7927-A439C64D918A}"/>
                </a:ext>
              </a:extLst>
            </p:cNvPr>
            <p:cNvSpPr/>
            <p:nvPr/>
          </p:nvSpPr>
          <p:spPr>
            <a:xfrm>
              <a:off x="6322200" y="2321850"/>
              <a:ext cx="925" cy="475"/>
            </a:xfrm>
            <a:custGeom>
              <a:avLst/>
              <a:gdLst/>
              <a:ahLst/>
              <a:cxnLst/>
              <a:rect l="l" t="t" r="r" b="b"/>
              <a:pathLst>
                <a:path w="37" h="19" extrusionOk="0">
                  <a:moveTo>
                    <a:pt x="36" y="0"/>
                  </a:moveTo>
                  <a:lnTo>
                    <a:pt x="36" y="0"/>
                  </a:lnTo>
                  <a:cubicBezTo>
                    <a:pt x="29" y="0"/>
                    <a:pt x="21" y="6"/>
                    <a:pt x="13" y="6"/>
                  </a:cubicBezTo>
                  <a:cubicBezTo>
                    <a:pt x="9" y="6"/>
                    <a:pt x="5" y="4"/>
                    <a:pt x="1" y="0"/>
                  </a:cubicBezTo>
                  <a:lnTo>
                    <a:pt x="1" y="0"/>
                  </a:lnTo>
                  <a:cubicBezTo>
                    <a:pt x="1" y="12"/>
                    <a:pt x="10" y="18"/>
                    <a:pt x="19" y="18"/>
                  </a:cubicBezTo>
                  <a:cubicBezTo>
                    <a:pt x="28" y="18"/>
                    <a:pt x="36" y="12"/>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9" name="Google Shape;5088;p60">
              <a:extLst>
                <a:ext uri="{FF2B5EF4-FFF2-40B4-BE49-F238E27FC236}">
                  <a16:creationId xmlns:a16="http://schemas.microsoft.com/office/drawing/2014/main" id="{70B5E7A6-D3FF-359A-2F28-592E61C9D955}"/>
                </a:ext>
              </a:extLst>
            </p:cNvPr>
            <p:cNvSpPr/>
            <p:nvPr/>
          </p:nvSpPr>
          <p:spPr>
            <a:xfrm>
              <a:off x="6319225" y="2323325"/>
              <a:ext cx="625" cy="925"/>
            </a:xfrm>
            <a:custGeom>
              <a:avLst/>
              <a:gdLst/>
              <a:ahLst/>
              <a:cxnLst/>
              <a:rect l="l" t="t" r="r" b="b"/>
              <a:pathLst>
                <a:path w="25" h="37" extrusionOk="0">
                  <a:moveTo>
                    <a:pt x="25" y="1"/>
                  </a:moveTo>
                  <a:cubicBezTo>
                    <a:pt x="1" y="37"/>
                    <a:pt x="25" y="1"/>
                    <a:pt x="2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0" name="Google Shape;5089;p60">
              <a:extLst>
                <a:ext uri="{FF2B5EF4-FFF2-40B4-BE49-F238E27FC236}">
                  <a16:creationId xmlns:a16="http://schemas.microsoft.com/office/drawing/2014/main" id="{DD449F4A-71A8-494B-8FD8-2158788D3D8D}"/>
                </a:ext>
              </a:extLst>
            </p:cNvPr>
            <p:cNvSpPr/>
            <p:nvPr/>
          </p:nvSpPr>
          <p:spPr>
            <a:xfrm>
              <a:off x="6322500" y="2319475"/>
              <a:ext cx="1825" cy="0"/>
            </a:xfrm>
            <a:custGeom>
              <a:avLst/>
              <a:gdLst/>
              <a:ahLst/>
              <a:cxnLst/>
              <a:rect l="l" t="t" r="r" b="b"/>
              <a:pathLst>
                <a:path w="73" extrusionOk="0">
                  <a:moveTo>
                    <a:pt x="72" y="0"/>
                  </a:moveTo>
                  <a:cubicBezTo>
                    <a:pt x="1" y="0"/>
                    <a:pt x="36" y="0"/>
                    <a:pt x="7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1" name="Google Shape;5090;p60">
              <a:extLst>
                <a:ext uri="{FF2B5EF4-FFF2-40B4-BE49-F238E27FC236}">
                  <a16:creationId xmlns:a16="http://schemas.microsoft.com/office/drawing/2014/main" id="{63CA5C47-EE83-6E88-E0F4-BF3D8DC6CA48}"/>
                </a:ext>
              </a:extLst>
            </p:cNvPr>
            <p:cNvSpPr/>
            <p:nvPr/>
          </p:nvSpPr>
          <p:spPr>
            <a:xfrm>
              <a:off x="6322500" y="2319175"/>
              <a:ext cx="625" cy="600"/>
            </a:xfrm>
            <a:custGeom>
              <a:avLst/>
              <a:gdLst/>
              <a:ahLst/>
              <a:cxnLst/>
              <a:rect l="l" t="t" r="r" b="b"/>
              <a:pathLst>
                <a:path w="25" h="24" extrusionOk="0">
                  <a:moveTo>
                    <a:pt x="13" y="0"/>
                  </a:moveTo>
                  <a:cubicBezTo>
                    <a:pt x="1" y="12"/>
                    <a:pt x="13" y="24"/>
                    <a:pt x="24" y="24"/>
                  </a:cubicBezTo>
                  <a:lnTo>
                    <a:pt x="13"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2" name="Google Shape;5091;p60">
              <a:extLst>
                <a:ext uri="{FF2B5EF4-FFF2-40B4-BE49-F238E27FC236}">
                  <a16:creationId xmlns:a16="http://schemas.microsoft.com/office/drawing/2014/main" id="{41E0A1AC-94B6-56AD-0CC5-CDB0B8E3C119}"/>
                </a:ext>
              </a:extLst>
            </p:cNvPr>
            <p:cNvSpPr/>
            <p:nvPr/>
          </p:nvSpPr>
          <p:spPr>
            <a:xfrm>
              <a:off x="6321325" y="2320950"/>
              <a:ext cx="825" cy="600"/>
            </a:xfrm>
            <a:custGeom>
              <a:avLst/>
              <a:gdLst/>
              <a:ahLst/>
              <a:cxnLst/>
              <a:rect l="l" t="t" r="r" b="b"/>
              <a:pathLst>
                <a:path w="33" h="24" extrusionOk="0">
                  <a:moveTo>
                    <a:pt x="0" y="1"/>
                  </a:moveTo>
                  <a:lnTo>
                    <a:pt x="0" y="1"/>
                  </a:lnTo>
                  <a:cubicBezTo>
                    <a:pt x="22" y="17"/>
                    <a:pt x="31" y="23"/>
                    <a:pt x="31" y="23"/>
                  </a:cubicBezTo>
                  <a:cubicBezTo>
                    <a:pt x="32" y="23"/>
                    <a:pt x="20" y="14"/>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3" name="Google Shape;5092;p60">
              <a:extLst>
                <a:ext uri="{FF2B5EF4-FFF2-40B4-BE49-F238E27FC236}">
                  <a16:creationId xmlns:a16="http://schemas.microsoft.com/office/drawing/2014/main" id="{2189C52A-E409-22DD-BC54-F72C5141587F}"/>
                </a:ext>
              </a:extLst>
            </p:cNvPr>
            <p:cNvSpPr/>
            <p:nvPr/>
          </p:nvSpPr>
          <p:spPr>
            <a:xfrm>
              <a:off x="6324000" y="2317975"/>
              <a:ext cx="1100" cy="500"/>
            </a:xfrm>
            <a:custGeom>
              <a:avLst/>
              <a:gdLst/>
              <a:ahLst/>
              <a:cxnLst/>
              <a:rect l="l" t="t" r="r" b="b"/>
              <a:pathLst>
                <a:path w="44" h="20" extrusionOk="0">
                  <a:moveTo>
                    <a:pt x="0" y="0"/>
                  </a:moveTo>
                  <a:lnTo>
                    <a:pt x="0" y="0"/>
                  </a:lnTo>
                  <a:cubicBezTo>
                    <a:pt x="15" y="8"/>
                    <a:pt x="42" y="19"/>
                    <a:pt x="43" y="19"/>
                  </a:cubicBezTo>
                  <a:cubicBezTo>
                    <a:pt x="44" y="19"/>
                    <a:pt x="33" y="1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4" name="Google Shape;5093;p60">
              <a:extLst>
                <a:ext uri="{FF2B5EF4-FFF2-40B4-BE49-F238E27FC236}">
                  <a16:creationId xmlns:a16="http://schemas.microsoft.com/office/drawing/2014/main" id="{5610CF4A-F810-BFDA-C723-D839C44813A7}"/>
                </a:ext>
              </a:extLst>
            </p:cNvPr>
            <p:cNvSpPr/>
            <p:nvPr/>
          </p:nvSpPr>
          <p:spPr>
            <a:xfrm>
              <a:off x="6324300" y="2317175"/>
              <a:ext cx="1075" cy="300"/>
            </a:xfrm>
            <a:custGeom>
              <a:avLst/>
              <a:gdLst/>
              <a:ahLst/>
              <a:cxnLst/>
              <a:rect l="l" t="t" r="r" b="b"/>
              <a:pathLst>
                <a:path w="43" h="12" extrusionOk="0">
                  <a:moveTo>
                    <a:pt x="24" y="0"/>
                  </a:moveTo>
                  <a:cubicBezTo>
                    <a:pt x="18" y="0"/>
                    <a:pt x="9" y="2"/>
                    <a:pt x="0" y="9"/>
                  </a:cubicBezTo>
                  <a:cubicBezTo>
                    <a:pt x="9" y="10"/>
                    <a:pt x="16" y="11"/>
                    <a:pt x="22" y="11"/>
                  </a:cubicBezTo>
                  <a:cubicBezTo>
                    <a:pt x="43" y="11"/>
                    <a:pt x="39"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5" name="Google Shape;5094;p60">
              <a:extLst>
                <a:ext uri="{FF2B5EF4-FFF2-40B4-BE49-F238E27FC236}">
                  <a16:creationId xmlns:a16="http://schemas.microsoft.com/office/drawing/2014/main" id="{BDDE2612-B5D6-B7B1-6E95-F23CF8E850A3}"/>
                </a:ext>
              </a:extLst>
            </p:cNvPr>
            <p:cNvSpPr/>
            <p:nvPr/>
          </p:nvSpPr>
          <p:spPr>
            <a:xfrm>
              <a:off x="6322625" y="2318575"/>
              <a:ext cx="1100" cy="150"/>
            </a:xfrm>
            <a:custGeom>
              <a:avLst/>
              <a:gdLst/>
              <a:ahLst/>
              <a:cxnLst/>
              <a:rect l="l" t="t" r="r" b="b"/>
              <a:pathLst>
                <a:path w="44" h="6" extrusionOk="0">
                  <a:moveTo>
                    <a:pt x="43" y="0"/>
                  </a:moveTo>
                  <a:cubicBezTo>
                    <a:pt x="35" y="0"/>
                    <a:pt x="1" y="6"/>
                    <a:pt x="4" y="6"/>
                  </a:cubicBezTo>
                  <a:cubicBezTo>
                    <a:pt x="5" y="6"/>
                    <a:pt x="16" y="4"/>
                    <a:pt x="4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6" name="Google Shape;5095;p60">
              <a:extLst>
                <a:ext uri="{FF2B5EF4-FFF2-40B4-BE49-F238E27FC236}">
                  <a16:creationId xmlns:a16="http://schemas.microsoft.com/office/drawing/2014/main" id="{0EA47608-037B-FE02-E78B-107DD139FC1D}"/>
                </a:ext>
              </a:extLst>
            </p:cNvPr>
            <p:cNvSpPr/>
            <p:nvPr/>
          </p:nvSpPr>
          <p:spPr>
            <a:xfrm>
              <a:off x="6322800" y="2317975"/>
              <a:ext cx="325" cy="625"/>
            </a:xfrm>
            <a:custGeom>
              <a:avLst/>
              <a:gdLst/>
              <a:ahLst/>
              <a:cxnLst/>
              <a:rect l="l" t="t" r="r" b="b"/>
              <a:pathLst>
                <a:path w="13" h="25" extrusionOk="0">
                  <a:moveTo>
                    <a:pt x="1" y="24"/>
                  </a:moveTo>
                  <a:cubicBezTo>
                    <a:pt x="1" y="24"/>
                    <a:pt x="12" y="0"/>
                    <a:pt x="1"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7" name="Google Shape;5096;p60">
              <a:extLst>
                <a:ext uri="{FF2B5EF4-FFF2-40B4-BE49-F238E27FC236}">
                  <a16:creationId xmlns:a16="http://schemas.microsoft.com/office/drawing/2014/main" id="{EE74AA4F-7595-587A-9590-C48546E71684}"/>
                </a:ext>
              </a:extLst>
            </p:cNvPr>
            <p:cNvSpPr/>
            <p:nvPr/>
          </p:nvSpPr>
          <p:spPr>
            <a:xfrm>
              <a:off x="6320425" y="2319800"/>
              <a:ext cx="1500" cy="275"/>
            </a:xfrm>
            <a:custGeom>
              <a:avLst/>
              <a:gdLst/>
              <a:ahLst/>
              <a:cxnLst/>
              <a:rect l="l" t="t" r="r" b="b"/>
              <a:pathLst>
                <a:path w="60" h="11" extrusionOk="0">
                  <a:moveTo>
                    <a:pt x="24" y="0"/>
                  </a:moveTo>
                  <a:cubicBezTo>
                    <a:pt x="16" y="0"/>
                    <a:pt x="8" y="3"/>
                    <a:pt x="0" y="11"/>
                  </a:cubicBezTo>
                  <a:cubicBezTo>
                    <a:pt x="16" y="11"/>
                    <a:pt x="27" y="6"/>
                    <a:pt x="39" y="6"/>
                  </a:cubicBezTo>
                  <a:cubicBezTo>
                    <a:pt x="41" y="6"/>
                    <a:pt x="43" y="6"/>
                    <a:pt x="46" y="6"/>
                  </a:cubicBezTo>
                  <a:lnTo>
                    <a:pt x="46" y="6"/>
                  </a:lnTo>
                  <a:cubicBezTo>
                    <a:pt x="39" y="3"/>
                    <a:pt x="32" y="0"/>
                    <a:pt x="24" y="0"/>
                  </a:cubicBezTo>
                  <a:close/>
                  <a:moveTo>
                    <a:pt x="46" y="6"/>
                  </a:moveTo>
                  <a:cubicBezTo>
                    <a:pt x="51" y="8"/>
                    <a:pt x="56" y="11"/>
                    <a:pt x="60" y="11"/>
                  </a:cubicBezTo>
                  <a:cubicBezTo>
                    <a:pt x="55" y="8"/>
                    <a:pt x="50" y="7"/>
                    <a:pt x="46" y="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8" name="Google Shape;5097;p60">
              <a:extLst>
                <a:ext uri="{FF2B5EF4-FFF2-40B4-BE49-F238E27FC236}">
                  <a16:creationId xmlns:a16="http://schemas.microsoft.com/office/drawing/2014/main" id="{258D002A-ACB8-339E-F9FB-6B7F9EB2DE35}"/>
                </a:ext>
              </a:extLst>
            </p:cNvPr>
            <p:cNvSpPr/>
            <p:nvPr/>
          </p:nvSpPr>
          <p:spPr>
            <a:xfrm>
              <a:off x="6321600" y="2318875"/>
              <a:ext cx="925" cy="325"/>
            </a:xfrm>
            <a:custGeom>
              <a:avLst/>
              <a:gdLst/>
              <a:ahLst/>
              <a:cxnLst/>
              <a:rect l="l" t="t" r="r" b="b"/>
              <a:pathLst>
                <a:path w="37" h="13" extrusionOk="0">
                  <a:moveTo>
                    <a:pt x="37" y="12"/>
                  </a:moveTo>
                  <a:cubicBezTo>
                    <a:pt x="1" y="0"/>
                    <a:pt x="1" y="0"/>
                    <a:pt x="37"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9" name="Google Shape;5098;p60">
              <a:extLst>
                <a:ext uri="{FF2B5EF4-FFF2-40B4-BE49-F238E27FC236}">
                  <a16:creationId xmlns:a16="http://schemas.microsoft.com/office/drawing/2014/main" id="{66CFF049-1548-31F6-5BDD-957FD165A9FD}"/>
                </a:ext>
              </a:extLst>
            </p:cNvPr>
            <p:cNvSpPr/>
            <p:nvPr/>
          </p:nvSpPr>
          <p:spPr>
            <a:xfrm>
              <a:off x="6322350" y="2316750"/>
              <a:ext cx="775" cy="400"/>
            </a:xfrm>
            <a:custGeom>
              <a:avLst/>
              <a:gdLst/>
              <a:ahLst/>
              <a:cxnLst/>
              <a:rect l="l" t="t" r="r" b="b"/>
              <a:pathLst>
                <a:path w="31" h="16" extrusionOk="0">
                  <a:moveTo>
                    <a:pt x="4" y="0"/>
                  </a:moveTo>
                  <a:cubicBezTo>
                    <a:pt x="1" y="0"/>
                    <a:pt x="21" y="16"/>
                    <a:pt x="28" y="16"/>
                  </a:cubicBezTo>
                  <a:cubicBezTo>
                    <a:pt x="30" y="16"/>
                    <a:pt x="30" y="15"/>
                    <a:pt x="30" y="14"/>
                  </a:cubicBezTo>
                  <a:cubicBezTo>
                    <a:pt x="14" y="4"/>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0" name="Google Shape;5099;p60">
              <a:extLst>
                <a:ext uri="{FF2B5EF4-FFF2-40B4-BE49-F238E27FC236}">
                  <a16:creationId xmlns:a16="http://schemas.microsoft.com/office/drawing/2014/main" id="{D24643F8-42ED-E419-71DB-EEEA2498367C}"/>
                </a:ext>
              </a:extLst>
            </p:cNvPr>
            <p:cNvSpPr/>
            <p:nvPr/>
          </p:nvSpPr>
          <p:spPr>
            <a:xfrm>
              <a:off x="6321900" y="2316775"/>
              <a:ext cx="625" cy="625"/>
            </a:xfrm>
            <a:custGeom>
              <a:avLst/>
              <a:gdLst/>
              <a:ahLst/>
              <a:cxnLst/>
              <a:rect l="l" t="t" r="r" b="b"/>
              <a:pathLst>
                <a:path w="25" h="25" extrusionOk="0">
                  <a:moveTo>
                    <a:pt x="25" y="25"/>
                  </a:moveTo>
                  <a:cubicBezTo>
                    <a:pt x="1" y="1"/>
                    <a:pt x="25" y="25"/>
                    <a:pt x="25"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1" name="Google Shape;5100;p60">
              <a:extLst>
                <a:ext uri="{FF2B5EF4-FFF2-40B4-BE49-F238E27FC236}">
                  <a16:creationId xmlns:a16="http://schemas.microsoft.com/office/drawing/2014/main" id="{C9BFD26F-48B7-A9E5-F26E-393E8370DB44}"/>
                </a:ext>
              </a:extLst>
            </p:cNvPr>
            <p:cNvSpPr/>
            <p:nvPr/>
          </p:nvSpPr>
          <p:spPr>
            <a:xfrm>
              <a:off x="6323100" y="2315900"/>
              <a:ext cx="625" cy="325"/>
            </a:xfrm>
            <a:custGeom>
              <a:avLst/>
              <a:gdLst/>
              <a:ahLst/>
              <a:cxnLst/>
              <a:rect l="l" t="t" r="r" b="b"/>
              <a:pathLst>
                <a:path w="25" h="13" extrusionOk="0">
                  <a:moveTo>
                    <a:pt x="12" y="0"/>
                  </a:moveTo>
                  <a:cubicBezTo>
                    <a:pt x="12" y="0"/>
                    <a:pt x="0" y="0"/>
                    <a:pt x="0" y="12"/>
                  </a:cubicBezTo>
                  <a:cubicBezTo>
                    <a:pt x="12" y="0"/>
                    <a:pt x="24"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2" name="Google Shape;5101;p60">
              <a:extLst>
                <a:ext uri="{FF2B5EF4-FFF2-40B4-BE49-F238E27FC236}">
                  <a16:creationId xmlns:a16="http://schemas.microsoft.com/office/drawing/2014/main" id="{9012E84A-BB6A-2A4D-8B06-6DA9C7276D76}"/>
                </a:ext>
              </a:extLst>
            </p:cNvPr>
            <p:cNvSpPr/>
            <p:nvPr/>
          </p:nvSpPr>
          <p:spPr>
            <a:xfrm>
              <a:off x="6323100" y="2317675"/>
              <a:ext cx="325" cy="25"/>
            </a:xfrm>
            <a:custGeom>
              <a:avLst/>
              <a:gdLst/>
              <a:ahLst/>
              <a:cxnLst/>
              <a:rect l="l" t="t" r="r" b="b"/>
              <a:pathLst>
                <a:path w="13" h="1" extrusionOk="0">
                  <a:moveTo>
                    <a:pt x="0" y="1"/>
                  </a:moveTo>
                  <a:lnTo>
                    <a:pt x="0" y="1"/>
                  </a:ln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3" name="Google Shape;5102;p60">
              <a:extLst>
                <a:ext uri="{FF2B5EF4-FFF2-40B4-BE49-F238E27FC236}">
                  <a16:creationId xmlns:a16="http://schemas.microsoft.com/office/drawing/2014/main" id="{0B17BA57-E074-63F9-57E8-33857A1CFA69}"/>
                </a:ext>
              </a:extLst>
            </p:cNvPr>
            <p:cNvSpPr/>
            <p:nvPr/>
          </p:nvSpPr>
          <p:spPr>
            <a:xfrm>
              <a:off x="6322575" y="2317400"/>
              <a:ext cx="550" cy="300"/>
            </a:xfrm>
            <a:custGeom>
              <a:avLst/>
              <a:gdLst/>
              <a:ahLst/>
              <a:cxnLst/>
              <a:rect l="l" t="t" r="r" b="b"/>
              <a:pathLst>
                <a:path w="22" h="12" extrusionOk="0">
                  <a:moveTo>
                    <a:pt x="3" y="1"/>
                  </a:moveTo>
                  <a:cubicBezTo>
                    <a:pt x="0" y="1"/>
                    <a:pt x="14" y="12"/>
                    <a:pt x="21" y="12"/>
                  </a:cubicBezTo>
                  <a:cubicBezTo>
                    <a:pt x="10" y="4"/>
                    <a:pt x="4"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4" name="Google Shape;5103;p60">
              <a:extLst>
                <a:ext uri="{FF2B5EF4-FFF2-40B4-BE49-F238E27FC236}">
                  <a16:creationId xmlns:a16="http://schemas.microsoft.com/office/drawing/2014/main" id="{423A6C0E-9CF3-133F-D666-32EB9FECB542}"/>
                </a:ext>
              </a:extLst>
            </p:cNvPr>
            <p:cNvSpPr/>
            <p:nvPr/>
          </p:nvSpPr>
          <p:spPr>
            <a:xfrm>
              <a:off x="6319825" y="2314700"/>
              <a:ext cx="325" cy="25"/>
            </a:xfrm>
            <a:custGeom>
              <a:avLst/>
              <a:gdLst/>
              <a:ahLst/>
              <a:cxnLst/>
              <a:rect l="l" t="t" r="r" b="b"/>
              <a:pathLst>
                <a:path w="13" h="1" extrusionOk="0">
                  <a:moveTo>
                    <a:pt x="12" y="1"/>
                  </a:moveTo>
                  <a:cubicBezTo>
                    <a:pt x="12" y="1"/>
                    <a:pt x="12" y="1"/>
                    <a:pt x="12" y="1"/>
                  </a:cubicBezTo>
                  <a:cubicBezTo>
                    <a:pt x="12" y="1"/>
                    <a:pt x="1" y="1"/>
                    <a:pt x="1" y="1"/>
                  </a:cubicBezTo>
                  <a:cubicBezTo>
                    <a:pt x="12"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5" name="Google Shape;5104;p60">
              <a:extLst>
                <a:ext uri="{FF2B5EF4-FFF2-40B4-BE49-F238E27FC236}">
                  <a16:creationId xmlns:a16="http://schemas.microsoft.com/office/drawing/2014/main" id="{E84A72EF-F55C-0AC8-EA6D-262DC2B8BD69}"/>
                </a:ext>
              </a:extLst>
            </p:cNvPr>
            <p:cNvSpPr/>
            <p:nvPr/>
          </p:nvSpPr>
          <p:spPr>
            <a:xfrm>
              <a:off x="6317750" y="2313900"/>
              <a:ext cx="3000" cy="825"/>
            </a:xfrm>
            <a:custGeom>
              <a:avLst/>
              <a:gdLst/>
              <a:ahLst/>
              <a:cxnLst/>
              <a:rect l="l" t="t" r="r" b="b"/>
              <a:pathLst>
                <a:path w="120" h="33" extrusionOk="0">
                  <a:moveTo>
                    <a:pt x="119" y="9"/>
                  </a:moveTo>
                  <a:cubicBezTo>
                    <a:pt x="113" y="9"/>
                    <a:pt x="108" y="9"/>
                    <a:pt x="104" y="11"/>
                  </a:cubicBezTo>
                  <a:lnTo>
                    <a:pt x="104" y="11"/>
                  </a:lnTo>
                  <a:cubicBezTo>
                    <a:pt x="109" y="10"/>
                    <a:pt x="114" y="10"/>
                    <a:pt x="119" y="9"/>
                  </a:cubicBezTo>
                  <a:close/>
                  <a:moveTo>
                    <a:pt x="25" y="0"/>
                  </a:moveTo>
                  <a:cubicBezTo>
                    <a:pt x="17" y="0"/>
                    <a:pt x="10" y="2"/>
                    <a:pt x="0" y="9"/>
                  </a:cubicBezTo>
                  <a:cubicBezTo>
                    <a:pt x="36" y="9"/>
                    <a:pt x="60" y="21"/>
                    <a:pt x="95" y="33"/>
                  </a:cubicBezTo>
                  <a:cubicBezTo>
                    <a:pt x="86" y="23"/>
                    <a:pt x="91" y="14"/>
                    <a:pt x="104" y="11"/>
                  </a:cubicBezTo>
                  <a:lnTo>
                    <a:pt x="104" y="11"/>
                  </a:lnTo>
                  <a:cubicBezTo>
                    <a:pt x="99" y="11"/>
                    <a:pt x="95" y="11"/>
                    <a:pt x="91" y="11"/>
                  </a:cubicBezTo>
                  <a:cubicBezTo>
                    <a:pt x="58" y="11"/>
                    <a:pt x="42"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6" name="Google Shape;5105;p60">
              <a:extLst>
                <a:ext uri="{FF2B5EF4-FFF2-40B4-BE49-F238E27FC236}">
                  <a16:creationId xmlns:a16="http://schemas.microsoft.com/office/drawing/2014/main" id="{F15C1F73-BACB-1F72-B204-CDECE562F651}"/>
                </a:ext>
              </a:extLst>
            </p:cNvPr>
            <p:cNvSpPr/>
            <p:nvPr/>
          </p:nvSpPr>
          <p:spPr>
            <a:xfrm>
              <a:off x="6320125" y="2314250"/>
              <a:ext cx="2400" cy="600"/>
            </a:xfrm>
            <a:custGeom>
              <a:avLst/>
              <a:gdLst/>
              <a:ahLst/>
              <a:cxnLst/>
              <a:rect l="l" t="t" r="r" b="b"/>
              <a:pathLst>
                <a:path w="96" h="24" extrusionOk="0">
                  <a:moveTo>
                    <a:pt x="53" y="1"/>
                  </a:moveTo>
                  <a:cubicBezTo>
                    <a:pt x="36" y="1"/>
                    <a:pt x="18" y="7"/>
                    <a:pt x="0" y="19"/>
                  </a:cubicBezTo>
                  <a:cubicBezTo>
                    <a:pt x="16" y="19"/>
                    <a:pt x="32" y="24"/>
                    <a:pt x="55" y="24"/>
                  </a:cubicBezTo>
                  <a:cubicBezTo>
                    <a:pt x="67" y="24"/>
                    <a:pt x="80" y="22"/>
                    <a:pt x="96" y="19"/>
                  </a:cubicBezTo>
                  <a:cubicBezTo>
                    <a:pt x="84" y="7"/>
                    <a:pt x="69" y="1"/>
                    <a:pt x="5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7" name="Google Shape;5106;p60">
              <a:extLst>
                <a:ext uri="{FF2B5EF4-FFF2-40B4-BE49-F238E27FC236}">
                  <a16:creationId xmlns:a16="http://schemas.microsoft.com/office/drawing/2014/main" id="{21397ABE-A29D-AFD3-F0AB-FF1923FF9989}"/>
                </a:ext>
              </a:extLst>
            </p:cNvPr>
            <p:cNvSpPr/>
            <p:nvPr/>
          </p:nvSpPr>
          <p:spPr>
            <a:xfrm>
              <a:off x="6322500" y="2314725"/>
              <a:ext cx="875" cy="600"/>
            </a:xfrm>
            <a:custGeom>
              <a:avLst/>
              <a:gdLst/>
              <a:ahLst/>
              <a:cxnLst/>
              <a:rect l="l" t="t" r="r" b="b"/>
              <a:pathLst>
                <a:path w="35" h="24" extrusionOk="0">
                  <a:moveTo>
                    <a:pt x="33" y="1"/>
                  </a:moveTo>
                  <a:lnTo>
                    <a:pt x="33" y="1"/>
                  </a:lnTo>
                  <a:cubicBezTo>
                    <a:pt x="30" y="1"/>
                    <a:pt x="14" y="10"/>
                    <a:pt x="1" y="23"/>
                  </a:cubicBezTo>
                  <a:cubicBezTo>
                    <a:pt x="28" y="7"/>
                    <a:pt x="35" y="1"/>
                    <a:pt x="3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8" name="Google Shape;5107;p60">
              <a:extLst>
                <a:ext uri="{FF2B5EF4-FFF2-40B4-BE49-F238E27FC236}">
                  <a16:creationId xmlns:a16="http://schemas.microsoft.com/office/drawing/2014/main" id="{A34FEF8A-F2DB-22D4-AF80-CE399DF0B1BD}"/>
                </a:ext>
              </a:extLst>
            </p:cNvPr>
            <p:cNvSpPr/>
            <p:nvPr/>
          </p:nvSpPr>
          <p:spPr>
            <a:xfrm>
              <a:off x="6320725" y="2315575"/>
              <a:ext cx="2550" cy="725"/>
            </a:xfrm>
            <a:custGeom>
              <a:avLst/>
              <a:gdLst/>
              <a:ahLst/>
              <a:cxnLst/>
              <a:rect l="l" t="t" r="r" b="b"/>
              <a:pathLst>
                <a:path w="102" h="28" extrusionOk="0">
                  <a:moveTo>
                    <a:pt x="58" y="0"/>
                  </a:moveTo>
                  <a:cubicBezTo>
                    <a:pt x="46" y="0"/>
                    <a:pt x="28" y="4"/>
                    <a:pt x="0" y="13"/>
                  </a:cubicBezTo>
                  <a:cubicBezTo>
                    <a:pt x="0" y="25"/>
                    <a:pt x="33" y="28"/>
                    <a:pt x="58" y="28"/>
                  </a:cubicBezTo>
                  <a:cubicBezTo>
                    <a:pt x="84" y="28"/>
                    <a:pt x="101" y="25"/>
                    <a:pt x="72" y="25"/>
                  </a:cubicBezTo>
                  <a:cubicBezTo>
                    <a:pt x="79" y="10"/>
                    <a:pt x="77" y="0"/>
                    <a:pt x="5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9" name="Google Shape;5108;p60">
              <a:extLst>
                <a:ext uri="{FF2B5EF4-FFF2-40B4-BE49-F238E27FC236}">
                  <a16:creationId xmlns:a16="http://schemas.microsoft.com/office/drawing/2014/main" id="{00A4EAE7-27AE-69FC-25B1-84C0DD9013BA}"/>
                </a:ext>
              </a:extLst>
            </p:cNvPr>
            <p:cNvSpPr/>
            <p:nvPr/>
          </p:nvSpPr>
          <p:spPr>
            <a:xfrm>
              <a:off x="6318875" y="2318850"/>
              <a:ext cx="2750" cy="1125"/>
            </a:xfrm>
            <a:custGeom>
              <a:avLst/>
              <a:gdLst/>
              <a:ahLst/>
              <a:cxnLst/>
              <a:rect l="l" t="t" r="r" b="b"/>
              <a:pathLst>
                <a:path w="110" h="45" extrusionOk="0">
                  <a:moveTo>
                    <a:pt x="85" y="0"/>
                  </a:moveTo>
                  <a:cubicBezTo>
                    <a:pt x="77" y="0"/>
                    <a:pt x="56" y="4"/>
                    <a:pt x="15" y="13"/>
                  </a:cubicBezTo>
                  <a:cubicBezTo>
                    <a:pt x="15" y="22"/>
                    <a:pt x="1" y="45"/>
                    <a:pt x="15" y="45"/>
                  </a:cubicBezTo>
                  <a:cubicBezTo>
                    <a:pt x="20" y="45"/>
                    <a:pt x="27" y="43"/>
                    <a:pt x="39" y="37"/>
                  </a:cubicBezTo>
                  <a:cubicBezTo>
                    <a:pt x="39" y="28"/>
                    <a:pt x="109" y="0"/>
                    <a:pt x="8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0" name="Google Shape;5109;p60">
              <a:extLst>
                <a:ext uri="{FF2B5EF4-FFF2-40B4-BE49-F238E27FC236}">
                  <a16:creationId xmlns:a16="http://schemas.microsoft.com/office/drawing/2014/main" id="{7CDEFE85-8F2F-4DE7-7032-0F0FA8A94238}"/>
                </a:ext>
              </a:extLst>
            </p:cNvPr>
            <p:cNvSpPr/>
            <p:nvPr/>
          </p:nvSpPr>
          <p:spPr>
            <a:xfrm>
              <a:off x="6319525" y="2317375"/>
              <a:ext cx="1525" cy="25"/>
            </a:xfrm>
            <a:custGeom>
              <a:avLst/>
              <a:gdLst/>
              <a:ahLst/>
              <a:cxnLst/>
              <a:rect l="l" t="t" r="r" b="b"/>
              <a:pathLst>
                <a:path w="61" h="1" extrusionOk="0">
                  <a:moveTo>
                    <a:pt x="1" y="1"/>
                  </a:moveTo>
                  <a:cubicBezTo>
                    <a:pt x="60" y="1"/>
                    <a:pt x="48"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1" name="Google Shape;5110;p60">
              <a:extLst>
                <a:ext uri="{FF2B5EF4-FFF2-40B4-BE49-F238E27FC236}">
                  <a16:creationId xmlns:a16="http://schemas.microsoft.com/office/drawing/2014/main" id="{06EEB803-A741-2798-0EF4-44A479A93144}"/>
                </a:ext>
              </a:extLst>
            </p:cNvPr>
            <p:cNvSpPr/>
            <p:nvPr/>
          </p:nvSpPr>
          <p:spPr>
            <a:xfrm>
              <a:off x="6323100" y="2314275"/>
              <a:ext cx="950" cy="150"/>
            </a:xfrm>
            <a:custGeom>
              <a:avLst/>
              <a:gdLst/>
              <a:ahLst/>
              <a:cxnLst/>
              <a:rect l="l" t="t" r="r" b="b"/>
              <a:pathLst>
                <a:path w="38" h="6" extrusionOk="0">
                  <a:moveTo>
                    <a:pt x="35" y="0"/>
                  </a:moveTo>
                  <a:cubicBezTo>
                    <a:pt x="34" y="0"/>
                    <a:pt x="24" y="2"/>
                    <a:pt x="0" y="6"/>
                  </a:cubicBezTo>
                  <a:cubicBezTo>
                    <a:pt x="8" y="6"/>
                    <a:pt x="38" y="0"/>
                    <a:pt x="3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2" name="Google Shape;5111;p60">
              <a:extLst>
                <a:ext uri="{FF2B5EF4-FFF2-40B4-BE49-F238E27FC236}">
                  <a16:creationId xmlns:a16="http://schemas.microsoft.com/office/drawing/2014/main" id="{8258575C-B775-DF90-933D-E5AA290F6481}"/>
                </a:ext>
              </a:extLst>
            </p:cNvPr>
            <p:cNvSpPr/>
            <p:nvPr/>
          </p:nvSpPr>
          <p:spPr>
            <a:xfrm>
              <a:off x="6322800" y="2314400"/>
              <a:ext cx="325" cy="325"/>
            </a:xfrm>
            <a:custGeom>
              <a:avLst/>
              <a:gdLst/>
              <a:ahLst/>
              <a:cxnLst/>
              <a:rect l="l" t="t" r="r" b="b"/>
              <a:pathLst>
                <a:path w="13" h="13" extrusionOk="0">
                  <a:moveTo>
                    <a:pt x="12" y="1"/>
                  </a:moveTo>
                  <a:cubicBezTo>
                    <a:pt x="1" y="13"/>
                    <a:pt x="1" y="13"/>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3" name="Google Shape;5112;p60">
              <a:extLst>
                <a:ext uri="{FF2B5EF4-FFF2-40B4-BE49-F238E27FC236}">
                  <a16:creationId xmlns:a16="http://schemas.microsoft.com/office/drawing/2014/main" id="{32FD98AA-A54C-7DB6-6272-910F80EDD283}"/>
                </a:ext>
              </a:extLst>
            </p:cNvPr>
            <p:cNvSpPr/>
            <p:nvPr/>
          </p:nvSpPr>
          <p:spPr>
            <a:xfrm>
              <a:off x="6323100" y="2313675"/>
              <a:ext cx="825" cy="150"/>
            </a:xfrm>
            <a:custGeom>
              <a:avLst/>
              <a:gdLst/>
              <a:ahLst/>
              <a:cxnLst/>
              <a:rect l="l" t="t" r="r" b="b"/>
              <a:pathLst>
                <a:path w="33" h="6" extrusionOk="0">
                  <a:moveTo>
                    <a:pt x="30" y="0"/>
                  </a:moveTo>
                  <a:cubicBezTo>
                    <a:pt x="28" y="0"/>
                    <a:pt x="20" y="2"/>
                    <a:pt x="0" y="6"/>
                  </a:cubicBezTo>
                  <a:cubicBezTo>
                    <a:pt x="8" y="6"/>
                    <a:pt x="32" y="0"/>
                    <a:pt x="3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4" name="Google Shape;5113;p60">
              <a:extLst>
                <a:ext uri="{FF2B5EF4-FFF2-40B4-BE49-F238E27FC236}">
                  <a16:creationId xmlns:a16="http://schemas.microsoft.com/office/drawing/2014/main" id="{68751828-2FA9-EF52-5273-0A976A60808B}"/>
                </a:ext>
              </a:extLst>
            </p:cNvPr>
            <p:cNvSpPr/>
            <p:nvPr/>
          </p:nvSpPr>
          <p:spPr>
            <a:xfrm>
              <a:off x="6322800" y="2294875"/>
              <a:ext cx="1100" cy="500"/>
            </a:xfrm>
            <a:custGeom>
              <a:avLst/>
              <a:gdLst/>
              <a:ahLst/>
              <a:cxnLst/>
              <a:rect l="l" t="t" r="r" b="b"/>
              <a:pathLst>
                <a:path w="44" h="20" extrusionOk="0">
                  <a:moveTo>
                    <a:pt x="43" y="1"/>
                  </a:moveTo>
                  <a:lnTo>
                    <a:pt x="43" y="1"/>
                  </a:lnTo>
                  <a:cubicBezTo>
                    <a:pt x="43" y="1"/>
                    <a:pt x="15" y="12"/>
                    <a:pt x="1" y="20"/>
                  </a:cubicBezTo>
                  <a:cubicBezTo>
                    <a:pt x="33" y="6"/>
                    <a:pt x="44" y="1"/>
                    <a:pt x="4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5" name="Google Shape;5114;p60">
              <a:extLst>
                <a:ext uri="{FF2B5EF4-FFF2-40B4-BE49-F238E27FC236}">
                  <a16:creationId xmlns:a16="http://schemas.microsoft.com/office/drawing/2014/main" id="{34A520E8-C919-AA6C-0E32-6C4CBC3E79E2}"/>
                </a:ext>
              </a:extLst>
            </p:cNvPr>
            <p:cNvSpPr/>
            <p:nvPr/>
          </p:nvSpPr>
          <p:spPr>
            <a:xfrm>
              <a:off x="6318225" y="2282500"/>
              <a:ext cx="700" cy="300"/>
            </a:xfrm>
            <a:custGeom>
              <a:avLst/>
              <a:gdLst/>
              <a:ahLst/>
              <a:cxnLst/>
              <a:rect l="l" t="t" r="r" b="b"/>
              <a:pathLst>
                <a:path w="28" h="12" extrusionOk="0">
                  <a:moveTo>
                    <a:pt x="1" y="0"/>
                  </a:moveTo>
                  <a:lnTo>
                    <a:pt x="1" y="0"/>
                  </a:lnTo>
                  <a:cubicBezTo>
                    <a:pt x="0" y="0"/>
                    <a:pt x="1" y="1"/>
                    <a:pt x="5" y="3"/>
                  </a:cubicBezTo>
                  <a:cubicBezTo>
                    <a:pt x="21" y="9"/>
                    <a:pt x="26" y="11"/>
                    <a:pt x="27" y="11"/>
                  </a:cubicBezTo>
                  <a:cubicBezTo>
                    <a:pt x="28" y="11"/>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6" name="Google Shape;5115;p60">
              <a:extLst>
                <a:ext uri="{FF2B5EF4-FFF2-40B4-BE49-F238E27FC236}">
                  <a16:creationId xmlns:a16="http://schemas.microsoft.com/office/drawing/2014/main" id="{FEA7FFC8-2647-D3A4-BB3F-F7B70CB3687C}"/>
                </a:ext>
              </a:extLst>
            </p:cNvPr>
            <p:cNvSpPr/>
            <p:nvPr/>
          </p:nvSpPr>
          <p:spPr>
            <a:xfrm>
              <a:off x="6312375" y="2264400"/>
              <a:ext cx="925" cy="150"/>
            </a:xfrm>
            <a:custGeom>
              <a:avLst/>
              <a:gdLst/>
              <a:ahLst/>
              <a:cxnLst/>
              <a:rect l="l" t="t" r="r" b="b"/>
              <a:pathLst>
                <a:path w="37" h="6" extrusionOk="0">
                  <a:moveTo>
                    <a:pt x="1" y="0"/>
                  </a:moveTo>
                  <a:cubicBezTo>
                    <a:pt x="1" y="4"/>
                    <a:pt x="3" y="6"/>
                    <a:pt x="7" y="6"/>
                  </a:cubicBezTo>
                  <a:cubicBezTo>
                    <a:pt x="15" y="6"/>
                    <a:pt x="29"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7" name="Google Shape;5116;p60">
              <a:extLst>
                <a:ext uri="{FF2B5EF4-FFF2-40B4-BE49-F238E27FC236}">
                  <a16:creationId xmlns:a16="http://schemas.microsoft.com/office/drawing/2014/main" id="{0CE3D927-721D-517C-01B5-F45BD82D1DDF}"/>
                </a:ext>
              </a:extLst>
            </p:cNvPr>
            <p:cNvSpPr/>
            <p:nvPr/>
          </p:nvSpPr>
          <p:spPr>
            <a:xfrm>
              <a:off x="6323400" y="2310825"/>
              <a:ext cx="25" cy="325"/>
            </a:xfrm>
            <a:custGeom>
              <a:avLst/>
              <a:gdLst/>
              <a:ahLst/>
              <a:cxnLst/>
              <a:rect l="l" t="t" r="r" b="b"/>
              <a:pathLst>
                <a:path w="1" h="13" extrusionOk="0">
                  <a:moveTo>
                    <a:pt x="0" y="1"/>
                  </a:moveTo>
                  <a:cubicBezTo>
                    <a:pt x="0" y="13"/>
                    <a:pt x="0" y="13"/>
                    <a:pt x="0" y="13"/>
                  </a:cubicBezTo>
                  <a:cubicBezTo>
                    <a:pt x="0" y="13"/>
                    <a:pt x="0"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8" name="Google Shape;5117;p60">
              <a:extLst>
                <a:ext uri="{FF2B5EF4-FFF2-40B4-BE49-F238E27FC236}">
                  <a16:creationId xmlns:a16="http://schemas.microsoft.com/office/drawing/2014/main" id="{24DDE41F-AAC9-9F55-A66C-7C73D2B74619}"/>
                </a:ext>
              </a:extLst>
            </p:cNvPr>
            <p:cNvSpPr/>
            <p:nvPr/>
          </p:nvSpPr>
          <p:spPr>
            <a:xfrm>
              <a:off x="6315650" y="2252800"/>
              <a:ext cx="325" cy="300"/>
            </a:xfrm>
            <a:custGeom>
              <a:avLst/>
              <a:gdLst/>
              <a:ahLst/>
              <a:cxnLst/>
              <a:rect l="l" t="t" r="r" b="b"/>
              <a:pathLst>
                <a:path w="13" h="12" extrusionOk="0">
                  <a:moveTo>
                    <a:pt x="13" y="12"/>
                  </a:moveTo>
                  <a:lnTo>
                    <a:pt x="13" y="12"/>
                  </a:lnTo>
                  <a:cubicBezTo>
                    <a:pt x="1" y="0"/>
                    <a:pt x="13" y="12"/>
                    <a:pt x="13"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9" name="Google Shape;5118;p60">
              <a:extLst>
                <a:ext uri="{FF2B5EF4-FFF2-40B4-BE49-F238E27FC236}">
                  <a16:creationId xmlns:a16="http://schemas.microsoft.com/office/drawing/2014/main" id="{CCFE062E-CC4F-40B2-21CC-DDFB87C8B9AD}"/>
                </a:ext>
              </a:extLst>
            </p:cNvPr>
            <p:cNvSpPr/>
            <p:nvPr/>
          </p:nvSpPr>
          <p:spPr>
            <a:xfrm>
              <a:off x="6314175" y="2290600"/>
              <a:ext cx="3000" cy="425"/>
            </a:xfrm>
            <a:custGeom>
              <a:avLst/>
              <a:gdLst/>
              <a:ahLst/>
              <a:cxnLst/>
              <a:rect l="l" t="t" r="r" b="b"/>
              <a:pathLst>
                <a:path w="120" h="17" extrusionOk="0">
                  <a:moveTo>
                    <a:pt x="0" y="0"/>
                  </a:moveTo>
                  <a:cubicBezTo>
                    <a:pt x="34" y="9"/>
                    <a:pt x="44" y="17"/>
                    <a:pt x="72" y="17"/>
                  </a:cubicBezTo>
                  <a:cubicBezTo>
                    <a:pt x="84" y="17"/>
                    <a:pt x="98" y="15"/>
                    <a:pt x="119" y="12"/>
                  </a:cubicBezTo>
                  <a:cubicBezTo>
                    <a:pt x="84" y="12"/>
                    <a:pt x="36"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0" name="Google Shape;5119;p60">
              <a:extLst>
                <a:ext uri="{FF2B5EF4-FFF2-40B4-BE49-F238E27FC236}">
                  <a16:creationId xmlns:a16="http://schemas.microsoft.com/office/drawing/2014/main" id="{62B2D8D7-17F2-D702-BCDF-052C87A97E5B}"/>
                </a:ext>
              </a:extLst>
            </p:cNvPr>
            <p:cNvSpPr/>
            <p:nvPr/>
          </p:nvSpPr>
          <p:spPr>
            <a:xfrm>
              <a:off x="6323400" y="2306075"/>
              <a:ext cx="325" cy="25"/>
            </a:xfrm>
            <a:custGeom>
              <a:avLst/>
              <a:gdLst/>
              <a:ahLst/>
              <a:cxnLst/>
              <a:rect l="l" t="t" r="r" b="b"/>
              <a:pathLst>
                <a:path w="13" h="1" extrusionOk="0">
                  <a:moveTo>
                    <a:pt x="0" y="0"/>
                  </a:moveTo>
                  <a:cubicBezTo>
                    <a:pt x="0" y="0"/>
                    <a:pt x="0" y="0"/>
                    <a:pt x="0" y="0"/>
                  </a:cubicBezTo>
                  <a:cubicBezTo>
                    <a:pt x="12"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1" name="Google Shape;5120;p60">
              <a:extLst>
                <a:ext uri="{FF2B5EF4-FFF2-40B4-BE49-F238E27FC236}">
                  <a16:creationId xmlns:a16="http://schemas.microsoft.com/office/drawing/2014/main" id="{76167E63-6CC8-A61A-41D4-39025652DD01}"/>
                </a:ext>
              </a:extLst>
            </p:cNvPr>
            <p:cNvSpPr/>
            <p:nvPr/>
          </p:nvSpPr>
          <p:spPr>
            <a:xfrm>
              <a:off x="6320425" y="2312325"/>
              <a:ext cx="325" cy="25"/>
            </a:xfrm>
            <a:custGeom>
              <a:avLst/>
              <a:gdLst/>
              <a:ahLst/>
              <a:cxnLst/>
              <a:rect l="l" t="t" r="r" b="b"/>
              <a:pathLst>
                <a:path w="13" h="1" extrusionOk="0">
                  <a:moveTo>
                    <a:pt x="12" y="0"/>
                  </a:moveTo>
                  <a:cubicBezTo>
                    <a:pt x="12" y="0"/>
                    <a:pt x="0" y="0"/>
                    <a:pt x="0" y="0"/>
                  </a:cubicBezTo>
                  <a:cubicBezTo>
                    <a:pt x="0" y="0"/>
                    <a:pt x="12"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2" name="Google Shape;5121;p60">
              <a:extLst>
                <a:ext uri="{FF2B5EF4-FFF2-40B4-BE49-F238E27FC236}">
                  <a16:creationId xmlns:a16="http://schemas.microsoft.com/office/drawing/2014/main" id="{C2FF4846-5024-FA26-0754-855FFDA3AE3E}"/>
                </a:ext>
              </a:extLst>
            </p:cNvPr>
            <p:cNvSpPr/>
            <p:nvPr/>
          </p:nvSpPr>
          <p:spPr>
            <a:xfrm>
              <a:off x="6317450" y="2306075"/>
              <a:ext cx="6275" cy="6950"/>
            </a:xfrm>
            <a:custGeom>
              <a:avLst/>
              <a:gdLst/>
              <a:ahLst/>
              <a:cxnLst/>
              <a:rect l="l" t="t" r="r" b="b"/>
              <a:pathLst>
                <a:path w="251" h="278" extrusionOk="0">
                  <a:moveTo>
                    <a:pt x="238" y="0"/>
                  </a:moveTo>
                  <a:cubicBezTo>
                    <a:pt x="226" y="24"/>
                    <a:pt x="96" y="36"/>
                    <a:pt x="96" y="36"/>
                  </a:cubicBezTo>
                  <a:cubicBezTo>
                    <a:pt x="96" y="84"/>
                    <a:pt x="203" y="84"/>
                    <a:pt x="155" y="119"/>
                  </a:cubicBezTo>
                  <a:cubicBezTo>
                    <a:pt x="90" y="143"/>
                    <a:pt x="56" y="153"/>
                    <a:pt x="41" y="153"/>
                  </a:cubicBezTo>
                  <a:cubicBezTo>
                    <a:pt x="5" y="153"/>
                    <a:pt x="84" y="97"/>
                    <a:pt x="84" y="72"/>
                  </a:cubicBezTo>
                  <a:lnTo>
                    <a:pt x="84" y="72"/>
                  </a:lnTo>
                  <a:cubicBezTo>
                    <a:pt x="72" y="84"/>
                    <a:pt x="63" y="90"/>
                    <a:pt x="57" y="90"/>
                  </a:cubicBezTo>
                  <a:cubicBezTo>
                    <a:pt x="51" y="90"/>
                    <a:pt x="48" y="84"/>
                    <a:pt x="48" y="72"/>
                  </a:cubicBezTo>
                  <a:cubicBezTo>
                    <a:pt x="36" y="107"/>
                    <a:pt x="12" y="143"/>
                    <a:pt x="12" y="179"/>
                  </a:cubicBezTo>
                  <a:cubicBezTo>
                    <a:pt x="0" y="179"/>
                    <a:pt x="191" y="191"/>
                    <a:pt x="143" y="238"/>
                  </a:cubicBezTo>
                  <a:cubicBezTo>
                    <a:pt x="131" y="238"/>
                    <a:pt x="131" y="250"/>
                    <a:pt x="131" y="250"/>
                  </a:cubicBezTo>
                  <a:cubicBezTo>
                    <a:pt x="160" y="260"/>
                    <a:pt x="197" y="277"/>
                    <a:pt x="222" y="277"/>
                  </a:cubicBezTo>
                  <a:cubicBezTo>
                    <a:pt x="228" y="277"/>
                    <a:pt x="234" y="276"/>
                    <a:pt x="238" y="274"/>
                  </a:cubicBezTo>
                  <a:cubicBezTo>
                    <a:pt x="226" y="262"/>
                    <a:pt x="203" y="250"/>
                    <a:pt x="179" y="250"/>
                  </a:cubicBezTo>
                  <a:cubicBezTo>
                    <a:pt x="203" y="238"/>
                    <a:pt x="226" y="226"/>
                    <a:pt x="250" y="215"/>
                  </a:cubicBezTo>
                  <a:cubicBezTo>
                    <a:pt x="215" y="215"/>
                    <a:pt x="167" y="179"/>
                    <a:pt x="143" y="167"/>
                  </a:cubicBezTo>
                  <a:cubicBezTo>
                    <a:pt x="191" y="167"/>
                    <a:pt x="191" y="167"/>
                    <a:pt x="155" y="155"/>
                  </a:cubicBezTo>
                  <a:cubicBezTo>
                    <a:pt x="226" y="155"/>
                    <a:pt x="238" y="84"/>
                    <a:pt x="23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3" name="Google Shape;5122;p60">
              <a:extLst>
                <a:ext uri="{FF2B5EF4-FFF2-40B4-BE49-F238E27FC236}">
                  <a16:creationId xmlns:a16="http://schemas.microsoft.com/office/drawing/2014/main" id="{087098F0-AA1A-B8FC-1C9A-FC7FC539444E}"/>
                </a:ext>
              </a:extLst>
            </p:cNvPr>
            <p:cNvSpPr/>
            <p:nvPr/>
          </p:nvSpPr>
          <p:spPr>
            <a:xfrm>
              <a:off x="6319825" y="2311775"/>
              <a:ext cx="625" cy="575"/>
            </a:xfrm>
            <a:custGeom>
              <a:avLst/>
              <a:gdLst/>
              <a:ahLst/>
              <a:cxnLst/>
              <a:rect l="l" t="t" r="r" b="b"/>
              <a:pathLst>
                <a:path w="25" h="23" extrusionOk="0">
                  <a:moveTo>
                    <a:pt x="17" y="0"/>
                  </a:moveTo>
                  <a:cubicBezTo>
                    <a:pt x="13" y="0"/>
                    <a:pt x="8" y="3"/>
                    <a:pt x="1" y="10"/>
                  </a:cubicBezTo>
                  <a:cubicBezTo>
                    <a:pt x="1" y="10"/>
                    <a:pt x="12" y="10"/>
                    <a:pt x="24" y="22"/>
                  </a:cubicBezTo>
                  <a:cubicBezTo>
                    <a:pt x="24" y="14"/>
                    <a:pt x="24" y="0"/>
                    <a:pt x="1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4" name="Google Shape;5123;p60">
              <a:extLst>
                <a:ext uri="{FF2B5EF4-FFF2-40B4-BE49-F238E27FC236}">
                  <a16:creationId xmlns:a16="http://schemas.microsoft.com/office/drawing/2014/main" id="{88F39682-3415-B495-8F69-359B93AF95EC}"/>
                </a:ext>
              </a:extLst>
            </p:cNvPr>
            <p:cNvSpPr/>
            <p:nvPr/>
          </p:nvSpPr>
          <p:spPr>
            <a:xfrm>
              <a:off x="6323100" y="2294750"/>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5" name="Google Shape;5124;p60">
              <a:extLst>
                <a:ext uri="{FF2B5EF4-FFF2-40B4-BE49-F238E27FC236}">
                  <a16:creationId xmlns:a16="http://schemas.microsoft.com/office/drawing/2014/main" id="{C521018B-51C5-2B05-0931-FD2B6A5358A8}"/>
                </a:ext>
              </a:extLst>
            </p:cNvPr>
            <p:cNvSpPr/>
            <p:nvPr/>
          </p:nvSpPr>
          <p:spPr>
            <a:xfrm>
              <a:off x="6321600" y="2251300"/>
              <a:ext cx="325" cy="325"/>
            </a:xfrm>
            <a:custGeom>
              <a:avLst/>
              <a:gdLst/>
              <a:ahLst/>
              <a:cxnLst/>
              <a:rect l="l" t="t" r="r" b="b"/>
              <a:pathLst>
                <a:path w="13" h="13" extrusionOk="0">
                  <a:moveTo>
                    <a:pt x="13" y="0"/>
                  </a:moveTo>
                  <a:lnTo>
                    <a:pt x="1" y="12"/>
                  </a:lnTo>
                  <a:cubicBezTo>
                    <a:pt x="13" y="12"/>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6" name="Google Shape;5125;p60">
              <a:extLst>
                <a:ext uri="{FF2B5EF4-FFF2-40B4-BE49-F238E27FC236}">
                  <a16:creationId xmlns:a16="http://schemas.microsoft.com/office/drawing/2014/main" id="{16B9043F-3EDB-28D7-1D01-A892B5C0D540}"/>
                </a:ext>
              </a:extLst>
            </p:cNvPr>
            <p:cNvSpPr/>
            <p:nvPr/>
          </p:nvSpPr>
          <p:spPr>
            <a:xfrm>
              <a:off x="6311500" y="2231025"/>
              <a:ext cx="13700" cy="75350"/>
            </a:xfrm>
            <a:custGeom>
              <a:avLst/>
              <a:gdLst/>
              <a:ahLst/>
              <a:cxnLst/>
              <a:rect l="l" t="t" r="r" b="b"/>
              <a:pathLst>
                <a:path w="548" h="3014" extrusionOk="0">
                  <a:moveTo>
                    <a:pt x="25" y="1740"/>
                  </a:moveTo>
                  <a:cubicBezTo>
                    <a:pt x="16" y="1743"/>
                    <a:pt x="8" y="1747"/>
                    <a:pt x="0" y="1752"/>
                  </a:cubicBezTo>
                  <a:cubicBezTo>
                    <a:pt x="9" y="1747"/>
                    <a:pt x="18" y="1743"/>
                    <a:pt x="25" y="1740"/>
                  </a:cubicBezTo>
                  <a:close/>
                  <a:moveTo>
                    <a:pt x="345" y="1824"/>
                  </a:moveTo>
                  <a:cubicBezTo>
                    <a:pt x="347" y="1824"/>
                    <a:pt x="348" y="1825"/>
                    <a:pt x="350" y="1825"/>
                  </a:cubicBezTo>
                  <a:lnTo>
                    <a:pt x="350" y="1825"/>
                  </a:lnTo>
                  <a:cubicBezTo>
                    <a:pt x="349" y="1825"/>
                    <a:pt x="348" y="1826"/>
                    <a:pt x="347" y="1826"/>
                  </a:cubicBezTo>
                  <a:cubicBezTo>
                    <a:pt x="346" y="1826"/>
                    <a:pt x="345" y="1825"/>
                    <a:pt x="345" y="1824"/>
                  </a:cubicBezTo>
                  <a:close/>
                  <a:moveTo>
                    <a:pt x="135" y="1903"/>
                  </a:moveTo>
                  <a:cubicBezTo>
                    <a:pt x="130" y="1904"/>
                    <a:pt x="125" y="1905"/>
                    <a:pt x="119" y="1907"/>
                  </a:cubicBezTo>
                  <a:cubicBezTo>
                    <a:pt x="128" y="1907"/>
                    <a:pt x="134" y="1905"/>
                    <a:pt x="135" y="1903"/>
                  </a:cubicBezTo>
                  <a:close/>
                  <a:moveTo>
                    <a:pt x="214" y="2085"/>
                  </a:moveTo>
                  <a:cubicBezTo>
                    <a:pt x="214" y="2085"/>
                    <a:pt x="214" y="2085"/>
                    <a:pt x="203" y="2097"/>
                  </a:cubicBezTo>
                  <a:cubicBezTo>
                    <a:pt x="191" y="2097"/>
                    <a:pt x="191" y="2085"/>
                    <a:pt x="214" y="2085"/>
                  </a:cubicBezTo>
                  <a:close/>
                  <a:moveTo>
                    <a:pt x="338" y="1"/>
                  </a:moveTo>
                  <a:cubicBezTo>
                    <a:pt x="157" y="1"/>
                    <a:pt x="176" y="105"/>
                    <a:pt x="119" y="252"/>
                  </a:cubicBezTo>
                  <a:cubicBezTo>
                    <a:pt x="134" y="247"/>
                    <a:pt x="145" y="244"/>
                    <a:pt x="150" y="244"/>
                  </a:cubicBezTo>
                  <a:cubicBezTo>
                    <a:pt x="157" y="244"/>
                    <a:pt x="152" y="250"/>
                    <a:pt x="131" y="264"/>
                  </a:cubicBezTo>
                  <a:cubicBezTo>
                    <a:pt x="155" y="264"/>
                    <a:pt x="167" y="252"/>
                    <a:pt x="191" y="252"/>
                  </a:cubicBezTo>
                  <a:cubicBezTo>
                    <a:pt x="167" y="276"/>
                    <a:pt x="143" y="311"/>
                    <a:pt x="107" y="335"/>
                  </a:cubicBezTo>
                  <a:cubicBezTo>
                    <a:pt x="107" y="335"/>
                    <a:pt x="155" y="347"/>
                    <a:pt x="155" y="347"/>
                  </a:cubicBezTo>
                  <a:cubicBezTo>
                    <a:pt x="142" y="367"/>
                    <a:pt x="129" y="376"/>
                    <a:pt x="118" y="376"/>
                  </a:cubicBezTo>
                  <a:cubicBezTo>
                    <a:pt x="108" y="376"/>
                    <a:pt x="101" y="370"/>
                    <a:pt x="95" y="359"/>
                  </a:cubicBezTo>
                  <a:lnTo>
                    <a:pt x="95" y="359"/>
                  </a:lnTo>
                  <a:cubicBezTo>
                    <a:pt x="95" y="359"/>
                    <a:pt x="195" y="628"/>
                    <a:pt x="139" y="628"/>
                  </a:cubicBezTo>
                  <a:cubicBezTo>
                    <a:pt x="134" y="628"/>
                    <a:pt x="127" y="626"/>
                    <a:pt x="119" y="621"/>
                  </a:cubicBezTo>
                  <a:lnTo>
                    <a:pt x="119" y="621"/>
                  </a:lnTo>
                  <a:cubicBezTo>
                    <a:pt x="143" y="645"/>
                    <a:pt x="167" y="657"/>
                    <a:pt x="203" y="657"/>
                  </a:cubicBezTo>
                  <a:cubicBezTo>
                    <a:pt x="179" y="669"/>
                    <a:pt x="167" y="669"/>
                    <a:pt x="191" y="681"/>
                  </a:cubicBezTo>
                  <a:cubicBezTo>
                    <a:pt x="187" y="680"/>
                    <a:pt x="185" y="679"/>
                    <a:pt x="182" y="679"/>
                  </a:cubicBezTo>
                  <a:cubicBezTo>
                    <a:pt x="144" y="679"/>
                    <a:pt x="153" y="753"/>
                    <a:pt x="131" y="764"/>
                  </a:cubicBezTo>
                  <a:cubicBezTo>
                    <a:pt x="146" y="757"/>
                    <a:pt x="186" y="745"/>
                    <a:pt x="211" y="745"/>
                  </a:cubicBezTo>
                  <a:cubicBezTo>
                    <a:pt x="227" y="745"/>
                    <a:pt x="236" y="750"/>
                    <a:pt x="226" y="764"/>
                  </a:cubicBezTo>
                  <a:cubicBezTo>
                    <a:pt x="228" y="761"/>
                    <a:pt x="228" y="760"/>
                    <a:pt x="227" y="760"/>
                  </a:cubicBezTo>
                  <a:lnTo>
                    <a:pt x="227" y="760"/>
                  </a:lnTo>
                  <a:cubicBezTo>
                    <a:pt x="219" y="760"/>
                    <a:pt x="157" y="819"/>
                    <a:pt x="137" y="819"/>
                  </a:cubicBezTo>
                  <a:cubicBezTo>
                    <a:pt x="133" y="819"/>
                    <a:pt x="131" y="817"/>
                    <a:pt x="131" y="811"/>
                  </a:cubicBezTo>
                  <a:cubicBezTo>
                    <a:pt x="131" y="823"/>
                    <a:pt x="131" y="835"/>
                    <a:pt x="131" y="847"/>
                  </a:cubicBezTo>
                  <a:cubicBezTo>
                    <a:pt x="143" y="847"/>
                    <a:pt x="250" y="871"/>
                    <a:pt x="214" y="895"/>
                  </a:cubicBezTo>
                  <a:cubicBezTo>
                    <a:pt x="155" y="883"/>
                    <a:pt x="179" y="883"/>
                    <a:pt x="119" y="859"/>
                  </a:cubicBezTo>
                  <a:lnTo>
                    <a:pt x="119" y="859"/>
                  </a:lnTo>
                  <a:cubicBezTo>
                    <a:pt x="131" y="871"/>
                    <a:pt x="119" y="883"/>
                    <a:pt x="95" y="883"/>
                  </a:cubicBezTo>
                  <a:cubicBezTo>
                    <a:pt x="179" y="895"/>
                    <a:pt x="83" y="907"/>
                    <a:pt x="155" y="931"/>
                  </a:cubicBezTo>
                  <a:cubicBezTo>
                    <a:pt x="141" y="927"/>
                    <a:pt x="131" y="926"/>
                    <a:pt x="125" y="926"/>
                  </a:cubicBezTo>
                  <a:cubicBezTo>
                    <a:pt x="109" y="926"/>
                    <a:pt x="114" y="934"/>
                    <a:pt x="131" y="942"/>
                  </a:cubicBezTo>
                  <a:cubicBezTo>
                    <a:pt x="119" y="942"/>
                    <a:pt x="107" y="931"/>
                    <a:pt x="95" y="931"/>
                  </a:cubicBezTo>
                  <a:cubicBezTo>
                    <a:pt x="95" y="954"/>
                    <a:pt x="95" y="966"/>
                    <a:pt x="83" y="978"/>
                  </a:cubicBezTo>
                  <a:cubicBezTo>
                    <a:pt x="95" y="966"/>
                    <a:pt x="119" y="954"/>
                    <a:pt x="143" y="954"/>
                  </a:cubicBezTo>
                  <a:cubicBezTo>
                    <a:pt x="179" y="990"/>
                    <a:pt x="60" y="990"/>
                    <a:pt x="72" y="1026"/>
                  </a:cubicBezTo>
                  <a:cubicBezTo>
                    <a:pt x="90" y="1017"/>
                    <a:pt x="101" y="1013"/>
                    <a:pt x="105" y="1013"/>
                  </a:cubicBezTo>
                  <a:cubicBezTo>
                    <a:pt x="112" y="1013"/>
                    <a:pt x="101" y="1023"/>
                    <a:pt x="72" y="1038"/>
                  </a:cubicBezTo>
                  <a:cubicBezTo>
                    <a:pt x="72" y="1050"/>
                    <a:pt x="143" y="1062"/>
                    <a:pt x="155" y="1073"/>
                  </a:cubicBezTo>
                  <a:cubicBezTo>
                    <a:pt x="60" y="1121"/>
                    <a:pt x="203" y="1085"/>
                    <a:pt x="167" y="1121"/>
                  </a:cubicBezTo>
                  <a:cubicBezTo>
                    <a:pt x="155" y="1125"/>
                    <a:pt x="146" y="1126"/>
                    <a:pt x="138" y="1126"/>
                  </a:cubicBezTo>
                  <a:cubicBezTo>
                    <a:pt x="122" y="1126"/>
                    <a:pt x="111" y="1121"/>
                    <a:pt x="95" y="1121"/>
                  </a:cubicBezTo>
                  <a:cubicBezTo>
                    <a:pt x="95" y="1162"/>
                    <a:pt x="113" y="1176"/>
                    <a:pt x="148" y="1180"/>
                  </a:cubicBezTo>
                  <a:lnTo>
                    <a:pt x="148" y="1180"/>
                  </a:lnTo>
                  <a:cubicBezTo>
                    <a:pt x="145" y="1183"/>
                    <a:pt x="143" y="1188"/>
                    <a:pt x="143" y="1192"/>
                  </a:cubicBezTo>
                  <a:cubicBezTo>
                    <a:pt x="143" y="1192"/>
                    <a:pt x="111" y="1171"/>
                    <a:pt x="90" y="1171"/>
                  </a:cubicBezTo>
                  <a:cubicBezTo>
                    <a:pt x="80" y="1171"/>
                    <a:pt x="72" y="1177"/>
                    <a:pt x="72" y="1192"/>
                  </a:cubicBezTo>
                  <a:cubicBezTo>
                    <a:pt x="83" y="1216"/>
                    <a:pt x="119" y="1204"/>
                    <a:pt x="143" y="1228"/>
                  </a:cubicBezTo>
                  <a:cubicBezTo>
                    <a:pt x="128" y="1236"/>
                    <a:pt x="118" y="1252"/>
                    <a:pt x="101" y="1252"/>
                  </a:cubicBezTo>
                  <a:cubicBezTo>
                    <a:pt x="91" y="1252"/>
                    <a:pt x="78" y="1246"/>
                    <a:pt x="60" y="1228"/>
                  </a:cubicBezTo>
                  <a:lnTo>
                    <a:pt x="60" y="1228"/>
                  </a:lnTo>
                  <a:cubicBezTo>
                    <a:pt x="72" y="1264"/>
                    <a:pt x="83" y="1300"/>
                    <a:pt x="72" y="1335"/>
                  </a:cubicBezTo>
                  <a:cubicBezTo>
                    <a:pt x="72" y="1371"/>
                    <a:pt x="60" y="1395"/>
                    <a:pt x="36" y="1419"/>
                  </a:cubicBezTo>
                  <a:cubicBezTo>
                    <a:pt x="72" y="1419"/>
                    <a:pt x="95" y="1431"/>
                    <a:pt x="119" y="1443"/>
                  </a:cubicBezTo>
                  <a:cubicBezTo>
                    <a:pt x="107" y="1454"/>
                    <a:pt x="83" y="1454"/>
                    <a:pt x="60" y="1454"/>
                  </a:cubicBezTo>
                  <a:cubicBezTo>
                    <a:pt x="107" y="1454"/>
                    <a:pt x="119" y="1478"/>
                    <a:pt x="107" y="1502"/>
                  </a:cubicBezTo>
                  <a:cubicBezTo>
                    <a:pt x="98" y="1502"/>
                    <a:pt x="58" y="1487"/>
                    <a:pt x="24" y="1487"/>
                  </a:cubicBezTo>
                  <a:cubicBezTo>
                    <a:pt x="15" y="1487"/>
                    <a:pt x="7" y="1488"/>
                    <a:pt x="0" y="1490"/>
                  </a:cubicBezTo>
                  <a:cubicBezTo>
                    <a:pt x="83" y="1490"/>
                    <a:pt x="24" y="1550"/>
                    <a:pt x="107" y="1550"/>
                  </a:cubicBezTo>
                  <a:cubicBezTo>
                    <a:pt x="107" y="1549"/>
                    <a:pt x="107" y="1549"/>
                    <a:pt x="107" y="1549"/>
                  </a:cubicBezTo>
                  <a:cubicBezTo>
                    <a:pt x="109" y="1549"/>
                    <a:pt x="117" y="1605"/>
                    <a:pt x="133" y="1605"/>
                  </a:cubicBezTo>
                  <a:cubicBezTo>
                    <a:pt x="134" y="1605"/>
                    <a:pt x="135" y="1605"/>
                    <a:pt x="136" y="1605"/>
                  </a:cubicBezTo>
                  <a:lnTo>
                    <a:pt x="136" y="1605"/>
                  </a:lnTo>
                  <a:cubicBezTo>
                    <a:pt x="106" y="1635"/>
                    <a:pt x="100" y="1647"/>
                    <a:pt x="167" y="1681"/>
                  </a:cubicBezTo>
                  <a:cubicBezTo>
                    <a:pt x="156" y="1677"/>
                    <a:pt x="149" y="1676"/>
                    <a:pt x="145" y="1676"/>
                  </a:cubicBezTo>
                  <a:cubicBezTo>
                    <a:pt x="134" y="1676"/>
                    <a:pt x="142" y="1684"/>
                    <a:pt x="167" y="1693"/>
                  </a:cubicBezTo>
                  <a:cubicBezTo>
                    <a:pt x="79" y="1714"/>
                    <a:pt x="113" y="1696"/>
                    <a:pt x="25" y="1740"/>
                  </a:cubicBezTo>
                  <a:lnTo>
                    <a:pt x="25" y="1740"/>
                  </a:lnTo>
                  <a:cubicBezTo>
                    <a:pt x="56" y="1728"/>
                    <a:pt x="91" y="1728"/>
                    <a:pt x="119" y="1728"/>
                  </a:cubicBezTo>
                  <a:cubicBezTo>
                    <a:pt x="107" y="1728"/>
                    <a:pt x="83" y="1716"/>
                    <a:pt x="107" y="1716"/>
                  </a:cubicBezTo>
                  <a:cubicBezTo>
                    <a:pt x="143" y="1716"/>
                    <a:pt x="131" y="1728"/>
                    <a:pt x="119" y="1728"/>
                  </a:cubicBezTo>
                  <a:cubicBezTo>
                    <a:pt x="83" y="1764"/>
                    <a:pt x="60" y="1776"/>
                    <a:pt x="107" y="1800"/>
                  </a:cubicBezTo>
                  <a:cubicBezTo>
                    <a:pt x="107" y="1800"/>
                    <a:pt x="95" y="1895"/>
                    <a:pt x="95" y="1895"/>
                  </a:cubicBezTo>
                  <a:cubicBezTo>
                    <a:pt x="125" y="1895"/>
                    <a:pt x="136" y="1899"/>
                    <a:pt x="135" y="1903"/>
                  </a:cubicBezTo>
                  <a:lnTo>
                    <a:pt x="135" y="1903"/>
                  </a:lnTo>
                  <a:cubicBezTo>
                    <a:pt x="138" y="1902"/>
                    <a:pt x="141" y="1902"/>
                    <a:pt x="143" y="1902"/>
                  </a:cubicBezTo>
                  <a:cubicBezTo>
                    <a:pt x="161" y="1902"/>
                    <a:pt x="170" y="1913"/>
                    <a:pt x="179" y="1931"/>
                  </a:cubicBezTo>
                  <a:cubicBezTo>
                    <a:pt x="107" y="1978"/>
                    <a:pt x="203" y="1966"/>
                    <a:pt x="107" y="1978"/>
                  </a:cubicBezTo>
                  <a:cubicBezTo>
                    <a:pt x="179" y="2026"/>
                    <a:pt x="167" y="1990"/>
                    <a:pt x="155" y="2038"/>
                  </a:cubicBezTo>
                  <a:cubicBezTo>
                    <a:pt x="165" y="2034"/>
                    <a:pt x="175" y="2032"/>
                    <a:pt x="186" y="2032"/>
                  </a:cubicBezTo>
                  <a:cubicBezTo>
                    <a:pt x="241" y="2032"/>
                    <a:pt x="304" y="2074"/>
                    <a:pt x="334" y="2074"/>
                  </a:cubicBezTo>
                  <a:lnTo>
                    <a:pt x="226" y="2074"/>
                  </a:lnTo>
                  <a:cubicBezTo>
                    <a:pt x="286" y="2062"/>
                    <a:pt x="274" y="2050"/>
                    <a:pt x="179" y="2050"/>
                  </a:cubicBezTo>
                  <a:cubicBezTo>
                    <a:pt x="203" y="2062"/>
                    <a:pt x="167" y="2062"/>
                    <a:pt x="131" y="2074"/>
                  </a:cubicBezTo>
                  <a:cubicBezTo>
                    <a:pt x="155" y="2097"/>
                    <a:pt x="143" y="2074"/>
                    <a:pt x="119" y="2109"/>
                  </a:cubicBezTo>
                  <a:cubicBezTo>
                    <a:pt x="179" y="2121"/>
                    <a:pt x="226" y="2157"/>
                    <a:pt x="274" y="2193"/>
                  </a:cubicBezTo>
                  <a:cubicBezTo>
                    <a:pt x="119" y="2157"/>
                    <a:pt x="214" y="2181"/>
                    <a:pt x="119" y="2145"/>
                  </a:cubicBezTo>
                  <a:lnTo>
                    <a:pt x="119" y="2145"/>
                  </a:lnTo>
                  <a:cubicBezTo>
                    <a:pt x="143" y="2193"/>
                    <a:pt x="179" y="2157"/>
                    <a:pt x="119" y="2193"/>
                  </a:cubicBezTo>
                  <a:cubicBezTo>
                    <a:pt x="155" y="2193"/>
                    <a:pt x="179" y="2205"/>
                    <a:pt x="191" y="2240"/>
                  </a:cubicBezTo>
                  <a:cubicBezTo>
                    <a:pt x="179" y="2240"/>
                    <a:pt x="119" y="2359"/>
                    <a:pt x="226" y="2371"/>
                  </a:cubicBezTo>
                  <a:cubicBezTo>
                    <a:pt x="191" y="2371"/>
                    <a:pt x="167" y="2359"/>
                    <a:pt x="131" y="2359"/>
                  </a:cubicBezTo>
                  <a:cubicBezTo>
                    <a:pt x="203" y="2371"/>
                    <a:pt x="274" y="2395"/>
                    <a:pt x="345" y="2419"/>
                  </a:cubicBezTo>
                  <a:cubicBezTo>
                    <a:pt x="417" y="2383"/>
                    <a:pt x="453" y="2407"/>
                    <a:pt x="357" y="2359"/>
                  </a:cubicBezTo>
                  <a:cubicBezTo>
                    <a:pt x="357" y="2359"/>
                    <a:pt x="464" y="2169"/>
                    <a:pt x="393" y="2169"/>
                  </a:cubicBezTo>
                  <a:cubicBezTo>
                    <a:pt x="417" y="2169"/>
                    <a:pt x="500" y="2133"/>
                    <a:pt x="417" y="2109"/>
                  </a:cubicBezTo>
                  <a:cubicBezTo>
                    <a:pt x="441" y="2109"/>
                    <a:pt x="454" y="2104"/>
                    <a:pt x="467" y="2104"/>
                  </a:cubicBezTo>
                  <a:cubicBezTo>
                    <a:pt x="474" y="2104"/>
                    <a:pt x="480" y="2105"/>
                    <a:pt x="488" y="2109"/>
                  </a:cubicBezTo>
                  <a:cubicBezTo>
                    <a:pt x="476" y="2097"/>
                    <a:pt x="345" y="2050"/>
                    <a:pt x="345" y="2050"/>
                  </a:cubicBezTo>
                  <a:cubicBezTo>
                    <a:pt x="476" y="2026"/>
                    <a:pt x="286" y="1943"/>
                    <a:pt x="381" y="1859"/>
                  </a:cubicBezTo>
                  <a:lnTo>
                    <a:pt x="381" y="1859"/>
                  </a:lnTo>
                  <a:cubicBezTo>
                    <a:pt x="369" y="1865"/>
                    <a:pt x="360" y="1868"/>
                    <a:pt x="351" y="1868"/>
                  </a:cubicBezTo>
                  <a:cubicBezTo>
                    <a:pt x="342" y="1868"/>
                    <a:pt x="334" y="1865"/>
                    <a:pt x="322" y="1859"/>
                  </a:cubicBezTo>
                  <a:cubicBezTo>
                    <a:pt x="340" y="1836"/>
                    <a:pt x="348" y="1828"/>
                    <a:pt x="350" y="1825"/>
                  </a:cubicBezTo>
                  <a:lnTo>
                    <a:pt x="350" y="1825"/>
                  </a:lnTo>
                  <a:cubicBezTo>
                    <a:pt x="350" y="1825"/>
                    <a:pt x="350" y="1825"/>
                    <a:pt x="351" y="1825"/>
                  </a:cubicBezTo>
                  <a:cubicBezTo>
                    <a:pt x="371" y="1825"/>
                    <a:pt x="404" y="1779"/>
                    <a:pt x="439" y="1779"/>
                  </a:cubicBezTo>
                  <a:cubicBezTo>
                    <a:pt x="447" y="1779"/>
                    <a:pt x="456" y="1781"/>
                    <a:pt x="464" y="1788"/>
                  </a:cubicBezTo>
                  <a:cubicBezTo>
                    <a:pt x="464" y="1764"/>
                    <a:pt x="441" y="1752"/>
                    <a:pt x="405" y="1752"/>
                  </a:cubicBezTo>
                  <a:cubicBezTo>
                    <a:pt x="548" y="1740"/>
                    <a:pt x="429" y="1704"/>
                    <a:pt x="393" y="1681"/>
                  </a:cubicBezTo>
                  <a:cubicBezTo>
                    <a:pt x="357" y="1597"/>
                    <a:pt x="476" y="1407"/>
                    <a:pt x="357" y="1347"/>
                  </a:cubicBezTo>
                  <a:cubicBezTo>
                    <a:pt x="438" y="1290"/>
                    <a:pt x="441" y="1120"/>
                    <a:pt x="354" y="1120"/>
                  </a:cubicBezTo>
                  <a:cubicBezTo>
                    <a:pt x="351" y="1120"/>
                    <a:pt x="348" y="1121"/>
                    <a:pt x="345" y="1121"/>
                  </a:cubicBezTo>
                  <a:cubicBezTo>
                    <a:pt x="381" y="1050"/>
                    <a:pt x="417" y="919"/>
                    <a:pt x="429" y="895"/>
                  </a:cubicBezTo>
                  <a:lnTo>
                    <a:pt x="429" y="895"/>
                  </a:lnTo>
                  <a:cubicBezTo>
                    <a:pt x="417" y="895"/>
                    <a:pt x="393" y="907"/>
                    <a:pt x="381" y="907"/>
                  </a:cubicBezTo>
                  <a:cubicBezTo>
                    <a:pt x="381" y="907"/>
                    <a:pt x="464" y="871"/>
                    <a:pt x="381" y="859"/>
                  </a:cubicBezTo>
                  <a:cubicBezTo>
                    <a:pt x="405" y="859"/>
                    <a:pt x="429" y="859"/>
                    <a:pt x="453" y="871"/>
                  </a:cubicBezTo>
                  <a:cubicBezTo>
                    <a:pt x="443" y="862"/>
                    <a:pt x="420" y="831"/>
                    <a:pt x="404" y="823"/>
                  </a:cubicBezTo>
                  <a:lnTo>
                    <a:pt x="405" y="823"/>
                  </a:lnTo>
                  <a:cubicBezTo>
                    <a:pt x="393" y="811"/>
                    <a:pt x="405" y="811"/>
                    <a:pt x="417" y="811"/>
                  </a:cubicBezTo>
                  <a:cubicBezTo>
                    <a:pt x="422" y="811"/>
                    <a:pt x="426" y="813"/>
                    <a:pt x="430" y="813"/>
                  </a:cubicBezTo>
                  <a:cubicBezTo>
                    <a:pt x="436" y="813"/>
                    <a:pt x="441" y="809"/>
                    <a:pt x="441" y="788"/>
                  </a:cubicBezTo>
                  <a:cubicBezTo>
                    <a:pt x="429" y="776"/>
                    <a:pt x="357" y="776"/>
                    <a:pt x="345" y="776"/>
                  </a:cubicBezTo>
                  <a:cubicBezTo>
                    <a:pt x="469" y="745"/>
                    <a:pt x="370" y="625"/>
                    <a:pt x="333" y="609"/>
                  </a:cubicBezTo>
                  <a:lnTo>
                    <a:pt x="333" y="609"/>
                  </a:lnTo>
                  <a:cubicBezTo>
                    <a:pt x="375" y="605"/>
                    <a:pt x="407" y="583"/>
                    <a:pt x="429" y="561"/>
                  </a:cubicBezTo>
                  <a:cubicBezTo>
                    <a:pt x="417" y="538"/>
                    <a:pt x="381" y="538"/>
                    <a:pt x="357" y="526"/>
                  </a:cubicBezTo>
                  <a:cubicBezTo>
                    <a:pt x="381" y="478"/>
                    <a:pt x="488" y="442"/>
                    <a:pt x="381" y="395"/>
                  </a:cubicBezTo>
                  <a:cubicBezTo>
                    <a:pt x="393" y="383"/>
                    <a:pt x="417" y="383"/>
                    <a:pt x="441" y="371"/>
                  </a:cubicBezTo>
                  <a:cubicBezTo>
                    <a:pt x="405" y="323"/>
                    <a:pt x="322" y="180"/>
                    <a:pt x="441" y="85"/>
                  </a:cubicBezTo>
                  <a:lnTo>
                    <a:pt x="369" y="85"/>
                  </a:lnTo>
                  <a:cubicBezTo>
                    <a:pt x="381" y="61"/>
                    <a:pt x="453" y="14"/>
                    <a:pt x="369" y="2"/>
                  </a:cubicBezTo>
                  <a:cubicBezTo>
                    <a:pt x="358" y="1"/>
                    <a:pt x="348" y="1"/>
                    <a:pt x="338" y="1"/>
                  </a:cubicBezTo>
                  <a:close/>
                  <a:moveTo>
                    <a:pt x="117" y="2763"/>
                  </a:moveTo>
                  <a:cubicBezTo>
                    <a:pt x="114" y="2763"/>
                    <a:pt x="110" y="2764"/>
                    <a:pt x="107" y="2764"/>
                  </a:cubicBezTo>
                  <a:cubicBezTo>
                    <a:pt x="111" y="2764"/>
                    <a:pt x="114" y="2764"/>
                    <a:pt x="117" y="2763"/>
                  </a:cubicBezTo>
                  <a:close/>
                  <a:moveTo>
                    <a:pt x="131" y="2407"/>
                  </a:moveTo>
                  <a:lnTo>
                    <a:pt x="131" y="2407"/>
                  </a:lnTo>
                  <a:cubicBezTo>
                    <a:pt x="107" y="2425"/>
                    <a:pt x="128" y="2428"/>
                    <a:pt x="155" y="2428"/>
                  </a:cubicBezTo>
                  <a:cubicBezTo>
                    <a:pt x="168" y="2428"/>
                    <a:pt x="183" y="2427"/>
                    <a:pt x="195" y="2427"/>
                  </a:cubicBezTo>
                  <a:cubicBezTo>
                    <a:pt x="206" y="2427"/>
                    <a:pt x="214" y="2428"/>
                    <a:pt x="214" y="2431"/>
                  </a:cubicBezTo>
                  <a:cubicBezTo>
                    <a:pt x="191" y="2431"/>
                    <a:pt x="155" y="2443"/>
                    <a:pt x="131" y="2455"/>
                  </a:cubicBezTo>
                  <a:cubicBezTo>
                    <a:pt x="167" y="2455"/>
                    <a:pt x="203" y="2455"/>
                    <a:pt x="226" y="2466"/>
                  </a:cubicBezTo>
                  <a:lnTo>
                    <a:pt x="131" y="2466"/>
                  </a:lnTo>
                  <a:cubicBezTo>
                    <a:pt x="167" y="2478"/>
                    <a:pt x="191" y="2490"/>
                    <a:pt x="214" y="2490"/>
                  </a:cubicBezTo>
                  <a:cubicBezTo>
                    <a:pt x="226" y="2502"/>
                    <a:pt x="83" y="2490"/>
                    <a:pt x="131" y="2538"/>
                  </a:cubicBezTo>
                  <a:cubicBezTo>
                    <a:pt x="131" y="2536"/>
                    <a:pt x="135" y="2535"/>
                    <a:pt x="142" y="2535"/>
                  </a:cubicBezTo>
                  <a:cubicBezTo>
                    <a:pt x="173" y="2535"/>
                    <a:pt x="262" y="2556"/>
                    <a:pt x="262" y="2586"/>
                  </a:cubicBezTo>
                  <a:cubicBezTo>
                    <a:pt x="244" y="2580"/>
                    <a:pt x="223" y="2577"/>
                    <a:pt x="203" y="2577"/>
                  </a:cubicBezTo>
                  <a:cubicBezTo>
                    <a:pt x="182" y="2577"/>
                    <a:pt x="161" y="2580"/>
                    <a:pt x="143" y="2586"/>
                  </a:cubicBezTo>
                  <a:cubicBezTo>
                    <a:pt x="226" y="2597"/>
                    <a:pt x="310" y="2621"/>
                    <a:pt x="381" y="2645"/>
                  </a:cubicBezTo>
                  <a:cubicBezTo>
                    <a:pt x="345" y="2645"/>
                    <a:pt x="345" y="2657"/>
                    <a:pt x="381" y="2669"/>
                  </a:cubicBezTo>
                  <a:cubicBezTo>
                    <a:pt x="357" y="2669"/>
                    <a:pt x="72" y="2609"/>
                    <a:pt x="72" y="2609"/>
                  </a:cubicBezTo>
                  <a:cubicBezTo>
                    <a:pt x="72" y="2621"/>
                    <a:pt x="72" y="2633"/>
                    <a:pt x="60" y="2645"/>
                  </a:cubicBezTo>
                  <a:cubicBezTo>
                    <a:pt x="95" y="2657"/>
                    <a:pt x="119" y="2669"/>
                    <a:pt x="155" y="2681"/>
                  </a:cubicBezTo>
                  <a:cubicBezTo>
                    <a:pt x="131" y="2669"/>
                    <a:pt x="119" y="2645"/>
                    <a:pt x="95" y="2633"/>
                  </a:cubicBezTo>
                  <a:cubicBezTo>
                    <a:pt x="155" y="2633"/>
                    <a:pt x="203" y="2645"/>
                    <a:pt x="226" y="2693"/>
                  </a:cubicBezTo>
                  <a:cubicBezTo>
                    <a:pt x="191" y="2693"/>
                    <a:pt x="167" y="2693"/>
                    <a:pt x="131" y="2681"/>
                  </a:cubicBezTo>
                  <a:lnTo>
                    <a:pt x="131" y="2681"/>
                  </a:lnTo>
                  <a:cubicBezTo>
                    <a:pt x="131" y="2681"/>
                    <a:pt x="152" y="2752"/>
                    <a:pt x="117" y="2763"/>
                  </a:cubicBezTo>
                  <a:lnTo>
                    <a:pt x="117" y="2763"/>
                  </a:lnTo>
                  <a:cubicBezTo>
                    <a:pt x="156" y="2758"/>
                    <a:pt x="197" y="2755"/>
                    <a:pt x="238" y="2755"/>
                  </a:cubicBezTo>
                  <a:cubicBezTo>
                    <a:pt x="283" y="2755"/>
                    <a:pt x="328" y="2758"/>
                    <a:pt x="369" y="2764"/>
                  </a:cubicBezTo>
                  <a:cubicBezTo>
                    <a:pt x="328" y="2788"/>
                    <a:pt x="295" y="2791"/>
                    <a:pt x="262" y="2791"/>
                  </a:cubicBezTo>
                  <a:cubicBezTo>
                    <a:pt x="251" y="2791"/>
                    <a:pt x="240" y="2791"/>
                    <a:pt x="229" y="2791"/>
                  </a:cubicBezTo>
                  <a:cubicBezTo>
                    <a:pt x="207" y="2791"/>
                    <a:pt x="183" y="2792"/>
                    <a:pt x="155" y="2800"/>
                  </a:cubicBezTo>
                  <a:cubicBezTo>
                    <a:pt x="250" y="2800"/>
                    <a:pt x="143" y="2800"/>
                    <a:pt x="155" y="2812"/>
                  </a:cubicBezTo>
                  <a:cubicBezTo>
                    <a:pt x="179" y="2824"/>
                    <a:pt x="286" y="2859"/>
                    <a:pt x="310" y="2883"/>
                  </a:cubicBezTo>
                  <a:cubicBezTo>
                    <a:pt x="250" y="2883"/>
                    <a:pt x="214" y="2978"/>
                    <a:pt x="167" y="2990"/>
                  </a:cubicBezTo>
                  <a:cubicBezTo>
                    <a:pt x="152" y="2990"/>
                    <a:pt x="216" y="3014"/>
                    <a:pt x="240" y="3014"/>
                  </a:cubicBezTo>
                  <a:cubicBezTo>
                    <a:pt x="255" y="3014"/>
                    <a:pt x="255" y="3005"/>
                    <a:pt x="214" y="2978"/>
                  </a:cubicBezTo>
                  <a:cubicBezTo>
                    <a:pt x="345" y="2978"/>
                    <a:pt x="417" y="2978"/>
                    <a:pt x="453" y="2990"/>
                  </a:cubicBezTo>
                  <a:cubicBezTo>
                    <a:pt x="441" y="2990"/>
                    <a:pt x="429" y="3002"/>
                    <a:pt x="453" y="3002"/>
                  </a:cubicBezTo>
                  <a:cubicBezTo>
                    <a:pt x="453" y="3002"/>
                    <a:pt x="453" y="2990"/>
                    <a:pt x="464" y="2990"/>
                  </a:cubicBezTo>
                  <a:cubicBezTo>
                    <a:pt x="476" y="2990"/>
                    <a:pt x="476" y="2990"/>
                    <a:pt x="476" y="3002"/>
                  </a:cubicBezTo>
                  <a:cubicBezTo>
                    <a:pt x="476" y="2990"/>
                    <a:pt x="476" y="2978"/>
                    <a:pt x="476" y="2967"/>
                  </a:cubicBezTo>
                  <a:cubicBezTo>
                    <a:pt x="464" y="2812"/>
                    <a:pt x="405" y="2597"/>
                    <a:pt x="453" y="2574"/>
                  </a:cubicBezTo>
                  <a:lnTo>
                    <a:pt x="453" y="2574"/>
                  </a:lnTo>
                  <a:cubicBezTo>
                    <a:pt x="443" y="2576"/>
                    <a:pt x="438" y="2577"/>
                    <a:pt x="435" y="2577"/>
                  </a:cubicBezTo>
                  <a:cubicBezTo>
                    <a:pt x="422" y="2577"/>
                    <a:pt x="455" y="2559"/>
                    <a:pt x="464" y="2550"/>
                  </a:cubicBezTo>
                  <a:cubicBezTo>
                    <a:pt x="453" y="2538"/>
                    <a:pt x="417" y="2538"/>
                    <a:pt x="393" y="2538"/>
                  </a:cubicBezTo>
                  <a:cubicBezTo>
                    <a:pt x="476" y="2526"/>
                    <a:pt x="393" y="2466"/>
                    <a:pt x="357" y="2466"/>
                  </a:cubicBezTo>
                  <a:cubicBezTo>
                    <a:pt x="339" y="2466"/>
                    <a:pt x="385" y="2438"/>
                    <a:pt x="401" y="2430"/>
                  </a:cubicBezTo>
                  <a:lnTo>
                    <a:pt x="401" y="2430"/>
                  </a:lnTo>
                  <a:cubicBezTo>
                    <a:pt x="402" y="2431"/>
                    <a:pt x="404" y="2431"/>
                    <a:pt x="405" y="2431"/>
                  </a:cubicBezTo>
                  <a:cubicBezTo>
                    <a:pt x="406" y="2429"/>
                    <a:pt x="406" y="2429"/>
                    <a:pt x="406" y="2429"/>
                  </a:cubicBezTo>
                  <a:lnTo>
                    <a:pt x="406" y="2429"/>
                  </a:lnTo>
                  <a:cubicBezTo>
                    <a:pt x="405" y="2429"/>
                    <a:pt x="403" y="2429"/>
                    <a:pt x="401" y="2430"/>
                  </a:cubicBezTo>
                  <a:lnTo>
                    <a:pt x="401" y="2430"/>
                  </a:lnTo>
                  <a:cubicBezTo>
                    <a:pt x="388" y="2428"/>
                    <a:pt x="367" y="2419"/>
                    <a:pt x="345" y="2419"/>
                  </a:cubicBezTo>
                  <a:cubicBezTo>
                    <a:pt x="274" y="2419"/>
                    <a:pt x="203" y="2419"/>
                    <a:pt x="131" y="240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7" name="Google Shape;5126;p60">
              <a:extLst>
                <a:ext uri="{FF2B5EF4-FFF2-40B4-BE49-F238E27FC236}">
                  <a16:creationId xmlns:a16="http://schemas.microsoft.com/office/drawing/2014/main" id="{BBAF9436-A2A7-E31C-FC25-321A012927E4}"/>
                </a:ext>
              </a:extLst>
            </p:cNvPr>
            <p:cNvSpPr/>
            <p:nvPr/>
          </p:nvSpPr>
          <p:spPr>
            <a:xfrm>
              <a:off x="6314475" y="2250100"/>
              <a:ext cx="325" cy="25"/>
            </a:xfrm>
            <a:custGeom>
              <a:avLst/>
              <a:gdLst/>
              <a:ahLst/>
              <a:cxnLst/>
              <a:rect l="l" t="t" r="r" b="b"/>
              <a:pathLst>
                <a:path w="13" h="1" extrusionOk="0">
                  <a:moveTo>
                    <a:pt x="12" y="1"/>
                  </a:moveTo>
                  <a:cubicBezTo>
                    <a:pt x="0" y="1"/>
                    <a:pt x="0" y="1"/>
                    <a:pt x="0" y="1"/>
                  </a:cubicBezTo>
                  <a:cubicBezTo>
                    <a:pt x="0"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8" name="Google Shape;5127;p60">
              <a:extLst>
                <a:ext uri="{FF2B5EF4-FFF2-40B4-BE49-F238E27FC236}">
                  <a16:creationId xmlns:a16="http://schemas.microsoft.com/office/drawing/2014/main" id="{8387041E-7AD3-AA3C-94D4-AC0B72FEDEC9}"/>
                </a:ext>
              </a:extLst>
            </p:cNvPr>
            <p:cNvSpPr/>
            <p:nvPr/>
          </p:nvSpPr>
          <p:spPr>
            <a:xfrm>
              <a:off x="6322200" y="2253375"/>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9" name="Google Shape;5128;p60">
              <a:extLst>
                <a:ext uri="{FF2B5EF4-FFF2-40B4-BE49-F238E27FC236}">
                  <a16:creationId xmlns:a16="http://schemas.microsoft.com/office/drawing/2014/main" id="{0C221D70-5354-046B-6A15-D1A290308B1C}"/>
                </a:ext>
              </a:extLst>
            </p:cNvPr>
            <p:cNvSpPr/>
            <p:nvPr/>
          </p:nvSpPr>
          <p:spPr>
            <a:xfrm>
              <a:off x="6323400" y="2312025"/>
              <a:ext cx="200" cy="375"/>
            </a:xfrm>
            <a:custGeom>
              <a:avLst/>
              <a:gdLst/>
              <a:ahLst/>
              <a:cxnLst/>
              <a:rect l="l" t="t" r="r" b="b"/>
              <a:pathLst>
                <a:path w="8" h="15" extrusionOk="0">
                  <a:moveTo>
                    <a:pt x="0" y="0"/>
                  </a:moveTo>
                  <a:cubicBezTo>
                    <a:pt x="0" y="10"/>
                    <a:pt x="3" y="14"/>
                    <a:pt x="4" y="14"/>
                  </a:cubicBezTo>
                  <a:cubicBezTo>
                    <a:pt x="6" y="14"/>
                    <a:pt x="7" y="7"/>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0" name="Google Shape;5129;p60">
              <a:extLst>
                <a:ext uri="{FF2B5EF4-FFF2-40B4-BE49-F238E27FC236}">
                  <a16:creationId xmlns:a16="http://schemas.microsoft.com/office/drawing/2014/main" id="{20831426-0C8F-AA24-F1FD-68FF640E86D0}"/>
                </a:ext>
              </a:extLst>
            </p:cNvPr>
            <p:cNvSpPr/>
            <p:nvPr/>
          </p:nvSpPr>
          <p:spPr>
            <a:xfrm>
              <a:off x="6317750" y="2315300"/>
              <a:ext cx="1200" cy="325"/>
            </a:xfrm>
            <a:custGeom>
              <a:avLst/>
              <a:gdLst/>
              <a:ahLst/>
              <a:cxnLst/>
              <a:rect l="l" t="t" r="r" b="b"/>
              <a:pathLst>
                <a:path w="48" h="13" extrusionOk="0">
                  <a:moveTo>
                    <a:pt x="48" y="12"/>
                  </a:moveTo>
                  <a:cubicBezTo>
                    <a:pt x="48" y="12"/>
                    <a:pt x="0" y="0"/>
                    <a:pt x="48"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1" name="Google Shape;5130;p60">
              <a:extLst>
                <a:ext uri="{FF2B5EF4-FFF2-40B4-BE49-F238E27FC236}">
                  <a16:creationId xmlns:a16="http://schemas.microsoft.com/office/drawing/2014/main" id="{298E985D-21AD-D153-FB90-FA14B094DDDC}"/>
                </a:ext>
              </a:extLst>
            </p:cNvPr>
            <p:cNvSpPr/>
            <p:nvPr/>
          </p:nvSpPr>
          <p:spPr>
            <a:xfrm>
              <a:off x="6319725" y="2312625"/>
              <a:ext cx="1525" cy="550"/>
            </a:xfrm>
            <a:custGeom>
              <a:avLst/>
              <a:gdLst/>
              <a:ahLst/>
              <a:cxnLst/>
              <a:rect l="l" t="t" r="r" b="b"/>
              <a:pathLst>
                <a:path w="61" h="22" extrusionOk="0">
                  <a:moveTo>
                    <a:pt x="40" y="0"/>
                  </a:moveTo>
                  <a:cubicBezTo>
                    <a:pt x="1" y="0"/>
                    <a:pt x="40" y="21"/>
                    <a:pt x="53" y="21"/>
                  </a:cubicBezTo>
                  <a:cubicBezTo>
                    <a:pt x="60" y="21"/>
                    <a:pt x="60" y="16"/>
                    <a:pt x="4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2" name="Google Shape;5131;p60">
              <a:extLst>
                <a:ext uri="{FF2B5EF4-FFF2-40B4-BE49-F238E27FC236}">
                  <a16:creationId xmlns:a16="http://schemas.microsoft.com/office/drawing/2014/main" id="{585B74A9-FC39-8F68-17DB-F0861627D13E}"/>
                </a:ext>
              </a:extLst>
            </p:cNvPr>
            <p:cNvSpPr/>
            <p:nvPr/>
          </p:nvSpPr>
          <p:spPr>
            <a:xfrm>
              <a:off x="6320425" y="2313200"/>
              <a:ext cx="625" cy="325"/>
            </a:xfrm>
            <a:custGeom>
              <a:avLst/>
              <a:gdLst/>
              <a:ahLst/>
              <a:cxnLst/>
              <a:rect l="l" t="t" r="r" b="b"/>
              <a:pathLst>
                <a:path w="25" h="13" extrusionOk="0">
                  <a:moveTo>
                    <a:pt x="0" y="1"/>
                  </a:moveTo>
                  <a:cubicBezTo>
                    <a:pt x="0" y="1"/>
                    <a:pt x="0" y="13"/>
                    <a:pt x="0" y="13"/>
                  </a:cubicBezTo>
                  <a:cubicBezTo>
                    <a:pt x="24" y="13"/>
                    <a:pt x="12"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3" name="Google Shape;5132;p60">
              <a:extLst>
                <a:ext uri="{FF2B5EF4-FFF2-40B4-BE49-F238E27FC236}">
                  <a16:creationId xmlns:a16="http://schemas.microsoft.com/office/drawing/2014/main" id="{E4E24BA1-AD86-C990-008A-A345C8F00B2A}"/>
                </a:ext>
              </a:extLst>
            </p:cNvPr>
            <p:cNvSpPr/>
            <p:nvPr/>
          </p:nvSpPr>
          <p:spPr>
            <a:xfrm>
              <a:off x="6322650" y="2310025"/>
              <a:ext cx="1075" cy="300"/>
            </a:xfrm>
            <a:custGeom>
              <a:avLst/>
              <a:gdLst/>
              <a:ahLst/>
              <a:cxnLst/>
              <a:rect l="l" t="t" r="r" b="b"/>
              <a:pathLst>
                <a:path w="43" h="12" extrusionOk="0">
                  <a:moveTo>
                    <a:pt x="6" y="1"/>
                  </a:moveTo>
                  <a:cubicBezTo>
                    <a:pt x="1" y="1"/>
                    <a:pt x="0" y="3"/>
                    <a:pt x="7" y="9"/>
                  </a:cubicBezTo>
                  <a:lnTo>
                    <a:pt x="30" y="9"/>
                  </a:lnTo>
                  <a:cubicBezTo>
                    <a:pt x="36" y="11"/>
                    <a:pt x="38" y="11"/>
                    <a:pt x="39" y="11"/>
                  </a:cubicBezTo>
                  <a:cubicBezTo>
                    <a:pt x="42" y="11"/>
                    <a:pt x="16"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4" name="Google Shape;5133;p60">
              <a:extLst>
                <a:ext uri="{FF2B5EF4-FFF2-40B4-BE49-F238E27FC236}">
                  <a16:creationId xmlns:a16="http://schemas.microsoft.com/office/drawing/2014/main" id="{27D9CA28-DFB6-43E7-6061-ECD94DAE0F25}"/>
                </a:ext>
              </a:extLst>
            </p:cNvPr>
            <p:cNvSpPr/>
            <p:nvPr/>
          </p:nvSpPr>
          <p:spPr>
            <a:xfrm>
              <a:off x="6319225" y="2312625"/>
              <a:ext cx="325" cy="25"/>
            </a:xfrm>
            <a:custGeom>
              <a:avLst/>
              <a:gdLst/>
              <a:ahLst/>
              <a:cxnLst/>
              <a:rect l="l" t="t" r="r" b="b"/>
              <a:pathLst>
                <a:path w="13" h="1" extrusionOk="0">
                  <a:moveTo>
                    <a:pt x="1" y="0"/>
                  </a:moveTo>
                  <a:cubicBezTo>
                    <a:pt x="13"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5" name="Google Shape;5134;p60">
              <a:extLst>
                <a:ext uri="{FF2B5EF4-FFF2-40B4-BE49-F238E27FC236}">
                  <a16:creationId xmlns:a16="http://schemas.microsoft.com/office/drawing/2014/main" id="{99F1417F-DBBA-BCE9-50FD-D9ABFC70FED3}"/>
                </a:ext>
              </a:extLst>
            </p:cNvPr>
            <p:cNvSpPr/>
            <p:nvPr/>
          </p:nvSpPr>
          <p:spPr>
            <a:xfrm>
              <a:off x="6318325" y="2312625"/>
              <a:ext cx="925" cy="325"/>
            </a:xfrm>
            <a:custGeom>
              <a:avLst/>
              <a:gdLst/>
              <a:ahLst/>
              <a:cxnLst/>
              <a:rect l="l" t="t" r="r" b="b"/>
              <a:pathLst>
                <a:path w="37" h="13" extrusionOk="0">
                  <a:moveTo>
                    <a:pt x="37" y="0"/>
                  </a:moveTo>
                  <a:cubicBezTo>
                    <a:pt x="25" y="0"/>
                    <a:pt x="13" y="12"/>
                    <a:pt x="1" y="12"/>
                  </a:cubicBezTo>
                  <a:cubicBezTo>
                    <a:pt x="25" y="12"/>
                    <a:pt x="37"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6" name="Google Shape;5135;p60">
              <a:extLst>
                <a:ext uri="{FF2B5EF4-FFF2-40B4-BE49-F238E27FC236}">
                  <a16:creationId xmlns:a16="http://schemas.microsoft.com/office/drawing/2014/main" id="{A18BA8F1-1659-DBDF-72EC-9DA12207F6AD}"/>
                </a:ext>
              </a:extLst>
            </p:cNvPr>
            <p:cNvSpPr/>
            <p:nvPr/>
          </p:nvSpPr>
          <p:spPr>
            <a:xfrm>
              <a:off x="6318925" y="2311300"/>
              <a:ext cx="425" cy="150"/>
            </a:xfrm>
            <a:custGeom>
              <a:avLst/>
              <a:gdLst/>
              <a:ahLst/>
              <a:cxnLst/>
              <a:rect l="l" t="t" r="r" b="b"/>
              <a:pathLst>
                <a:path w="17" h="6" extrusionOk="0">
                  <a:moveTo>
                    <a:pt x="14" y="0"/>
                  </a:moveTo>
                  <a:cubicBezTo>
                    <a:pt x="13" y="0"/>
                    <a:pt x="9" y="2"/>
                    <a:pt x="1" y="6"/>
                  </a:cubicBezTo>
                  <a:cubicBezTo>
                    <a:pt x="9" y="6"/>
                    <a:pt x="17" y="0"/>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7" name="Google Shape;5136;p60">
              <a:extLst>
                <a:ext uri="{FF2B5EF4-FFF2-40B4-BE49-F238E27FC236}">
                  <a16:creationId xmlns:a16="http://schemas.microsoft.com/office/drawing/2014/main" id="{584B790E-FA4A-E4D4-F079-9529AD80213C}"/>
                </a:ext>
              </a:extLst>
            </p:cNvPr>
            <p:cNvSpPr/>
            <p:nvPr/>
          </p:nvSpPr>
          <p:spPr>
            <a:xfrm>
              <a:off x="6318050" y="2312025"/>
              <a:ext cx="300" cy="325"/>
            </a:xfrm>
            <a:custGeom>
              <a:avLst/>
              <a:gdLst/>
              <a:ahLst/>
              <a:cxnLst/>
              <a:rect l="l" t="t" r="r" b="b"/>
              <a:pathLst>
                <a:path w="12" h="13" extrusionOk="0">
                  <a:moveTo>
                    <a:pt x="12" y="0"/>
                  </a:moveTo>
                  <a:cubicBezTo>
                    <a:pt x="12" y="1"/>
                    <a:pt x="12" y="5"/>
                    <a:pt x="9" y="9"/>
                  </a:cubicBezTo>
                  <a:lnTo>
                    <a:pt x="9" y="9"/>
                  </a:lnTo>
                  <a:cubicBezTo>
                    <a:pt x="11" y="7"/>
                    <a:pt x="12" y="4"/>
                    <a:pt x="12" y="0"/>
                  </a:cubicBezTo>
                  <a:close/>
                  <a:moveTo>
                    <a:pt x="9" y="9"/>
                  </a:moveTo>
                  <a:cubicBezTo>
                    <a:pt x="5" y="12"/>
                    <a:pt x="0" y="12"/>
                    <a:pt x="0" y="12"/>
                  </a:cubicBezTo>
                  <a:cubicBezTo>
                    <a:pt x="4" y="12"/>
                    <a:pt x="7" y="11"/>
                    <a:pt x="9" y="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8" name="Google Shape;5137;p60">
              <a:extLst>
                <a:ext uri="{FF2B5EF4-FFF2-40B4-BE49-F238E27FC236}">
                  <a16:creationId xmlns:a16="http://schemas.microsoft.com/office/drawing/2014/main" id="{2C0E3DFA-5DDD-3BD4-F28E-4724645548D6}"/>
                </a:ext>
              </a:extLst>
            </p:cNvPr>
            <p:cNvSpPr/>
            <p:nvPr/>
          </p:nvSpPr>
          <p:spPr>
            <a:xfrm>
              <a:off x="6318325" y="2312025"/>
              <a:ext cx="25" cy="25"/>
            </a:xfrm>
            <a:custGeom>
              <a:avLst/>
              <a:gdLst/>
              <a:ahLst/>
              <a:cxnLst/>
              <a:rect l="l" t="t" r="r" b="b"/>
              <a:pathLst>
                <a:path w="1" h="1" extrusionOk="0">
                  <a:moveTo>
                    <a:pt x="1" y="0"/>
                  </a:move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9" name="Google Shape;5138;p60">
              <a:extLst>
                <a:ext uri="{FF2B5EF4-FFF2-40B4-BE49-F238E27FC236}">
                  <a16:creationId xmlns:a16="http://schemas.microsoft.com/office/drawing/2014/main" id="{D78E1345-7D91-893A-17B5-B877BAE4A605}"/>
                </a:ext>
              </a:extLst>
            </p:cNvPr>
            <p:cNvSpPr/>
            <p:nvPr/>
          </p:nvSpPr>
          <p:spPr>
            <a:xfrm>
              <a:off x="6318725" y="2306375"/>
              <a:ext cx="225" cy="400"/>
            </a:xfrm>
            <a:custGeom>
              <a:avLst/>
              <a:gdLst/>
              <a:ahLst/>
              <a:cxnLst/>
              <a:rect l="l" t="t" r="r" b="b"/>
              <a:pathLst>
                <a:path w="9" h="16" extrusionOk="0">
                  <a:moveTo>
                    <a:pt x="9" y="0"/>
                  </a:moveTo>
                  <a:cubicBezTo>
                    <a:pt x="1" y="0"/>
                    <a:pt x="3" y="16"/>
                    <a:pt x="6" y="16"/>
                  </a:cubicBezTo>
                  <a:cubicBezTo>
                    <a:pt x="7" y="16"/>
                    <a:pt x="9" y="12"/>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0" name="Google Shape;5139;p60">
              <a:extLst>
                <a:ext uri="{FF2B5EF4-FFF2-40B4-BE49-F238E27FC236}">
                  <a16:creationId xmlns:a16="http://schemas.microsoft.com/office/drawing/2014/main" id="{BA4DF0D7-8813-27F6-C699-4C41B2D0BFA4}"/>
                </a:ext>
              </a:extLst>
            </p:cNvPr>
            <p:cNvSpPr/>
            <p:nvPr/>
          </p:nvSpPr>
          <p:spPr>
            <a:xfrm>
              <a:off x="6316375" y="2307850"/>
              <a:ext cx="1100" cy="150"/>
            </a:xfrm>
            <a:custGeom>
              <a:avLst/>
              <a:gdLst/>
              <a:ahLst/>
              <a:cxnLst/>
              <a:rect l="l" t="t" r="r" b="b"/>
              <a:pathLst>
                <a:path w="44" h="6" extrusionOk="0">
                  <a:moveTo>
                    <a:pt x="43" y="1"/>
                  </a:moveTo>
                  <a:cubicBezTo>
                    <a:pt x="12" y="1"/>
                    <a:pt x="1" y="6"/>
                    <a:pt x="12" y="6"/>
                  </a:cubicBezTo>
                  <a:cubicBezTo>
                    <a:pt x="17" y="6"/>
                    <a:pt x="27" y="5"/>
                    <a:pt x="4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1" name="Google Shape;5140;p60">
              <a:extLst>
                <a:ext uri="{FF2B5EF4-FFF2-40B4-BE49-F238E27FC236}">
                  <a16:creationId xmlns:a16="http://schemas.microsoft.com/office/drawing/2014/main" id="{BF5EC304-4A03-1ED0-0936-1841486CC700}"/>
                </a:ext>
              </a:extLst>
            </p:cNvPr>
            <p:cNvSpPr/>
            <p:nvPr/>
          </p:nvSpPr>
          <p:spPr>
            <a:xfrm>
              <a:off x="6315650" y="2306575"/>
              <a:ext cx="925" cy="525"/>
            </a:xfrm>
            <a:custGeom>
              <a:avLst/>
              <a:gdLst/>
              <a:ahLst/>
              <a:cxnLst/>
              <a:rect l="l" t="t" r="r" b="b"/>
              <a:pathLst>
                <a:path w="37" h="21" extrusionOk="0">
                  <a:moveTo>
                    <a:pt x="3" y="1"/>
                  </a:moveTo>
                  <a:cubicBezTo>
                    <a:pt x="2" y="1"/>
                    <a:pt x="1" y="2"/>
                    <a:pt x="1" y="4"/>
                  </a:cubicBezTo>
                  <a:cubicBezTo>
                    <a:pt x="9" y="12"/>
                    <a:pt x="18" y="21"/>
                    <a:pt x="26" y="21"/>
                  </a:cubicBezTo>
                  <a:cubicBezTo>
                    <a:pt x="30" y="21"/>
                    <a:pt x="33" y="19"/>
                    <a:pt x="37" y="16"/>
                  </a:cubicBezTo>
                  <a:cubicBezTo>
                    <a:pt x="27" y="16"/>
                    <a:pt x="10"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2" name="Google Shape;5141;p60">
              <a:extLst>
                <a:ext uri="{FF2B5EF4-FFF2-40B4-BE49-F238E27FC236}">
                  <a16:creationId xmlns:a16="http://schemas.microsoft.com/office/drawing/2014/main" id="{04977F9A-D84E-12A7-2EFA-46BE0D6A34E3}"/>
                </a:ext>
              </a:extLst>
            </p:cNvPr>
            <p:cNvSpPr/>
            <p:nvPr/>
          </p:nvSpPr>
          <p:spPr>
            <a:xfrm>
              <a:off x="6318050" y="2300425"/>
              <a:ext cx="1500" cy="225"/>
            </a:xfrm>
            <a:custGeom>
              <a:avLst/>
              <a:gdLst/>
              <a:ahLst/>
              <a:cxnLst/>
              <a:rect l="l" t="t" r="r" b="b"/>
              <a:pathLst>
                <a:path w="60" h="9" extrusionOk="0">
                  <a:moveTo>
                    <a:pt x="0" y="0"/>
                  </a:moveTo>
                  <a:cubicBezTo>
                    <a:pt x="36" y="6"/>
                    <a:pt x="57" y="9"/>
                    <a:pt x="58" y="9"/>
                  </a:cubicBezTo>
                  <a:cubicBezTo>
                    <a:pt x="60" y="9"/>
                    <a:pt x="42" y="6"/>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3" name="Google Shape;5142;p60">
              <a:extLst>
                <a:ext uri="{FF2B5EF4-FFF2-40B4-BE49-F238E27FC236}">
                  <a16:creationId xmlns:a16="http://schemas.microsoft.com/office/drawing/2014/main" id="{75F5FE42-E986-26C7-772A-0EC820673555}"/>
                </a:ext>
              </a:extLst>
            </p:cNvPr>
            <p:cNvSpPr/>
            <p:nvPr/>
          </p:nvSpPr>
          <p:spPr>
            <a:xfrm>
              <a:off x="6313800" y="2294700"/>
              <a:ext cx="1275" cy="375"/>
            </a:xfrm>
            <a:custGeom>
              <a:avLst/>
              <a:gdLst/>
              <a:ahLst/>
              <a:cxnLst/>
              <a:rect l="l" t="t" r="r" b="b"/>
              <a:pathLst>
                <a:path w="51" h="15" extrusionOk="0">
                  <a:moveTo>
                    <a:pt x="9" y="1"/>
                  </a:moveTo>
                  <a:cubicBezTo>
                    <a:pt x="0" y="1"/>
                    <a:pt x="10" y="8"/>
                    <a:pt x="51" y="15"/>
                  </a:cubicBezTo>
                  <a:cubicBezTo>
                    <a:pt x="31" y="5"/>
                    <a:pt x="15"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4" name="Google Shape;5143;p60">
              <a:extLst>
                <a:ext uri="{FF2B5EF4-FFF2-40B4-BE49-F238E27FC236}">
                  <a16:creationId xmlns:a16="http://schemas.microsoft.com/office/drawing/2014/main" id="{18329C0F-BC7D-6730-4391-CB9E746D863A}"/>
                </a:ext>
              </a:extLst>
            </p:cNvPr>
            <p:cNvSpPr/>
            <p:nvPr/>
          </p:nvSpPr>
          <p:spPr>
            <a:xfrm>
              <a:off x="6322800" y="2231175"/>
              <a:ext cx="325" cy="550"/>
            </a:xfrm>
            <a:custGeom>
              <a:avLst/>
              <a:gdLst/>
              <a:ahLst/>
              <a:cxnLst/>
              <a:rect l="l" t="t" r="r" b="b"/>
              <a:pathLst>
                <a:path w="13" h="22" extrusionOk="0">
                  <a:moveTo>
                    <a:pt x="11" y="1"/>
                  </a:moveTo>
                  <a:cubicBezTo>
                    <a:pt x="10" y="1"/>
                    <a:pt x="8" y="6"/>
                    <a:pt x="1" y="20"/>
                  </a:cubicBezTo>
                  <a:cubicBezTo>
                    <a:pt x="1" y="21"/>
                    <a:pt x="1" y="21"/>
                    <a:pt x="1" y="21"/>
                  </a:cubicBezTo>
                  <a:cubicBezTo>
                    <a:pt x="4" y="21"/>
                    <a:pt x="12"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5" name="Google Shape;5144;p60">
              <a:extLst>
                <a:ext uri="{FF2B5EF4-FFF2-40B4-BE49-F238E27FC236}">
                  <a16:creationId xmlns:a16="http://schemas.microsoft.com/office/drawing/2014/main" id="{A34D4303-668A-AB87-97ED-A327A26FDBAC}"/>
                </a:ext>
              </a:extLst>
            </p:cNvPr>
            <p:cNvSpPr/>
            <p:nvPr/>
          </p:nvSpPr>
          <p:spPr>
            <a:xfrm>
              <a:off x="6321325" y="2231050"/>
              <a:ext cx="1200" cy="25"/>
            </a:xfrm>
            <a:custGeom>
              <a:avLst/>
              <a:gdLst/>
              <a:ahLst/>
              <a:cxnLst/>
              <a:rect l="l" t="t" r="r" b="b"/>
              <a:pathLst>
                <a:path w="48" h="1" extrusionOk="0">
                  <a:moveTo>
                    <a:pt x="48" y="1"/>
                  </a:moveTo>
                  <a:cubicBezTo>
                    <a:pt x="0" y="1"/>
                    <a:pt x="0" y="1"/>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6" name="Google Shape;5145;p60">
              <a:extLst>
                <a:ext uri="{FF2B5EF4-FFF2-40B4-BE49-F238E27FC236}">
                  <a16:creationId xmlns:a16="http://schemas.microsoft.com/office/drawing/2014/main" id="{D13D2444-2A2F-364F-003F-85836FEF6C07}"/>
                </a:ext>
              </a:extLst>
            </p:cNvPr>
            <p:cNvSpPr/>
            <p:nvPr/>
          </p:nvSpPr>
          <p:spPr>
            <a:xfrm>
              <a:off x="6312075" y="2274975"/>
              <a:ext cx="825" cy="150"/>
            </a:xfrm>
            <a:custGeom>
              <a:avLst/>
              <a:gdLst/>
              <a:ahLst/>
              <a:cxnLst/>
              <a:rect l="l" t="t" r="r" b="b"/>
              <a:pathLst>
                <a:path w="33" h="6" extrusionOk="0">
                  <a:moveTo>
                    <a:pt x="30" y="1"/>
                  </a:moveTo>
                  <a:cubicBezTo>
                    <a:pt x="29" y="1"/>
                    <a:pt x="21" y="2"/>
                    <a:pt x="1" y="6"/>
                  </a:cubicBezTo>
                  <a:cubicBezTo>
                    <a:pt x="9" y="6"/>
                    <a:pt x="33" y="1"/>
                    <a:pt x="3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7" name="Google Shape;5146;p60">
              <a:extLst>
                <a:ext uri="{FF2B5EF4-FFF2-40B4-BE49-F238E27FC236}">
                  <a16:creationId xmlns:a16="http://schemas.microsoft.com/office/drawing/2014/main" id="{6054EE04-FE47-6E16-8D8A-5B208C1FB035}"/>
                </a:ext>
              </a:extLst>
            </p:cNvPr>
            <p:cNvSpPr/>
            <p:nvPr/>
          </p:nvSpPr>
          <p:spPr>
            <a:xfrm>
              <a:off x="6312975" y="2270725"/>
              <a:ext cx="850" cy="250"/>
            </a:xfrm>
            <a:custGeom>
              <a:avLst/>
              <a:gdLst/>
              <a:ahLst/>
              <a:cxnLst/>
              <a:rect l="l" t="t" r="r" b="b"/>
              <a:pathLst>
                <a:path w="34" h="10" extrusionOk="0">
                  <a:moveTo>
                    <a:pt x="32" y="0"/>
                  </a:moveTo>
                  <a:cubicBezTo>
                    <a:pt x="30" y="0"/>
                    <a:pt x="19" y="3"/>
                    <a:pt x="1" y="9"/>
                  </a:cubicBezTo>
                  <a:cubicBezTo>
                    <a:pt x="24" y="3"/>
                    <a:pt x="33" y="0"/>
                    <a:pt x="3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8" name="Google Shape;5147;p60">
              <a:extLst>
                <a:ext uri="{FF2B5EF4-FFF2-40B4-BE49-F238E27FC236}">
                  <a16:creationId xmlns:a16="http://schemas.microsoft.com/office/drawing/2014/main" id="{1DBC4DD7-AD3A-72B7-8D61-F8978B8853AB}"/>
                </a:ext>
              </a:extLst>
            </p:cNvPr>
            <p:cNvSpPr/>
            <p:nvPr/>
          </p:nvSpPr>
          <p:spPr>
            <a:xfrm>
              <a:off x="6311500" y="2267075"/>
              <a:ext cx="1275" cy="625"/>
            </a:xfrm>
            <a:custGeom>
              <a:avLst/>
              <a:gdLst/>
              <a:ahLst/>
              <a:cxnLst/>
              <a:rect l="l" t="t" r="r" b="b"/>
              <a:pathLst>
                <a:path w="51" h="25" extrusionOk="0">
                  <a:moveTo>
                    <a:pt x="0" y="1"/>
                  </a:moveTo>
                  <a:cubicBezTo>
                    <a:pt x="0" y="10"/>
                    <a:pt x="8" y="12"/>
                    <a:pt x="11" y="19"/>
                  </a:cubicBezTo>
                  <a:lnTo>
                    <a:pt x="11" y="19"/>
                  </a:lnTo>
                  <a:cubicBezTo>
                    <a:pt x="16" y="9"/>
                    <a:pt x="50" y="1"/>
                    <a:pt x="0" y="1"/>
                  </a:cubicBezTo>
                  <a:close/>
                  <a:moveTo>
                    <a:pt x="11" y="19"/>
                  </a:moveTo>
                  <a:cubicBezTo>
                    <a:pt x="10" y="21"/>
                    <a:pt x="10" y="22"/>
                    <a:pt x="12" y="24"/>
                  </a:cubicBezTo>
                  <a:cubicBezTo>
                    <a:pt x="12" y="22"/>
                    <a:pt x="12" y="20"/>
                    <a:pt x="11" y="1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9" name="Google Shape;5148;p60">
              <a:extLst>
                <a:ext uri="{FF2B5EF4-FFF2-40B4-BE49-F238E27FC236}">
                  <a16:creationId xmlns:a16="http://schemas.microsoft.com/office/drawing/2014/main" id="{197F5549-2608-6813-9673-921254A086AD}"/>
                </a:ext>
              </a:extLst>
            </p:cNvPr>
            <p:cNvSpPr/>
            <p:nvPr/>
          </p:nvSpPr>
          <p:spPr>
            <a:xfrm>
              <a:off x="6194500" y="2561175"/>
              <a:ext cx="325" cy="950"/>
            </a:xfrm>
            <a:custGeom>
              <a:avLst/>
              <a:gdLst/>
              <a:ahLst/>
              <a:cxnLst/>
              <a:rect l="l" t="t" r="r" b="b"/>
              <a:pathLst>
                <a:path w="13" h="38" extrusionOk="0">
                  <a:moveTo>
                    <a:pt x="1" y="0"/>
                  </a:moveTo>
                  <a:cubicBezTo>
                    <a:pt x="1" y="11"/>
                    <a:pt x="10" y="38"/>
                    <a:pt x="12" y="38"/>
                  </a:cubicBezTo>
                  <a:cubicBezTo>
                    <a:pt x="13" y="38"/>
                    <a:pt x="13" y="37"/>
                    <a:pt x="13" y="36"/>
                  </a:cubicBezTo>
                  <a:cubicBezTo>
                    <a:pt x="13" y="36"/>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0" name="Google Shape;5149;p60">
              <a:extLst>
                <a:ext uri="{FF2B5EF4-FFF2-40B4-BE49-F238E27FC236}">
                  <a16:creationId xmlns:a16="http://schemas.microsoft.com/office/drawing/2014/main" id="{B9BCC55D-935D-357A-0980-7DB72A0B7B9D}"/>
                </a:ext>
              </a:extLst>
            </p:cNvPr>
            <p:cNvSpPr/>
            <p:nvPr/>
          </p:nvSpPr>
          <p:spPr>
            <a:xfrm>
              <a:off x="6193625" y="2562950"/>
              <a:ext cx="25" cy="1800"/>
            </a:xfrm>
            <a:custGeom>
              <a:avLst/>
              <a:gdLst/>
              <a:ahLst/>
              <a:cxnLst/>
              <a:rect l="l" t="t" r="r" b="b"/>
              <a:pathLst>
                <a:path w="1" h="72" extrusionOk="0">
                  <a:moveTo>
                    <a:pt x="0" y="72"/>
                  </a:moveTo>
                  <a:cubicBezTo>
                    <a:pt x="0" y="0"/>
                    <a:pt x="0" y="60"/>
                    <a:pt x="0"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1" name="Google Shape;5150;p60">
              <a:extLst>
                <a:ext uri="{FF2B5EF4-FFF2-40B4-BE49-F238E27FC236}">
                  <a16:creationId xmlns:a16="http://schemas.microsoft.com/office/drawing/2014/main" id="{1999C88D-19D3-8B21-BADA-C99E4F3E1BCC}"/>
                </a:ext>
              </a:extLst>
            </p:cNvPr>
            <p:cNvSpPr/>
            <p:nvPr/>
          </p:nvSpPr>
          <p:spPr>
            <a:xfrm>
              <a:off x="6192125" y="2564425"/>
              <a:ext cx="450" cy="500"/>
            </a:xfrm>
            <a:custGeom>
              <a:avLst/>
              <a:gdLst/>
              <a:ahLst/>
              <a:cxnLst/>
              <a:rect l="l" t="t" r="r" b="b"/>
              <a:pathLst>
                <a:path w="18" h="20" extrusionOk="0">
                  <a:moveTo>
                    <a:pt x="1" y="1"/>
                  </a:moveTo>
                  <a:cubicBezTo>
                    <a:pt x="1" y="8"/>
                    <a:pt x="14" y="20"/>
                    <a:pt x="16" y="20"/>
                  </a:cubicBezTo>
                  <a:cubicBezTo>
                    <a:pt x="18" y="20"/>
                    <a:pt x="15" y="1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2" name="Google Shape;5151;p60">
              <a:extLst>
                <a:ext uri="{FF2B5EF4-FFF2-40B4-BE49-F238E27FC236}">
                  <a16:creationId xmlns:a16="http://schemas.microsoft.com/office/drawing/2014/main" id="{C8BFA4D3-4CD0-4224-342F-28DD460A5ACE}"/>
                </a:ext>
              </a:extLst>
            </p:cNvPr>
            <p:cNvSpPr/>
            <p:nvPr/>
          </p:nvSpPr>
          <p:spPr>
            <a:xfrm>
              <a:off x="6192125" y="2564425"/>
              <a:ext cx="400" cy="775"/>
            </a:xfrm>
            <a:custGeom>
              <a:avLst/>
              <a:gdLst/>
              <a:ahLst/>
              <a:cxnLst/>
              <a:rect l="l" t="t" r="r" b="b"/>
              <a:pathLst>
                <a:path w="16" h="31" extrusionOk="0">
                  <a:moveTo>
                    <a:pt x="1" y="1"/>
                  </a:moveTo>
                  <a:lnTo>
                    <a:pt x="1" y="1"/>
                  </a:lnTo>
                  <a:cubicBezTo>
                    <a:pt x="9" y="23"/>
                    <a:pt x="13" y="30"/>
                    <a:pt x="14" y="30"/>
                  </a:cubicBezTo>
                  <a:cubicBezTo>
                    <a:pt x="16" y="30"/>
                    <a:pt x="8" y="8"/>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3" name="Google Shape;5152;p60">
              <a:extLst>
                <a:ext uri="{FF2B5EF4-FFF2-40B4-BE49-F238E27FC236}">
                  <a16:creationId xmlns:a16="http://schemas.microsoft.com/office/drawing/2014/main" id="{E42835CE-FEB9-E546-23F4-D499CA1F324D}"/>
                </a:ext>
              </a:extLst>
            </p:cNvPr>
            <p:cNvSpPr/>
            <p:nvPr/>
          </p:nvSpPr>
          <p:spPr>
            <a:xfrm>
              <a:off x="6190700" y="2561975"/>
              <a:ext cx="275" cy="200"/>
            </a:xfrm>
            <a:custGeom>
              <a:avLst/>
              <a:gdLst/>
              <a:ahLst/>
              <a:cxnLst/>
              <a:rect l="l" t="t" r="r" b="b"/>
              <a:pathLst>
                <a:path w="11" h="8" extrusionOk="0">
                  <a:moveTo>
                    <a:pt x="4" y="0"/>
                  </a:moveTo>
                  <a:cubicBezTo>
                    <a:pt x="0" y="0"/>
                    <a:pt x="0" y="7"/>
                    <a:pt x="4" y="7"/>
                  </a:cubicBezTo>
                  <a:cubicBezTo>
                    <a:pt x="6" y="7"/>
                    <a:pt x="8" y="6"/>
                    <a:pt x="10" y="4"/>
                  </a:cubicBezTo>
                  <a:cubicBezTo>
                    <a:pt x="8" y="1"/>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4" name="Google Shape;5153;p60">
              <a:extLst>
                <a:ext uri="{FF2B5EF4-FFF2-40B4-BE49-F238E27FC236}">
                  <a16:creationId xmlns:a16="http://schemas.microsoft.com/office/drawing/2014/main" id="{6ED0A1C9-1773-3448-3333-B876FDFC06BA}"/>
                </a:ext>
              </a:extLst>
            </p:cNvPr>
            <p:cNvSpPr/>
            <p:nvPr/>
          </p:nvSpPr>
          <p:spPr>
            <a:xfrm>
              <a:off x="6189750" y="2561150"/>
              <a:ext cx="625" cy="925"/>
            </a:xfrm>
            <a:custGeom>
              <a:avLst/>
              <a:gdLst/>
              <a:ahLst/>
              <a:cxnLst/>
              <a:rect l="l" t="t" r="r" b="b"/>
              <a:pathLst>
                <a:path w="25" h="37" extrusionOk="0">
                  <a:moveTo>
                    <a:pt x="24" y="37"/>
                  </a:moveTo>
                  <a:cubicBezTo>
                    <a:pt x="24" y="37"/>
                    <a:pt x="0" y="1"/>
                    <a:pt x="24"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5" name="Google Shape;5154;p60">
              <a:extLst>
                <a:ext uri="{FF2B5EF4-FFF2-40B4-BE49-F238E27FC236}">
                  <a16:creationId xmlns:a16="http://schemas.microsoft.com/office/drawing/2014/main" id="{B021D6B1-4058-B5B9-314D-A7EAF69B1B6D}"/>
                </a:ext>
              </a:extLst>
            </p:cNvPr>
            <p:cNvSpPr/>
            <p:nvPr/>
          </p:nvSpPr>
          <p:spPr>
            <a:xfrm>
              <a:off x="6190350" y="2563250"/>
              <a:ext cx="25" cy="325"/>
            </a:xfrm>
            <a:custGeom>
              <a:avLst/>
              <a:gdLst/>
              <a:ahLst/>
              <a:cxnLst/>
              <a:rect l="l" t="t" r="r" b="b"/>
              <a:pathLst>
                <a:path w="1" h="13" extrusionOk="0">
                  <a:moveTo>
                    <a:pt x="0" y="0"/>
                  </a:move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6" name="Google Shape;5155;p60">
              <a:extLst>
                <a:ext uri="{FF2B5EF4-FFF2-40B4-BE49-F238E27FC236}">
                  <a16:creationId xmlns:a16="http://schemas.microsoft.com/office/drawing/2014/main" id="{4A1172EE-5B38-8CE6-3089-D21B7A183153}"/>
                </a:ext>
              </a:extLst>
            </p:cNvPr>
            <p:cNvSpPr/>
            <p:nvPr/>
          </p:nvSpPr>
          <p:spPr>
            <a:xfrm>
              <a:off x="6190350" y="2562950"/>
              <a:ext cx="25" cy="925"/>
            </a:xfrm>
            <a:custGeom>
              <a:avLst/>
              <a:gdLst/>
              <a:ahLst/>
              <a:cxnLst/>
              <a:rect l="l" t="t" r="r" b="b"/>
              <a:pathLst>
                <a:path w="1" h="37" extrusionOk="0">
                  <a:moveTo>
                    <a:pt x="0" y="0"/>
                  </a:moveTo>
                  <a:cubicBezTo>
                    <a:pt x="0" y="36"/>
                    <a:pt x="0" y="2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7" name="Google Shape;5156;p60">
              <a:extLst>
                <a:ext uri="{FF2B5EF4-FFF2-40B4-BE49-F238E27FC236}">
                  <a16:creationId xmlns:a16="http://schemas.microsoft.com/office/drawing/2014/main" id="{8E33D15D-E339-D8AC-50B5-C3B3B204785C}"/>
                </a:ext>
              </a:extLst>
            </p:cNvPr>
            <p:cNvSpPr/>
            <p:nvPr/>
          </p:nvSpPr>
          <p:spPr>
            <a:xfrm>
              <a:off x="6190650" y="2562875"/>
              <a:ext cx="575" cy="1000"/>
            </a:xfrm>
            <a:custGeom>
              <a:avLst/>
              <a:gdLst/>
              <a:ahLst/>
              <a:cxnLst/>
              <a:rect l="l" t="t" r="r" b="b"/>
              <a:pathLst>
                <a:path w="23" h="40" extrusionOk="0">
                  <a:moveTo>
                    <a:pt x="5" y="1"/>
                  </a:moveTo>
                  <a:cubicBezTo>
                    <a:pt x="4" y="1"/>
                    <a:pt x="2" y="2"/>
                    <a:pt x="0" y="3"/>
                  </a:cubicBezTo>
                  <a:cubicBezTo>
                    <a:pt x="0" y="15"/>
                    <a:pt x="12" y="15"/>
                    <a:pt x="12" y="39"/>
                  </a:cubicBezTo>
                  <a:cubicBezTo>
                    <a:pt x="22" y="29"/>
                    <a:pt x="15"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8" name="Google Shape;5157;p60">
              <a:extLst>
                <a:ext uri="{FF2B5EF4-FFF2-40B4-BE49-F238E27FC236}">
                  <a16:creationId xmlns:a16="http://schemas.microsoft.com/office/drawing/2014/main" id="{ABB1AB97-7CAD-794C-0285-E3F7EFEF8516}"/>
                </a:ext>
              </a:extLst>
            </p:cNvPr>
            <p:cNvSpPr/>
            <p:nvPr/>
          </p:nvSpPr>
          <p:spPr>
            <a:xfrm>
              <a:off x="6192425" y="2565825"/>
              <a:ext cx="525" cy="200"/>
            </a:xfrm>
            <a:custGeom>
              <a:avLst/>
              <a:gdLst/>
              <a:ahLst/>
              <a:cxnLst/>
              <a:rect l="l" t="t" r="r" b="b"/>
              <a:pathLst>
                <a:path w="21" h="8" extrusionOk="0">
                  <a:moveTo>
                    <a:pt x="4" y="1"/>
                  </a:moveTo>
                  <a:cubicBezTo>
                    <a:pt x="2" y="1"/>
                    <a:pt x="1" y="2"/>
                    <a:pt x="1" y="4"/>
                  </a:cubicBezTo>
                  <a:cubicBezTo>
                    <a:pt x="8" y="7"/>
                    <a:pt x="13" y="8"/>
                    <a:pt x="15" y="8"/>
                  </a:cubicBezTo>
                  <a:cubicBezTo>
                    <a:pt x="21" y="8"/>
                    <a:pt x="10"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9" name="Google Shape;5158;p60">
              <a:extLst>
                <a:ext uri="{FF2B5EF4-FFF2-40B4-BE49-F238E27FC236}">
                  <a16:creationId xmlns:a16="http://schemas.microsoft.com/office/drawing/2014/main" id="{2619D359-EF1F-050D-ACCA-426568CA8D2E}"/>
                </a:ext>
              </a:extLst>
            </p:cNvPr>
            <p:cNvSpPr/>
            <p:nvPr/>
          </p:nvSpPr>
          <p:spPr>
            <a:xfrm>
              <a:off x="6188625" y="2562275"/>
              <a:ext cx="875" cy="800"/>
            </a:xfrm>
            <a:custGeom>
              <a:avLst/>
              <a:gdLst/>
              <a:ahLst/>
              <a:cxnLst/>
              <a:rect l="l" t="t" r="r" b="b"/>
              <a:pathLst>
                <a:path w="35" h="32" extrusionOk="0">
                  <a:moveTo>
                    <a:pt x="2" y="0"/>
                  </a:moveTo>
                  <a:cubicBezTo>
                    <a:pt x="0" y="0"/>
                    <a:pt x="5" y="7"/>
                    <a:pt x="22" y="27"/>
                  </a:cubicBezTo>
                  <a:cubicBezTo>
                    <a:pt x="26" y="30"/>
                    <a:pt x="28" y="31"/>
                    <a:pt x="29" y="31"/>
                  </a:cubicBezTo>
                  <a:cubicBezTo>
                    <a:pt x="35" y="31"/>
                    <a:pt x="5"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0" name="Google Shape;5159;p60">
              <a:extLst>
                <a:ext uri="{FF2B5EF4-FFF2-40B4-BE49-F238E27FC236}">
                  <a16:creationId xmlns:a16="http://schemas.microsoft.com/office/drawing/2014/main" id="{ED4EA7A6-438B-A495-FF2A-0D9E0CF179F6}"/>
                </a:ext>
              </a:extLst>
            </p:cNvPr>
            <p:cNvSpPr/>
            <p:nvPr/>
          </p:nvSpPr>
          <p:spPr>
            <a:xfrm>
              <a:off x="6189150" y="2563250"/>
              <a:ext cx="25" cy="625"/>
            </a:xfrm>
            <a:custGeom>
              <a:avLst/>
              <a:gdLst/>
              <a:ahLst/>
              <a:cxnLst/>
              <a:rect l="l" t="t" r="r" b="b"/>
              <a:pathLst>
                <a:path w="1" h="25" extrusionOk="0">
                  <a:moveTo>
                    <a:pt x="1" y="0"/>
                  </a:moveTo>
                  <a:lnTo>
                    <a:pt x="1" y="24"/>
                  </a:lnTo>
                  <a:cubicBezTo>
                    <a:pt x="1" y="24"/>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1" name="Google Shape;5160;p60">
              <a:extLst>
                <a:ext uri="{FF2B5EF4-FFF2-40B4-BE49-F238E27FC236}">
                  <a16:creationId xmlns:a16="http://schemas.microsoft.com/office/drawing/2014/main" id="{36580BCD-08BC-C958-BE25-B0DC88D249F3}"/>
                </a:ext>
              </a:extLst>
            </p:cNvPr>
            <p:cNvSpPr/>
            <p:nvPr/>
          </p:nvSpPr>
          <p:spPr>
            <a:xfrm>
              <a:off x="6190650" y="2563550"/>
              <a:ext cx="25" cy="1500"/>
            </a:xfrm>
            <a:custGeom>
              <a:avLst/>
              <a:gdLst/>
              <a:ahLst/>
              <a:cxnLst/>
              <a:rect l="l" t="t" r="r" b="b"/>
              <a:pathLst>
                <a:path w="1" h="60" extrusionOk="0">
                  <a:moveTo>
                    <a:pt x="0" y="60"/>
                  </a:moveTo>
                  <a:cubicBezTo>
                    <a:pt x="0" y="0"/>
                    <a:pt x="0" y="24"/>
                    <a:pt x="0" y="6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2" name="Google Shape;5161;p60">
              <a:extLst>
                <a:ext uri="{FF2B5EF4-FFF2-40B4-BE49-F238E27FC236}">
                  <a16:creationId xmlns:a16="http://schemas.microsoft.com/office/drawing/2014/main" id="{147DEAC4-47EB-BEDB-B0BD-D070FDAB539D}"/>
                </a:ext>
              </a:extLst>
            </p:cNvPr>
            <p:cNvSpPr/>
            <p:nvPr/>
          </p:nvSpPr>
          <p:spPr>
            <a:xfrm>
              <a:off x="6187975" y="2562650"/>
              <a:ext cx="25" cy="325"/>
            </a:xfrm>
            <a:custGeom>
              <a:avLst/>
              <a:gdLst/>
              <a:ahLst/>
              <a:cxnLst/>
              <a:rect l="l" t="t" r="r" b="b"/>
              <a:pathLst>
                <a:path w="1" h="13" extrusionOk="0">
                  <a:moveTo>
                    <a:pt x="0" y="0"/>
                  </a:moveTo>
                  <a:cubicBezTo>
                    <a:pt x="0" y="0"/>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3" name="Google Shape;5162;p60">
              <a:extLst>
                <a:ext uri="{FF2B5EF4-FFF2-40B4-BE49-F238E27FC236}">
                  <a16:creationId xmlns:a16="http://schemas.microsoft.com/office/drawing/2014/main" id="{6DF2E833-ED67-10F7-9073-4F0991396243}"/>
                </a:ext>
              </a:extLst>
            </p:cNvPr>
            <p:cNvSpPr/>
            <p:nvPr/>
          </p:nvSpPr>
          <p:spPr>
            <a:xfrm>
              <a:off x="6187825" y="2561625"/>
              <a:ext cx="175" cy="1050"/>
            </a:xfrm>
            <a:custGeom>
              <a:avLst/>
              <a:gdLst/>
              <a:ahLst/>
              <a:cxnLst/>
              <a:rect l="l" t="t" r="r" b="b"/>
              <a:pathLst>
                <a:path w="7" h="42" extrusionOk="0">
                  <a:moveTo>
                    <a:pt x="1" y="1"/>
                  </a:moveTo>
                  <a:cubicBezTo>
                    <a:pt x="1" y="1"/>
                    <a:pt x="1" y="6"/>
                    <a:pt x="4" y="21"/>
                  </a:cubicBezTo>
                  <a:lnTo>
                    <a:pt x="4" y="21"/>
                  </a:lnTo>
                  <a:cubicBezTo>
                    <a:pt x="3" y="10"/>
                    <a:pt x="1" y="1"/>
                    <a:pt x="1" y="1"/>
                  </a:cubicBezTo>
                  <a:close/>
                  <a:moveTo>
                    <a:pt x="4" y="21"/>
                  </a:moveTo>
                  <a:cubicBezTo>
                    <a:pt x="5" y="28"/>
                    <a:pt x="6" y="35"/>
                    <a:pt x="6" y="41"/>
                  </a:cubicBezTo>
                  <a:cubicBezTo>
                    <a:pt x="6" y="41"/>
                    <a:pt x="6" y="41"/>
                    <a:pt x="6" y="29"/>
                  </a:cubicBezTo>
                  <a:cubicBezTo>
                    <a:pt x="5" y="26"/>
                    <a:pt x="5" y="23"/>
                    <a:pt x="4" y="2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4" name="Google Shape;5163;p60">
              <a:extLst>
                <a:ext uri="{FF2B5EF4-FFF2-40B4-BE49-F238E27FC236}">
                  <a16:creationId xmlns:a16="http://schemas.microsoft.com/office/drawing/2014/main" id="{F7AB5E56-1C20-BA9E-0601-31CC2CA1EC28}"/>
                </a:ext>
              </a:extLst>
            </p:cNvPr>
            <p:cNvSpPr/>
            <p:nvPr/>
          </p:nvSpPr>
          <p:spPr>
            <a:xfrm>
              <a:off x="6186975" y="2561575"/>
              <a:ext cx="425" cy="1100"/>
            </a:xfrm>
            <a:custGeom>
              <a:avLst/>
              <a:gdLst/>
              <a:ahLst/>
              <a:cxnLst/>
              <a:rect l="l" t="t" r="r" b="b"/>
              <a:pathLst>
                <a:path w="17" h="44" extrusionOk="0">
                  <a:moveTo>
                    <a:pt x="5" y="0"/>
                  </a:moveTo>
                  <a:cubicBezTo>
                    <a:pt x="0" y="0"/>
                    <a:pt x="2" y="29"/>
                    <a:pt x="16" y="43"/>
                  </a:cubicBezTo>
                  <a:cubicBezTo>
                    <a:pt x="12" y="11"/>
                    <a:pt x="7"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5" name="Google Shape;5164;p60">
              <a:extLst>
                <a:ext uri="{FF2B5EF4-FFF2-40B4-BE49-F238E27FC236}">
                  <a16:creationId xmlns:a16="http://schemas.microsoft.com/office/drawing/2014/main" id="{EE2099CC-6D60-E388-64E8-4E0D5B962359}"/>
                </a:ext>
              </a:extLst>
            </p:cNvPr>
            <p:cNvSpPr/>
            <p:nvPr/>
          </p:nvSpPr>
          <p:spPr>
            <a:xfrm>
              <a:off x="6188275" y="2562975"/>
              <a:ext cx="300" cy="900"/>
            </a:xfrm>
            <a:custGeom>
              <a:avLst/>
              <a:gdLst/>
              <a:ahLst/>
              <a:cxnLst/>
              <a:rect l="l" t="t" r="r" b="b"/>
              <a:pathLst>
                <a:path w="12" h="36" extrusionOk="0">
                  <a:moveTo>
                    <a:pt x="1" y="0"/>
                  </a:moveTo>
                  <a:cubicBezTo>
                    <a:pt x="1" y="0"/>
                    <a:pt x="3" y="9"/>
                    <a:pt x="12" y="35"/>
                  </a:cubicBezTo>
                  <a:cubicBezTo>
                    <a:pt x="12" y="27"/>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6" name="Google Shape;5165;p60">
              <a:extLst>
                <a:ext uri="{FF2B5EF4-FFF2-40B4-BE49-F238E27FC236}">
                  <a16:creationId xmlns:a16="http://schemas.microsoft.com/office/drawing/2014/main" id="{F0152D16-26A0-FE0C-5833-277ABF917536}"/>
                </a:ext>
              </a:extLst>
            </p:cNvPr>
            <p:cNvSpPr/>
            <p:nvPr/>
          </p:nvSpPr>
          <p:spPr>
            <a:xfrm>
              <a:off x="6187975" y="2563850"/>
              <a:ext cx="600" cy="25"/>
            </a:xfrm>
            <a:custGeom>
              <a:avLst/>
              <a:gdLst/>
              <a:ahLst/>
              <a:cxnLst/>
              <a:rect l="l" t="t" r="r" b="b"/>
              <a:pathLst>
                <a:path w="24" h="1" extrusionOk="0">
                  <a:moveTo>
                    <a:pt x="24" y="0"/>
                  </a:moveTo>
                  <a:cubicBezTo>
                    <a:pt x="24" y="0"/>
                    <a:pt x="0"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7" name="Google Shape;5166;p60">
              <a:extLst>
                <a:ext uri="{FF2B5EF4-FFF2-40B4-BE49-F238E27FC236}">
                  <a16:creationId xmlns:a16="http://schemas.microsoft.com/office/drawing/2014/main" id="{B65B14A6-F572-112C-7B36-87450101A658}"/>
                </a:ext>
              </a:extLst>
            </p:cNvPr>
            <p:cNvSpPr/>
            <p:nvPr/>
          </p:nvSpPr>
          <p:spPr>
            <a:xfrm>
              <a:off x="6189750" y="2564425"/>
              <a:ext cx="325" cy="1525"/>
            </a:xfrm>
            <a:custGeom>
              <a:avLst/>
              <a:gdLst/>
              <a:ahLst/>
              <a:cxnLst/>
              <a:rect l="l" t="t" r="r" b="b"/>
              <a:pathLst>
                <a:path w="13" h="61" extrusionOk="0">
                  <a:moveTo>
                    <a:pt x="0" y="1"/>
                  </a:moveTo>
                  <a:cubicBezTo>
                    <a:pt x="0" y="13"/>
                    <a:pt x="0" y="37"/>
                    <a:pt x="12" y="60"/>
                  </a:cubicBezTo>
                  <a:cubicBezTo>
                    <a:pt x="12" y="37"/>
                    <a:pt x="0" y="25"/>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8" name="Google Shape;5167;p60">
              <a:extLst>
                <a:ext uri="{FF2B5EF4-FFF2-40B4-BE49-F238E27FC236}">
                  <a16:creationId xmlns:a16="http://schemas.microsoft.com/office/drawing/2014/main" id="{B5581130-8369-10E9-D4C4-ECF1C31455FB}"/>
                </a:ext>
              </a:extLst>
            </p:cNvPr>
            <p:cNvSpPr/>
            <p:nvPr/>
          </p:nvSpPr>
          <p:spPr>
            <a:xfrm>
              <a:off x="6189150" y="2564125"/>
              <a:ext cx="25" cy="1225"/>
            </a:xfrm>
            <a:custGeom>
              <a:avLst/>
              <a:gdLst/>
              <a:ahLst/>
              <a:cxnLst/>
              <a:rect l="l" t="t" r="r" b="b"/>
              <a:pathLst>
                <a:path w="1" h="49" extrusionOk="0">
                  <a:moveTo>
                    <a:pt x="1" y="1"/>
                  </a:moveTo>
                  <a:cubicBezTo>
                    <a:pt x="1" y="49"/>
                    <a:pt x="1" y="2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9" name="Google Shape;5168;p60">
              <a:extLst>
                <a:ext uri="{FF2B5EF4-FFF2-40B4-BE49-F238E27FC236}">
                  <a16:creationId xmlns:a16="http://schemas.microsoft.com/office/drawing/2014/main" id="{C3EC98A9-1EB9-5AE0-949D-0C8993381F02}"/>
                </a:ext>
              </a:extLst>
            </p:cNvPr>
            <p:cNvSpPr/>
            <p:nvPr/>
          </p:nvSpPr>
          <p:spPr>
            <a:xfrm>
              <a:off x="6187375" y="2563925"/>
              <a:ext cx="425" cy="300"/>
            </a:xfrm>
            <a:custGeom>
              <a:avLst/>
              <a:gdLst/>
              <a:ahLst/>
              <a:cxnLst/>
              <a:rect l="l" t="t" r="r" b="b"/>
              <a:pathLst>
                <a:path w="17" h="12" extrusionOk="0">
                  <a:moveTo>
                    <a:pt x="12" y="1"/>
                  </a:moveTo>
                  <a:cubicBezTo>
                    <a:pt x="10" y="1"/>
                    <a:pt x="6" y="3"/>
                    <a:pt x="0" y="9"/>
                  </a:cubicBezTo>
                  <a:cubicBezTo>
                    <a:pt x="2" y="11"/>
                    <a:pt x="4" y="11"/>
                    <a:pt x="5" y="11"/>
                  </a:cubicBezTo>
                  <a:cubicBezTo>
                    <a:pt x="12" y="11"/>
                    <a:pt x="17"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0" name="Google Shape;5169;p60">
              <a:extLst>
                <a:ext uri="{FF2B5EF4-FFF2-40B4-BE49-F238E27FC236}">
                  <a16:creationId xmlns:a16="http://schemas.microsoft.com/office/drawing/2014/main" id="{586FA9BA-D258-A5CC-BDEB-90D54E27C3DA}"/>
                </a:ext>
              </a:extLst>
            </p:cNvPr>
            <p:cNvSpPr/>
            <p:nvPr/>
          </p:nvSpPr>
          <p:spPr>
            <a:xfrm>
              <a:off x="6187675" y="2563850"/>
              <a:ext cx="325" cy="600"/>
            </a:xfrm>
            <a:custGeom>
              <a:avLst/>
              <a:gdLst/>
              <a:ahLst/>
              <a:cxnLst/>
              <a:rect l="l" t="t" r="r" b="b"/>
              <a:pathLst>
                <a:path w="13" h="24" extrusionOk="0">
                  <a:moveTo>
                    <a:pt x="0" y="24"/>
                  </a:moveTo>
                  <a:cubicBezTo>
                    <a:pt x="12" y="0"/>
                    <a:pt x="0" y="24"/>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1" name="Google Shape;5170;p60">
              <a:extLst>
                <a:ext uri="{FF2B5EF4-FFF2-40B4-BE49-F238E27FC236}">
                  <a16:creationId xmlns:a16="http://schemas.microsoft.com/office/drawing/2014/main" id="{F5D7706B-8087-E93C-F938-AEBEDC9FE629}"/>
                </a:ext>
              </a:extLst>
            </p:cNvPr>
            <p:cNvSpPr/>
            <p:nvPr/>
          </p:nvSpPr>
          <p:spPr>
            <a:xfrm>
              <a:off x="6186475" y="2563550"/>
              <a:ext cx="325" cy="600"/>
            </a:xfrm>
            <a:custGeom>
              <a:avLst/>
              <a:gdLst/>
              <a:ahLst/>
              <a:cxnLst/>
              <a:rect l="l" t="t" r="r" b="b"/>
              <a:pathLst>
                <a:path w="13" h="24" extrusionOk="0">
                  <a:moveTo>
                    <a:pt x="1" y="0"/>
                  </a:moveTo>
                  <a:cubicBezTo>
                    <a:pt x="1" y="0"/>
                    <a:pt x="12" y="12"/>
                    <a:pt x="12" y="24"/>
                  </a:cubicBezTo>
                  <a:cubicBezTo>
                    <a:pt x="12" y="12"/>
                    <a:pt x="12"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2" name="Google Shape;5171;p60">
              <a:extLst>
                <a:ext uri="{FF2B5EF4-FFF2-40B4-BE49-F238E27FC236}">
                  <a16:creationId xmlns:a16="http://schemas.microsoft.com/office/drawing/2014/main" id="{D0B658FC-28BE-A2F6-FD70-EA9E57098124}"/>
                </a:ext>
              </a:extLst>
            </p:cNvPr>
            <p:cNvSpPr/>
            <p:nvPr/>
          </p:nvSpPr>
          <p:spPr>
            <a:xfrm>
              <a:off x="6187975" y="2563550"/>
              <a:ext cx="25" cy="325"/>
            </a:xfrm>
            <a:custGeom>
              <a:avLst/>
              <a:gdLst/>
              <a:ahLst/>
              <a:cxnLst/>
              <a:rect l="l" t="t" r="r" b="b"/>
              <a:pathLst>
                <a:path w="1" h="13" extrusionOk="0">
                  <a:moveTo>
                    <a:pt x="0" y="0"/>
                  </a:move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3" name="Google Shape;5172;p60">
              <a:extLst>
                <a:ext uri="{FF2B5EF4-FFF2-40B4-BE49-F238E27FC236}">
                  <a16:creationId xmlns:a16="http://schemas.microsoft.com/office/drawing/2014/main" id="{C551FD5F-441D-6BE7-8F91-179A21718700}"/>
                </a:ext>
              </a:extLst>
            </p:cNvPr>
            <p:cNvSpPr/>
            <p:nvPr/>
          </p:nvSpPr>
          <p:spPr>
            <a:xfrm>
              <a:off x="6187975" y="2563250"/>
              <a:ext cx="25" cy="900"/>
            </a:xfrm>
            <a:custGeom>
              <a:avLst/>
              <a:gdLst/>
              <a:ahLst/>
              <a:cxnLst/>
              <a:rect l="l" t="t" r="r" b="b"/>
              <a:pathLst>
                <a:path w="1" h="36" extrusionOk="0">
                  <a:moveTo>
                    <a:pt x="0" y="36"/>
                  </a:moveTo>
                  <a:cubicBezTo>
                    <a:pt x="0" y="24"/>
                    <a:pt x="0" y="0"/>
                    <a:pt x="0"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4" name="Google Shape;5173;p60">
              <a:extLst>
                <a:ext uri="{FF2B5EF4-FFF2-40B4-BE49-F238E27FC236}">
                  <a16:creationId xmlns:a16="http://schemas.microsoft.com/office/drawing/2014/main" id="{E7B2F227-9D9A-F4B6-C093-63FFA3ACF744}"/>
                </a:ext>
              </a:extLst>
            </p:cNvPr>
            <p:cNvSpPr/>
            <p:nvPr/>
          </p:nvSpPr>
          <p:spPr>
            <a:xfrm>
              <a:off x="6185875" y="2564725"/>
              <a:ext cx="925" cy="2125"/>
            </a:xfrm>
            <a:custGeom>
              <a:avLst/>
              <a:gdLst/>
              <a:ahLst/>
              <a:cxnLst/>
              <a:rect l="l" t="t" r="r" b="b"/>
              <a:pathLst>
                <a:path w="37" h="85" extrusionOk="0">
                  <a:moveTo>
                    <a:pt x="13" y="1"/>
                  </a:moveTo>
                  <a:lnTo>
                    <a:pt x="13" y="1"/>
                  </a:lnTo>
                  <a:cubicBezTo>
                    <a:pt x="1" y="36"/>
                    <a:pt x="13" y="60"/>
                    <a:pt x="36" y="84"/>
                  </a:cubicBezTo>
                  <a:cubicBezTo>
                    <a:pt x="25" y="60"/>
                    <a:pt x="25" y="36"/>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5" name="Google Shape;5174;p60">
              <a:extLst>
                <a:ext uri="{FF2B5EF4-FFF2-40B4-BE49-F238E27FC236}">
                  <a16:creationId xmlns:a16="http://schemas.microsoft.com/office/drawing/2014/main" id="{85E3B4E1-6C59-FBA9-8794-66AA38FA806A}"/>
                </a:ext>
              </a:extLst>
            </p:cNvPr>
            <p:cNvSpPr/>
            <p:nvPr/>
          </p:nvSpPr>
          <p:spPr>
            <a:xfrm>
              <a:off x="6186175" y="2567100"/>
              <a:ext cx="925" cy="2425"/>
            </a:xfrm>
            <a:custGeom>
              <a:avLst/>
              <a:gdLst/>
              <a:ahLst/>
              <a:cxnLst/>
              <a:rect l="l" t="t" r="r" b="b"/>
              <a:pathLst>
                <a:path w="37" h="97" extrusionOk="0">
                  <a:moveTo>
                    <a:pt x="24" y="1"/>
                  </a:moveTo>
                  <a:cubicBezTo>
                    <a:pt x="13" y="13"/>
                    <a:pt x="1" y="37"/>
                    <a:pt x="24" y="84"/>
                  </a:cubicBezTo>
                  <a:cubicBezTo>
                    <a:pt x="24" y="74"/>
                    <a:pt x="24" y="68"/>
                    <a:pt x="25" y="68"/>
                  </a:cubicBezTo>
                  <a:cubicBezTo>
                    <a:pt x="26" y="68"/>
                    <a:pt x="27" y="70"/>
                    <a:pt x="29" y="75"/>
                  </a:cubicBezTo>
                  <a:lnTo>
                    <a:pt x="29" y="75"/>
                  </a:lnTo>
                  <a:cubicBezTo>
                    <a:pt x="24" y="54"/>
                    <a:pt x="24" y="27"/>
                    <a:pt x="24" y="1"/>
                  </a:cubicBezTo>
                  <a:close/>
                  <a:moveTo>
                    <a:pt x="29" y="75"/>
                  </a:moveTo>
                  <a:cubicBezTo>
                    <a:pt x="31" y="83"/>
                    <a:pt x="33" y="90"/>
                    <a:pt x="36" y="96"/>
                  </a:cubicBezTo>
                  <a:cubicBezTo>
                    <a:pt x="33" y="87"/>
                    <a:pt x="31" y="80"/>
                    <a:pt x="29" y="7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6" name="Google Shape;5175;p60">
              <a:extLst>
                <a:ext uri="{FF2B5EF4-FFF2-40B4-BE49-F238E27FC236}">
                  <a16:creationId xmlns:a16="http://schemas.microsoft.com/office/drawing/2014/main" id="{DE0D2BA6-00A1-D36D-B137-DDD359B6B30D}"/>
                </a:ext>
              </a:extLst>
            </p:cNvPr>
            <p:cNvSpPr/>
            <p:nvPr/>
          </p:nvSpPr>
          <p:spPr>
            <a:xfrm>
              <a:off x="6186775" y="2566825"/>
              <a:ext cx="25" cy="600"/>
            </a:xfrm>
            <a:custGeom>
              <a:avLst/>
              <a:gdLst/>
              <a:ahLst/>
              <a:cxnLst/>
              <a:rect l="l" t="t" r="r" b="b"/>
              <a:pathLst>
                <a:path w="1" h="24" extrusionOk="0">
                  <a:moveTo>
                    <a:pt x="0" y="12"/>
                  </a:moveTo>
                  <a:cubicBezTo>
                    <a:pt x="0" y="24"/>
                    <a:pt x="0" y="24"/>
                    <a:pt x="0" y="12"/>
                  </a:cubicBezTo>
                  <a:cubicBezTo>
                    <a:pt x="0" y="0"/>
                    <a:pt x="0" y="12"/>
                    <a:pt x="0" y="12"/>
                  </a:cubicBezTo>
                  <a:cubicBezTo>
                    <a:pt x="0" y="12"/>
                    <a:pt x="0" y="12"/>
                    <a:pt x="0" y="0"/>
                  </a:cubicBezTo>
                  <a:cubicBezTo>
                    <a:pt x="0" y="12"/>
                    <a:pt x="0" y="12"/>
                    <a:pt x="0" y="12"/>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7" name="Google Shape;5176;p60">
              <a:extLst>
                <a:ext uri="{FF2B5EF4-FFF2-40B4-BE49-F238E27FC236}">
                  <a16:creationId xmlns:a16="http://schemas.microsoft.com/office/drawing/2014/main" id="{0195AEF8-17E8-5621-AE01-455078B46649}"/>
                </a:ext>
              </a:extLst>
            </p:cNvPr>
            <p:cNvSpPr/>
            <p:nvPr/>
          </p:nvSpPr>
          <p:spPr>
            <a:xfrm>
              <a:off x="6186050" y="2564050"/>
              <a:ext cx="500" cy="700"/>
            </a:xfrm>
            <a:custGeom>
              <a:avLst/>
              <a:gdLst/>
              <a:ahLst/>
              <a:cxnLst/>
              <a:rect l="l" t="t" r="r" b="b"/>
              <a:pathLst>
                <a:path w="20" h="28" extrusionOk="0">
                  <a:moveTo>
                    <a:pt x="8" y="0"/>
                  </a:moveTo>
                  <a:lnTo>
                    <a:pt x="8" y="0"/>
                  </a:lnTo>
                  <a:cubicBezTo>
                    <a:pt x="4" y="0"/>
                    <a:pt x="1" y="8"/>
                    <a:pt x="6" y="28"/>
                  </a:cubicBezTo>
                  <a:cubicBezTo>
                    <a:pt x="19" y="14"/>
                    <a:pt x="13"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8" name="Google Shape;5177;p60">
              <a:extLst>
                <a:ext uri="{FF2B5EF4-FFF2-40B4-BE49-F238E27FC236}">
                  <a16:creationId xmlns:a16="http://schemas.microsoft.com/office/drawing/2014/main" id="{5E5522AD-5C8F-64EE-C96B-CD6F453A1C0B}"/>
                </a:ext>
              </a:extLst>
            </p:cNvPr>
            <p:cNvSpPr/>
            <p:nvPr/>
          </p:nvSpPr>
          <p:spPr>
            <a:xfrm>
              <a:off x="6186675" y="2564125"/>
              <a:ext cx="1325" cy="2425"/>
            </a:xfrm>
            <a:custGeom>
              <a:avLst/>
              <a:gdLst/>
              <a:ahLst/>
              <a:cxnLst/>
              <a:rect l="l" t="t" r="r" b="b"/>
              <a:pathLst>
                <a:path w="52" h="97" extrusionOk="0">
                  <a:moveTo>
                    <a:pt x="16" y="1"/>
                  </a:moveTo>
                  <a:cubicBezTo>
                    <a:pt x="16" y="1"/>
                    <a:pt x="16" y="13"/>
                    <a:pt x="16" y="13"/>
                  </a:cubicBezTo>
                  <a:cubicBezTo>
                    <a:pt x="16" y="18"/>
                    <a:pt x="15" y="19"/>
                    <a:pt x="13" y="19"/>
                  </a:cubicBezTo>
                  <a:cubicBezTo>
                    <a:pt x="10" y="19"/>
                    <a:pt x="8" y="18"/>
                    <a:pt x="6" y="18"/>
                  </a:cubicBezTo>
                  <a:lnTo>
                    <a:pt x="6" y="18"/>
                  </a:lnTo>
                  <a:cubicBezTo>
                    <a:pt x="1" y="18"/>
                    <a:pt x="1" y="27"/>
                    <a:pt x="28" y="96"/>
                  </a:cubicBezTo>
                  <a:cubicBezTo>
                    <a:pt x="52" y="84"/>
                    <a:pt x="16"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9" name="Google Shape;5178;p60">
              <a:extLst>
                <a:ext uri="{FF2B5EF4-FFF2-40B4-BE49-F238E27FC236}">
                  <a16:creationId xmlns:a16="http://schemas.microsoft.com/office/drawing/2014/main" id="{CA8CDEBF-5723-3E9C-AC3B-68B95D165827}"/>
                </a:ext>
              </a:extLst>
            </p:cNvPr>
            <p:cNvSpPr/>
            <p:nvPr/>
          </p:nvSpPr>
          <p:spPr>
            <a:xfrm>
              <a:off x="6186775" y="2564125"/>
              <a:ext cx="325" cy="325"/>
            </a:xfrm>
            <a:custGeom>
              <a:avLst/>
              <a:gdLst/>
              <a:ahLst/>
              <a:cxnLst/>
              <a:rect l="l" t="t" r="r" b="b"/>
              <a:pathLst>
                <a:path w="13" h="13" extrusionOk="0">
                  <a:moveTo>
                    <a:pt x="12" y="1"/>
                  </a:moveTo>
                  <a:cubicBezTo>
                    <a:pt x="0" y="1"/>
                    <a:pt x="12" y="1"/>
                    <a:pt x="12" y="13"/>
                  </a:cubicBezTo>
                  <a:cubicBezTo>
                    <a:pt x="12" y="13"/>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0" name="Google Shape;5179;p60">
              <a:extLst>
                <a:ext uri="{FF2B5EF4-FFF2-40B4-BE49-F238E27FC236}">
                  <a16:creationId xmlns:a16="http://schemas.microsoft.com/office/drawing/2014/main" id="{3D08818C-81CB-4FFD-BC21-344030F22BE4}"/>
                </a:ext>
              </a:extLst>
            </p:cNvPr>
            <p:cNvSpPr/>
            <p:nvPr/>
          </p:nvSpPr>
          <p:spPr>
            <a:xfrm>
              <a:off x="6189050" y="2565175"/>
              <a:ext cx="1600" cy="2000"/>
            </a:xfrm>
            <a:custGeom>
              <a:avLst/>
              <a:gdLst/>
              <a:ahLst/>
              <a:cxnLst/>
              <a:rect l="l" t="t" r="r" b="b"/>
              <a:pathLst>
                <a:path w="64" h="80" extrusionOk="0">
                  <a:moveTo>
                    <a:pt x="1" y="0"/>
                  </a:moveTo>
                  <a:cubicBezTo>
                    <a:pt x="0" y="0"/>
                    <a:pt x="3" y="6"/>
                    <a:pt x="8" y="13"/>
                  </a:cubicBezTo>
                  <a:lnTo>
                    <a:pt x="8" y="13"/>
                  </a:lnTo>
                  <a:cubicBezTo>
                    <a:pt x="3" y="4"/>
                    <a:pt x="1" y="0"/>
                    <a:pt x="1" y="0"/>
                  </a:cubicBezTo>
                  <a:close/>
                  <a:moveTo>
                    <a:pt x="8" y="13"/>
                  </a:moveTo>
                  <a:cubicBezTo>
                    <a:pt x="14" y="25"/>
                    <a:pt x="24" y="45"/>
                    <a:pt x="40" y="78"/>
                  </a:cubicBezTo>
                  <a:cubicBezTo>
                    <a:pt x="40" y="76"/>
                    <a:pt x="42" y="75"/>
                    <a:pt x="43" y="75"/>
                  </a:cubicBezTo>
                  <a:cubicBezTo>
                    <a:pt x="48" y="75"/>
                    <a:pt x="57" y="80"/>
                    <a:pt x="60" y="80"/>
                  </a:cubicBezTo>
                  <a:cubicBezTo>
                    <a:pt x="64" y="80"/>
                    <a:pt x="61" y="75"/>
                    <a:pt x="40" y="54"/>
                  </a:cubicBezTo>
                  <a:cubicBezTo>
                    <a:pt x="40" y="55"/>
                    <a:pt x="39" y="55"/>
                    <a:pt x="39" y="55"/>
                  </a:cubicBezTo>
                  <a:cubicBezTo>
                    <a:pt x="32" y="55"/>
                    <a:pt x="17" y="29"/>
                    <a:pt x="8"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1" name="Google Shape;5180;p60">
              <a:extLst>
                <a:ext uri="{FF2B5EF4-FFF2-40B4-BE49-F238E27FC236}">
                  <a16:creationId xmlns:a16="http://schemas.microsoft.com/office/drawing/2014/main" id="{600024B0-72C4-066C-31A3-D3965187BD27}"/>
                </a:ext>
              </a:extLst>
            </p:cNvPr>
            <p:cNvSpPr/>
            <p:nvPr/>
          </p:nvSpPr>
          <p:spPr>
            <a:xfrm>
              <a:off x="6188550" y="2565925"/>
              <a:ext cx="175" cy="1025"/>
            </a:xfrm>
            <a:custGeom>
              <a:avLst/>
              <a:gdLst/>
              <a:ahLst/>
              <a:cxnLst/>
              <a:rect l="l" t="t" r="r" b="b"/>
              <a:pathLst>
                <a:path w="7" h="41" extrusionOk="0">
                  <a:moveTo>
                    <a:pt x="1" y="0"/>
                  </a:moveTo>
                  <a:cubicBezTo>
                    <a:pt x="1" y="25"/>
                    <a:pt x="4" y="41"/>
                    <a:pt x="6" y="41"/>
                  </a:cubicBezTo>
                  <a:cubicBezTo>
                    <a:pt x="7" y="41"/>
                    <a:pt x="6" y="2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2" name="Google Shape;5181;p60">
              <a:extLst>
                <a:ext uri="{FF2B5EF4-FFF2-40B4-BE49-F238E27FC236}">
                  <a16:creationId xmlns:a16="http://schemas.microsoft.com/office/drawing/2014/main" id="{9B4EA6B6-E20D-04E3-A404-5EF735278215}"/>
                </a:ext>
              </a:extLst>
            </p:cNvPr>
            <p:cNvSpPr/>
            <p:nvPr/>
          </p:nvSpPr>
          <p:spPr>
            <a:xfrm>
              <a:off x="6185575" y="2563300"/>
              <a:ext cx="525" cy="1100"/>
            </a:xfrm>
            <a:custGeom>
              <a:avLst/>
              <a:gdLst/>
              <a:ahLst/>
              <a:cxnLst/>
              <a:rect l="l" t="t" r="r" b="b"/>
              <a:pathLst>
                <a:path w="21" h="44" extrusionOk="0">
                  <a:moveTo>
                    <a:pt x="1" y="0"/>
                  </a:moveTo>
                  <a:cubicBezTo>
                    <a:pt x="1" y="0"/>
                    <a:pt x="3" y="9"/>
                    <a:pt x="13" y="34"/>
                  </a:cubicBezTo>
                  <a:cubicBezTo>
                    <a:pt x="16" y="41"/>
                    <a:pt x="18" y="44"/>
                    <a:pt x="18" y="44"/>
                  </a:cubicBezTo>
                  <a:cubicBezTo>
                    <a:pt x="20" y="44"/>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3" name="Google Shape;5182;p60">
              <a:extLst>
                <a:ext uri="{FF2B5EF4-FFF2-40B4-BE49-F238E27FC236}">
                  <a16:creationId xmlns:a16="http://schemas.microsoft.com/office/drawing/2014/main" id="{7F85D3E1-F777-9570-D6F2-D43E033A41D0}"/>
                </a:ext>
              </a:extLst>
            </p:cNvPr>
            <p:cNvSpPr/>
            <p:nvPr/>
          </p:nvSpPr>
          <p:spPr>
            <a:xfrm>
              <a:off x="6185275" y="2563850"/>
              <a:ext cx="175" cy="750"/>
            </a:xfrm>
            <a:custGeom>
              <a:avLst/>
              <a:gdLst/>
              <a:ahLst/>
              <a:cxnLst/>
              <a:rect l="l" t="t" r="r" b="b"/>
              <a:pathLst>
                <a:path w="7" h="30" extrusionOk="0">
                  <a:moveTo>
                    <a:pt x="1" y="0"/>
                  </a:moveTo>
                  <a:cubicBezTo>
                    <a:pt x="1" y="8"/>
                    <a:pt x="6" y="29"/>
                    <a:pt x="6" y="29"/>
                  </a:cubicBezTo>
                  <a:cubicBezTo>
                    <a:pt x="6" y="29"/>
                    <a:pt x="5" y="2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4" name="Google Shape;5183;p60">
              <a:extLst>
                <a:ext uri="{FF2B5EF4-FFF2-40B4-BE49-F238E27FC236}">
                  <a16:creationId xmlns:a16="http://schemas.microsoft.com/office/drawing/2014/main" id="{619E827A-C98A-F4C8-D461-E329FD1004EC}"/>
                </a:ext>
              </a:extLst>
            </p:cNvPr>
            <p:cNvSpPr/>
            <p:nvPr/>
          </p:nvSpPr>
          <p:spPr>
            <a:xfrm>
              <a:off x="6166350" y="2574050"/>
              <a:ext cx="200" cy="725"/>
            </a:xfrm>
            <a:custGeom>
              <a:avLst/>
              <a:gdLst/>
              <a:ahLst/>
              <a:cxnLst/>
              <a:rect l="l" t="t" r="r" b="b"/>
              <a:pathLst>
                <a:path w="8" h="28" extrusionOk="0">
                  <a:moveTo>
                    <a:pt x="6" y="1"/>
                  </a:moveTo>
                  <a:cubicBezTo>
                    <a:pt x="4" y="1"/>
                    <a:pt x="1" y="29"/>
                    <a:pt x="4" y="29"/>
                  </a:cubicBezTo>
                  <a:cubicBezTo>
                    <a:pt x="4" y="29"/>
                    <a:pt x="6" y="27"/>
                    <a:pt x="8" y="21"/>
                  </a:cubicBezTo>
                  <a:cubicBezTo>
                    <a:pt x="8" y="6"/>
                    <a:pt x="7"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5" name="Google Shape;5184;p60">
              <a:extLst>
                <a:ext uri="{FF2B5EF4-FFF2-40B4-BE49-F238E27FC236}">
                  <a16:creationId xmlns:a16="http://schemas.microsoft.com/office/drawing/2014/main" id="{559A5E08-2FBF-F043-8EDE-BB4423F3E0FC}"/>
                </a:ext>
              </a:extLst>
            </p:cNvPr>
            <p:cNvSpPr/>
            <p:nvPr/>
          </p:nvSpPr>
          <p:spPr>
            <a:xfrm>
              <a:off x="6183500" y="2564425"/>
              <a:ext cx="25" cy="325"/>
            </a:xfrm>
            <a:custGeom>
              <a:avLst/>
              <a:gdLst/>
              <a:ahLst/>
              <a:cxnLst/>
              <a:rect l="l" t="t" r="r" b="b"/>
              <a:pathLst>
                <a:path w="1" h="13" extrusionOk="0">
                  <a:moveTo>
                    <a:pt x="0" y="13"/>
                  </a:moveTo>
                  <a:cubicBezTo>
                    <a:pt x="0" y="13"/>
                    <a:pt x="0" y="13"/>
                    <a:pt x="0" y="13"/>
                  </a:cubicBezTo>
                  <a:cubicBezTo>
                    <a:pt x="0" y="1"/>
                    <a:pt x="0" y="1"/>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6" name="Google Shape;5185;p60">
              <a:extLst>
                <a:ext uri="{FF2B5EF4-FFF2-40B4-BE49-F238E27FC236}">
                  <a16:creationId xmlns:a16="http://schemas.microsoft.com/office/drawing/2014/main" id="{4A36881C-671A-38ED-0AA0-BE1D7AF2E47E}"/>
                </a:ext>
              </a:extLst>
            </p:cNvPr>
            <p:cNvSpPr/>
            <p:nvPr/>
          </p:nvSpPr>
          <p:spPr>
            <a:xfrm>
              <a:off x="6148075" y="2582000"/>
              <a:ext cx="25" cy="325"/>
            </a:xfrm>
            <a:custGeom>
              <a:avLst/>
              <a:gdLst/>
              <a:ahLst/>
              <a:cxnLst/>
              <a:rect l="l" t="t" r="r" b="b"/>
              <a:pathLst>
                <a:path w="1" h="13" extrusionOk="0">
                  <a:moveTo>
                    <a:pt x="1" y="0"/>
                  </a:moveTo>
                  <a:cubicBezTo>
                    <a:pt x="1" y="12"/>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7" name="Google Shape;5186;p60">
              <a:extLst>
                <a:ext uri="{FF2B5EF4-FFF2-40B4-BE49-F238E27FC236}">
                  <a16:creationId xmlns:a16="http://schemas.microsoft.com/office/drawing/2014/main" id="{E5A2DC01-E1D8-5BA8-E2BC-104EE9EC1C32}"/>
                </a:ext>
              </a:extLst>
            </p:cNvPr>
            <p:cNvSpPr/>
            <p:nvPr/>
          </p:nvSpPr>
          <p:spPr>
            <a:xfrm>
              <a:off x="6172200" y="2574250"/>
              <a:ext cx="600" cy="3000"/>
            </a:xfrm>
            <a:custGeom>
              <a:avLst/>
              <a:gdLst/>
              <a:ahLst/>
              <a:cxnLst/>
              <a:rect l="l" t="t" r="r" b="b"/>
              <a:pathLst>
                <a:path w="24" h="120" extrusionOk="0">
                  <a:moveTo>
                    <a:pt x="0" y="1"/>
                  </a:moveTo>
                  <a:lnTo>
                    <a:pt x="0" y="1"/>
                  </a:lnTo>
                  <a:cubicBezTo>
                    <a:pt x="12" y="36"/>
                    <a:pt x="12" y="84"/>
                    <a:pt x="24" y="120"/>
                  </a:cubicBezTo>
                  <a:cubicBezTo>
                    <a:pt x="12" y="72"/>
                    <a:pt x="24" y="48"/>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8" name="Google Shape;5187;p60">
              <a:extLst>
                <a:ext uri="{FF2B5EF4-FFF2-40B4-BE49-F238E27FC236}">
                  <a16:creationId xmlns:a16="http://schemas.microsoft.com/office/drawing/2014/main" id="{EF003BF7-7343-CDAD-C5BA-ACB89A548A44}"/>
                </a:ext>
              </a:extLst>
            </p:cNvPr>
            <p:cNvSpPr/>
            <p:nvPr/>
          </p:nvSpPr>
          <p:spPr>
            <a:xfrm>
              <a:off x="6182600" y="2568900"/>
              <a:ext cx="1525" cy="1225"/>
            </a:xfrm>
            <a:custGeom>
              <a:avLst/>
              <a:gdLst/>
              <a:ahLst/>
              <a:cxnLst/>
              <a:rect l="l" t="t" r="r" b="b"/>
              <a:pathLst>
                <a:path w="61" h="49" extrusionOk="0">
                  <a:moveTo>
                    <a:pt x="1" y="0"/>
                  </a:moveTo>
                  <a:cubicBezTo>
                    <a:pt x="25" y="12"/>
                    <a:pt x="25" y="24"/>
                    <a:pt x="1" y="36"/>
                  </a:cubicBezTo>
                  <a:cubicBezTo>
                    <a:pt x="25" y="48"/>
                    <a:pt x="48" y="48"/>
                    <a:pt x="60" y="48"/>
                  </a:cubicBezTo>
                  <a:cubicBezTo>
                    <a:pt x="48" y="36"/>
                    <a:pt x="1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9" name="Google Shape;5188;p60">
              <a:extLst>
                <a:ext uri="{FF2B5EF4-FFF2-40B4-BE49-F238E27FC236}">
                  <a16:creationId xmlns:a16="http://schemas.microsoft.com/office/drawing/2014/main" id="{2EC495CE-8A4B-34FB-36DE-E42EA3823EC7}"/>
                </a:ext>
              </a:extLst>
            </p:cNvPr>
            <p:cNvSpPr/>
            <p:nvPr/>
          </p:nvSpPr>
          <p:spPr>
            <a:xfrm>
              <a:off x="6184700" y="2567400"/>
              <a:ext cx="25" cy="325"/>
            </a:xfrm>
            <a:custGeom>
              <a:avLst/>
              <a:gdLst/>
              <a:ahLst/>
              <a:cxnLst/>
              <a:rect l="l" t="t" r="r" b="b"/>
              <a:pathLst>
                <a:path w="1" h="13" extrusionOk="0">
                  <a:moveTo>
                    <a:pt x="0" y="13"/>
                  </a:moveTo>
                  <a:cubicBezTo>
                    <a:pt x="0" y="13"/>
                    <a:pt x="0" y="13"/>
                    <a:pt x="0" y="1"/>
                  </a:cubicBezTo>
                  <a:cubicBezTo>
                    <a:pt x="0" y="13"/>
                    <a:pt x="0" y="13"/>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0" name="Google Shape;5189;p60">
              <a:extLst>
                <a:ext uri="{FF2B5EF4-FFF2-40B4-BE49-F238E27FC236}">
                  <a16:creationId xmlns:a16="http://schemas.microsoft.com/office/drawing/2014/main" id="{D3FE5DA5-1AB5-6286-533C-A9A24C89776B}"/>
                </a:ext>
              </a:extLst>
            </p:cNvPr>
            <p:cNvSpPr/>
            <p:nvPr/>
          </p:nvSpPr>
          <p:spPr>
            <a:xfrm>
              <a:off x="6184100" y="2570100"/>
              <a:ext cx="325" cy="25"/>
            </a:xfrm>
            <a:custGeom>
              <a:avLst/>
              <a:gdLst/>
              <a:ahLst/>
              <a:cxnLst/>
              <a:rect l="l" t="t" r="r" b="b"/>
              <a:pathLst>
                <a:path w="13" h="1" extrusionOk="0">
                  <a:moveTo>
                    <a:pt x="12" y="0"/>
                  </a:moveTo>
                  <a:cubicBezTo>
                    <a:pt x="12" y="0"/>
                    <a:pt x="12" y="0"/>
                    <a:pt x="0" y="0"/>
                  </a:cubicBezTo>
                  <a:cubicBezTo>
                    <a:pt x="12" y="0"/>
                    <a:pt x="12"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1" name="Google Shape;5190;p60">
              <a:extLst>
                <a:ext uri="{FF2B5EF4-FFF2-40B4-BE49-F238E27FC236}">
                  <a16:creationId xmlns:a16="http://schemas.microsoft.com/office/drawing/2014/main" id="{78E5B751-5560-0557-518A-A1DEE26A496C}"/>
                </a:ext>
              </a:extLst>
            </p:cNvPr>
            <p:cNvSpPr/>
            <p:nvPr/>
          </p:nvSpPr>
          <p:spPr>
            <a:xfrm>
              <a:off x="6182000" y="2565325"/>
              <a:ext cx="325" cy="325"/>
            </a:xfrm>
            <a:custGeom>
              <a:avLst/>
              <a:gdLst/>
              <a:ahLst/>
              <a:cxnLst/>
              <a:rect l="l" t="t" r="r" b="b"/>
              <a:pathLst>
                <a:path w="13" h="13" extrusionOk="0">
                  <a:moveTo>
                    <a:pt x="13" y="12"/>
                  </a:moveTo>
                  <a:lnTo>
                    <a:pt x="13" y="12"/>
                  </a:lnTo>
                  <a:cubicBezTo>
                    <a:pt x="13" y="12"/>
                    <a:pt x="1" y="1"/>
                    <a:pt x="13"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2" name="Google Shape;5191;p60">
              <a:extLst>
                <a:ext uri="{FF2B5EF4-FFF2-40B4-BE49-F238E27FC236}">
                  <a16:creationId xmlns:a16="http://schemas.microsoft.com/office/drawing/2014/main" id="{1F7618E6-7BFD-1206-9549-6B9B185B18FE}"/>
                </a:ext>
              </a:extLst>
            </p:cNvPr>
            <p:cNvSpPr/>
            <p:nvPr/>
          </p:nvSpPr>
          <p:spPr>
            <a:xfrm>
              <a:off x="6146300" y="2583775"/>
              <a:ext cx="325" cy="325"/>
            </a:xfrm>
            <a:custGeom>
              <a:avLst/>
              <a:gdLst/>
              <a:ahLst/>
              <a:cxnLst/>
              <a:rect l="l" t="t" r="r" b="b"/>
              <a:pathLst>
                <a:path w="13" h="13" extrusionOk="0">
                  <a:moveTo>
                    <a:pt x="0" y="1"/>
                  </a:moveTo>
                  <a:cubicBezTo>
                    <a:pt x="12" y="13"/>
                    <a:pt x="12" y="13"/>
                    <a:pt x="12" y="13"/>
                  </a:cubicBez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3" name="Google Shape;5192;p60">
              <a:extLst>
                <a:ext uri="{FF2B5EF4-FFF2-40B4-BE49-F238E27FC236}">
                  <a16:creationId xmlns:a16="http://schemas.microsoft.com/office/drawing/2014/main" id="{A4022F53-DF8B-CB51-A5A9-C4EAEAFDF52F}"/>
                </a:ext>
              </a:extLst>
            </p:cNvPr>
            <p:cNvSpPr/>
            <p:nvPr/>
          </p:nvSpPr>
          <p:spPr>
            <a:xfrm>
              <a:off x="6132600" y="2564125"/>
              <a:ext cx="52700" cy="22375"/>
            </a:xfrm>
            <a:custGeom>
              <a:avLst/>
              <a:gdLst/>
              <a:ahLst/>
              <a:cxnLst/>
              <a:rect l="l" t="t" r="r" b="b"/>
              <a:pathLst>
                <a:path w="2108" h="895" extrusionOk="0">
                  <a:moveTo>
                    <a:pt x="1613" y="114"/>
                  </a:moveTo>
                  <a:lnTo>
                    <a:pt x="1613" y="114"/>
                  </a:lnTo>
                  <a:cubicBezTo>
                    <a:pt x="1612" y="114"/>
                    <a:pt x="1624" y="136"/>
                    <a:pt x="1632" y="144"/>
                  </a:cubicBezTo>
                  <a:cubicBezTo>
                    <a:pt x="1618" y="122"/>
                    <a:pt x="1613" y="114"/>
                    <a:pt x="1613" y="114"/>
                  </a:cubicBezTo>
                  <a:close/>
                  <a:moveTo>
                    <a:pt x="1560" y="227"/>
                  </a:moveTo>
                  <a:cubicBezTo>
                    <a:pt x="1557" y="227"/>
                    <a:pt x="1558" y="230"/>
                    <a:pt x="1560" y="234"/>
                  </a:cubicBezTo>
                  <a:lnTo>
                    <a:pt x="1560" y="234"/>
                  </a:lnTo>
                  <a:cubicBezTo>
                    <a:pt x="1560" y="231"/>
                    <a:pt x="1560" y="229"/>
                    <a:pt x="1560" y="227"/>
                  </a:cubicBezTo>
                  <a:close/>
                  <a:moveTo>
                    <a:pt x="1852" y="439"/>
                  </a:moveTo>
                  <a:cubicBezTo>
                    <a:pt x="1854" y="444"/>
                    <a:pt x="1856" y="449"/>
                    <a:pt x="1858" y="453"/>
                  </a:cubicBezTo>
                  <a:cubicBezTo>
                    <a:pt x="1856" y="447"/>
                    <a:pt x="1854" y="443"/>
                    <a:pt x="1852" y="439"/>
                  </a:cubicBezTo>
                  <a:close/>
                  <a:moveTo>
                    <a:pt x="1758" y="436"/>
                  </a:moveTo>
                  <a:cubicBezTo>
                    <a:pt x="1761" y="451"/>
                    <a:pt x="1766" y="465"/>
                    <a:pt x="1775" y="477"/>
                  </a:cubicBezTo>
                  <a:cubicBezTo>
                    <a:pt x="1768" y="464"/>
                    <a:pt x="1763" y="451"/>
                    <a:pt x="1758" y="436"/>
                  </a:cubicBezTo>
                  <a:close/>
                  <a:moveTo>
                    <a:pt x="1394" y="477"/>
                  </a:moveTo>
                  <a:cubicBezTo>
                    <a:pt x="1394" y="483"/>
                    <a:pt x="1394" y="486"/>
                    <a:pt x="1392" y="486"/>
                  </a:cubicBezTo>
                  <a:cubicBezTo>
                    <a:pt x="1391" y="486"/>
                    <a:pt x="1388" y="483"/>
                    <a:pt x="1382" y="477"/>
                  </a:cubicBezTo>
                  <a:close/>
                  <a:moveTo>
                    <a:pt x="1577" y="452"/>
                  </a:moveTo>
                  <a:cubicBezTo>
                    <a:pt x="1579" y="468"/>
                    <a:pt x="1581" y="485"/>
                    <a:pt x="1584" y="501"/>
                  </a:cubicBezTo>
                  <a:cubicBezTo>
                    <a:pt x="1584" y="482"/>
                    <a:pt x="1581" y="466"/>
                    <a:pt x="1577" y="452"/>
                  </a:cubicBezTo>
                  <a:close/>
                  <a:moveTo>
                    <a:pt x="1174" y="615"/>
                  </a:moveTo>
                  <a:cubicBezTo>
                    <a:pt x="1176" y="615"/>
                    <a:pt x="1179" y="625"/>
                    <a:pt x="1179" y="632"/>
                  </a:cubicBezTo>
                  <a:cubicBezTo>
                    <a:pt x="1179" y="632"/>
                    <a:pt x="1179" y="639"/>
                    <a:pt x="1179" y="644"/>
                  </a:cubicBezTo>
                  <a:cubicBezTo>
                    <a:pt x="1174" y="622"/>
                    <a:pt x="1173" y="615"/>
                    <a:pt x="1174" y="615"/>
                  </a:cubicBezTo>
                  <a:close/>
                  <a:moveTo>
                    <a:pt x="810" y="680"/>
                  </a:moveTo>
                  <a:lnTo>
                    <a:pt x="810" y="680"/>
                  </a:lnTo>
                  <a:cubicBezTo>
                    <a:pt x="811" y="681"/>
                    <a:pt x="813" y="683"/>
                    <a:pt x="814" y="686"/>
                  </a:cubicBezTo>
                  <a:lnTo>
                    <a:pt x="814" y="686"/>
                  </a:lnTo>
                  <a:cubicBezTo>
                    <a:pt x="813" y="684"/>
                    <a:pt x="811" y="682"/>
                    <a:pt x="810" y="680"/>
                  </a:cubicBezTo>
                  <a:close/>
                  <a:moveTo>
                    <a:pt x="1012" y="701"/>
                  </a:moveTo>
                  <a:cubicBezTo>
                    <a:pt x="1013" y="708"/>
                    <a:pt x="1017" y="716"/>
                    <a:pt x="1024" y="727"/>
                  </a:cubicBezTo>
                  <a:cubicBezTo>
                    <a:pt x="1019" y="716"/>
                    <a:pt x="1016" y="708"/>
                    <a:pt x="1012" y="701"/>
                  </a:cubicBezTo>
                  <a:close/>
                  <a:moveTo>
                    <a:pt x="629" y="779"/>
                  </a:moveTo>
                  <a:cubicBezTo>
                    <a:pt x="630" y="784"/>
                    <a:pt x="631" y="791"/>
                    <a:pt x="632" y="799"/>
                  </a:cubicBezTo>
                  <a:cubicBezTo>
                    <a:pt x="632" y="785"/>
                    <a:pt x="632" y="780"/>
                    <a:pt x="629" y="779"/>
                  </a:cubicBezTo>
                  <a:close/>
                  <a:moveTo>
                    <a:pt x="702" y="791"/>
                  </a:moveTo>
                  <a:cubicBezTo>
                    <a:pt x="706" y="794"/>
                    <a:pt x="710" y="796"/>
                    <a:pt x="715" y="799"/>
                  </a:cubicBezTo>
                  <a:cubicBezTo>
                    <a:pt x="711" y="795"/>
                    <a:pt x="707" y="792"/>
                    <a:pt x="702" y="791"/>
                  </a:cubicBezTo>
                  <a:close/>
                  <a:moveTo>
                    <a:pt x="2036" y="1"/>
                  </a:moveTo>
                  <a:cubicBezTo>
                    <a:pt x="2036" y="1"/>
                    <a:pt x="2036" y="37"/>
                    <a:pt x="2036" y="37"/>
                  </a:cubicBezTo>
                  <a:cubicBezTo>
                    <a:pt x="2036" y="49"/>
                    <a:pt x="2048" y="49"/>
                    <a:pt x="2048" y="49"/>
                  </a:cubicBezTo>
                  <a:cubicBezTo>
                    <a:pt x="2048" y="60"/>
                    <a:pt x="2036" y="72"/>
                    <a:pt x="2036" y="108"/>
                  </a:cubicBezTo>
                  <a:cubicBezTo>
                    <a:pt x="2036" y="90"/>
                    <a:pt x="2033" y="81"/>
                    <a:pt x="2030" y="81"/>
                  </a:cubicBezTo>
                  <a:cubicBezTo>
                    <a:pt x="2028" y="81"/>
                    <a:pt x="2025" y="90"/>
                    <a:pt x="2025" y="108"/>
                  </a:cubicBezTo>
                  <a:cubicBezTo>
                    <a:pt x="2015" y="66"/>
                    <a:pt x="1973" y="48"/>
                    <a:pt x="1924" y="48"/>
                  </a:cubicBezTo>
                  <a:cubicBezTo>
                    <a:pt x="1850" y="48"/>
                    <a:pt x="1763" y="91"/>
                    <a:pt x="1763" y="156"/>
                  </a:cubicBezTo>
                  <a:cubicBezTo>
                    <a:pt x="1759" y="163"/>
                    <a:pt x="1748" y="166"/>
                    <a:pt x="1734" y="166"/>
                  </a:cubicBezTo>
                  <a:cubicBezTo>
                    <a:pt x="1704" y="166"/>
                    <a:pt x="1656" y="152"/>
                    <a:pt x="1632" y="144"/>
                  </a:cubicBezTo>
                  <a:lnTo>
                    <a:pt x="1620" y="144"/>
                  </a:lnTo>
                  <a:cubicBezTo>
                    <a:pt x="1620" y="168"/>
                    <a:pt x="1632" y="191"/>
                    <a:pt x="1632" y="215"/>
                  </a:cubicBezTo>
                  <a:cubicBezTo>
                    <a:pt x="1620" y="203"/>
                    <a:pt x="1608" y="191"/>
                    <a:pt x="1596" y="180"/>
                  </a:cubicBezTo>
                  <a:cubicBezTo>
                    <a:pt x="1596" y="203"/>
                    <a:pt x="1584" y="239"/>
                    <a:pt x="1596" y="263"/>
                  </a:cubicBezTo>
                  <a:cubicBezTo>
                    <a:pt x="1596" y="264"/>
                    <a:pt x="1595" y="265"/>
                    <a:pt x="1594" y="265"/>
                  </a:cubicBezTo>
                  <a:cubicBezTo>
                    <a:pt x="1588" y="265"/>
                    <a:pt x="1567" y="244"/>
                    <a:pt x="1560" y="234"/>
                  </a:cubicBezTo>
                  <a:lnTo>
                    <a:pt x="1560" y="234"/>
                  </a:lnTo>
                  <a:cubicBezTo>
                    <a:pt x="1560" y="246"/>
                    <a:pt x="1560" y="267"/>
                    <a:pt x="1560" y="287"/>
                  </a:cubicBezTo>
                  <a:cubicBezTo>
                    <a:pt x="1536" y="245"/>
                    <a:pt x="1530" y="224"/>
                    <a:pt x="1529" y="224"/>
                  </a:cubicBezTo>
                  <a:lnTo>
                    <a:pt x="1529" y="224"/>
                  </a:lnTo>
                  <a:cubicBezTo>
                    <a:pt x="1527" y="224"/>
                    <a:pt x="1530" y="245"/>
                    <a:pt x="1524" y="287"/>
                  </a:cubicBezTo>
                  <a:cubicBezTo>
                    <a:pt x="1515" y="277"/>
                    <a:pt x="1435" y="260"/>
                    <a:pt x="1405" y="260"/>
                  </a:cubicBezTo>
                  <a:cubicBezTo>
                    <a:pt x="1398" y="260"/>
                    <a:pt x="1394" y="261"/>
                    <a:pt x="1394" y="263"/>
                  </a:cubicBezTo>
                  <a:cubicBezTo>
                    <a:pt x="1394" y="263"/>
                    <a:pt x="1394" y="263"/>
                    <a:pt x="1394" y="275"/>
                  </a:cubicBezTo>
                  <a:cubicBezTo>
                    <a:pt x="1385" y="275"/>
                    <a:pt x="1365" y="234"/>
                    <a:pt x="1354" y="234"/>
                  </a:cubicBezTo>
                  <a:cubicBezTo>
                    <a:pt x="1349" y="234"/>
                    <a:pt x="1346" y="241"/>
                    <a:pt x="1346" y="263"/>
                  </a:cubicBezTo>
                  <a:cubicBezTo>
                    <a:pt x="1334" y="227"/>
                    <a:pt x="1334" y="239"/>
                    <a:pt x="1334" y="203"/>
                  </a:cubicBezTo>
                  <a:cubicBezTo>
                    <a:pt x="1310" y="215"/>
                    <a:pt x="1334" y="346"/>
                    <a:pt x="1334" y="346"/>
                  </a:cubicBezTo>
                  <a:cubicBezTo>
                    <a:pt x="1318" y="317"/>
                    <a:pt x="1305" y="306"/>
                    <a:pt x="1295" y="306"/>
                  </a:cubicBezTo>
                  <a:cubicBezTo>
                    <a:pt x="1268" y="306"/>
                    <a:pt x="1259" y="382"/>
                    <a:pt x="1251" y="382"/>
                  </a:cubicBezTo>
                  <a:cubicBezTo>
                    <a:pt x="1239" y="370"/>
                    <a:pt x="1215" y="370"/>
                    <a:pt x="1203" y="346"/>
                  </a:cubicBezTo>
                  <a:lnTo>
                    <a:pt x="1203" y="346"/>
                  </a:lnTo>
                  <a:cubicBezTo>
                    <a:pt x="1203" y="370"/>
                    <a:pt x="1215" y="394"/>
                    <a:pt x="1203" y="406"/>
                  </a:cubicBezTo>
                  <a:cubicBezTo>
                    <a:pt x="1179" y="382"/>
                    <a:pt x="1179" y="382"/>
                    <a:pt x="1179" y="382"/>
                  </a:cubicBezTo>
                  <a:cubicBezTo>
                    <a:pt x="1167" y="358"/>
                    <a:pt x="1120" y="322"/>
                    <a:pt x="1120" y="287"/>
                  </a:cubicBezTo>
                  <a:cubicBezTo>
                    <a:pt x="1111" y="296"/>
                    <a:pt x="1109" y="311"/>
                    <a:pt x="1113" y="328"/>
                  </a:cubicBezTo>
                  <a:lnTo>
                    <a:pt x="1113" y="328"/>
                  </a:lnTo>
                  <a:cubicBezTo>
                    <a:pt x="1101" y="298"/>
                    <a:pt x="1093" y="286"/>
                    <a:pt x="1089" y="286"/>
                  </a:cubicBezTo>
                  <a:cubicBezTo>
                    <a:pt x="1077" y="286"/>
                    <a:pt x="1080" y="346"/>
                    <a:pt x="1072" y="370"/>
                  </a:cubicBezTo>
                  <a:cubicBezTo>
                    <a:pt x="1071" y="373"/>
                    <a:pt x="1069" y="374"/>
                    <a:pt x="1067" y="374"/>
                  </a:cubicBezTo>
                  <a:cubicBezTo>
                    <a:pt x="1056" y="374"/>
                    <a:pt x="1038" y="351"/>
                    <a:pt x="1025" y="351"/>
                  </a:cubicBezTo>
                  <a:cubicBezTo>
                    <a:pt x="1014" y="351"/>
                    <a:pt x="1008" y="366"/>
                    <a:pt x="1013" y="418"/>
                  </a:cubicBezTo>
                  <a:cubicBezTo>
                    <a:pt x="1001" y="382"/>
                    <a:pt x="953" y="394"/>
                    <a:pt x="929" y="382"/>
                  </a:cubicBezTo>
                  <a:cubicBezTo>
                    <a:pt x="929" y="382"/>
                    <a:pt x="870" y="441"/>
                    <a:pt x="870" y="465"/>
                  </a:cubicBezTo>
                  <a:cubicBezTo>
                    <a:pt x="848" y="444"/>
                    <a:pt x="799" y="404"/>
                    <a:pt x="754" y="404"/>
                  </a:cubicBezTo>
                  <a:cubicBezTo>
                    <a:pt x="749" y="404"/>
                    <a:pt x="744" y="404"/>
                    <a:pt x="739" y="406"/>
                  </a:cubicBezTo>
                  <a:cubicBezTo>
                    <a:pt x="727" y="406"/>
                    <a:pt x="727" y="477"/>
                    <a:pt x="739" y="525"/>
                  </a:cubicBezTo>
                  <a:cubicBezTo>
                    <a:pt x="699" y="495"/>
                    <a:pt x="612" y="474"/>
                    <a:pt x="575" y="474"/>
                  </a:cubicBezTo>
                  <a:cubicBezTo>
                    <a:pt x="568" y="474"/>
                    <a:pt x="562" y="475"/>
                    <a:pt x="560" y="477"/>
                  </a:cubicBezTo>
                  <a:cubicBezTo>
                    <a:pt x="572" y="489"/>
                    <a:pt x="572" y="513"/>
                    <a:pt x="584" y="525"/>
                  </a:cubicBezTo>
                  <a:cubicBezTo>
                    <a:pt x="560" y="525"/>
                    <a:pt x="548" y="513"/>
                    <a:pt x="560" y="489"/>
                  </a:cubicBezTo>
                  <a:cubicBezTo>
                    <a:pt x="548" y="489"/>
                    <a:pt x="548" y="489"/>
                    <a:pt x="548" y="501"/>
                  </a:cubicBezTo>
                  <a:cubicBezTo>
                    <a:pt x="536" y="489"/>
                    <a:pt x="536" y="477"/>
                    <a:pt x="536" y="465"/>
                  </a:cubicBezTo>
                  <a:cubicBezTo>
                    <a:pt x="536" y="473"/>
                    <a:pt x="520" y="498"/>
                    <a:pt x="517" y="513"/>
                  </a:cubicBezTo>
                  <a:lnTo>
                    <a:pt x="517" y="513"/>
                  </a:lnTo>
                  <a:cubicBezTo>
                    <a:pt x="515" y="513"/>
                    <a:pt x="514" y="513"/>
                    <a:pt x="512" y="513"/>
                  </a:cubicBezTo>
                  <a:cubicBezTo>
                    <a:pt x="501" y="489"/>
                    <a:pt x="524" y="489"/>
                    <a:pt x="489" y="489"/>
                  </a:cubicBezTo>
                  <a:cubicBezTo>
                    <a:pt x="489" y="497"/>
                    <a:pt x="494" y="532"/>
                    <a:pt x="501" y="554"/>
                  </a:cubicBezTo>
                  <a:lnTo>
                    <a:pt x="501" y="554"/>
                  </a:lnTo>
                  <a:cubicBezTo>
                    <a:pt x="489" y="538"/>
                    <a:pt x="477" y="532"/>
                    <a:pt x="464" y="532"/>
                  </a:cubicBezTo>
                  <a:cubicBezTo>
                    <a:pt x="427" y="532"/>
                    <a:pt x="393" y="587"/>
                    <a:pt x="393" y="620"/>
                  </a:cubicBezTo>
                  <a:cubicBezTo>
                    <a:pt x="381" y="584"/>
                    <a:pt x="370" y="561"/>
                    <a:pt x="346" y="537"/>
                  </a:cubicBezTo>
                  <a:cubicBezTo>
                    <a:pt x="334" y="561"/>
                    <a:pt x="334" y="584"/>
                    <a:pt x="346" y="608"/>
                  </a:cubicBezTo>
                  <a:cubicBezTo>
                    <a:pt x="316" y="601"/>
                    <a:pt x="291" y="561"/>
                    <a:pt x="273" y="561"/>
                  </a:cubicBezTo>
                  <a:cubicBezTo>
                    <a:pt x="263" y="561"/>
                    <a:pt x="255" y="575"/>
                    <a:pt x="251" y="620"/>
                  </a:cubicBezTo>
                  <a:cubicBezTo>
                    <a:pt x="239" y="596"/>
                    <a:pt x="227" y="584"/>
                    <a:pt x="215" y="561"/>
                  </a:cubicBezTo>
                  <a:lnTo>
                    <a:pt x="215" y="561"/>
                  </a:lnTo>
                  <a:cubicBezTo>
                    <a:pt x="203" y="596"/>
                    <a:pt x="239" y="596"/>
                    <a:pt x="215" y="620"/>
                  </a:cubicBezTo>
                  <a:cubicBezTo>
                    <a:pt x="203" y="612"/>
                    <a:pt x="193" y="609"/>
                    <a:pt x="183" y="609"/>
                  </a:cubicBezTo>
                  <a:cubicBezTo>
                    <a:pt x="150" y="609"/>
                    <a:pt x="127" y="644"/>
                    <a:pt x="95" y="644"/>
                  </a:cubicBezTo>
                  <a:cubicBezTo>
                    <a:pt x="78" y="644"/>
                    <a:pt x="60" y="635"/>
                    <a:pt x="36" y="608"/>
                  </a:cubicBezTo>
                  <a:lnTo>
                    <a:pt x="36" y="608"/>
                  </a:lnTo>
                  <a:cubicBezTo>
                    <a:pt x="36" y="632"/>
                    <a:pt x="48" y="656"/>
                    <a:pt x="48" y="680"/>
                  </a:cubicBezTo>
                  <a:cubicBezTo>
                    <a:pt x="36" y="668"/>
                    <a:pt x="24" y="656"/>
                    <a:pt x="12" y="644"/>
                  </a:cubicBezTo>
                  <a:cubicBezTo>
                    <a:pt x="12" y="656"/>
                    <a:pt x="12" y="680"/>
                    <a:pt x="0" y="691"/>
                  </a:cubicBezTo>
                  <a:cubicBezTo>
                    <a:pt x="48" y="834"/>
                    <a:pt x="108" y="846"/>
                    <a:pt x="131" y="894"/>
                  </a:cubicBezTo>
                  <a:cubicBezTo>
                    <a:pt x="127" y="872"/>
                    <a:pt x="136" y="865"/>
                    <a:pt x="149" y="865"/>
                  </a:cubicBezTo>
                  <a:cubicBezTo>
                    <a:pt x="173" y="865"/>
                    <a:pt x="212" y="886"/>
                    <a:pt x="227" y="894"/>
                  </a:cubicBezTo>
                  <a:cubicBezTo>
                    <a:pt x="220" y="873"/>
                    <a:pt x="217" y="860"/>
                    <a:pt x="220" y="860"/>
                  </a:cubicBezTo>
                  <a:lnTo>
                    <a:pt x="220" y="860"/>
                  </a:lnTo>
                  <a:cubicBezTo>
                    <a:pt x="223" y="860"/>
                    <a:pt x="229" y="867"/>
                    <a:pt x="239" y="882"/>
                  </a:cubicBezTo>
                  <a:cubicBezTo>
                    <a:pt x="227" y="858"/>
                    <a:pt x="215" y="846"/>
                    <a:pt x="203" y="822"/>
                  </a:cubicBezTo>
                  <a:lnTo>
                    <a:pt x="203" y="822"/>
                  </a:lnTo>
                  <a:cubicBezTo>
                    <a:pt x="239" y="846"/>
                    <a:pt x="262" y="858"/>
                    <a:pt x="286" y="882"/>
                  </a:cubicBezTo>
                  <a:cubicBezTo>
                    <a:pt x="286" y="870"/>
                    <a:pt x="274" y="858"/>
                    <a:pt x="274" y="846"/>
                  </a:cubicBezTo>
                  <a:lnTo>
                    <a:pt x="274" y="846"/>
                  </a:lnTo>
                  <a:cubicBezTo>
                    <a:pt x="279" y="861"/>
                    <a:pt x="282" y="868"/>
                    <a:pt x="284" y="868"/>
                  </a:cubicBezTo>
                  <a:cubicBezTo>
                    <a:pt x="286" y="868"/>
                    <a:pt x="286" y="855"/>
                    <a:pt x="286" y="834"/>
                  </a:cubicBezTo>
                  <a:cubicBezTo>
                    <a:pt x="310" y="858"/>
                    <a:pt x="310" y="870"/>
                    <a:pt x="298" y="894"/>
                  </a:cubicBezTo>
                  <a:cubicBezTo>
                    <a:pt x="298" y="894"/>
                    <a:pt x="299" y="894"/>
                    <a:pt x="299" y="894"/>
                  </a:cubicBezTo>
                  <a:cubicBezTo>
                    <a:pt x="314" y="894"/>
                    <a:pt x="408" y="780"/>
                    <a:pt x="448" y="780"/>
                  </a:cubicBezTo>
                  <a:cubicBezTo>
                    <a:pt x="461" y="780"/>
                    <a:pt x="468" y="792"/>
                    <a:pt x="465" y="822"/>
                  </a:cubicBezTo>
                  <a:cubicBezTo>
                    <a:pt x="477" y="799"/>
                    <a:pt x="477" y="763"/>
                    <a:pt x="465" y="739"/>
                  </a:cubicBezTo>
                  <a:lnTo>
                    <a:pt x="465" y="739"/>
                  </a:lnTo>
                  <a:cubicBezTo>
                    <a:pt x="473" y="748"/>
                    <a:pt x="476" y="756"/>
                    <a:pt x="481" y="756"/>
                  </a:cubicBezTo>
                  <a:cubicBezTo>
                    <a:pt x="483" y="756"/>
                    <a:pt x="485" y="754"/>
                    <a:pt x="489" y="751"/>
                  </a:cubicBezTo>
                  <a:cubicBezTo>
                    <a:pt x="489" y="777"/>
                    <a:pt x="498" y="783"/>
                    <a:pt x="509" y="783"/>
                  </a:cubicBezTo>
                  <a:cubicBezTo>
                    <a:pt x="517" y="783"/>
                    <a:pt x="527" y="779"/>
                    <a:pt x="535" y="779"/>
                  </a:cubicBezTo>
                  <a:cubicBezTo>
                    <a:pt x="541" y="779"/>
                    <a:pt x="545" y="781"/>
                    <a:pt x="548" y="787"/>
                  </a:cubicBezTo>
                  <a:cubicBezTo>
                    <a:pt x="537" y="764"/>
                    <a:pt x="505" y="690"/>
                    <a:pt x="530" y="690"/>
                  </a:cubicBezTo>
                  <a:cubicBezTo>
                    <a:pt x="532" y="690"/>
                    <a:pt x="534" y="691"/>
                    <a:pt x="536" y="691"/>
                  </a:cubicBezTo>
                  <a:cubicBezTo>
                    <a:pt x="512" y="691"/>
                    <a:pt x="608" y="775"/>
                    <a:pt x="584" y="775"/>
                  </a:cubicBezTo>
                  <a:lnTo>
                    <a:pt x="608" y="775"/>
                  </a:lnTo>
                  <a:cubicBezTo>
                    <a:pt x="608" y="764"/>
                    <a:pt x="608" y="679"/>
                    <a:pt x="618" y="679"/>
                  </a:cubicBezTo>
                  <a:cubicBezTo>
                    <a:pt x="618" y="679"/>
                    <a:pt x="619" y="679"/>
                    <a:pt x="620" y="680"/>
                  </a:cubicBezTo>
                  <a:cubicBezTo>
                    <a:pt x="632" y="727"/>
                    <a:pt x="620" y="727"/>
                    <a:pt x="620" y="787"/>
                  </a:cubicBezTo>
                  <a:cubicBezTo>
                    <a:pt x="625" y="782"/>
                    <a:pt x="627" y="779"/>
                    <a:pt x="629" y="779"/>
                  </a:cubicBezTo>
                  <a:cubicBezTo>
                    <a:pt x="629" y="779"/>
                    <a:pt x="629" y="779"/>
                    <a:pt x="629" y="779"/>
                  </a:cubicBezTo>
                  <a:lnTo>
                    <a:pt x="629" y="779"/>
                  </a:lnTo>
                  <a:cubicBezTo>
                    <a:pt x="628" y="762"/>
                    <a:pt x="630" y="757"/>
                    <a:pt x="633" y="757"/>
                  </a:cubicBezTo>
                  <a:cubicBezTo>
                    <a:pt x="637" y="757"/>
                    <a:pt x="643" y="765"/>
                    <a:pt x="648" y="765"/>
                  </a:cubicBezTo>
                  <a:cubicBezTo>
                    <a:pt x="652" y="765"/>
                    <a:pt x="655" y="760"/>
                    <a:pt x="655" y="739"/>
                  </a:cubicBezTo>
                  <a:cubicBezTo>
                    <a:pt x="662" y="765"/>
                    <a:pt x="665" y="776"/>
                    <a:pt x="666" y="776"/>
                  </a:cubicBezTo>
                  <a:cubicBezTo>
                    <a:pt x="667" y="776"/>
                    <a:pt x="667" y="768"/>
                    <a:pt x="667" y="751"/>
                  </a:cubicBezTo>
                  <a:cubicBezTo>
                    <a:pt x="667" y="763"/>
                    <a:pt x="667" y="787"/>
                    <a:pt x="679" y="799"/>
                  </a:cubicBezTo>
                  <a:cubicBezTo>
                    <a:pt x="685" y="793"/>
                    <a:pt x="691" y="790"/>
                    <a:pt x="697" y="790"/>
                  </a:cubicBezTo>
                  <a:cubicBezTo>
                    <a:pt x="699" y="790"/>
                    <a:pt x="701" y="790"/>
                    <a:pt x="702" y="791"/>
                  </a:cubicBezTo>
                  <a:lnTo>
                    <a:pt x="702" y="791"/>
                  </a:lnTo>
                  <a:cubicBezTo>
                    <a:pt x="687" y="778"/>
                    <a:pt x="679" y="758"/>
                    <a:pt x="679" y="739"/>
                  </a:cubicBezTo>
                  <a:cubicBezTo>
                    <a:pt x="681" y="734"/>
                    <a:pt x="683" y="732"/>
                    <a:pt x="686" y="732"/>
                  </a:cubicBezTo>
                  <a:cubicBezTo>
                    <a:pt x="700" y="732"/>
                    <a:pt x="725" y="800"/>
                    <a:pt x="737" y="800"/>
                  </a:cubicBezTo>
                  <a:cubicBezTo>
                    <a:pt x="737" y="800"/>
                    <a:pt x="738" y="799"/>
                    <a:pt x="739" y="799"/>
                  </a:cubicBezTo>
                  <a:cubicBezTo>
                    <a:pt x="727" y="775"/>
                    <a:pt x="721" y="763"/>
                    <a:pt x="722" y="763"/>
                  </a:cubicBezTo>
                  <a:lnTo>
                    <a:pt x="722" y="763"/>
                  </a:lnTo>
                  <a:cubicBezTo>
                    <a:pt x="724" y="763"/>
                    <a:pt x="733" y="775"/>
                    <a:pt x="751" y="799"/>
                  </a:cubicBezTo>
                  <a:cubicBezTo>
                    <a:pt x="762" y="799"/>
                    <a:pt x="751" y="715"/>
                    <a:pt x="751" y="703"/>
                  </a:cubicBezTo>
                  <a:lnTo>
                    <a:pt x="751" y="703"/>
                  </a:lnTo>
                  <a:cubicBezTo>
                    <a:pt x="766" y="726"/>
                    <a:pt x="774" y="733"/>
                    <a:pt x="777" y="733"/>
                  </a:cubicBezTo>
                  <a:cubicBezTo>
                    <a:pt x="783" y="733"/>
                    <a:pt x="763" y="688"/>
                    <a:pt x="770" y="688"/>
                  </a:cubicBezTo>
                  <a:lnTo>
                    <a:pt x="770" y="688"/>
                  </a:lnTo>
                  <a:cubicBezTo>
                    <a:pt x="771" y="688"/>
                    <a:pt x="772" y="689"/>
                    <a:pt x="774" y="691"/>
                  </a:cubicBezTo>
                  <a:cubicBezTo>
                    <a:pt x="786" y="703"/>
                    <a:pt x="786" y="739"/>
                    <a:pt x="798" y="763"/>
                  </a:cubicBezTo>
                  <a:cubicBezTo>
                    <a:pt x="818" y="756"/>
                    <a:pt x="827" y="743"/>
                    <a:pt x="827" y="726"/>
                  </a:cubicBezTo>
                  <a:lnTo>
                    <a:pt x="827" y="726"/>
                  </a:lnTo>
                  <a:cubicBezTo>
                    <a:pt x="832" y="746"/>
                    <a:pt x="838" y="764"/>
                    <a:pt x="843" y="764"/>
                  </a:cubicBezTo>
                  <a:cubicBezTo>
                    <a:pt x="844" y="764"/>
                    <a:pt x="845" y="764"/>
                    <a:pt x="846" y="763"/>
                  </a:cubicBezTo>
                  <a:cubicBezTo>
                    <a:pt x="858" y="751"/>
                    <a:pt x="846" y="715"/>
                    <a:pt x="858" y="691"/>
                  </a:cubicBezTo>
                  <a:cubicBezTo>
                    <a:pt x="870" y="715"/>
                    <a:pt x="893" y="703"/>
                    <a:pt x="882" y="775"/>
                  </a:cubicBezTo>
                  <a:cubicBezTo>
                    <a:pt x="893" y="775"/>
                    <a:pt x="917" y="763"/>
                    <a:pt x="941" y="763"/>
                  </a:cubicBezTo>
                  <a:lnTo>
                    <a:pt x="941" y="775"/>
                  </a:lnTo>
                  <a:cubicBezTo>
                    <a:pt x="953" y="775"/>
                    <a:pt x="953" y="763"/>
                    <a:pt x="941" y="763"/>
                  </a:cubicBezTo>
                  <a:lnTo>
                    <a:pt x="1001" y="763"/>
                  </a:lnTo>
                  <a:cubicBezTo>
                    <a:pt x="1001" y="727"/>
                    <a:pt x="989" y="703"/>
                    <a:pt x="989" y="680"/>
                  </a:cubicBezTo>
                  <a:lnTo>
                    <a:pt x="989" y="680"/>
                  </a:lnTo>
                  <a:cubicBezTo>
                    <a:pt x="1002" y="686"/>
                    <a:pt x="1008" y="693"/>
                    <a:pt x="1012" y="701"/>
                  </a:cubicBezTo>
                  <a:lnTo>
                    <a:pt x="1012" y="701"/>
                  </a:lnTo>
                  <a:cubicBezTo>
                    <a:pt x="1010" y="685"/>
                    <a:pt x="1023" y="680"/>
                    <a:pt x="1048" y="680"/>
                  </a:cubicBezTo>
                  <a:cubicBezTo>
                    <a:pt x="1036" y="703"/>
                    <a:pt x="1036" y="763"/>
                    <a:pt x="1060" y="787"/>
                  </a:cubicBezTo>
                  <a:cubicBezTo>
                    <a:pt x="1036" y="715"/>
                    <a:pt x="1084" y="751"/>
                    <a:pt x="1072" y="668"/>
                  </a:cubicBezTo>
                  <a:lnTo>
                    <a:pt x="1072" y="668"/>
                  </a:lnTo>
                  <a:cubicBezTo>
                    <a:pt x="1084" y="680"/>
                    <a:pt x="1084" y="691"/>
                    <a:pt x="1084" y="691"/>
                  </a:cubicBezTo>
                  <a:cubicBezTo>
                    <a:pt x="1086" y="697"/>
                    <a:pt x="1087" y="699"/>
                    <a:pt x="1088" y="699"/>
                  </a:cubicBezTo>
                  <a:cubicBezTo>
                    <a:pt x="1093" y="699"/>
                    <a:pt x="1086" y="632"/>
                    <a:pt x="1096" y="632"/>
                  </a:cubicBezTo>
                  <a:cubicBezTo>
                    <a:pt x="1106" y="642"/>
                    <a:pt x="1113" y="649"/>
                    <a:pt x="1119" y="649"/>
                  </a:cubicBezTo>
                  <a:cubicBezTo>
                    <a:pt x="1127" y="649"/>
                    <a:pt x="1132" y="633"/>
                    <a:pt x="1132" y="584"/>
                  </a:cubicBezTo>
                  <a:cubicBezTo>
                    <a:pt x="1138" y="602"/>
                    <a:pt x="1141" y="611"/>
                    <a:pt x="1142" y="611"/>
                  </a:cubicBezTo>
                  <a:cubicBezTo>
                    <a:pt x="1143" y="611"/>
                    <a:pt x="1143" y="602"/>
                    <a:pt x="1143" y="584"/>
                  </a:cubicBezTo>
                  <a:cubicBezTo>
                    <a:pt x="1191" y="680"/>
                    <a:pt x="1155" y="632"/>
                    <a:pt x="1227" y="727"/>
                  </a:cubicBezTo>
                  <a:cubicBezTo>
                    <a:pt x="1203" y="680"/>
                    <a:pt x="1191" y="656"/>
                    <a:pt x="1191" y="620"/>
                  </a:cubicBezTo>
                  <a:lnTo>
                    <a:pt x="1191" y="620"/>
                  </a:lnTo>
                  <a:cubicBezTo>
                    <a:pt x="1199" y="635"/>
                    <a:pt x="1211" y="673"/>
                    <a:pt x="1219" y="673"/>
                  </a:cubicBezTo>
                  <a:cubicBezTo>
                    <a:pt x="1224" y="673"/>
                    <a:pt x="1227" y="660"/>
                    <a:pt x="1227" y="620"/>
                  </a:cubicBezTo>
                  <a:lnTo>
                    <a:pt x="1286" y="620"/>
                  </a:lnTo>
                  <a:cubicBezTo>
                    <a:pt x="1286" y="599"/>
                    <a:pt x="1286" y="587"/>
                    <a:pt x="1287" y="583"/>
                  </a:cubicBezTo>
                  <a:lnTo>
                    <a:pt x="1287" y="583"/>
                  </a:lnTo>
                  <a:cubicBezTo>
                    <a:pt x="1290" y="587"/>
                    <a:pt x="1294" y="592"/>
                    <a:pt x="1298" y="596"/>
                  </a:cubicBezTo>
                  <a:cubicBezTo>
                    <a:pt x="1293" y="586"/>
                    <a:pt x="1290" y="581"/>
                    <a:pt x="1289" y="581"/>
                  </a:cubicBezTo>
                  <a:cubicBezTo>
                    <a:pt x="1288" y="581"/>
                    <a:pt x="1288" y="581"/>
                    <a:pt x="1287" y="583"/>
                  </a:cubicBezTo>
                  <a:lnTo>
                    <a:pt x="1287" y="583"/>
                  </a:lnTo>
                  <a:cubicBezTo>
                    <a:pt x="1275" y="564"/>
                    <a:pt x="1279" y="546"/>
                    <a:pt x="1298" y="537"/>
                  </a:cubicBezTo>
                  <a:cubicBezTo>
                    <a:pt x="1310" y="551"/>
                    <a:pt x="1317" y="556"/>
                    <a:pt x="1321" y="556"/>
                  </a:cubicBezTo>
                  <a:cubicBezTo>
                    <a:pt x="1327" y="556"/>
                    <a:pt x="1326" y="543"/>
                    <a:pt x="1328" y="543"/>
                  </a:cubicBezTo>
                  <a:cubicBezTo>
                    <a:pt x="1330" y="543"/>
                    <a:pt x="1334" y="552"/>
                    <a:pt x="1346" y="584"/>
                  </a:cubicBezTo>
                  <a:cubicBezTo>
                    <a:pt x="1353" y="541"/>
                    <a:pt x="1352" y="533"/>
                    <a:pt x="1354" y="533"/>
                  </a:cubicBezTo>
                  <a:cubicBezTo>
                    <a:pt x="1356" y="533"/>
                    <a:pt x="1360" y="537"/>
                    <a:pt x="1370" y="537"/>
                  </a:cubicBezTo>
                  <a:cubicBezTo>
                    <a:pt x="1346" y="489"/>
                    <a:pt x="1358" y="406"/>
                    <a:pt x="1346" y="358"/>
                  </a:cubicBezTo>
                  <a:lnTo>
                    <a:pt x="1346" y="358"/>
                  </a:lnTo>
                  <a:cubicBezTo>
                    <a:pt x="1358" y="382"/>
                    <a:pt x="1370" y="430"/>
                    <a:pt x="1370" y="453"/>
                  </a:cubicBezTo>
                  <a:cubicBezTo>
                    <a:pt x="1361" y="436"/>
                    <a:pt x="1355" y="426"/>
                    <a:pt x="1354" y="426"/>
                  </a:cubicBezTo>
                  <a:lnTo>
                    <a:pt x="1354" y="426"/>
                  </a:lnTo>
                  <a:cubicBezTo>
                    <a:pt x="1351" y="426"/>
                    <a:pt x="1359" y="453"/>
                    <a:pt x="1382" y="513"/>
                  </a:cubicBezTo>
                  <a:cubicBezTo>
                    <a:pt x="1379" y="510"/>
                    <a:pt x="1377" y="508"/>
                    <a:pt x="1377" y="508"/>
                  </a:cubicBezTo>
                  <a:lnTo>
                    <a:pt x="1377" y="508"/>
                  </a:lnTo>
                  <a:cubicBezTo>
                    <a:pt x="1376" y="508"/>
                    <a:pt x="1388" y="522"/>
                    <a:pt x="1405" y="549"/>
                  </a:cubicBezTo>
                  <a:cubicBezTo>
                    <a:pt x="1400" y="538"/>
                    <a:pt x="1397" y="532"/>
                    <a:pt x="1399" y="532"/>
                  </a:cubicBezTo>
                  <a:lnTo>
                    <a:pt x="1399" y="532"/>
                  </a:lnTo>
                  <a:cubicBezTo>
                    <a:pt x="1401" y="532"/>
                    <a:pt x="1410" y="541"/>
                    <a:pt x="1429" y="561"/>
                  </a:cubicBezTo>
                  <a:cubicBezTo>
                    <a:pt x="1417" y="501"/>
                    <a:pt x="1429" y="453"/>
                    <a:pt x="1441" y="394"/>
                  </a:cubicBezTo>
                  <a:cubicBezTo>
                    <a:pt x="1453" y="561"/>
                    <a:pt x="1441" y="453"/>
                    <a:pt x="1453" y="549"/>
                  </a:cubicBezTo>
                  <a:cubicBezTo>
                    <a:pt x="1453" y="537"/>
                    <a:pt x="1453" y="525"/>
                    <a:pt x="1465" y="501"/>
                  </a:cubicBezTo>
                  <a:cubicBezTo>
                    <a:pt x="1465" y="525"/>
                    <a:pt x="1465" y="537"/>
                    <a:pt x="1489" y="537"/>
                  </a:cubicBezTo>
                  <a:cubicBezTo>
                    <a:pt x="1465" y="513"/>
                    <a:pt x="1465" y="489"/>
                    <a:pt x="1489" y="465"/>
                  </a:cubicBezTo>
                  <a:lnTo>
                    <a:pt x="1489" y="465"/>
                  </a:lnTo>
                  <a:cubicBezTo>
                    <a:pt x="1477" y="501"/>
                    <a:pt x="1477" y="513"/>
                    <a:pt x="1501" y="513"/>
                  </a:cubicBezTo>
                  <a:cubicBezTo>
                    <a:pt x="1489" y="489"/>
                    <a:pt x="1489" y="477"/>
                    <a:pt x="1513" y="465"/>
                  </a:cubicBezTo>
                  <a:cubicBezTo>
                    <a:pt x="1513" y="465"/>
                    <a:pt x="1537" y="487"/>
                    <a:pt x="1556" y="487"/>
                  </a:cubicBezTo>
                  <a:cubicBezTo>
                    <a:pt x="1568" y="487"/>
                    <a:pt x="1578" y="477"/>
                    <a:pt x="1576" y="446"/>
                  </a:cubicBezTo>
                  <a:lnTo>
                    <a:pt x="1576" y="446"/>
                  </a:lnTo>
                  <a:cubicBezTo>
                    <a:pt x="1577" y="448"/>
                    <a:pt x="1577" y="450"/>
                    <a:pt x="1577" y="452"/>
                  </a:cubicBezTo>
                  <a:lnTo>
                    <a:pt x="1577" y="452"/>
                  </a:lnTo>
                  <a:cubicBezTo>
                    <a:pt x="1571" y="397"/>
                    <a:pt x="1569" y="342"/>
                    <a:pt x="1560" y="287"/>
                  </a:cubicBezTo>
                  <a:lnTo>
                    <a:pt x="1560" y="287"/>
                  </a:lnTo>
                  <a:cubicBezTo>
                    <a:pt x="1584" y="358"/>
                    <a:pt x="1608" y="418"/>
                    <a:pt x="1608" y="489"/>
                  </a:cubicBezTo>
                  <a:cubicBezTo>
                    <a:pt x="1612" y="494"/>
                    <a:pt x="1616" y="496"/>
                    <a:pt x="1618" y="496"/>
                  </a:cubicBezTo>
                  <a:cubicBezTo>
                    <a:pt x="1635" y="496"/>
                    <a:pt x="1608" y="406"/>
                    <a:pt x="1608" y="406"/>
                  </a:cubicBezTo>
                  <a:lnTo>
                    <a:pt x="1608" y="406"/>
                  </a:lnTo>
                  <a:cubicBezTo>
                    <a:pt x="1620" y="430"/>
                    <a:pt x="1632" y="453"/>
                    <a:pt x="1655" y="477"/>
                  </a:cubicBezTo>
                  <a:cubicBezTo>
                    <a:pt x="1632" y="453"/>
                    <a:pt x="1632" y="418"/>
                    <a:pt x="1632" y="394"/>
                  </a:cubicBezTo>
                  <a:lnTo>
                    <a:pt x="1632" y="394"/>
                  </a:lnTo>
                  <a:cubicBezTo>
                    <a:pt x="1644" y="418"/>
                    <a:pt x="1644" y="441"/>
                    <a:pt x="1655" y="477"/>
                  </a:cubicBezTo>
                  <a:cubicBezTo>
                    <a:pt x="1658" y="489"/>
                    <a:pt x="1661" y="495"/>
                    <a:pt x="1665" y="495"/>
                  </a:cubicBezTo>
                  <a:cubicBezTo>
                    <a:pt x="1681" y="495"/>
                    <a:pt x="1703" y="417"/>
                    <a:pt x="1703" y="370"/>
                  </a:cubicBezTo>
                  <a:cubicBezTo>
                    <a:pt x="1715" y="394"/>
                    <a:pt x="1715" y="418"/>
                    <a:pt x="1727" y="441"/>
                  </a:cubicBezTo>
                  <a:cubicBezTo>
                    <a:pt x="1715" y="370"/>
                    <a:pt x="1703" y="287"/>
                    <a:pt x="1703" y="215"/>
                  </a:cubicBezTo>
                  <a:lnTo>
                    <a:pt x="1703" y="215"/>
                  </a:lnTo>
                  <a:cubicBezTo>
                    <a:pt x="1708" y="226"/>
                    <a:pt x="1711" y="232"/>
                    <a:pt x="1713" y="232"/>
                  </a:cubicBezTo>
                  <a:cubicBezTo>
                    <a:pt x="1715" y="232"/>
                    <a:pt x="1715" y="223"/>
                    <a:pt x="1715" y="203"/>
                  </a:cubicBezTo>
                  <a:cubicBezTo>
                    <a:pt x="1735" y="291"/>
                    <a:pt x="1738" y="371"/>
                    <a:pt x="1758" y="436"/>
                  </a:cubicBezTo>
                  <a:lnTo>
                    <a:pt x="1758" y="436"/>
                  </a:lnTo>
                  <a:cubicBezTo>
                    <a:pt x="1754" y="409"/>
                    <a:pt x="1759" y="377"/>
                    <a:pt x="1775" y="346"/>
                  </a:cubicBezTo>
                  <a:cubicBezTo>
                    <a:pt x="1786" y="382"/>
                    <a:pt x="1786" y="418"/>
                    <a:pt x="1798" y="453"/>
                  </a:cubicBezTo>
                  <a:cubicBezTo>
                    <a:pt x="1798" y="446"/>
                    <a:pt x="1817" y="429"/>
                    <a:pt x="1834" y="429"/>
                  </a:cubicBezTo>
                  <a:cubicBezTo>
                    <a:pt x="1840" y="429"/>
                    <a:pt x="1847" y="432"/>
                    <a:pt x="1852" y="439"/>
                  </a:cubicBezTo>
                  <a:lnTo>
                    <a:pt x="1852" y="439"/>
                  </a:lnTo>
                  <a:cubicBezTo>
                    <a:pt x="1819" y="361"/>
                    <a:pt x="1797" y="281"/>
                    <a:pt x="1775" y="191"/>
                  </a:cubicBezTo>
                  <a:lnTo>
                    <a:pt x="1775" y="191"/>
                  </a:lnTo>
                  <a:cubicBezTo>
                    <a:pt x="1834" y="275"/>
                    <a:pt x="1810" y="299"/>
                    <a:pt x="1858" y="406"/>
                  </a:cubicBezTo>
                  <a:cubicBezTo>
                    <a:pt x="1858" y="382"/>
                    <a:pt x="1858" y="370"/>
                    <a:pt x="1859" y="370"/>
                  </a:cubicBezTo>
                  <a:cubicBezTo>
                    <a:pt x="1861" y="370"/>
                    <a:pt x="1864" y="382"/>
                    <a:pt x="1870" y="406"/>
                  </a:cubicBezTo>
                  <a:cubicBezTo>
                    <a:pt x="1870" y="370"/>
                    <a:pt x="1858" y="287"/>
                    <a:pt x="1882" y="239"/>
                  </a:cubicBezTo>
                  <a:cubicBezTo>
                    <a:pt x="1894" y="310"/>
                    <a:pt x="1953" y="299"/>
                    <a:pt x="1977" y="358"/>
                  </a:cubicBezTo>
                  <a:cubicBezTo>
                    <a:pt x="1965" y="287"/>
                    <a:pt x="1917" y="263"/>
                    <a:pt x="1953" y="156"/>
                  </a:cubicBezTo>
                  <a:lnTo>
                    <a:pt x="1953" y="156"/>
                  </a:lnTo>
                  <a:cubicBezTo>
                    <a:pt x="1965" y="156"/>
                    <a:pt x="1977" y="168"/>
                    <a:pt x="1977" y="180"/>
                  </a:cubicBezTo>
                  <a:cubicBezTo>
                    <a:pt x="1977" y="156"/>
                    <a:pt x="1989" y="132"/>
                    <a:pt x="2001" y="108"/>
                  </a:cubicBezTo>
                  <a:cubicBezTo>
                    <a:pt x="2060" y="203"/>
                    <a:pt x="2072" y="239"/>
                    <a:pt x="2072" y="239"/>
                  </a:cubicBezTo>
                  <a:lnTo>
                    <a:pt x="2084" y="239"/>
                  </a:lnTo>
                  <a:cubicBezTo>
                    <a:pt x="2084" y="239"/>
                    <a:pt x="2064" y="106"/>
                    <a:pt x="2080" y="106"/>
                  </a:cubicBezTo>
                  <a:lnTo>
                    <a:pt x="2080" y="106"/>
                  </a:lnTo>
                  <a:cubicBezTo>
                    <a:pt x="2081" y="106"/>
                    <a:pt x="2082" y="106"/>
                    <a:pt x="2084" y="108"/>
                  </a:cubicBezTo>
                  <a:cubicBezTo>
                    <a:pt x="2084" y="120"/>
                    <a:pt x="2084" y="132"/>
                    <a:pt x="2084" y="144"/>
                  </a:cubicBezTo>
                  <a:cubicBezTo>
                    <a:pt x="2084" y="144"/>
                    <a:pt x="2084" y="145"/>
                    <a:pt x="2084" y="145"/>
                  </a:cubicBezTo>
                  <a:cubicBezTo>
                    <a:pt x="2087" y="145"/>
                    <a:pt x="2108" y="48"/>
                    <a:pt x="2108" y="37"/>
                  </a:cubicBezTo>
                  <a:cubicBezTo>
                    <a:pt x="2096" y="25"/>
                    <a:pt x="2096" y="25"/>
                    <a:pt x="2096" y="25"/>
                  </a:cubicBezTo>
                  <a:cubicBezTo>
                    <a:pt x="2093" y="19"/>
                    <a:pt x="2091" y="17"/>
                    <a:pt x="2088" y="17"/>
                  </a:cubicBezTo>
                  <a:cubicBezTo>
                    <a:pt x="2080" y="17"/>
                    <a:pt x="2075" y="45"/>
                    <a:pt x="2084" y="72"/>
                  </a:cubicBezTo>
                  <a:cubicBezTo>
                    <a:pt x="2072" y="49"/>
                    <a:pt x="2060" y="25"/>
                    <a:pt x="20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4" name="Google Shape;5193;p60">
              <a:extLst>
                <a:ext uri="{FF2B5EF4-FFF2-40B4-BE49-F238E27FC236}">
                  <a16:creationId xmlns:a16="http://schemas.microsoft.com/office/drawing/2014/main" id="{FF890566-806F-482A-B115-3F4B870937FC}"/>
                </a:ext>
              </a:extLst>
            </p:cNvPr>
            <p:cNvSpPr/>
            <p:nvPr/>
          </p:nvSpPr>
          <p:spPr>
            <a:xfrm>
              <a:off x="6176950" y="2574850"/>
              <a:ext cx="325" cy="2100"/>
            </a:xfrm>
            <a:custGeom>
              <a:avLst/>
              <a:gdLst/>
              <a:ahLst/>
              <a:cxnLst/>
              <a:rect l="l" t="t" r="r" b="b"/>
              <a:pathLst>
                <a:path w="13" h="84" extrusionOk="0">
                  <a:moveTo>
                    <a:pt x="12" y="1"/>
                  </a:moveTo>
                  <a:cubicBezTo>
                    <a:pt x="12" y="12"/>
                    <a:pt x="1" y="36"/>
                    <a:pt x="1" y="48"/>
                  </a:cubicBezTo>
                  <a:cubicBezTo>
                    <a:pt x="1" y="60"/>
                    <a:pt x="12" y="84"/>
                    <a:pt x="12" y="84"/>
                  </a:cubicBezTo>
                  <a:cubicBezTo>
                    <a:pt x="12" y="60"/>
                    <a:pt x="12" y="24"/>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5" name="Google Shape;5194;p60">
              <a:extLst>
                <a:ext uri="{FF2B5EF4-FFF2-40B4-BE49-F238E27FC236}">
                  <a16:creationId xmlns:a16="http://schemas.microsoft.com/office/drawing/2014/main" id="{028086CC-81B8-092D-A0FA-B14F4F20B2CA}"/>
                </a:ext>
              </a:extLst>
            </p:cNvPr>
            <p:cNvSpPr/>
            <p:nvPr/>
          </p:nvSpPr>
          <p:spPr>
            <a:xfrm>
              <a:off x="6145400" y="2576625"/>
              <a:ext cx="25" cy="325"/>
            </a:xfrm>
            <a:custGeom>
              <a:avLst/>
              <a:gdLst/>
              <a:ahLst/>
              <a:cxnLst/>
              <a:rect l="l" t="t" r="r" b="b"/>
              <a:pathLst>
                <a:path w="1" h="13" extrusionOk="0">
                  <a:moveTo>
                    <a:pt x="0" y="13"/>
                  </a:moveTo>
                  <a:lnTo>
                    <a:pt x="0" y="1"/>
                  </a:lnTo>
                  <a:cubicBezTo>
                    <a:pt x="0" y="1"/>
                    <a:pt x="0" y="1"/>
                    <a:pt x="0" y="13"/>
                  </a:cubicBezTo>
                  <a:cubicBezTo>
                    <a:pt x="0" y="13"/>
                    <a:pt x="0" y="13"/>
                    <a:pt x="0" y="13"/>
                  </a:cubicBezTo>
                  <a:cubicBezTo>
                    <a:pt x="0" y="13"/>
                    <a:pt x="0" y="13"/>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6" name="Google Shape;5195;p60">
              <a:extLst>
                <a:ext uri="{FF2B5EF4-FFF2-40B4-BE49-F238E27FC236}">
                  <a16:creationId xmlns:a16="http://schemas.microsoft.com/office/drawing/2014/main" id="{C52D9919-D450-C055-452A-4AC7A5863A76}"/>
                </a:ext>
              </a:extLst>
            </p:cNvPr>
            <p:cNvSpPr/>
            <p:nvPr/>
          </p:nvSpPr>
          <p:spPr>
            <a:xfrm>
              <a:off x="6176950" y="2576050"/>
              <a:ext cx="25" cy="325"/>
            </a:xfrm>
            <a:custGeom>
              <a:avLst/>
              <a:gdLst/>
              <a:ahLst/>
              <a:cxnLst/>
              <a:rect l="l" t="t" r="r" b="b"/>
              <a:pathLst>
                <a:path w="1" h="13" extrusionOk="0">
                  <a:moveTo>
                    <a:pt x="1" y="0"/>
                  </a:moveTo>
                  <a:lnTo>
                    <a:pt x="1" y="0"/>
                  </a:lnTo>
                  <a:lnTo>
                    <a:pt x="1" y="12"/>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7" name="Google Shape;5196;p60">
              <a:extLst>
                <a:ext uri="{FF2B5EF4-FFF2-40B4-BE49-F238E27FC236}">
                  <a16:creationId xmlns:a16="http://schemas.microsoft.com/office/drawing/2014/main" id="{F5A980FF-30A6-70DA-6CF7-8F61DD3253F0}"/>
                </a:ext>
              </a:extLst>
            </p:cNvPr>
            <p:cNvSpPr/>
            <p:nvPr/>
          </p:nvSpPr>
          <p:spPr>
            <a:xfrm>
              <a:off x="6184150" y="2563950"/>
              <a:ext cx="275" cy="500"/>
            </a:xfrm>
            <a:custGeom>
              <a:avLst/>
              <a:gdLst/>
              <a:ahLst/>
              <a:cxnLst/>
              <a:rect l="l" t="t" r="r" b="b"/>
              <a:pathLst>
                <a:path w="11" h="20" extrusionOk="0">
                  <a:moveTo>
                    <a:pt x="2" y="1"/>
                  </a:moveTo>
                  <a:lnTo>
                    <a:pt x="2" y="1"/>
                  </a:lnTo>
                  <a:cubicBezTo>
                    <a:pt x="0" y="1"/>
                    <a:pt x="3" y="13"/>
                    <a:pt x="10" y="20"/>
                  </a:cubicBezTo>
                  <a:cubicBezTo>
                    <a:pt x="5" y="6"/>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8" name="Google Shape;5197;p60">
              <a:extLst>
                <a:ext uri="{FF2B5EF4-FFF2-40B4-BE49-F238E27FC236}">
                  <a16:creationId xmlns:a16="http://schemas.microsoft.com/office/drawing/2014/main" id="{0923BAD1-5979-3F2A-125D-5821AC2871BF}"/>
                </a:ext>
              </a:extLst>
            </p:cNvPr>
            <p:cNvSpPr/>
            <p:nvPr/>
          </p:nvSpPr>
          <p:spPr>
            <a:xfrm>
              <a:off x="6187475" y="2568200"/>
              <a:ext cx="225" cy="425"/>
            </a:xfrm>
            <a:custGeom>
              <a:avLst/>
              <a:gdLst/>
              <a:ahLst/>
              <a:cxnLst/>
              <a:rect l="l" t="t" r="r" b="b"/>
              <a:pathLst>
                <a:path w="9" h="17" extrusionOk="0">
                  <a:moveTo>
                    <a:pt x="5" y="1"/>
                  </a:moveTo>
                  <a:lnTo>
                    <a:pt x="5" y="1"/>
                  </a:lnTo>
                  <a:cubicBezTo>
                    <a:pt x="3" y="1"/>
                    <a:pt x="0" y="17"/>
                    <a:pt x="8" y="17"/>
                  </a:cubicBezTo>
                  <a:cubicBezTo>
                    <a:pt x="8" y="5"/>
                    <a:pt x="7"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9" name="Google Shape;5198;p60">
              <a:extLst>
                <a:ext uri="{FF2B5EF4-FFF2-40B4-BE49-F238E27FC236}">
                  <a16:creationId xmlns:a16="http://schemas.microsoft.com/office/drawing/2014/main" id="{8D53C069-B00D-C94D-961D-58B8571EA299}"/>
                </a:ext>
              </a:extLst>
            </p:cNvPr>
            <p:cNvSpPr/>
            <p:nvPr/>
          </p:nvSpPr>
          <p:spPr>
            <a:xfrm>
              <a:off x="6184700" y="2565625"/>
              <a:ext cx="900" cy="1500"/>
            </a:xfrm>
            <a:custGeom>
              <a:avLst/>
              <a:gdLst/>
              <a:ahLst/>
              <a:cxnLst/>
              <a:rect l="l" t="t" r="r" b="b"/>
              <a:pathLst>
                <a:path w="36" h="60" extrusionOk="0">
                  <a:moveTo>
                    <a:pt x="36" y="60"/>
                  </a:moveTo>
                  <a:cubicBezTo>
                    <a:pt x="0" y="0"/>
                    <a:pt x="36" y="60"/>
                    <a:pt x="36" y="6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0" name="Google Shape;5199;p60">
              <a:extLst>
                <a:ext uri="{FF2B5EF4-FFF2-40B4-BE49-F238E27FC236}">
                  <a16:creationId xmlns:a16="http://schemas.microsoft.com/office/drawing/2014/main" id="{4B72A154-071A-9934-AB3D-C4E45B1FA469}"/>
                </a:ext>
              </a:extLst>
            </p:cNvPr>
            <p:cNvSpPr/>
            <p:nvPr/>
          </p:nvSpPr>
          <p:spPr>
            <a:xfrm>
              <a:off x="6185575" y="2566700"/>
              <a:ext cx="325" cy="425"/>
            </a:xfrm>
            <a:custGeom>
              <a:avLst/>
              <a:gdLst/>
              <a:ahLst/>
              <a:cxnLst/>
              <a:rect l="l" t="t" r="r" b="b"/>
              <a:pathLst>
                <a:path w="13" h="17" extrusionOk="0">
                  <a:moveTo>
                    <a:pt x="12" y="0"/>
                  </a:moveTo>
                  <a:cubicBezTo>
                    <a:pt x="12" y="0"/>
                    <a:pt x="9" y="9"/>
                    <a:pt x="1" y="17"/>
                  </a:cubicBezTo>
                  <a:cubicBezTo>
                    <a:pt x="13" y="5"/>
                    <a:pt x="13" y="5"/>
                    <a:pt x="13" y="5"/>
                  </a:cubicBezTo>
                  <a:cubicBezTo>
                    <a:pt x="13" y="2"/>
                    <a:pt x="13"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1" name="Google Shape;5200;p60">
              <a:extLst>
                <a:ext uri="{FF2B5EF4-FFF2-40B4-BE49-F238E27FC236}">
                  <a16:creationId xmlns:a16="http://schemas.microsoft.com/office/drawing/2014/main" id="{36E8A137-9F87-8759-A7FA-98CB9EC672A8}"/>
                </a:ext>
              </a:extLst>
            </p:cNvPr>
            <p:cNvSpPr/>
            <p:nvPr/>
          </p:nvSpPr>
          <p:spPr>
            <a:xfrm>
              <a:off x="6182925" y="2564500"/>
              <a:ext cx="300" cy="950"/>
            </a:xfrm>
            <a:custGeom>
              <a:avLst/>
              <a:gdLst/>
              <a:ahLst/>
              <a:cxnLst/>
              <a:rect l="l" t="t" r="r" b="b"/>
              <a:pathLst>
                <a:path w="12" h="38" extrusionOk="0">
                  <a:moveTo>
                    <a:pt x="6" y="1"/>
                  </a:moveTo>
                  <a:cubicBezTo>
                    <a:pt x="1" y="1"/>
                    <a:pt x="1" y="38"/>
                    <a:pt x="8" y="38"/>
                  </a:cubicBezTo>
                  <a:cubicBezTo>
                    <a:pt x="8" y="38"/>
                    <a:pt x="10" y="37"/>
                    <a:pt x="11" y="35"/>
                  </a:cubicBezTo>
                  <a:lnTo>
                    <a:pt x="11" y="35"/>
                  </a:lnTo>
                  <a:cubicBezTo>
                    <a:pt x="11" y="35"/>
                    <a:pt x="11" y="35"/>
                    <a:pt x="11" y="35"/>
                  </a:cubicBezTo>
                  <a:cubicBezTo>
                    <a:pt x="11" y="35"/>
                    <a:pt x="12" y="35"/>
                    <a:pt x="12" y="34"/>
                  </a:cubicBezTo>
                  <a:lnTo>
                    <a:pt x="12" y="34"/>
                  </a:lnTo>
                  <a:cubicBezTo>
                    <a:pt x="11" y="34"/>
                    <a:pt x="11" y="35"/>
                    <a:pt x="11" y="35"/>
                  </a:cubicBezTo>
                  <a:lnTo>
                    <a:pt x="11" y="35"/>
                  </a:lnTo>
                  <a:cubicBezTo>
                    <a:pt x="9" y="32"/>
                    <a:pt x="3" y="8"/>
                    <a:pt x="8" y="8"/>
                  </a:cubicBezTo>
                  <a:lnTo>
                    <a:pt x="8" y="8"/>
                  </a:lnTo>
                  <a:cubicBezTo>
                    <a:pt x="9" y="8"/>
                    <a:pt x="10" y="8"/>
                    <a:pt x="12" y="10"/>
                  </a:cubicBezTo>
                  <a:cubicBezTo>
                    <a:pt x="9" y="3"/>
                    <a:pt x="8"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2" name="Google Shape;5201;p60">
              <a:extLst>
                <a:ext uri="{FF2B5EF4-FFF2-40B4-BE49-F238E27FC236}">
                  <a16:creationId xmlns:a16="http://schemas.microsoft.com/office/drawing/2014/main" id="{47492E3D-A80E-C7CE-C700-7B3AA32C1068}"/>
                </a:ext>
              </a:extLst>
            </p:cNvPr>
            <p:cNvSpPr/>
            <p:nvPr/>
          </p:nvSpPr>
          <p:spPr>
            <a:xfrm>
              <a:off x="6185875" y="2568000"/>
              <a:ext cx="25" cy="325"/>
            </a:xfrm>
            <a:custGeom>
              <a:avLst/>
              <a:gdLst/>
              <a:ahLst/>
              <a:cxnLst/>
              <a:rect l="l" t="t" r="r" b="b"/>
              <a:pathLst>
                <a:path w="1" h="13" extrusionOk="0">
                  <a:moveTo>
                    <a:pt x="1" y="13"/>
                  </a:moveTo>
                  <a:cubicBezTo>
                    <a:pt x="1" y="1"/>
                    <a:pt x="1" y="1"/>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3" name="Google Shape;5202;p60">
              <a:extLst>
                <a:ext uri="{FF2B5EF4-FFF2-40B4-BE49-F238E27FC236}">
                  <a16:creationId xmlns:a16="http://schemas.microsoft.com/office/drawing/2014/main" id="{764E3C21-3B83-8DB3-AB30-77B0491377FD}"/>
                </a:ext>
              </a:extLst>
            </p:cNvPr>
            <p:cNvSpPr/>
            <p:nvPr/>
          </p:nvSpPr>
          <p:spPr>
            <a:xfrm>
              <a:off x="6185875" y="2568300"/>
              <a:ext cx="25" cy="1225"/>
            </a:xfrm>
            <a:custGeom>
              <a:avLst/>
              <a:gdLst/>
              <a:ahLst/>
              <a:cxnLst/>
              <a:rect l="l" t="t" r="r" b="b"/>
              <a:pathLst>
                <a:path w="1" h="49" extrusionOk="0">
                  <a:moveTo>
                    <a:pt x="1" y="24"/>
                  </a:moveTo>
                  <a:cubicBezTo>
                    <a:pt x="1" y="13"/>
                    <a:pt x="1" y="1"/>
                    <a:pt x="1" y="1"/>
                  </a:cubicBezTo>
                  <a:cubicBezTo>
                    <a:pt x="1" y="13"/>
                    <a:pt x="1" y="48"/>
                    <a:pt x="1"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4" name="Google Shape;5203;p60">
              <a:extLst>
                <a:ext uri="{FF2B5EF4-FFF2-40B4-BE49-F238E27FC236}">
                  <a16:creationId xmlns:a16="http://schemas.microsoft.com/office/drawing/2014/main" id="{8BA943E7-BEC3-3DB4-78A3-82E671113CA8}"/>
                </a:ext>
              </a:extLst>
            </p:cNvPr>
            <p:cNvSpPr/>
            <p:nvPr/>
          </p:nvSpPr>
          <p:spPr>
            <a:xfrm>
              <a:off x="6185575" y="2569200"/>
              <a:ext cx="625" cy="325"/>
            </a:xfrm>
            <a:custGeom>
              <a:avLst/>
              <a:gdLst/>
              <a:ahLst/>
              <a:cxnLst/>
              <a:rect l="l" t="t" r="r" b="b"/>
              <a:pathLst>
                <a:path w="25" h="13" extrusionOk="0">
                  <a:moveTo>
                    <a:pt x="1" y="0"/>
                  </a:moveTo>
                  <a:cubicBezTo>
                    <a:pt x="25" y="1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5" name="Google Shape;5204;p60">
              <a:extLst>
                <a:ext uri="{FF2B5EF4-FFF2-40B4-BE49-F238E27FC236}">
                  <a16:creationId xmlns:a16="http://schemas.microsoft.com/office/drawing/2014/main" id="{E29A41D1-D0B0-D1A5-AE10-1A086846C504}"/>
                </a:ext>
              </a:extLst>
            </p:cNvPr>
            <p:cNvSpPr/>
            <p:nvPr/>
          </p:nvSpPr>
          <p:spPr>
            <a:xfrm>
              <a:off x="6181725" y="2569800"/>
              <a:ext cx="400" cy="150"/>
            </a:xfrm>
            <a:custGeom>
              <a:avLst/>
              <a:gdLst/>
              <a:ahLst/>
              <a:cxnLst/>
              <a:rect l="l" t="t" r="r" b="b"/>
              <a:pathLst>
                <a:path w="16" h="6" extrusionOk="0">
                  <a:moveTo>
                    <a:pt x="0" y="0"/>
                  </a:moveTo>
                  <a:cubicBezTo>
                    <a:pt x="0" y="4"/>
                    <a:pt x="3" y="5"/>
                    <a:pt x="5" y="5"/>
                  </a:cubicBezTo>
                  <a:cubicBezTo>
                    <a:pt x="11" y="5"/>
                    <a:pt x="16"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6" name="Google Shape;5205;p60">
              <a:extLst>
                <a:ext uri="{FF2B5EF4-FFF2-40B4-BE49-F238E27FC236}">
                  <a16:creationId xmlns:a16="http://schemas.microsoft.com/office/drawing/2014/main" id="{D8DEBC54-EE8E-C999-F104-2896486D6624}"/>
                </a:ext>
              </a:extLst>
            </p:cNvPr>
            <p:cNvSpPr/>
            <p:nvPr/>
          </p:nvSpPr>
          <p:spPr>
            <a:xfrm>
              <a:off x="6183200" y="2570675"/>
              <a:ext cx="325" cy="1225"/>
            </a:xfrm>
            <a:custGeom>
              <a:avLst/>
              <a:gdLst/>
              <a:ahLst/>
              <a:cxnLst/>
              <a:rect l="l" t="t" r="r" b="b"/>
              <a:pathLst>
                <a:path w="13" h="49" extrusionOk="0">
                  <a:moveTo>
                    <a:pt x="12" y="48"/>
                  </a:moveTo>
                  <a:cubicBezTo>
                    <a:pt x="1" y="1"/>
                    <a:pt x="1" y="1"/>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7" name="Google Shape;5206;p60">
              <a:extLst>
                <a:ext uri="{FF2B5EF4-FFF2-40B4-BE49-F238E27FC236}">
                  <a16:creationId xmlns:a16="http://schemas.microsoft.com/office/drawing/2014/main" id="{4869E3C0-6086-AA1E-AB2C-2AB247EC8126}"/>
                </a:ext>
              </a:extLst>
            </p:cNvPr>
            <p:cNvSpPr/>
            <p:nvPr/>
          </p:nvSpPr>
          <p:spPr>
            <a:xfrm>
              <a:off x="6182600" y="2571875"/>
              <a:ext cx="325" cy="975"/>
            </a:xfrm>
            <a:custGeom>
              <a:avLst/>
              <a:gdLst/>
              <a:ahLst/>
              <a:cxnLst/>
              <a:rect l="l" t="t" r="r" b="b"/>
              <a:pathLst>
                <a:path w="13" h="39" extrusionOk="0">
                  <a:moveTo>
                    <a:pt x="1" y="0"/>
                  </a:moveTo>
                  <a:cubicBezTo>
                    <a:pt x="1" y="11"/>
                    <a:pt x="1" y="39"/>
                    <a:pt x="8" y="39"/>
                  </a:cubicBezTo>
                  <a:cubicBezTo>
                    <a:pt x="10" y="39"/>
                    <a:pt x="11" y="38"/>
                    <a:pt x="13" y="36"/>
                  </a:cubicBezTo>
                  <a:cubicBezTo>
                    <a:pt x="13" y="24"/>
                    <a:pt x="13"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8" name="Google Shape;5207;p60">
              <a:extLst>
                <a:ext uri="{FF2B5EF4-FFF2-40B4-BE49-F238E27FC236}">
                  <a16:creationId xmlns:a16="http://schemas.microsoft.com/office/drawing/2014/main" id="{8FBA5D6C-6D91-0F55-949D-B56DDFDDCB99}"/>
                </a:ext>
              </a:extLst>
            </p:cNvPr>
            <p:cNvSpPr/>
            <p:nvPr/>
          </p:nvSpPr>
          <p:spPr>
            <a:xfrm>
              <a:off x="6177775" y="2570225"/>
              <a:ext cx="400" cy="1375"/>
            </a:xfrm>
            <a:custGeom>
              <a:avLst/>
              <a:gdLst/>
              <a:ahLst/>
              <a:cxnLst/>
              <a:rect l="l" t="t" r="r" b="b"/>
              <a:pathLst>
                <a:path w="16" h="55" extrusionOk="0">
                  <a:moveTo>
                    <a:pt x="1" y="1"/>
                  </a:moveTo>
                  <a:cubicBezTo>
                    <a:pt x="1" y="1"/>
                    <a:pt x="4" y="16"/>
                    <a:pt x="15" y="55"/>
                  </a:cubicBezTo>
                  <a:cubicBezTo>
                    <a:pt x="9" y="22"/>
                    <a:pt x="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9" name="Google Shape;5208;p60">
              <a:extLst>
                <a:ext uri="{FF2B5EF4-FFF2-40B4-BE49-F238E27FC236}">
                  <a16:creationId xmlns:a16="http://schemas.microsoft.com/office/drawing/2014/main" id="{2E0FC65A-A029-DBCA-CC76-C4E051765F20}"/>
                </a:ext>
              </a:extLst>
            </p:cNvPr>
            <p:cNvSpPr/>
            <p:nvPr/>
          </p:nvSpPr>
          <p:spPr>
            <a:xfrm>
              <a:off x="6175450" y="2575450"/>
              <a:ext cx="175" cy="1250"/>
            </a:xfrm>
            <a:custGeom>
              <a:avLst/>
              <a:gdLst/>
              <a:ahLst/>
              <a:cxnLst/>
              <a:rect l="l" t="t" r="r" b="b"/>
              <a:pathLst>
                <a:path w="7" h="50" extrusionOk="0">
                  <a:moveTo>
                    <a:pt x="1" y="0"/>
                  </a:moveTo>
                  <a:cubicBezTo>
                    <a:pt x="1" y="31"/>
                    <a:pt x="4" y="50"/>
                    <a:pt x="6" y="50"/>
                  </a:cubicBezTo>
                  <a:cubicBezTo>
                    <a:pt x="7" y="50"/>
                    <a:pt x="7" y="3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0" name="Google Shape;5209;p60">
              <a:extLst>
                <a:ext uri="{FF2B5EF4-FFF2-40B4-BE49-F238E27FC236}">
                  <a16:creationId xmlns:a16="http://schemas.microsoft.com/office/drawing/2014/main" id="{1401BEBC-D396-9F4D-2A99-B4CA037AC253}"/>
                </a:ext>
              </a:extLst>
            </p:cNvPr>
            <p:cNvSpPr/>
            <p:nvPr/>
          </p:nvSpPr>
          <p:spPr>
            <a:xfrm>
              <a:off x="6132150" y="2579000"/>
              <a:ext cx="175" cy="650"/>
            </a:xfrm>
            <a:custGeom>
              <a:avLst/>
              <a:gdLst/>
              <a:ahLst/>
              <a:cxnLst/>
              <a:rect l="l" t="t" r="r" b="b"/>
              <a:pathLst>
                <a:path w="7" h="26" extrusionOk="0">
                  <a:moveTo>
                    <a:pt x="1" y="1"/>
                  </a:moveTo>
                  <a:lnTo>
                    <a:pt x="1" y="1"/>
                  </a:lnTo>
                  <a:cubicBezTo>
                    <a:pt x="1" y="1"/>
                    <a:pt x="2" y="7"/>
                    <a:pt x="7" y="25"/>
                  </a:cubicBezTo>
                  <a:cubicBezTo>
                    <a:pt x="7" y="18"/>
                    <a:pt x="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1" name="Google Shape;5210;p60">
              <a:extLst>
                <a:ext uri="{FF2B5EF4-FFF2-40B4-BE49-F238E27FC236}">
                  <a16:creationId xmlns:a16="http://schemas.microsoft.com/office/drawing/2014/main" id="{CDADD33F-7C75-CA79-F8FE-F03491F66F3A}"/>
                </a:ext>
              </a:extLst>
            </p:cNvPr>
            <p:cNvSpPr/>
            <p:nvPr/>
          </p:nvSpPr>
          <p:spPr>
            <a:xfrm>
              <a:off x="6132000" y="2579800"/>
              <a:ext cx="225" cy="1025"/>
            </a:xfrm>
            <a:custGeom>
              <a:avLst/>
              <a:gdLst/>
              <a:ahLst/>
              <a:cxnLst/>
              <a:rect l="l" t="t" r="r" b="b"/>
              <a:pathLst>
                <a:path w="9" h="41" extrusionOk="0">
                  <a:moveTo>
                    <a:pt x="4" y="1"/>
                  </a:moveTo>
                  <a:lnTo>
                    <a:pt x="4" y="1"/>
                  </a:lnTo>
                  <a:cubicBezTo>
                    <a:pt x="2" y="1"/>
                    <a:pt x="1" y="11"/>
                    <a:pt x="1" y="41"/>
                  </a:cubicBezTo>
                  <a:cubicBezTo>
                    <a:pt x="8" y="33"/>
                    <a:pt x="6"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2" name="Google Shape;5211;p60">
              <a:extLst>
                <a:ext uri="{FF2B5EF4-FFF2-40B4-BE49-F238E27FC236}">
                  <a16:creationId xmlns:a16="http://schemas.microsoft.com/office/drawing/2014/main" id="{B039060A-F275-5F55-72D7-A8499125A726}"/>
                </a:ext>
              </a:extLst>
            </p:cNvPr>
            <p:cNvSpPr/>
            <p:nvPr/>
          </p:nvSpPr>
          <p:spPr>
            <a:xfrm>
              <a:off x="6162950" y="2581400"/>
              <a:ext cx="1225" cy="1525"/>
            </a:xfrm>
            <a:custGeom>
              <a:avLst/>
              <a:gdLst/>
              <a:ahLst/>
              <a:cxnLst/>
              <a:rect l="l" t="t" r="r" b="b"/>
              <a:pathLst>
                <a:path w="49" h="61" extrusionOk="0">
                  <a:moveTo>
                    <a:pt x="1" y="0"/>
                  </a:moveTo>
                  <a:cubicBezTo>
                    <a:pt x="49" y="6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3" name="Google Shape;5212;p60">
              <a:extLst>
                <a:ext uri="{FF2B5EF4-FFF2-40B4-BE49-F238E27FC236}">
                  <a16:creationId xmlns:a16="http://schemas.microsoft.com/office/drawing/2014/main" id="{59D1D3C0-9E6E-7B6B-7732-F9C745C95894}"/>
                </a:ext>
              </a:extLst>
            </p:cNvPr>
            <p:cNvSpPr/>
            <p:nvPr/>
          </p:nvSpPr>
          <p:spPr>
            <a:xfrm>
              <a:off x="6160050" y="2581100"/>
              <a:ext cx="250" cy="925"/>
            </a:xfrm>
            <a:custGeom>
              <a:avLst/>
              <a:gdLst/>
              <a:ahLst/>
              <a:cxnLst/>
              <a:rect l="l" t="t" r="r" b="b"/>
              <a:pathLst>
                <a:path w="10" h="37" extrusionOk="0">
                  <a:moveTo>
                    <a:pt x="1" y="0"/>
                  </a:moveTo>
                  <a:cubicBezTo>
                    <a:pt x="0" y="0"/>
                    <a:pt x="3" y="16"/>
                    <a:pt x="10" y="36"/>
                  </a:cubicBezTo>
                  <a:cubicBezTo>
                    <a:pt x="5" y="10"/>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4" name="Google Shape;5213;p60">
              <a:extLst>
                <a:ext uri="{FF2B5EF4-FFF2-40B4-BE49-F238E27FC236}">
                  <a16:creationId xmlns:a16="http://schemas.microsoft.com/office/drawing/2014/main" id="{E5AD9439-A812-8349-20C4-CFD11387BE67}"/>
                </a:ext>
              </a:extLst>
            </p:cNvPr>
            <p:cNvSpPr/>
            <p:nvPr/>
          </p:nvSpPr>
          <p:spPr>
            <a:xfrm>
              <a:off x="6158100" y="2583250"/>
              <a:ext cx="425" cy="550"/>
            </a:xfrm>
            <a:custGeom>
              <a:avLst/>
              <a:gdLst/>
              <a:ahLst/>
              <a:cxnLst/>
              <a:rect l="l" t="t" r="r" b="b"/>
              <a:pathLst>
                <a:path w="17" h="22" extrusionOk="0">
                  <a:moveTo>
                    <a:pt x="16" y="10"/>
                  </a:moveTo>
                  <a:cubicBezTo>
                    <a:pt x="16" y="10"/>
                    <a:pt x="16" y="10"/>
                    <a:pt x="16" y="11"/>
                  </a:cubicBezTo>
                  <a:lnTo>
                    <a:pt x="16" y="11"/>
                  </a:lnTo>
                  <a:cubicBezTo>
                    <a:pt x="16" y="10"/>
                    <a:pt x="16" y="10"/>
                    <a:pt x="16" y="10"/>
                  </a:cubicBezTo>
                  <a:close/>
                  <a:moveTo>
                    <a:pt x="2" y="0"/>
                  </a:moveTo>
                  <a:lnTo>
                    <a:pt x="2" y="0"/>
                  </a:lnTo>
                  <a:cubicBezTo>
                    <a:pt x="0" y="0"/>
                    <a:pt x="0" y="5"/>
                    <a:pt x="4" y="22"/>
                  </a:cubicBezTo>
                  <a:cubicBezTo>
                    <a:pt x="14" y="22"/>
                    <a:pt x="16" y="13"/>
                    <a:pt x="16" y="11"/>
                  </a:cubicBezTo>
                  <a:lnTo>
                    <a:pt x="16" y="11"/>
                  </a:lnTo>
                  <a:cubicBezTo>
                    <a:pt x="16" y="11"/>
                    <a:pt x="16" y="12"/>
                    <a:pt x="15" y="12"/>
                  </a:cubicBezTo>
                  <a:cubicBezTo>
                    <a:pt x="13" y="12"/>
                    <a:pt x="6"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5" name="Google Shape;5214;p60">
              <a:extLst>
                <a:ext uri="{FF2B5EF4-FFF2-40B4-BE49-F238E27FC236}">
                  <a16:creationId xmlns:a16="http://schemas.microsoft.com/office/drawing/2014/main" id="{B09C3742-C93D-5184-CD5D-22FA5A342D6B}"/>
                </a:ext>
              </a:extLst>
            </p:cNvPr>
            <p:cNvSpPr/>
            <p:nvPr/>
          </p:nvSpPr>
          <p:spPr>
            <a:xfrm>
              <a:off x="6160275" y="2470075"/>
              <a:ext cx="325" cy="925"/>
            </a:xfrm>
            <a:custGeom>
              <a:avLst/>
              <a:gdLst/>
              <a:ahLst/>
              <a:cxnLst/>
              <a:rect l="l" t="t" r="r" b="b"/>
              <a:pathLst>
                <a:path w="13" h="37" extrusionOk="0">
                  <a:moveTo>
                    <a:pt x="1" y="36"/>
                  </a:moveTo>
                  <a:cubicBezTo>
                    <a:pt x="13" y="36"/>
                    <a:pt x="1" y="1"/>
                    <a:pt x="1" y="1"/>
                  </a:cubicBezTo>
                  <a:cubicBezTo>
                    <a:pt x="1" y="1"/>
                    <a:pt x="13" y="36"/>
                    <a:pt x="1"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6" name="Google Shape;5215;p60">
              <a:extLst>
                <a:ext uri="{FF2B5EF4-FFF2-40B4-BE49-F238E27FC236}">
                  <a16:creationId xmlns:a16="http://schemas.microsoft.com/office/drawing/2014/main" id="{3C25A0A7-6B44-F8E5-EFF4-1011F66B4FB9}"/>
                </a:ext>
              </a:extLst>
            </p:cNvPr>
            <p:cNvSpPr/>
            <p:nvPr/>
          </p:nvSpPr>
          <p:spPr>
            <a:xfrm>
              <a:off x="6158325" y="2472525"/>
              <a:ext cx="625" cy="625"/>
            </a:xfrm>
            <a:custGeom>
              <a:avLst/>
              <a:gdLst/>
              <a:ahLst/>
              <a:cxnLst/>
              <a:rect l="l" t="t" r="r" b="b"/>
              <a:pathLst>
                <a:path w="25" h="25" extrusionOk="0">
                  <a:moveTo>
                    <a:pt x="24" y="1"/>
                  </a:moveTo>
                  <a:cubicBezTo>
                    <a:pt x="22" y="1"/>
                    <a:pt x="1" y="25"/>
                    <a:pt x="3" y="25"/>
                  </a:cubicBezTo>
                  <a:cubicBezTo>
                    <a:pt x="3" y="25"/>
                    <a:pt x="8" y="21"/>
                    <a:pt x="19" y="10"/>
                  </a:cubicBezTo>
                  <a:cubicBezTo>
                    <a:pt x="24" y="3"/>
                    <a:pt x="25"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7" name="Google Shape;5216;p60">
              <a:extLst>
                <a:ext uri="{FF2B5EF4-FFF2-40B4-BE49-F238E27FC236}">
                  <a16:creationId xmlns:a16="http://schemas.microsoft.com/office/drawing/2014/main" id="{DAAD138D-AFD0-ACFA-0E71-F221DDAA2133}"/>
                </a:ext>
              </a:extLst>
            </p:cNvPr>
            <p:cNvSpPr/>
            <p:nvPr/>
          </p:nvSpPr>
          <p:spPr>
            <a:xfrm>
              <a:off x="6157900" y="2473050"/>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8" name="Google Shape;5217;p60">
              <a:extLst>
                <a:ext uri="{FF2B5EF4-FFF2-40B4-BE49-F238E27FC236}">
                  <a16:creationId xmlns:a16="http://schemas.microsoft.com/office/drawing/2014/main" id="{68BB7F41-D68E-B41D-8F9E-46B98C6081F0}"/>
                </a:ext>
              </a:extLst>
            </p:cNvPr>
            <p:cNvSpPr/>
            <p:nvPr/>
          </p:nvSpPr>
          <p:spPr>
            <a:xfrm>
              <a:off x="6157625" y="2472925"/>
              <a:ext cx="300" cy="150"/>
            </a:xfrm>
            <a:custGeom>
              <a:avLst/>
              <a:gdLst/>
              <a:ahLst/>
              <a:cxnLst/>
              <a:rect l="l" t="t" r="r" b="b"/>
              <a:pathLst>
                <a:path w="12" h="6" extrusionOk="0">
                  <a:moveTo>
                    <a:pt x="4" y="0"/>
                  </a:moveTo>
                  <a:cubicBezTo>
                    <a:pt x="1" y="0"/>
                    <a:pt x="4" y="6"/>
                    <a:pt x="12" y="6"/>
                  </a:cubicBezTo>
                  <a:cubicBezTo>
                    <a:pt x="8" y="2"/>
                    <a:pt x="5"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9" name="Google Shape;5218;p60">
              <a:extLst>
                <a:ext uri="{FF2B5EF4-FFF2-40B4-BE49-F238E27FC236}">
                  <a16:creationId xmlns:a16="http://schemas.microsoft.com/office/drawing/2014/main" id="{BB93CFC8-511E-1CCC-ADAD-C2D8404A6687}"/>
                </a:ext>
              </a:extLst>
            </p:cNvPr>
            <p:cNvSpPr/>
            <p:nvPr/>
          </p:nvSpPr>
          <p:spPr>
            <a:xfrm>
              <a:off x="6157000" y="2472150"/>
              <a:ext cx="925" cy="925"/>
            </a:xfrm>
            <a:custGeom>
              <a:avLst/>
              <a:gdLst/>
              <a:ahLst/>
              <a:cxnLst/>
              <a:rect l="l" t="t" r="r" b="b"/>
              <a:pathLst>
                <a:path w="37" h="37" extrusionOk="0">
                  <a:moveTo>
                    <a:pt x="37" y="37"/>
                  </a:moveTo>
                  <a:cubicBezTo>
                    <a:pt x="37" y="37"/>
                    <a:pt x="1" y="1"/>
                    <a:pt x="37"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0" name="Google Shape;5219;p60">
              <a:extLst>
                <a:ext uri="{FF2B5EF4-FFF2-40B4-BE49-F238E27FC236}">
                  <a16:creationId xmlns:a16="http://schemas.microsoft.com/office/drawing/2014/main" id="{248DC589-0359-43EB-C50F-D4E81FBD2388}"/>
                </a:ext>
              </a:extLst>
            </p:cNvPr>
            <p:cNvSpPr/>
            <p:nvPr/>
          </p:nvSpPr>
          <p:spPr>
            <a:xfrm>
              <a:off x="6154950" y="2469675"/>
              <a:ext cx="300" cy="425"/>
            </a:xfrm>
            <a:custGeom>
              <a:avLst/>
              <a:gdLst/>
              <a:ahLst/>
              <a:cxnLst/>
              <a:rect l="l" t="t" r="r" b="b"/>
              <a:pathLst>
                <a:path w="12" h="17" extrusionOk="0">
                  <a:moveTo>
                    <a:pt x="3" y="1"/>
                  </a:moveTo>
                  <a:cubicBezTo>
                    <a:pt x="1" y="1"/>
                    <a:pt x="3" y="17"/>
                    <a:pt x="11" y="17"/>
                  </a:cubicBezTo>
                  <a:cubicBezTo>
                    <a:pt x="7" y="5"/>
                    <a:pt x="5"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1" name="Google Shape;5220;p60">
              <a:extLst>
                <a:ext uri="{FF2B5EF4-FFF2-40B4-BE49-F238E27FC236}">
                  <a16:creationId xmlns:a16="http://schemas.microsoft.com/office/drawing/2014/main" id="{83F085E9-314D-336B-CB3C-0D5D6F56B1FA}"/>
                </a:ext>
              </a:extLst>
            </p:cNvPr>
            <p:cNvSpPr/>
            <p:nvPr/>
          </p:nvSpPr>
          <p:spPr>
            <a:xfrm>
              <a:off x="6154925" y="2471275"/>
              <a:ext cx="25" cy="325"/>
            </a:xfrm>
            <a:custGeom>
              <a:avLst/>
              <a:gdLst/>
              <a:ahLst/>
              <a:cxnLst/>
              <a:rect l="l" t="t" r="r" b="b"/>
              <a:pathLst>
                <a:path w="1" h="13" extrusionOk="0">
                  <a:moveTo>
                    <a:pt x="0" y="12"/>
                  </a:moveTo>
                  <a:lnTo>
                    <a:pt x="0" y="0"/>
                  </a:ln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2" name="Google Shape;5221;p60">
              <a:extLst>
                <a:ext uri="{FF2B5EF4-FFF2-40B4-BE49-F238E27FC236}">
                  <a16:creationId xmlns:a16="http://schemas.microsoft.com/office/drawing/2014/main" id="{97FB26FE-8C33-6EFE-BD96-A38237083F59}"/>
                </a:ext>
              </a:extLst>
            </p:cNvPr>
            <p:cNvSpPr/>
            <p:nvPr/>
          </p:nvSpPr>
          <p:spPr>
            <a:xfrm>
              <a:off x="6154925" y="2471275"/>
              <a:ext cx="25" cy="900"/>
            </a:xfrm>
            <a:custGeom>
              <a:avLst/>
              <a:gdLst/>
              <a:ahLst/>
              <a:cxnLst/>
              <a:rect l="l" t="t" r="r" b="b"/>
              <a:pathLst>
                <a:path w="1" h="36" extrusionOk="0">
                  <a:moveTo>
                    <a:pt x="0" y="0"/>
                  </a:moveTo>
                  <a:cubicBezTo>
                    <a:pt x="0" y="36"/>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3" name="Google Shape;5222;p60">
              <a:extLst>
                <a:ext uri="{FF2B5EF4-FFF2-40B4-BE49-F238E27FC236}">
                  <a16:creationId xmlns:a16="http://schemas.microsoft.com/office/drawing/2014/main" id="{5EB0AE51-86CE-4897-A75A-B55E1C16501E}"/>
                </a:ext>
              </a:extLst>
            </p:cNvPr>
            <p:cNvSpPr/>
            <p:nvPr/>
          </p:nvSpPr>
          <p:spPr>
            <a:xfrm>
              <a:off x="6154925" y="2470075"/>
              <a:ext cx="25" cy="2700"/>
            </a:xfrm>
            <a:custGeom>
              <a:avLst/>
              <a:gdLst/>
              <a:ahLst/>
              <a:cxnLst/>
              <a:rect l="l" t="t" r="r" b="b"/>
              <a:pathLst>
                <a:path w="1" h="108" extrusionOk="0">
                  <a:moveTo>
                    <a:pt x="0" y="48"/>
                  </a:moveTo>
                  <a:cubicBezTo>
                    <a:pt x="0" y="1"/>
                    <a:pt x="0" y="108"/>
                    <a:pt x="0"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4" name="Google Shape;5223;p60">
              <a:extLst>
                <a:ext uri="{FF2B5EF4-FFF2-40B4-BE49-F238E27FC236}">
                  <a16:creationId xmlns:a16="http://schemas.microsoft.com/office/drawing/2014/main" id="{3CA41168-A659-0277-806C-DDC311262931}"/>
                </a:ext>
              </a:extLst>
            </p:cNvPr>
            <p:cNvSpPr/>
            <p:nvPr/>
          </p:nvSpPr>
          <p:spPr>
            <a:xfrm>
              <a:off x="6155225" y="2471200"/>
              <a:ext cx="625" cy="975"/>
            </a:xfrm>
            <a:custGeom>
              <a:avLst/>
              <a:gdLst/>
              <a:ahLst/>
              <a:cxnLst/>
              <a:rect l="l" t="t" r="r" b="b"/>
              <a:pathLst>
                <a:path w="25" h="39" extrusionOk="0">
                  <a:moveTo>
                    <a:pt x="9" y="1"/>
                  </a:moveTo>
                  <a:cubicBezTo>
                    <a:pt x="7" y="1"/>
                    <a:pt x="4" y="2"/>
                    <a:pt x="0" y="3"/>
                  </a:cubicBezTo>
                  <a:cubicBezTo>
                    <a:pt x="12" y="3"/>
                    <a:pt x="24" y="15"/>
                    <a:pt x="12" y="39"/>
                  </a:cubicBezTo>
                  <a:cubicBezTo>
                    <a:pt x="23" y="29"/>
                    <a:pt x="24"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5" name="Google Shape;5224;p60">
              <a:extLst>
                <a:ext uri="{FF2B5EF4-FFF2-40B4-BE49-F238E27FC236}">
                  <a16:creationId xmlns:a16="http://schemas.microsoft.com/office/drawing/2014/main" id="{5D975683-A0D4-6DD6-6C0C-EA8D3ECCC12F}"/>
                </a:ext>
              </a:extLst>
            </p:cNvPr>
            <p:cNvSpPr/>
            <p:nvPr/>
          </p:nvSpPr>
          <p:spPr>
            <a:xfrm>
              <a:off x="6157000" y="2474250"/>
              <a:ext cx="925" cy="625"/>
            </a:xfrm>
            <a:custGeom>
              <a:avLst/>
              <a:gdLst/>
              <a:ahLst/>
              <a:cxnLst/>
              <a:rect l="l" t="t" r="r" b="b"/>
              <a:pathLst>
                <a:path w="37" h="25" extrusionOk="0">
                  <a:moveTo>
                    <a:pt x="1" y="0"/>
                  </a:moveTo>
                  <a:cubicBezTo>
                    <a:pt x="37" y="24"/>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6" name="Google Shape;5225;p60">
              <a:extLst>
                <a:ext uri="{FF2B5EF4-FFF2-40B4-BE49-F238E27FC236}">
                  <a16:creationId xmlns:a16="http://schemas.microsoft.com/office/drawing/2014/main" id="{A687622D-B72A-B9E3-BF00-7A2E34B81FB3}"/>
                </a:ext>
              </a:extLst>
            </p:cNvPr>
            <p:cNvSpPr/>
            <p:nvPr/>
          </p:nvSpPr>
          <p:spPr>
            <a:xfrm>
              <a:off x="6153425" y="2470075"/>
              <a:ext cx="25" cy="1800"/>
            </a:xfrm>
            <a:custGeom>
              <a:avLst/>
              <a:gdLst/>
              <a:ahLst/>
              <a:cxnLst/>
              <a:rect l="l" t="t" r="r" b="b"/>
              <a:pathLst>
                <a:path w="1" h="72" extrusionOk="0">
                  <a:moveTo>
                    <a:pt x="1" y="1"/>
                  </a:moveTo>
                  <a:cubicBezTo>
                    <a:pt x="1" y="72"/>
                    <a:pt x="1" y="36"/>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7" name="Google Shape;5226;p60">
              <a:extLst>
                <a:ext uri="{FF2B5EF4-FFF2-40B4-BE49-F238E27FC236}">
                  <a16:creationId xmlns:a16="http://schemas.microsoft.com/office/drawing/2014/main" id="{DFFBFD70-957A-F824-BF8B-03E454401C68}"/>
                </a:ext>
              </a:extLst>
            </p:cNvPr>
            <p:cNvSpPr/>
            <p:nvPr/>
          </p:nvSpPr>
          <p:spPr>
            <a:xfrm>
              <a:off x="6153425" y="2471275"/>
              <a:ext cx="25" cy="600"/>
            </a:xfrm>
            <a:custGeom>
              <a:avLst/>
              <a:gdLst/>
              <a:ahLst/>
              <a:cxnLst/>
              <a:rect l="l" t="t" r="r" b="b"/>
              <a:pathLst>
                <a:path w="1" h="24" extrusionOk="0">
                  <a:moveTo>
                    <a:pt x="1" y="0"/>
                  </a:moveTo>
                  <a:lnTo>
                    <a:pt x="1" y="12"/>
                  </a:lnTo>
                  <a:cubicBezTo>
                    <a:pt x="1" y="24"/>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8" name="Google Shape;5227;p60">
              <a:extLst>
                <a:ext uri="{FF2B5EF4-FFF2-40B4-BE49-F238E27FC236}">
                  <a16:creationId xmlns:a16="http://schemas.microsoft.com/office/drawing/2014/main" id="{294A96F6-293B-5170-C35B-C2434EA61887}"/>
                </a:ext>
              </a:extLst>
            </p:cNvPr>
            <p:cNvSpPr/>
            <p:nvPr/>
          </p:nvSpPr>
          <p:spPr>
            <a:xfrm>
              <a:off x="6154925" y="2471850"/>
              <a:ext cx="325" cy="1525"/>
            </a:xfrm>
            <a:custGeom>
              <a:avLst/>
              <a:gdLst/>
              <a:ahLst/>
              <a:cxnLst/>
              <a:rect l="l" t="t" r="r" b="b"/>
              <a:pathLst>
                <a:path w="13" h="61" extrusionOk="0">
                  <a:moveTo>
                    <a:pt x="12" y="1"/>
                  </a:moveTo>
                  <a:cubicBezTo>
                    <a:pt x="0" y="61"/>
                    <a:pt x="0" y="6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9" name="Google Shape;5228;p60">
              <a:extLst>
                <a:ext uri="{FF2B5EF4-FFF2-40B4-BE49-F238E27FC236}">
                  <a16:creationId xmlns:a16="http://schemas.microsoft.com/office/drawing/2014/main" id="{745465FD-2D0A-F57F-4F6C-7A14BDDAA98E}"/>
                </a:ext>
              </a:extLst>
            </p:cNvPr>
            <p:cNvSpPr/>
            <p:nvPr/>
          </p:nvSpPr>
          <p:spPr>
            <a:xfrm>
              <a:off x="6152100" y="2469475"/>
              <a:ext cx="175" cy="1150"/>
            </a:xfrm>
            <a:custGeom>
              <a:avLst/>
              <a:gdLst/>
              <a:ahLst/>
              <a:cxnLst/>
              <a:rect l="l" t="t" r="r" b="b"/>
              <a:pathLst>
                <a:path w="7" h="46" extrusionOk="0">
                  <a:moveTo>
                    <a:pt x="6" y="1"/>
                  </a:moveTo>
                  <a:cubicBezTo>
                    <a:pt x="2" y="35"/>
                    <a:pt x="1" y="46"/>
                    <a:pt x="1" y="46"/>
                  </a:cubicBezTo>
                  <a:cubicBezTo>
                    <a:pt x="1" y="46"/>
                    <a:pt x="6" y="8"/>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0" name="Google Shape;5229;p60">
              <a:extLst>
                <a:ext uri="{FF2B5EF4-FFF2-40B4-BE49-F238E27FC236}">
                  <a16:creationId xmlns:a16="http://schemas.microsoft.com/office/drawing/2014/main" id="{50AF0C3A-1C7C-BA00-0776-73DE22053515}"/>
                </a:ext>
              </a:extLst>
            </p:cNvPr>
            <p:cNvSpPr/>
            <p:nvPr/>
          </p:nvSpPr>
          <p:spPr>
            <a:xfrm>
              <a:off x="6151300" y="2469350"/>
              <a:ext cx="375" cy="1050"/>
            </a:xfrm>
            <a:custGeom>
              <a:avLst/>
              <a:gdLst/>
              <a:ahLst/>
              <a:cxnLst/>
              <a:rect l="l" t="t" r="r" b="b"/>
              <a:pathLst>
                <a:path w="15" h="42" extrusionOk="0">
                  <a:moveTo>
                    <a:pt x="7" y="0"/>
                  </a:moveTo>
                  <a:cubicBezTo>
                    <a:pt x="3" y="0"/>
                    <a:pt x="1" y="21"/>
                    <a:pt x="14" y="41"/>
                  </a:cubicBezTo>
                  <a:cubicBezTo>
                    <a:pt x="14" y="11"/>
                    <a:pt x="10"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1" name="Google Shape;5230;p60">
              <a:extLst>
                <a:ext uri="{FF2B5EF4-FFF2-40B4-BE49-F238E27FC236}">
                  <a16:creationId xmlns:a16="http://schemas.microsoft.com/office/drawing/2014/main" id="{C266B1EA-0CEE-E6BB-3282-D85F05E4CA46}"/>
                </a:ext>
              </a:extLst>
            </p:cNvPr>
            <p:cNvSpPr/>
            <p:nvPr/>
          </p:nvSpPr>
          <p:spPr>
            <a:xfrm>
              <a:off x="6152550" y="2470975"/>
              <a:ext cx="600" cy="1800"/>
            </a:xfrm>
            <a:custGeom>
              <a:avLst/>
              <a:gdLst/>
              <a:ahLst/>
              <a:cxnLst/>
              <a:rect l="l" t="t" r="r" b="b"/>
              <a:pathLst>
                <a:path w="24" h="72" extrusionOk="0">
                  <a:moveTo>
                    <a:pt x="0" y="0"/>
                  </a:moveTo>
                  <a:cubicBezTo>
                    <a:pt x="24" y="72"/>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2" name="Google Shape;5231;p60">
              <a:extLst>
                <a:ext uri="{FF2B5EF4-FFF2-40B4-BE49-F238E27FC236}">
                  <a16:creationId xmlns:a16="http://schemas.microsoft.com/office/drawing/2014/main" id="{5FE64376-298D-FA62-AF1F-DA27CF73527D}"/>
                </a:ext>
              </a:extLst>
            </p:cNvPr>
            <p:cNvSpPr/>
            <p:nvPr/>
          </p:nvSpPr>
          <p:spPr>
            <a:xfrm>
              <a:off x="6152250" y="2471575"/>
              <a:ext cx="625" cy="25"/>
            </a:xfrm>
            <a:custGeom>
              <a:avLst/>
              <a:gdLst/>
              <a:ahLst/>
              <a:cxnLst/>
              <a:rect l="l" t="t" r="r" b="b"/>
              <a:pathLst>
                <a:path w="25" h="1" extrusionOk="0">
                  <a:moveTo>
                    <a:pt x="24" y="0"/>
                  </a:moveTo>
                  <a:cubicBezTo>
                    <a:pt x="0" y="0"/>
                    <a:pt x="12"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3" name="Google Shape;5232;p60">
              <a:extLst>
                <a:ext uri="{FF2B5EF4-FFF2-40B4-BE49-F238E27FC236}">
                  <a16:creationId xmlns:a16="http://schemas.microsoft.com/office/drawing/2014/main" id="{AD26F611-3556-E22E-73F6-214D15A3D9D3}"/>
                </a:ext>
              </a:extLst>
            </p:cNvPr>
            <p:cNvSpPr/>
            <p:nvPr/>
          </p:nvSpPr>
          <p:spPr>
            <a:xfrm>
              <a:off x="6153725" y="2472450"/>
              <a:ext cx="325" cy="1525"/>
            </a:xfrm>
            <a:custGeom>
              <a:avLst/>
              <a:gdLst/>
              <a:ahLst/>
              <a:cxnLst/>
              <a:rect l="l" t="t" r="r" b="b"/>
              <a:pathLst>
                <a:path w="13" h="61" extrusionOk="0">
                  <a:moveTo>
                    <a:pt x="13" y="1"/>
                  </a:moveTo>
                  <a:cubicBezTo>
                    <a:pt x="13" y="13"/>
                    <a:pt x="1" y="37"/>
                    <a:pt x="13" y="60"/>
                  </a:cubicBezTo>
                  <a:cubicBezTo>
                    <a:pt x="13" y="37"/>
                    <a:pt x="13" y="25"/>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4" name="Google Shape;5233;p60">
              <a:extLst>
                <a:ext uri="{FF2B5EF4-FFF2-40B4-BE49-F238E27FC236}">
                  <a16:creationId xmlns:a16="http://schemas.microsoft.com/office/drawing/2014/main" id="{DCC0A380-B411-22E0-A10D-D187B7A40702}"/>
                </a:ext>
              </a:extLst>
            </p:cNvPr>
            <p:cNvSpPr/>
            <p:nvPr/>
          </p:nvSpPr>
          <p:spPr>
            <a:xfrm>
              <a:off x="6153300" y="2472025"/>
              <a:ext cx="150" cy="750"/>
            </a:xfrm>
            <a:custGeom>
              <a:avLst/>
              <a:gdLst/>
              <a:ahLst/>
              <a:cxnLst/>
              <a:rect l="l" t="t" r="r" b="b"/>
              <a:pathLst>
                <a:path w="6" h="30" extrusionOk="0">
                  <a:moveTo>
                    <a:pt x="1" y="0"/>
                  </a:moveTo>
                  <a:cubicBezTo>
                    <a:pt x="0" y="0"/>
                    <a:pt x="2" y="8"/>
                    <a:pt x="6" y="30"/>
                  </a:cubicBezTo>
                  <a:cubicBezTo>
                    <a:pt x="6" y="2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5" name="Google Shape;5234;p60">
              <a:extLst>
                <a:ext uri="{FF2B5EF4-FFF2-40B4-BE49-F238E27FC236}">
                  <a16:creationId xmlns:a16="http://schemas.microsoft.com/office/drawing/2014/main" id="{5FCDFAF7-606C-4770-CA91-72C6E6F70EE0}"/>
                </a:ext>
              </a:extLst>
            </p:cNvPr>
            <p:cNvSpPr/>
            <p:nvPr/>
          </p:nvSpPr>
          <p:spPr>
            <a:xfrm>
              <a:off x="6151250" y="2471575"/>
              <a:ext cx="325" cy="675"/>
            </a:xfrm>
            <a:custGeom>
              <a:avLst/>
              <a:gdLst/>
              <a:ahLst/>
              <a:cxnLst/>
              <a:rect l="l" t="t" r="r" b="b"/>
              <a:pathLst>
                <a:path w="13" h="27" extrusionOk="0">
                  <a:moveTo>
                    <a:pt x="5" y="0"/>
                  </a:moveTo>
                  <a:cubicBezTo>
                    <a:pt x="1" y="20"/>
                    <a:pt x="1" y="27"/>
                    <a:pt x="2" y="27"/>
                  </a:cubicBezTo>
                  <a:cubicBezTo>
                    <a:pt x="5" y="27"/>
                    <a:pt x="13"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6" name="Google Shape;5235;p60">
              <a:extLst>
                <a:ext uri="{FF2B5EF4-FFF2-40B4-BE49-F238E27FC236}">
                  <a16:creationId xmlns:a16="http://schemas.microsoft.com/office/drawing/2014/main" id="{E0536A27-476D-953C-A667-60EB118F2EEA}"/>
                </a:ext>
              </a:extLst>
            </p:cNvPr>
            <p:cNvSpPr/>
            <p:nvPr/>
          </p:nvSpPr>
          <p:spPr>
            <a:xfrm>
              <a:off x="6151650" y="2471850"/>
              <a:ext cx="325" cy="375"/>
            </a:xfrm>
            <a:custGeom>
              <a:avLst/>
              <a:gdLst/>
              <a:ahLst/>
              <a:cxnLst/>
              <a:rect l="l" t="t" r="r" b="b"/>
              <a:pathLst>
                <a:path w="13" h="15" extrusionOk="0">
                  <a:moveTo>
                    <a:pt x="12" y="1"/>
                  </a:moveTo>
                  <a:lnTo>
                    <a:pt x="12" y="1"/>
                  </a:lnTo>
                  <a:cubicBezTo>
                    <a:pt x="2" y="11"/>
                    <a:pt x="1" y="15"/>
                    <a:pt x="2" y="15"/>
                  </a:cubicBezTo>
                  <a:cubicBezTo>
                    <a:pt x="4" y="15"/>
                    <a:pt x="12" y="8"/>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7" name="Google Shape;5236;p60">
              <a:extLst>
                <a:ext uri="{FF2B5EF4-FFF2-40B4-BE49-F238E27FC236}">
                  <a16:creationId xmlns:a16="http://schemas.microsoft.com/office/drawing/2014/main" id="{BA182273-D1E4-CB83-A2BA-E7A6E03AC959}"/>
                </a:ext>
              </a:extLst>
            </p:cNvPr>
            <p:cNvSpPr/>
            <p:nvPr/>
          </p:nvSpPr>
          <p:spPr>
            <a:xfrm>
              <a:off x="6150450" y="2471150"/>
              <a:ext cx="325" cy="450"/>
            </a:xfrm>
            <a:custGeom>
              <a:avLst/>
              <a:gdLst/>
              <a:ahLst/>
              <a:cxnLst/>
              <a:rect l="l" t="t" r="r" b="b"/>
              <a:pathLst>
                <a:path w="13" h="18" extrusionOk="0">
                  <a:moveTo>
                    <a:pt x="1" y="0"/>
                  </a:moveTo>
                  <a:cubicBezTo>
                    <a:pt x="1" y="0"/>
                    <a:pt x="1" y="2"/>
                    <a:pt x="1" y="5"/>
                  </a:cubicBezTo>
                  <a:cubicBezTo>
                    <a:pt x="1" y="5"/>
                    <a:pt x="1" y="17"/>
                    <a:pt x="13" y="17"/>
                  </a:cubicBezTo>
                  <a:cubicBezTo>
                    <a:pt x="4" y="9"/>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8" name="Google Shape;5237;p60">
              <a:extLst>
                <a:ext uri="{FF2B5EF4-FFF2-40B4-BE49-F238E27FC236}">
                  <a16:creationId xmlns:a16="http://schemas.microsoft.com/office/drawing/2014/main" id="{72308A89-338C-11D5-DF5B-5A11040E1068}"/>
                </a:ext>
              </a:extLst>
            </p:cNvPr>
            <p:cNvSpPr/>
            <p:nvPr/>
          </p:nvSpPr>
          <p:spPr>
            <a:xfrm>
              <a:off x="6151950" y="2471275"/>
              <a:ext cx="25" cy="325"/>
            </a:xfrm>
            <a:custGeom>
              <a:avLst/>
              <a:gdLst/>
              <a:ahLst/>
              <a:cxnLst/>
              <a:rect l="l" t="t" r="r" b="b"/>
              <a:pathLst>
                <a:path w="1" h="13" extrusionOk="0">
                  <a:moveTo>
                    <a:pt x="0" y="12"/>
                  </a:moveTo>
                  <a:lnTo>
                    <a:pt x="0" y="12"/>
                  </a:ln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9" name="Google Shape;5238;p60">
              <a:extLst>
                <a:ext uri="{FF2B5EF4-FFF2-40B4-BE49-F238E27FC236}">
                  <a16:creationId xmlns:a16="http://schemas.microsoft.com/office/drawing/2014/main" id="{9DB39A8D-25B2-FD58-8C58-48E7EC223BBE}"/>
                </a:ext>
              </a:extLst>
            </p:cNvPr>
            <p:cNvSpPr/>
            <p:nvPr/>
          </p:nvSpPr>
          <p:spPr>
            <a:xfrm>
              <a:off x="6151800" y="2471575"/>
              <a:ext cx="175" cy="475"/>
            </a:xfrm>
            <a:custGeom>
              <a:avLst/>
              <a:gdLst/>
              <a:ahLst/>
              <a:cxnLst/>
              <a:rect l="l" t="t" r="r" b="b"/>
              <a:pathLst>
                <a:path w="7" h="19" extrusionOk="0">
                  <a:moveTo>
                    <a:pt x="6" y="0"/>
                  </a:moveTo>
                  <a:lnTo>
                    <a:pt x="6" y="0"/>
                  </a:lnTo>
                  <a:cubicBezTo>
                    <a:pt x="2" y="14"/>
                    <a:pt x="1" y="19"/>
                    <a:pt x="1" y="19"/>
                  </a:cubicBezTo>
                  <a:cubicBezTo>
                    <a:pt x="2" y="19"/>
                    <a:pt x="6" y="7"/>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0" name="Google Shape;5239;p60">
              <a:extLst>
                <a:ext uri="{FF2B5EF4-FFF2-40B4-BE49-F238E27FC236}">
                  <a16:creationId xmlns:a16="http://schemas.microsoft.com/office/drawing/2014/main" id="{68A9BE15-CCCD-ECAC-7C47-ADDA8A9C4B28}"/>
                </a:ext>
              </a:extLst>
            </p:cNvPr>
            <p:cNvSpPr/>
            <p:nvPr/>
          </p:nvSpPr>
          <p:spPr>
            <a:xfrm>
              <a:off x="6149275" y="2472575"/>
              <a:ext cx="1100" cy="4675"/>
            </a:xfrm>
            <a:custGeom>
              <a:avLst/>
              <a:gdLst/>
              <a:ahLst/>
              <a:cxnLst/>
              <a:rect l="l" t="t" r="r" b="b"/>
              <a:pathLst>
                <a:path w="44" h="187" extrusionOk="0">
                  <a:moveTo>
                    <a:pt x="23" y="1"/>
                  </a:moveTo>
                  <a:cubicBezTo>
                    <a:pt x="19" y="1"/>
                    <a:pt x="11" y="10"/>
                    <a:pt x="0" y="32"/>
                  </a:cubicBezTo>
                  <a:cubicBezTo>
                    <a:pt x="14" y="73"/>
                    <a:pt x="20" y="91"/>
                    <a:pt x="18" y="91"/>
                  </a:cubicBezTo>
                  <a:cubicBezTo>
                    <a:pt x="16" y="91"/>
                    <a:pt x="10" y="82"/>
                    <a:pt x="0" y="67"/>
                  </a:cubicBezTo>
                  <a:cubicBezTo>
                    <a:pt x="0" y="103"/>
                    <a:pt x="0" y="139"/>
                    <a:pt x="0" y="174"/>
                  </a:cubicBezTo>
                  <a:cubicBezTo>
                    <a:pt x="5" y="159"/>
                    <a:pt x="8" y="153"/>
                    <a:pt x="10" y="153"/>
                  </a:cubicBezTo>
                  <a:cubicBezTo>
                    <a:pt x="12" y="153"/>
                    <a:pt x="12" y="166"/>
                    <a:pt x="12" y="186"/>
                  </a:cubicBezTo>
                  <a:cubicBezTo>
                    <a:pt x="12" y="177"/>
                    <a:pt x="44" y="1"/>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1" name="Google Shape;5240;p60">
              <a:extLst>
                <a:ext uri="{FF2B5EF4-FFF2-40B4-BE49-F238E27FC236}">
                  <a16:creationId xmlns:a16="http://schemas.microsoft.com/office/drawing/2014/main" id="{D56E39E5-B56D-043B-089A-DDD2B1018994}"/>
                </a:ext>
              </a:extLst>
            </p:cNvPr>
            <p:cNvSpPr/>
            <p:nvPr/>
          </p:nvSpPr>
          <p:spPr>
            <a:xfrm>
              <a:off x="6149575" y="2471600"/>
              <a:ext cx="675" cy="575"/>
            </a:xfrm>
            <a:custGeom>
              <a:avLst/>
              <a:gdLst/>
              <a:ahLst/>
              <a:cxnLst/>
              <a:rect l="l" t="t" r="r" b="b"/>
              <a:pathLst>
                <a:path w="27" h="23" extrusionOk="0">
                  <a:moveTo>
                    <a:pt x="16" y="0"/>
                  </a:moveTo>
                  <a:cubicBezTo>
                    <a:pt x="10" y="0"/>
                    <a:pt x="0" y="7"/>
                    <a:pt x="0" y="23"/>
                  </a:cubicBezTo>
                  <a:cubicBezTo>
                    <a:pt x="26" y="10"/>
                    <a:pt x="24"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2" name="Google Shape;5241;p60">
              <a:extLst>
                <a:ext uri="{FF2B5EF4-FFF2-40B4-BE49-F238E27FC236}">
                  <a16:creationId xmlns:a16="http://schemas.microsoft.com/office/drawing/2014/main" id="{F920B687-B824-380A-B240-1C129325B03E}"/>
                </a:ext>
              </a:extLst>
            </p:cNvPr>
            <p:cNvSpPr/>
            <p:nvPr/>
          </p:nvSpPr>
          <p:spPr>
            <a:xfrm>
              <a:off x="6149875" y="2470975"/>
              <a:ext cx="1500" cy="3000"/>
            </a:xfrm>
            <a:custGeom>
              <a:avLst/>
              <a:gdLst/>
              <a:ahLst/>
              <a:cxnLst/>
              <a:rect l="l" t="t" r="r" b="b"/>
              <a:pathLst>
                <a:path w="60" h="120" extrusionOk="0">
                  <a:moveTo>
                    <a:pt x="36" y="24"/>
                  </a:moveTo>
                  <a:cubicBezTo>
                    <a:pt x="36" y="72"/>
                    <a:pt x="0" y="0"/>
                    <a:pt x="36" y="119"/>
                  </a:cubicBezTo>
                  <a:cubicBezTo>
                    <a:pt x="60" y="119"/>
                    <a:pt x="36" y="24"/>
                    <a:pt x="36"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3" name="Google Shape;5242;p60">
              <a:extLst>
                <a:ext uri="{FF2B5EF4-FFF2-40B4-BE49-F238E27FC236}">
                  <a16:creationId xmlns:a16="http://schemas.microsoft.com/office/drawing/2014/main" id="{0A3E74BA-12EC-53F1-4000-9718B7E540DF}"/>
                </a:ext>
              </a:extLst>
            </p:cNvPr>
            <p:cNvSpPr/>
            <p:nvPr/>
          </p:nvSpPr>
          <p:spPr>
            <a:xfrm>
              <a:off x="6153050" y="2473050"/>
              <a:ext cx="1300" cy="2250"/>
            </a:xfrm>
            <a:custGeom>
              <a:avLst/>
              <a:gdLst/>
              <a:ahLst/>
              <a:cxnLst/>
              <a:rect l="l" t="t" r="r" b="b"/>
              <a:pathLst>
                <a:path w="52" h="90" extrusionOk="0">
                  <a:moveTo>
                    <a:pt x="1" y="1"/>
                  </a:moveTo>
                  <a:lnTo>
                    <a:pt x="1" y="1"/>
                  </a:lnTo>
                  <a:cubicBezTo>
                    <a:pt x="1" y="1"/>
                    <a:pt x="7" y="21"/>
                    <a:pt x="28" y="84"/>
                  </a:cubicBezTo>
                  <a:cubicBezTo>
                    <a:pt x="28" y="84"/>
                    <a:pt x="40" y="90"/>
                    <a:pt x="46" y="90"/>
                  </a:cubicBezTo>
                  <a:cubicBezTo>
                    <a:pt x="52" y="90"/>
                    <a:pt x="52" y="84"/>
                    <a:pt x="28" y="60"/>
                  </a:cubicBezTo>
                  <a:cubicBezTo>
                    <a:pt x="28" y="61"/>
                    <a:pt x="28" y="61"/>
                    <a:pt x="28" y="61"/>
                  </a:cubicBezTo>
                  <a:cubicBezTo>
                    <a:pt x="25" y="61"/>
                    <a:pt x="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4" name="Google Shape;5243;p60">
              <a:extLst>
                <a:ext uri="{FF2B5EF4-FFF2-40B4-BE49-F238E27FC236}">
                  <a16:creationId xmlns:a16="http://schemas.microsoft.com/office/drawing/2014/main" id="{774F5C42-2A19-A72E-742D-EB86FD943438}"/>
                </a:ext>
              </a:extLst>
            </p:cNvPr>
            <p:cNvSpPr/>
            <p:nvPr/>
          </p:nvSpPr>
          <p:spPr>
            <a:xfrm>
              <a:off x="6152075" y="2473950"/>
              <a:ext cx="200" cy="800"/>
            </a:xfrm>
            <a:custGeom>
              <a:avLst/>
              <a:gdLst/>
              <a:ahLst/>
              <a:cxnLst/>
              <a:rect l="l" t="t" r="r" b="b"/>
              <a:pathLst>
                <a:path w="8" h="32" extrusionOk="0">
                  <a:moveTo>
                    <a:pt x="7" y="0"/>
                  </a:moveTo>
                  <a:lnTo>
                    <a:pt x="7" y="0"/>
                  </a:lnTo>
                  <a:cubicBezTo>
                    <a:pt x="1" y="19"/>
                    <a:pt x="1" y="32"/>
                    <a:pt x="3" y="32"/>
                  </a:cubicBezTo>
                  <a:cubicBezTo>
                    <a:pt x="5" y="32"/>
                    <a:pt x="7" y="22"/>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5" name="Google Shape;5244;p60">
              <a:extLst>
                <a:ext uri="{FF2B5EF4-FFF2-40B4-BE49-F238E27FC236}">
                  <a16:creationId xmlns:a16="http://schemas.microsoft.com/office/drawing/2014/main" id="{8E2073DA-B2ED-2269-437F-AC47C2C62427}"/>
                </a:ext>
              </a:extLst>
            </p:cNvPr>
            <p:cNvSpPr/>
            <p:nvPr/>
          </p:nvSpPr>
          <p:spPr>
            <a:xfrm>
              <a:off x="6149275" y="2470975"/>
              <a:ext cx="25" cy="1500"/>
            </a:xfrm>
            <a:custGeom>
              <a:avLst/>
              <a:gdLst/>
              <a:ahLst/>
              <a:cxnLst/>
              <a:rect l="l" t="t" r="r" b="b"/>
              <a:pathLst>
                <a:path w="1" h="60" extrusionOk="0">
                  <a:moveTo>
                    <a:pt x="0" y="0"/>
                  </a:moveTo>
                  <a:cubicBezTo>
                    <a:pt x="0" y="48"/>
                    <a:pt x="0"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6" name="Google Shape;5245;p60">
              <a:extLst>
                <a:ext uri="{FF2B5EF4-FFF2-40B4-BE49-F238E27FC236}">
                  <a16:creationId xmlns:a16="http://schemas.microsoft.com/office/drawing/2014/main" id="{5FE3EDAE-410E-276E-49A4-A47D0A6C8C72}"/>
                </a:ext>
              </a:extLst>
            </p:cNvPr>
            <p:cNvSpPr/>
            <p:nvPr/>
          </p:nvSpPr>
          <p:spPr>
            <a:xfrm>
              <a:off x="6148675" y="2471275"/>
              <a:ext cx="25" cy="325"/>
            </a:xfrm>
            <a:custGeom>
              <a:avLst/>
              <a:gdLst/>
              <a:ahLst/>
              <a:cxnLst/>
              <a:rect l="l" t="t" r="r" b="b"/>
              <a:pathLst>
                <a:path w="1" h="13" extrusionOk="0">
                  <a:moveTo>
                    <a:pt x="0" y="12"/>
                  </a:moveTo>
                  <a:cubicBezTo>
                    <a:pt x="0" y="12"/>
                    <a:pt x="0" y="0"/>
                    <a:pt x="0" y="0"/>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7" name="Google Shape;5246;p60">
              <a:extLst>
                <a:ext uri="{FF2B5EF4-FFF2-40B4-BE49-F238E27FC236}">
                  <a16:creationId xmlns:a16="http://schemas.microsoft.com/office/drawing/2014/main" id="{948A57E7-96A4-E044-9996-F1FF39CD69AC}"/>
                </a:ext>
              </a:extLst>
            </p:cNvPr>
            <p:cNvSpPr/>
            <p:nvPr/>
          </p:nvSpPr>
          <p:spPr>
            <a:xfrm>
              <a:off x="6148675" y="2471575"/>
              <a:ext cx="25" cy="300"/>
            </a:xfrm>
            <a:custGeom>
              <a:avLst/>
              <a:gdLst/>
              <a:ahLst/>
              <a:cxnLst/>
              <a:rect l="l" t="t" r="r" b="b"/>
              <a:pathLst>
                <a:path w="1" h="12" extrusionOk="0">
                  <a:moveTo>
                    <a:pt x="0" y="0"/>
                  </a:moveTo>
                  <a:cubicBezTo>
                    <a:pt x="0" y="12"/>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8" name="Google Shape;5247;p60">
              <a:extLst>
                <a:ext uri="{FF2B5EF4-FFF2-40B4-BE49-F238E27FC236}">
                  <a16:creationId xmlns:a16="http://schemas.microsoft.com/office/drawing/2014/main" id="{EB54D5AA-987B-0892-0FD1-216F9A625611}"/>
                </a:ext>
              </a:extLst>
            </p:cNvPr>
            <p:cNvSpPr/>
            <p:nvPr/>
          </p:nvSpPr>
          <p:spPr>
            <a:xfrm>
              <a:off x="6133300" y="2472575"/>
              <a:ext cx="525" cy="1100"/>
            </a:xfrm>
            <a:custGeom>
              <a:avLst/>
              <a:gdLst/>
              <a:ahLst/>
              <a:cxnLst/>
              <a:rect l="l" t="t" r="r" b="b"/>
              <a:pathLst>
                <a:path w="21" h="44" extrusionOk="0">
                  <a:moveTo>
                    <a:pt x="1" y="1"/>
                  </a:moveTo>
                  <a:lnTo>
                    <a:pt x="1" y="1"/>
                  </a:lnTo>
                  <a:cubicBezTo>
                    <a:pt x="1" y="1"/>
                    <a:pt x="13" y="29"/>
                    <a:pt x="20" y="43"/>
                  </a:cubicBezTo>
                  <a:cubicBezTo>
                    <a:pt x="6" y="1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9" name="Google Shape;5248;p60">
              <a:extLst>
                <a:ext uri="{FF2B5EF4-FFF2-40B4-BE49-F238E27FC236}">
                  <a16:creationId xmlns:a16="http://schemas.microsoft.com/office/drawing/2014/main" id="{08E84996-B783-38FB-85DA-5AFC4E9AA08B}"/>
                </a:ext>
              </a:extLst>
            </p:cNvPr>
            <p:cNvSpPr/>
            <p:nvPr/>
          </p:nvSpPr>
          <p:spPr>
            <a:xfrm>
              <a:off x="6123825" y="2478625"/>
              <a:ext cx="275" cy="800"/>
            </a:xfrm>
            <a:custGeom>
              <a:avLst/>
              <a:gdLst/>
              <a:ahLst/>
              <a:cxnLst/>
              <a:rect l="l" t="t" r="r" b="b"/>
              <a:pathLst>
                <a:path w="11" h="32" extrusionOk="0">
                  <a:moveTo>
                    <a:pt x="9" y="1"/>
                  </a:moveTo>
                  <a:cubicBezTo>
                    <a:pt x="8" y="1"/>
                    <a:pt x="1" y="32"/>
                    <a:pt x="3" y="32"/>
                  </a:cubicBezTo>
                  <a:cubicBezTo>
                    <a:pt x="4" y="32"/>
                    <a:pt x="5" y="30"/>
                    <a:pt x="6" y="28"/>
                  </a:cubicBezTo>
                  <a:cubicBezTo>
                    <a:pt x="10" y="7"/>
                    <a:pt x="10"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0" name="Google Shape;5249;p60">
              <a:extLst>
                <a:ext uri="{FF2B5EF4-FFF2-40B4-BE49-F238E27FC236}">
                  <a16:creationId xmlns:a16="http://schemas.microsoft.com/office/drawing/2014/main" id="{01B3F819-1290-FB3F-1FEF-9A7B1B3E89C4}"/>
                </a:ext>
              </a:extLst>
            </p:cNvPr>
            <p:cNvSpPr/>
            <p:nvPr/>
          </p:nvSpPr>
          <p:spPr>
            <a:xfrm>
              <a:off x="6146300" y="2471650"/>
              <a:ext cx="325" cy="225"/>
            </a:xfrm>
            <a:custGeom>
              <a:avLst/>
              <a:gdLst/>
              <a:ahLst/>
              <a:cxnLst/>
              <a:rect l="l" t="t" r="r" b="b"/>
              <a:pathLst>
                <a:path w="13" h="9" extrusionOk="0">
                  <a:moveTo>
                    <a:pt x="11" y="0"/>
                  </a:moveTo>
                  <a:cubicBezTo>
                    <a:pt x="9" y="0"/>
                    <a:pt x="6" y="3"/>
                    <a:pt x="0" y="9"/>
                  </a:cubicBezTo>
                  <a:lnTo>
                    <a:pt x="12" y="9"/>
                  </a:lnTo>
                  <a:cubicBezTo>
                    <a:pt x="12" y="3"/>
                    <a:pt x="12" y="0"/>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1" name="Google Shape;5250;p60">
              <a:extLst>
                <a:ext uri="{FF2B5EF4-FFF2-40B4-BE49-F238E27FC236}">
                  <a16:creationId xmlns:a16="http://schemas.microsoft.com/office/drawing/2014/main" id="{5F1196AC-EE4D-609D-F9F2-285C4F878FC1}"/>
                </a:ext>
              </a:extLst>
            </p:cNvPr>
            <p:cNvSpPr/>
            <p:nvPr/>
          </p:nvSpPr>
          <p:spPr>
            <a:xfrm>
              <a:off x="6100150" y="2483775"/>
              <a:ext cx="25" cy="325"/>
            </a:xfrm>
            <a:custGeom>
              <a:avLst/>
              <a:gdLst/>
              <a:ahLst/>
              <a:cxnLst/>
              <a:rect l="l" t="t" r="r" b="b"/>
              <a:pathLst>
                <a:path w="1" h="13" extrusionOk="0">
                  <a:moveTo>
                    <a:pt x="1" y="12"/>
                  </a:moveTo>
                  <a:lnTo>
                    <a:pt x="1" y="0"/>
                  </a:lnTo>
                  <a:cubicBezTo>
                    <a:pt x="1" y="12"/>
                    <a:pt x="1" y="12"/>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2" name="Google Shape;5251;p60">
              <a:extLst>
                <a:ext uri="{FF2B5EF4-FFF2-40B4-BE49-F238E27FC236}">
                  <a16:creationId xmlns:a16="http://schemas.microsoft.com/office/drawing/2014/main" id="{2E32182E-FB0E-52EC-E691-64A30ECB629F}"/>
                </a:ext>
              </a:extLst>
            </p:cNvPr>
            <p:cNvSpPr/>
            <p:nvPr/>
          </p:nvSpPr>
          <p:spPr>
            <a:xfrm>
              <a:off x="6130825" y="2479600"/>
              <a:ext cx="600" cy="3000"/>
            </a:xfrm>
            <a:custGeom>
              <a:avLst/>
              <a:gdLst/>
              <a:ahLst/>
              <a:cxnLst/>
              <a:rect l="l" t="t" r="r" b="b"/>
              <a:pathLst>
                <a:path w="24" h="120" extrusionOk="0">
                  <a:moveTo>
                    <a:pt x="0" y="1"/>
                  </a:moveTo>
                  <a:cubicBezTo>
                    <a:pt x="0" y="48"/>
                    <a:pt x="0" y="84"/>
                    <a:pt x="0" y="120"/>
                  </a:cubicBezTo>
                  <a:cubicBezTo>
                    <a:pt x="0" y="84"/>
                    <a:pt x="24"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3" name="Google Shape;5252;p60">
              <a:extLst>
                <a:ext uri="{FF2B5EF4-FFF2-40B4-BE49-F238E27FC236}">
                  <a16:creationId xmlns:a16="http://schemas.microsoft.com/office/drawing/2014/main" id="{BC1C9CE7-64AF-2DF3-27CD-0E38E1DF0D3B}"/>
                </a:ext>
              </a:extLst>
            </p:cNvPr>
            <p:cNvSpPr/>
            <p:nvPr/>
          </p:nvSpPr>
          <p:spPr>
            <a:xfrm>
              <a:off x="6097775" y="2485550"/>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4" name="Google Shape;5253;p60">
              <a:extLst>
                <a:ext uri="{FF2B5EF4-FFF2-40B4-BE49-F238E27FC236}">
                  <a16:creationId xmlns:a16="http://schemas.microsoft.com/office/drawing/2014/main" id="{AA7BAA0D-A955-EA9C-5D94-F18300CDF8BE}"/>
                </a:ext>
              </a:extLst>
            </p:cNvPr>
            <p:cNvSpPr/>
            <p:nvPr/>
          </p:nvSpPr>
          <p:spPr>
            <a:xfrm>
              <a:off x="6144800" y="2472450"/>
              <a:ext cx="25" cy="325"/>
            </a:xfrm>
            <a:custGeom>
              <a:avLst/>
              <a:gdLst/>
              <a:ahLst/>
              <a:cxnLst/>
              <a:rect l="l" t="t" r="r" b="b"/>
              <a:pathLst>
                <a:path w="1" h="13" extrusionOk="0">
                  <a:moveTo>
                    <a:pt x="1" y="13"/>
                  </a:moveTo>
                  <a:cubicBezTo>
                    <a:pt x="1" y="1"/>
                    <a:pt x="1" y="1"/>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5" name="Google Shape;5254;p60">
              <a:extLst>
                <a:ext uri="{FF2B5EF4-FFF2-40B4-BE49-F238E27FC236}">
                  <a16:creationId xmlns:a16="http://schemas.microsoft.com/office/drawing/2014/main" id="{49D231FB-6586-A82D-49B7-B6F2B7B80604}"/>
                </a:ext>
              </a:extLst>
            </p:cNvPr>
            <p:cNvSpPr/>
            <p:nvPr/>
          </p:nvSpPr>
          <p:spPr>
            <a:xfrm>
              <a:off x="6082000" y="2471275"/>
              <a:ext cx="66400" cy="16100"/>
            </a:xfrm>
            <a:custGeom>
              <a:avLst/>
              <a:gdLst/>
              <a:ahLst/>
              <a:cxnLst/>
              <a:rect l="l" t="t" r="r" b="b"/>
              <a:pathLst>
                <a:path w="2656" h="644" extrusionOk="0">
                  <a:moveTo>
                    <a:pt x="1965" y="155"/>
                  </a:moveTo>
                  <a:lnTo>
                    <a:pt x="1965" y="155"/>
                  </a:lnTo>
                  <a:cubicBezTo>
                    <a:pt x="1962" y="155"/>
                    <a:pt x="1963" y="158"/>
                    <a:pt x="1965" y="163"/>
                  </a:cubicBezTo>
                  <a:lnTo>
                    <a:pt x="1965" y="163"/>
                  </a:lnTo>
                  <a:cubicBezTo>
                    <a:pt x="1965" y="160"/>
                    <a:pt x="1965" y="157"/>
                    <a:pt x="1965" y="155"/>
                  </a:cubicBezTo>
                  <a:close/>
                  <a:moveTo>
                    <a:pt x="715" y="262"/>
                  </a:moveTo>
                  <a:lnTo>
                    <a:pt x="715" y="262"/>
                  </a:lnTo>
                  <a:cubicBezTo>
                    <a:pt x="714" y="262"/>
                    <a:pt x="714" y="262"/>
                    <a:pt x="715" y="262"/>
                  </a:cubicBezTo>
                  <a:lnTo>
                    <a:pt x="715" y="262"/>
                  </a:lnTo>
                  <a:cubicBezTo>
                    <a:pt x="715" y="262"/>
                    <a:pt x="715" y="262"/>
                    <a:pt x="715" y="262"/>
                  </a:cubicBezTo>
                  <a:close/>
                  <a:moveTo>
                    <a:pt x="1704" y="372"/>
                  </a:moveTo>
                  <a:cubicBezTo>
                    <a:pt x="1706" y="372"/>
                    <a:pt x="1709" y="375"/>
                    <a:pt x="1715" y="381"/>
                  </a:cubicBezTo>
                  <a:cubicBezTo>
                    <a:pt x="1715" y="387"/>
                    <a:pt x="1712" y="390"/>
                    <a:pt x="1709" y="390"/>
                  </a:cubicBezTo>
                  <a:cubicBezTo>
                    <a:pt x="1706" y="390"/>
                    <a:pt x="1703" y="387"/>
                    <a:pt x="1703" y="381"/>
                  </a:cubicBezTo>
                  <a:cubicBezTo>
                    <a:pt x="1703" y="375"/>
                    <a:pt x="1703" y="372"/>
                    <a:pt x="1704" y="372"/>
                  </a:cubicBezTo>
                  <a:close/>
                  <a:moveTo>
                    <a:pt x="2219" y="404"/>
                  </a:moveTo>
                  <a:cubicBezTo>
                    <a:pt x="2214" y="409"/>
                    <a:pt x="2212" y="414"/>
                    <a:pt x="2215" y="417"/>
                  </a:cubicBezTo>
                  <a:cubicBezTo>
                    <a:pt x="2217" y="412"/>
                    <a:pt x="2218" y="408"/>
                    <a:pt x="2219" y="404"/>
                  </a:cubicBezTo>
                  <a:close/>
                  <a:moveTo>
                    <a:pt x="2256" y="402"/>
                  </a:moveTo>
                  <a:lnTo>
                    <a:pt x="2256" y="402"/>
                  </a:lnTo>
                  <a:cubicBezTo>
                    <a:pt x="2258" y="411"/>
                    <a:pt x="2260" y="420"/>
                    <a:pt x="2263" y="429"/>
                  </a:cubicBezTo>
                  <a:cubicBezTo>
                    <a:pt x="2263" y="416"/>
                    <a:pt x="2260" y="408"/>
                    <a:pt x="2256" y="402"/>
                  </a:cubicBezTo>
                  <a:close/>
                  <a:moveTo>
                    <a:pt x="2584" y="0"/>
                  </a:moveTo>
                  <a:cubicBezTo>
                    <a:pt x="2596" y="36"/>
                    <a:pt x="2572" y="84"/>
                    <a:pt x="2560" y="107"/>
                  </a:cubicBezTo>
                  <a:cubicBezTo>
                    <a:pt x="2560" y="89"/>
                    <a:pt x="2560" y="81"/>
                    <a:pt x="2559" y="81"/>
                  </a:cubicBezTo>
                  <a:cubicBezTo>
                    <a:pt x="2557" y="81"/>
                    <a:pt x="2554" y="89"/>
                    <a:pt x="2548" y="107"/>
                  </a:cubicBezTo>
                  <a:cubicBezTo>
                    <a:pt x="2543" y="52"/>
                    <a:pt x="2479" y="28"/>
                    <a:pt x="2409" y="28"/>
                  </a:cubicBezTo>
                  <a:cubicBezTo>
                    <a:pt x="2327" y="28"/>
                    <a:pt x="2236" y="61"/>
                    <a:pt x="2216" y="117"/>
                  </a:cubicBezTo>
                  <a:lnTo>
                    <a:pt x="2216" y="117"/>
                  </a:lnTo>
                  <a:cubicBezTo>
                    <a:pt x="2217" y="107"/>
                    <a:pt x="2186" y="107"/>
                    <a:pt x="2152" y="107"/>
                  </a:cubicBezTo>
                  <a:cubicBezTo>
                    <a:pt x="2117" y="107"/>
                    <a:pt x="2078" y="107"/>
                    <a:pt x="2072" y="95"/>
                  </a:cubicBezTo>
                  <a:lnTo>
                    <a:pt x="2072" y="95"/>
                  </a:lnTo>
                  <a:cubicBezTo>
                    <a:pt x="2079" y="113"/>
                    <a:pt x="2081" y="119"/>
                    <a:pt x="2080" y="119"/>
                  </a:cubicBezTo>
                  <a:cubicBezTo>
                    <a:pt x="2078" y="119"/>
                    <a:pt x="2060" y="84"/>
                    <a:pt x="2060" y="84"/>
                  </a:cubicBezTo>
                  <a:cubicBezTo>
                    <a:pt x="2048" y="107"/>
                    <a:pt x="2048" y="131"/>
                    <a:pt x="2048" y="155"/>
                  </a:cubicBezTo>
                  <a:cubicBezTo>
                    <a:pt x="2036" y="143"/>
                    <a:pt x="2036" y="131"/>
                    <a:pt x="2024" y="119"/>
                  </a:cubicBezTo>
                  <a:cubicBezTo>
                    <a:pt x="2001" y="143"/>
                    <a:pt x="2001" y="166"/>
                    <a:pt x="1989" y="201"/>
                  </a:cubicBezTo>
                  <a:lnTo>
                    <a:pt x="1989" y="201"/>
                  </a:lnTo>
                  <a:cubicBezTo>
                    <a:pt x="1984" y="194"/>
                    <a:pt x="1970" y="174"/>
                    <a:pt x="1965" y="163"/>
                  </a:cubicBezTo>
                  <a:lnTo>
                    <a:pt x="1965" y="163"/>
                  </a:lnTo>
                  <a:cubicBezTo>
                    <a:pt x="1965" y="176"/>
                    <a:pt x="1963" y="195"/>
                    <a:pt x="1953" y="214"/>
                  </a:cubicBezTo>
                  <a:cubicBezTo>
                    <a:pt x="1965" y="286"/>
                    <a:pt x="1977" y="357"/>
                    <a:pt x="1965" y="429"/>
                  </a:cubicBezTo>
                  <a:cubicBezTo>
                    <a:pt x="1970" y="433"/>
                    <a:pt x="1973" y="435"/>
                    <a:pt x="1976" y="435"/>
                  </a:cubicBezTo>
                  <a:cubicBezTo>
                    <a:pt x="1995" y="435"/>
                    <a:pt x="1977" y="346"/>
                    <a:pt x="1977" y="345"/>
                  </a:cubicBezTo>
                  <a:lnTo>
                    <a:pt x="1977" y="345"/>
                  </a:lnTo>
                  <a:cubicBezTo>
                    <a:pt x="1989" y="369"/>
                    <a:pt x="2001" y="393"/>
                    <a:pt x="2013" y="417"/>
                  </a:cubicBezTo>
                  <a:cubicBezTo>
                    <a:pt x="2001" y="393"/>
                    <a:pt x="2001" y="357"/>
                    <a:pt x="2013" y="322"/>
                  </a:cubicBezTo>
                  <a:cubicBezTo>
                    <a:pt x="2013" y="357"/>
                    <a:pt x="2024" y="393"/>
                    <a:pt x="2024" y="417"/>
                  </a:cubicBezTo>
                  <a:cubicBezTo>
                    <a:pt x="2024" y="393"/>
                    <a:pt x="2024" y="357"/>
                    <a:pt x="2036" y="334"/>
                  </a:cubicBezTo>
                  <a:cubicBezTo>
                    <a:pt x="2036" y="369"/>
                    <a:pt x="2048" y="393"/>
                    <a:pt x="2048" y="429"/>
                  </a:cubicBezTo>
                  <a:cubicBezTo>
                    <a:pt x="2048" y="429"/>
                    <a:pt x="2048" y="429"/>
                    <a:pt x="2048" y="429"/>
                  </a:cubicBezTo>
                  <a:cubicBezTo>
                    <a:pt x="2052" y="429"/>
                    <a:pt x="2096" y="286"/>
                    <a:pt x="2096" y="286"/>
                  </a:cubicBezTo>
                  <a:cubicBezTo>
                    <a:pt x="2096" y="322"/>
                    <a:pt x="2108" y="357"/>
                    <a:pt x="2120" y="393"/>
                  </a:cubicBezTo>
                  <a:cubicBezTo>
                    <a:pt x="2120" y="322"/>
                    <a:pt x="2120" y="238"/>
                    <a:pt x="2144" y="155"/>
                  </a:cubicBezTo>
                  <a:cubicBezTo>
                    <a:pt x="2144" y="173"/>
                    <a:pt x="2147" y="182"/>
                    <a:pt x="2149" y="182"/>
                  </a:cubicBezTo>
                  <a:cubicBezTo>
                    <a:pt x="2152" y="182"/>
                    <a:pt x="2155" y="173"/>
                    <a:pt x="2155" y="155"/>
                  </a:cubicBezTo>
                  <a:lnTo>
                    <a:pt x="2155" y="155"/>
                  </a:lnTo>
                  <a:cubicBezTo>
                    <a:pt x="2155" y="255"/>
                    <a:pt x="2135" y="341"/>
                    <a:pt x="2151" y="413"/>
                  </a:cubicBezTo>
                  <a:lnTo>
                    <a:pt x="2151" y="413"/>
                  </a:lnTo>
                  <a:cubicBezTo>
                    <a:pt x="2149" y="375"/>
                    <a:pt x="2162" y="339"/>
                    <a:pt x="2191" y="310"/>
                  </a:cubicBezTo>
                  <a:cubicBezTo>
                    <a:pt x="2191" y="345"/>
                    <a:pt x="2191" y="369"/>
                    <a:pt x="2191" y="405"/>
                  </a:cubicBezTo>
                  <a:cubicBezTo>
                    <a:pt x="2202" y="394"/>
                    <a:pt x="2210" y="388"/>
                    <a:pt x="2215" y="388"/>
                  </a:cubicBezTo>
                  <a:cubicBezTo>
                    <a:pt x="2219" y="388"/>
                    <a:pt x="2221" y="393"/>
                    <a:pt x="2219" y="404"/>
                  </a:cubicBezTo>
                  <a:lnTo>
                    <a:pt x="2219" y="404"/>
                  </a:lnTo>
                  <a:cubicBezTo>
                    <a:pt x="2224" y="399"/>
                    <a:pt x="2232" y="395"/>
                    <a:pt x="2240" y="395"/>
                  </a:cubicBezTo>
                  <a:cubicBezTo>
                    <a:pt x="2246" y="395"/>
                    <a:pt x="2252" y="397"/>
                    <a:pt x="2256" y="402"/>
                  </a:cubicBezTo>
                  <a:lnTo>
                    <a:pt x="2256" y="402"/>
                  </a:lnTo>
                  <a:cubicBezTo>
                    <a:pt x="2237" y="324"/>
                    <a:pt x="2228" y="230"/>
                    <a:pt x="2239" y="155"/>
                  </a:cubicBezTo>
                  <a:lnTo>
                    <a:pt x="2239" y="155"/>
                  </a:lnTo>
                  <a:cubicBezTo>
                    <a:pt x="2286" y="250"/>
                    <a:pt x="2251" y="262"/>
                    <a:pt x="2286" y="369"/>
                  </a:cubicBezTo>
                  <a:cubicBezTo>
                    <a:pt x="2286" y="345"/>
                    <a:pt x="2286" y="334"/>
                    <a:pt x="2288" y="334"/>
                  </a:cubicBezTo>
                  <a:cubicBezTo>
                    <a:pt x="2289" y="334"/>
                    <a:pt x="2292" y="345"/>
                    <a:pt x="2298" y="369"/>
                  </a:cubicBezTo>
                  <a:cubicBezTo>
                    <a:pt x="2298" y="345"/>
                    <a:pt x="2322" y="250"/>
                    <a:pt x="2346" y="214"/>
                  </a:cubicBezTo>
                  <a:cubicBezTo>
                    <a:pt x="2346" y="274"/>
                    <a:pt x="2417" y="298"/>
                    <a:pt x="2441" y="345"/>
                  </a:cubicBezTo>
                  <a:cubicBezTo>
                    <a:pt x="2429" y="286"/>
                    <a:pt x="2405" y="214"/>
                    <a:pt x="2453" y="143"/>
                  </a:cubicBezTo>
                  <a:cubicBezTo>
                    <a:pt x="2465" y="143"/>
                    <a:pt x="2465" y="155"/>
                    <a:pt x="2465" y="167"/>
                  </a:cubicBezTo>
                  <a:cubicBezTo>
                    <a:pt x="2477" y="143"/>
                    <a:pt x="2501" y="119"/>
                    <a:pt x="2525" y="107"/>
                  </a:cubicBezTo>
                  <a:cubicBezTo>
                    <a:pt x="2565" y="208"/>
                    <a:pt x="2571" y="236"/>
                    <a:pt x="2563" y="236"/>
                  </a:cubicBezTo>
                  <a:cubicBezTo>
                    <a:pt x="2553" y="236"/>
                    <a:pt x="2519" y="190"/>
                    <a:pt x="2504" y="190"/>
                  </a:cubicBezTo>
                  <a:cubicBezTo>
                    <a:pt x="2503" y="190"/>
                    <a:pt x="2502" y="190"/>
                    <a:pt x="2501" y="191"/>
                  </a:cubicBezTo>
                  <a:cubicBezTo>
                    <a:pt x="2525" y="203"/>
                    <a:pt x="2513" y="214"/>
                    <a:pt x="2489" y="214"/>
                  </a:cubicBezTo>
                  <a:cubicBezTo>
                    <a:pt x="2525" y="226"/>
                    <a:pt x="2548" y="238"/>
                    <a:pt x="2584" y="250"/>
                  </a:cubicBezTo>
                  <a:cubicBezTo>
                    <a:pt x="2584" y="239"/>
                    <a:pt x="2584" y="102"/>
                    <a:pt x="2610" y="102"/>
                  </a:cubicBezTo>
                  <a:cubicBezTo>
                    <a:pt x="2613" y="102"/>
                    <a:pt x="2616" y="104"/>
                    <a:pt x="2620" y="107"/>
                  </a:cubicBezTo>
                  <a:cubicBezTo>
                    <a:pt x="2609" y="118"/>
                    <a:pt x="2627" y="157"/>
                    <a:pt x="2631" y="157"/>
                  </a:cubicBezTo>
                  <a:cubicBezTo>
                    <a:pt x="2631" y="157"/>
                    <a:pt x="2632" y="156"/>
                    <a:pt x="2632" y="155"/>
                  </a:cubicBezTo>
                  <a:cubicBezTo>
                    <a:pt x="2608" y="143"/>
                    <a:pt x="2656" y="48"/>
                    <a:pt x="2644" y="12"/>
                  </a:cubicBezTo>
                  <a:lnTo>
                    <a:pt x="2644" y="12"/>
                  </a:lnTo>
                  <a:cubicBezTo>
                    <a:pt x="2632" y="24"/>
                    <a:pt x="2632" y="48"/>
                    <a:pt x="2632" y="72"/>
                  </a:cubicBezTo>
                  <a:cubicBezTo>
                    <a:pt x="2620" y="48"/>
                    <a:pt x="2608" y="24"/>
                    <a:pt x="2584" y="0"/>
                  </a:cubicBezTo>
                  <a:close/>
                  <a:moveTo>
                    <a:pt x="1764" y="451"/>
                  </a:moveTo>
                  <a:lnTo>
                    <a:pt x="1764" y="451"/>
                  </a:lnTo>
                  <a:cubicBezTo>
                    <a:pt x="1763" y="455"/>
                    <a:pt x="1763" y="459"/>
                    <a:pt x="1763" y="465"/>
                  </a:cubicBezTo>
                  <a:cubicBezTo>
                    <a:pt x="1763" y="459"/>
                    <a:pt x="1764" y="455"/>
                    <a:pt x="1764" y="451"/>
                  </a:cubicBezTo>
                  <a:close/>
                  <a:moveTo>
                    <a:pt x="2191" y="381"/>
                  </a:moveTo>
                  <a:lnTo>
                    <a:pt x="2191" y="381"/>
                  </a:lnTo>
                  <a:cubicBezTo>
                    <a:pt x="2180" y="403"/>
                    <a:pt x="2169" y="415"/>
                    <a:pt x="2158" y="436"/>
                  </a:cubicBezTo>
                  <a:lnTo>
                    <a:pt x="2158" y="436"/>
                  </a:lnTo>
                  <a:cubicBezTo>
                    <a:pt x="2155" y="428"/>
                    <a:pt x="2153" y="421"/>
                    <a:pt x="2151" y="413"/>
                  </a:cubicBezTo>
                  <a:lnTo>
                    <a:pt x="2151" y="413"/>
                  </a:lnTo>
                  <a:cubicBezTo>
                    <a:pt x="2152" y="422"/>
                    <a:pt x="2153" y="431"/>
                    <a:pt x="2155" y="441"/>
                  </a:cubicBezTo>
                  <a:cubicBezTo>
                    <a:pt x="2156" y="439"/>
                    <a:pt x="2157" y="437"/>
                    <a:pt x="2158" y="436"/>
                  </a:cubicBezTo>
                  <a:lnTo>
                    <a:pt x="2158" y="436"/>
                  </a:lnTo>
                  <a:cubicBezTo>
                    <a:pt x="2163" y="450"/>
                    <a:pt x="2170" y="463"/>
                    <a:pt x="2179" y="476"/>
                  </a:cubicBezTo>
                  <a:cubicBezTo>
                    <a:pt x="2179" y="453"/>
                    <a:pt x="2179" y="417"/>
                    <a:pt x="2191" y="381"/>
                  </a:cubicBezTo>
                  <a:close/>
                  <a:moveTo>
                    <a:pt x="1410" y="484"/>
                  </a:moveTo>
                  <a:cubicBezTo>
                    <a:pt x="1414" y="484"/>
                    <a:pt x="1417" y="494"/>
                    <a:pt x="1417" y="500"/>
                  </a:cubicBezTo>
                  <a:cubicBezTo>
                    <a:pt x="1417" y="500"/>
                    <a:pt x="1417" y="515"/>
                    <a:pt x="1411" y="515"/>
                  </a:cubicBezTo>
                  <a:cubicBezTo>
                    <a:pt x="1410" y="515"/>
                    <a:pt x="1408" y="515"/>
                    <a:pt x="1405" y="512"/>
                  </a:cubicBezTo>
                  <a:cubicBezTo>
                    <a:pt x="1405" y="491"/>
                    <a:pt x="1408" y="484"/>
                    <a:pt x="1410" y="484"/>
                  </a:cubicBezTo>
                  <a:close/>
                  <a:moveTo>
                    <a:pt x="629" y="567"/>
                  </a:moveTo>
                  <a:cubicBezTo>
                    <a:pt x="630" y="569"/>
                    <a:pt x="631" y="570"/>
                    <a:pt x="631" y="572"/>
                  </a:cubicBezTo>
                  <a:cubicBezTo>
                    <a:pt x="631" y="570"/>
                    <a:pt x="630" y="569"/>
                    <a:pt x="629" y="567"/>
                  </a:cubicBezTo>
                  <a:close/>
                  <a:moveTo>
                    <a:pt x="1691" y="107"/>
                  </a:moveTo>
                  <a:cubicBezTo>
                    <a:pt x="1679" y="107"/>
                    <a:pt x="1655" y="238"/>
                    <a:pt x="1655" y="250"/>
                  </a:cubicBezTo>
                  <a:cubicBezTo>
                    <a:pt x="1646" y="216"/>
                    <a:pt x="1637" y="205"/>
                    <a:pt x="1627" y="205"/>
                  </a:cubicBezTo>
                  <a:cubicBezTo>
                    <a:pt x="1606" y="205"/>
                    <a:pt x="1581" y="253"/>
                    <a:pt x="1546" y="253"/>
                  </a:cubicBezTo>
                  <a:cubicBezTo>
                    <a:pt x="1533" y="253"/>
                    <a:pt x="1518" y="246"/>
                    <a:pt x="1501" y="226"/>
                  </a:cubicBezTo>
                  <a:lnTo>
                    <a:pt x="1501" y="226"/>
                  </a:lnTo>
                  <a:cubicBezTo>
                    <a:pt x="1513" y="250"/>
                    <a:pt x="1513" y="262"/>
                    <a:pt x="1501" y="286"/>
                  </a:cubicBezTo>
                  <a:cubicBezTo>
                    <a:pt x="1487" y="272"/>
                    <a:pt x="1479" y="265"/>
                    <a:pt x="1475" y="262"/>
                  </a:cubicBezTo>
                  <a:lnTo>
                    <a:pt x="1475" y="262"/>
                  </a:lnTo>
                  <a:cubicBezTo>
                    <a:pt x="1463" y="228"/>
                    <a:pt x="1408" y="186"/>
                    <a:pt x="1429" y="143"/>
                  </a:cubicBezTo>
                  <a:lnTo>
                    <a:pt x="1429" y="143"/>
                  </a:lnTo>
                  <a:cubicBezTo>
                    <a:pt x="1414" y="151"/>
                    <a:pt x="1409" y="163"/>
                    <a:pt x="1410" y="177"/>
                  </a:cubicBezTo>
                  <a:lnTo>
                    <a:pt x="1410" y="177"/>
                  </a:lnTo>
                  <a:cubicBezTo>
                    <a:pt x="1401" y="152"/>
                    <a:pt x="1394" y="143"/>
                    <a:pt x="1388" y="143"/>
                  </a:cubicBezTo>
                  <a:cubicBezTo>
                    <a:pt x="1373" y="143"/>
                    <a:pt x="1366" y="203"/>
                    <a:pt x="1358" y="226"/>
                  </a:cubicBezTo>
                  <a:cubicBezTo>
                    <a:pt x="1354" y="229"/>
                    <a:pt x="1350" y="230"/>
                    <a:pt x="1346" y="230"/>
                  </a:cubicBezTo>
                  <a:cubicBezTo>
                    <a:pt x="1327" y="230"/>
                    <a:pt x="1307" y="208"/>
                    <a:pt x="1293" y="208"/>
                  </a:cubicBezTo>
                  <a:cubicBezTo>
                    <a:pt x="1282" y="208"/>
                    <a:pt x="1274" y="222"/>
                    <a:pt x="1274" y="274"/>
                  </a:cubicBezTo>
                  <a:cubicBezTo>
                    <a:pt x="1262" y="238"/>
                    <a:pt x="1191" y="226"/>
                    <a:pt x="1167" y="226"/>
                  </a:cubicBezTo>
                  <a:cubicBezTo>
                    <a:pt x="1179" y="226"/>
                    <a:pt x="1096" y="262"/>
                    <a:pt x="1084" y="286"/>
                  </a:cubicBezTo>
                  <a:cubicBezTo>
                    <a:pt x="1062" y="264"/>
                    <a:pt x="1011" y="213"/>
                    <a:pt x="957" y="213"/>
                  </a:cubicBezTo>
                  <a:cubicBezTo>
                    <a:pt x="952" y="213"/>
                    <a:pt x="946" y="213"/>
                    <a:pt x="941" y="214"/>
                  </a:cubicBezTo>
                  <a:cubicBezTo>
                    <a:pt x="929" y="214"/>
                    <a:pt x="917" y="286"/>
                    <a:pt x="917" y="334"/>
                  </a:cubicBezTo>
                  <a:cubicBezTo>
                    <a:pt x="873" y="289"/>
                    <a:pt x="725" y="266"/>
                    <a:pt x="715" y="262"/>
                  </a:cubicBezTo>
                  <a:lnTo>
                    <a:pt x="715" y="262"/>
                  </a:lnTo>
                  <a:cubicBezTo>
                    <a:pt x="715" y="274"/>
                    <a:pt x="715" y="286"/>
                    <a:pt x="727" y="310"/>
                  </a:cubicBezTo>
                  <a:cubicBezTo>
                    <a:pt x="703" y="310"/>
                    <a:pt x="691" y="298"/>
                    <a:pt x="703" y="262"/>
                  </a:cubicBezTo>
                  <a:lnTo>
                    <a:pt x="703" y="262"/>
                  </a:lnTo>
                  <a:cubicBezTo>
                    <a:pt x="691" y="274"/>
                    <a:pt x="679" y="286"/>
                    <a:pt x="691" y="310"/>
                  </a:cubicBezTo>
                  <a:cubicBezTo>
                    <a:pt x="679" y="286"/>
                    <a:pt x="679" y="262"/>
                    <a:pt x="691" y="238"/>
                  </a:cubicBezTo>
                  <a:lnTo>
                    <a:pt x="691" y="238"/>
                  </a:lnTo>
                  <a:cubicBezTo>
                    <a:pt x="682" y="247"/>
                    <a:pt x="653" y="277"/>
                    <a:pt x="649" y="291"/>
                  </a:cubicBezTo>
                  <a:lnTo>
                    <a:pt x="649" y="291"/>
                  </a:lnTo>
                  <a:cubicBezTo>
                    <a:pt x="648" y="291"/>
                    <a:pt x="648" y="291"/>
                    <a:pt x="648" y="291"/>
                  </a:cubicBezTo>
                  <a:cubicBezTo>
                    <a:pt x="645" y="291"/>
                    <a:pt x="644" y="287"/>
                    <a:pt x="643" y="282"/>
                  </a:cubicBezTo>
                  <a:lnTo>
                    <a:pt x="643" y="282"/>
                  </a:lnTo>
                  <a:cubicBezTo>
                    <a:pt x="644" y="267"/>
                    <a:pt x="649" y="257"/>
                    <a:pt x="639" y="257"/>
                  </a:cubicBezTo>
                  <a:cubicBezTo>
                    <a:pt x="635" y="257"/>
                    <a:pt x="629" y="259"/>
                    <a:pt x="620" y="262"/>
                  </a:cubicBezTo>
                  <a:cubicBezTo>
                    <a:pt x="620" y="270"/>
                    <a:pt x="620" y="306"/>
                    <a:pt x="623" y="328"/>
                  </a:cubicBezTo>
                  <a:lnTo>
                    <a:pt x="623" y="328"/>
                  </a:lnTo>
                  <a:cubicBezTo>
                    <a:pt x="610" y="303"/>
                    <a:pt x="593" y="294"/>
                    <a:pt x="576" y="294"/>
                  </a:cubicBezTo>
                  <a:cubicBezTo>
                    <a:pt x="533" y="294"/>
                    <a:pt x="489" y="357"/>
                    <a:pt x="489" y="381"/>
                  </a:cubicBezTo>
                  <a:cubicBezTo>
                    <a:pt x="477" y="345"/>
                    <a:pt x="465" y="310"/>
                    <a:pt x="441" y="286"/>
                  </a:cubicBezTo>
                  <a:cubicBezTo>
                    <a:pt x="429" y="310"/>
                    <a:pt x="417" y="334"/>
                    <a:pt x="417" y="357"/>
                  </a:cubicBezTo>
                  <a:cubicBezTo>
                    <a:pt x="395" y="342"/>
                    <a:pt x="372" y="299"/>
                    <a:pt x="349" y="299"/>
                  </a:cubicBezTo>
                  <a:cubicBezTo>
                    <a:pt x="336" y="299"/>
                    <a:pt x="323" y="314"/>
                    <a:pt x="310" y="357"/>
                  </a:cubicBezTo>
                  <a:cubicBezTo>
                    <a:pt x="298" y="334"/>
                    <a:pt x="298" y="310"/>
                    <a:pt x="286" y="298"/>
                  </a:cubicBezTo>
                  <a:cubicBezTo>
                    <a:pt x="263" y="321"/>
                    <a:pt x="211" y="368"/>
                    <a:pt x="155" y="368"/>
                  </a:cubicBezTo>
                  <a:cubicBezTo>
                    <a:pt x="123" y="368"/>
                    <a:pt x="90" y="353"/>
                    <a:pt x="60" y="310"/>
                  </a:cubicBezTo>
                  <a:cubicBezTo>
                    <a:pt x="48" y="334"/>
                    <a:pt x="48" y="357"/>
                    <a:pt x="60" y="393"/>
                  </a:cubicBezTo>
                  <a:cubicBezTo>
                    <a:pt x="48" y="369"/>
                    <a:pt x="36" y="357"/>
                    <a:pt x="24" y="345"/>
                  </a:cubicBezTo>
                  <a:cubicBezTo>
                    <a:pt x="12" y="357"/>
                    <a:pt x="0" y="381"/>
                    <a:pt x="0" y="393"/>
                  </a:cubicBezTo>
                  <a:cubicBezTo>
                    <a:pt x="36" y="607"/>
                    <a:pt x="60" y="560"/>
                    <a:pt x="215" y="619"/>
                  </a:cubicBezTo>
                  <a:cubicBezTo>
                    <a:pt x="208" y="600"/>
                    <a:pt x="209" y="591"/>
                    <a:pt x="213" y="591"/>
                  </a:cubicBezTo>
                  <a:lnTo>
                    <a:pt x="213" y="591"/>
                  </a:lnTo>
                  <a:cubicBezTo>
                    <a:pt x="216" y="591"/>
                    <a:pt x="221" y="597"/>
                    <a:pt x="227" y="607"/>
                  </a:cubicBezTo>
                  <a:cubicBezTo>
                    <a:pt x="227" y="595"/>
                    <a:pt x="215" y="572"/>
                    <a:pt x="203" y="548"/>
                  </a:cubicBezTo>
                  <a:lnTo>
                    <a:pt x="203" y="548"/>
                  </a:lnTo>
                  <a:cubicBezTo>
                    <a:pt x="239" y="572"/>
                    <a:pt x="262" y="595"/>
                    <a:pt x="286" y="631"/>
                  </a:cubicBezTo>
                  <a:cubicBezTo>
                    <a:pt x="286" y="607"/>
                    <a:pt x="286" y="595"/>
                    <a:pt x="286" y="584"/>
                  </a:cubicBezTo>
                  <a:cubicBezTo>
                    <a:pt x="292" y="601"/>
                    <a:pt x="295" y="610"/>
                    <a:pt x="297" y="610"/>
                  </a:cubicBezTo>
                  <a:cubicBezTo>
                    <a:pt x="298" y="610"/>
                    <a:pt x="298" y="601"/>
                    <a:pt x="298" y="584"/>
                  </a:cubicBezTo>
                  <a:cubicBezTo>
                    <a:pt x="322" y="607"/>
                    <a:pt x="322" y="619"/>
                    <a:pt x="310" y="631"/>
                  </a:cubicBezTo>
                  <a:cubicBezTo>
                    <a:pt x="310" y="632"/>
                    <a:pt x="310" y="632"/>
                    <a:pt x="311" y="632"/>
                  </a:cubicBezTo>
                  <a:cubicBezTo>
                    <a:pt x="323" y="632"/>
                    <a:pt x="448" y="552"/>
                    <a:pt x="502" y="552"/>
                  </a:cubicBezTo>
                  <a:cubicBezTo>
                    <a:pt x="523" y="552"/>
                    <a:pt x="534" y="564"/>
                    <a:pt x="524" y="595"/>
                  </a:cubicBezTo>
                  <a:cubicBezTo>
                    <a:pt x="536" y="560"/>
                    <a:pt x="548" y="536"/>
                    <a:pt x="548" y="500"/>
                  </a:cubicBezTo>
                  <a:cubicBezTo>
                    <a:pt x="548" y="518"/>
                    <a:pt x="548" y="529"/>
                    <a:pt x="553" y="529"/>
                  </a:cubicBezTo>
                  <a:cubicBezTo>
                    <a:pt x="554" y="529"/>
                    <a:pt x="557" y="527"/>
                    <a:pt x="560" y="524"/>
                  </a:cubicBezTo>
                  <a:lnTo>
                    <a:pt x="560" y="524"/>
                  </a:lnTo>
                  <a:cubicBezTo>
                    <a:pt x="554" y="554"/>
                    <a:pt x="569" y="557"/>
                    <a:pt x="587" y="557"/>
                  </a:cubicBezTo>
                  <a:cubicBezTo>
                    <a:pt x="591" y="557"/>
                    <a:pt x="596" y="557"/>
                    <a:pt x="600" y="557"/>
                  </a:cubicBezTo>
                  <a:cubicBezTo>
                    <a:pt x="612" y="557"/>
                    <a:pt x="624" y="558"/>
                    <a:pt x="629" y="567"/>
                  </a:cubicBezTo>
                  <a:lnTo>
                    <a:pt x="629" y="567"/>
                  </a:lnTo>
                  <a:cubicBezTo>
                    <a:pt x="618" y="540"/>
                    <a:pt x="600" y="463"/>
                    <a:pt x="626" y="463"/>
                  </a:cubicBezTo>
                  <a:cubicBezTo>
                    <a:pt x="627" y="463"/>
                    <a:pt x="629" y="464"/>
                    <a:pt x="631" y="465"/>
                  </a:cubicBezTo>
                  <a:cubicBezTo>
                    <a:pt x="608" y="465"/>
                    <a:pt x="703" y="560"/>
                    <a:pt x="679" y="560"/>
                  </a:cubicBezTo>
                  <a:lnTo>
                    <a:pt x="703" y="560"/>
                  </a:lnTo>
                  <a:cubicBezTo>
                    <a:pt x="703" y="549"/>
                    <a:pt x="713" y="463"/>
                    <a:pt x="735" y="463"/>
                  </a:cubicBezTo>
                  <a:cubicBezTo>
                    <a:pt x="736" y="463"/>
                    <a:pt x="737" y="464"/>
                    <a:pt x="739" y="465"/>
                  </a:cubicBezTo>
                  <a:cubicBezTo>
                    <a:pt x="739" y="524"/>
                    <a:pt x="727" y="512"/>
                    <a:pt x="715" y="572"/>
                  </a:cubicBezTo>
                  <a:cubicBezTo>
                    <a:pt x="720" y="567"/>
                    <a:pt x="723" y="564"/>
                    <a:pt x="724" y="564"/>
                  </a:cubicBezTo>
                  <a:cubicBezTo>
                    <a:pt x="727" y="564"/>
                    <a:pt x="727" y="570"/>
                    <a:pt x="727" y="584"/>
                  </a:cubicBezTo>
                  <a:cubicBezTo>
                    <a:pt x="730" y="557"/>
                    <a:pt x="734" y="550"/>
                    <a:pt x="738" y="550"/>
                  </a:cubicBezTo>
                  <a:cubicBezTo>
                    <a:pt x="743" y="550"/>
                    <a:pt x="748" y="562"/>
                    <a:pt x="752" y="562"/>
                  </a:cubicBezTo>
                  <a:cubicBezTo>
                    <a:pt x="756" y="562"/>
                    <a:pt x="759" y="556"/>
                    <a:pt x="762" y="536"/>
                  </a:cubicBezTo>
                  <a:cubicBezTo>
                    <a:pt x="762" y="557"/>
                    <a:pt x="762" y="569"/>
                    <a:pt x="767" y="569"/>
                  </a:cubicBezTo>
                  <a:cubicBezTo>
                    <a:pt x="769" y="569"/>
                    <a:pt x="773" y="566"/>
                    <a:pt x="778" y="559"/>
                  </a:cubicBezTo>
                  <a:lnTo>
                    <a:pt x="778" y="559"/>
                  </a:lnTo>
                  <a:cubicBezTo>
                    <a:pt x="774" y="568"/>
                    <a:pt x="774" y="579"/>
                    <a:pt x="774" y="595"/>
                  </a:cubicBezTo>
                  <a:cubicBezTo>
                    <a:pt x="778" y="592"/>
                    <a:pt x="784" y="590"/>
                    <a:pt x="789" y="590"/>
                  </a:cubicBezTo>
                  <a:cubicBezTo>
                    <a:pt x="801" y="590"/>
                    <a:pt x="814" y="595"/>
                    <a:pt x="822" y="595"/>
                  </a:cubicBezTo>
                  <a:cubicBezTo>
                    <a:pt x="798" y="584"/>
                    <a:pt x="786" y="560"/>
                    <a:pt x="798" y="536"/>
                  </a:cubicBezTo>
                  <a:cubicBezTo>
                    <a:pt x="800" y="531"/>
                    <a:pt x="801" y="529"/>
                    <a:pt x="803" y="529"/>
                  </a:cubicBezTo>
                  <a:cubicBezTo>
                    <a:pt x="816" y="529"/>
                    <a:pt x="835" y="608"/>
                    <a:pt x="854" y="608"/>
                  </a:cubicBezTo>
                  <a:cubicBezTo>
                    <a:pt x="855" y="608"/>
                    <a:pt x="857" y="608"/>
                    <a:pt x="858" y="607"/>
                  </a:cubicBezTo>
                  <a:cubicBezTo>
                    <a:pt x="846" y="584"/>
                    <a:pt x="840" y="572"/>
                    <a:pt x="841" y="572"/>
                  </a:cubicBezTo>
                  <a:lnTo>
                    <a:pt x="841" y="572"/>
                  </a:lnTo>
                  <a:cubicBezTo>
                    <a:pt x="843" y="572"/>
                    <a:pt x="852" y="584"/>
                    <a:pt x="870" y="607"/>
                  </a:cubicBezTo>
                  <a:cubicBezTo>
                    <a:pt x="870" y="607"/>
                    <a:pt x="881" y="524"/>
                    <a:pt x="893" y="512"/>
                  </a:cubicBezTo>
                  <a:cubicBezTo>
                    <a:pt x="906" y="538"/>
                    <a:pt x="912" y="547"/>
                    <a:pt x="914" y="547"/>
                  </a:cubicBezTo>
                  <a:cubicBezTo>
                    <a:pt x="920" y="547"/>
                    <a:pt x="904" y="497"/>
                    <a:pt x="913" y="497"/>
                  </a:cubicBezTo>
                  <a:lnTo>
                    <a:pt x="913" y="497"/>
                  </a:lnTo>
                  <a:cubicBezTo>
                    <a:pt x="914" y="497"/>
                    <a:pt x="915" y="498"/>
                    <a:pt x="917" y="500"/>
                  </a:cubicBezTo>
                  <a:cubicBezTo>
                    <a:pt x="929" y="512"/>
                    <a:pt x="929" y="560"/>
                    <a:pt x="929" y="572"/>
                  </a:cubicBezTo>
                  <a:cubicBezTo>
                    <a:pt x="965" y="572"/>
                    <a:pt x="977" y="548"/>
                    <a:pt x="965" y="500"/>
                  </a:cubicBezTo>
                  <a:lnTo>
                    <a:pt x="965" y="500"/>
                  </a:lnTo>
                  <a:cubicBezTo>
                    <a:pt x="976" y="511"/>
                    <a:pt x="977" y="585"/>
                    <a:pt x="986" y="585"/>
                  </a:cubicBezTo>
                  <a:cubicBezTo>
                    <a:pt x="987" y="585"/>
                    <a:pt x="988" y="584"/>
                    <a:pt x="989" y="584"/>
                  </a:cubicBezTo>
                  <a:cubicBezTo>
                    <a:pt x="1001" y="572"/>
                    <a:pt x="1001" y="536"/>
                    <a:pt x="1012" y="524"/>
                  </a:cubicBezTo>
                  <a:cubicBezTo>
                    <a:pt x="1024" y="536"/>
                    <a:pt x="1060" y="548"/>
                    <a:pt x="1024" y="595"/>
                  </a:cubicBezTo>
                  <a:lnTo>
                    <a:pt x="1108" y="595"/>
                  </a:lnTo>
                  <a:cubicBezTo>
                    <a:pt x="1132" y="595"/>
                    <a:pt x="1155" y="595"/>
                    <a:pt x="1179" y="607"/>
                  </a:cubicBezTo>
                  <a:cubicBezTo>
                    <a:pt x="1179" y="572"/>
                    <a:pt x="1179" y="548"/>
                    <a:pt x="1179" y="512"/>
                  </a:cubicBezTo>
                  <a:cubicBezTo>
                    <a:pt x="1203" y="536"/>
                    <a:pt x="1203" y="548"/>
                    <a:pt x="1203" y="572"/>
                  </a:cubicBezTo>
                  <a:cubicBezTo>
                    <a:pt x="1203" y="545"/>
                    <a:pt x="1210" y="531"/>
                    <a:pt x="1223" y="531"/>
                  </a:cubicBezTo>
                  <a:cubicBezTo>
                    <a:pt x="1228" y="531"/>
                    <a:pt x="1233" y="533"/>
                    <a:pt x="1239" y="536"/>
                  </a:cubicBezTo>
                  <a:cubicBezTo>
                    <a:pt x="1239" y="548"/>
                    <a:pt x="1227" y="607"/>
                    <a:pt x="1239" y="643"/>
                  </a:cubicBezTo>
                  <a:cubicBezTo>
                    <a:pt x="1227" y="560"/>
                    <a:pt x="1286" y="607"/>
                    <a:pt x="1274" y="524"/>
                  </a:cubicBezTo>
                  <a:lnTo>
                    <a:pt x="1274" y="524"/>
                  </a:lnTo>
                  <a:cubicBezTo>
                    <a:pt x="1286" y="536"/>
                    <a:pt x="1298" y="548"/>
                    <a:pt x="1286" y="548"/>
                  </a:cubicBezTo>
                  <a:cubicBezTo>
                    <a:pt x="1288" y="553"/>
                    <a:pt x="1289" y="555"/>
                    <a:pt x="1291" y="555"/>
                  </a:cubicBezTo>
                  <a:cubicBezTo>
                    <a:pt x="1298" y="555"/>
                    <a:pt x="1300" y="487"/>
                    <a:pt x="1308" y="487"/>
                  </a:cubicBezTo>
                  <a:cubicBezTo>
                    <a:pt x="1309" y="487"/>
                    <a:pt x="1309" y="488"/>
                    <a:pt x="1310" y="488"/>
                  </a:cubicBezTo>
                  <a:cubicBezTo>
                    <a:pt x="1327" y="500"/>
                    <a:pt x="1336" y="511"/>
                    <a:pt x="1343" y="511"/>
                  </a:cubicBezTo>
                  <a:cubicBezTo>
                    <a:pt x="1351" y="511"/>
                    <a:pt x="1357" y="497"/>
                    <a:pt x="1370" y="453"/>
                  </a:cubicBezTo>
                  <a:cubicBezTo>
                    <a:pt x="1370" y="470"/>
                    <a:pt x="1370" y="479"/>
                    <a:pt x="1371" y="479"/>
                  </a:cubicBezTo>
                  <a:cubicBezTo>
                    <a:pt x="1373" y="479"/>
                    <a:pt x="1376" y="470"/>
                    <a:pt x="1382" y="453"/>
                  </a:cubicBezTo>
                  <a:cubicBezTo>
                    <a:pt x="1417" y="548"/>
                    <a:pt x="1393" y="500"/>
                    <a:pt x="1453" y="607"/>
                  </a:cubicBezTo>
                  <a:cubicBezTo>
                    <a:pt x="1429" y="548"/>
                    <a:pt x="1429" y="536"/>
                    <a:pt x="1441" y="488"/>
                  </a:cubicBezTo>
                  <a:lnTo>
                    <a:pt x="1441" y="488"/>
                  </a:lnTo>
                  <a:cubicBezTo>
                    <a:pt x="1441" y="511"/>
                    <a:pt x="1446" y="548"/>
                    <a:pt x="1455" y="548"/>
                  </a:cubicBezTo>
                  <a:cubicBezTo>
                    <a:pt x="1461" y="548"/>
                    <a:pt x="1468" y="535"/>
                    <a:pt x="1477" y="500"/>
                  </a:cubicBezTo>
                  <a:cubicBezTo>
                    <a:pt x="1485" y="500"/>
                    <a:pt x="1519" y="506"/>
                    <a:pt x="1538" y="506"/>
                  </a:cubicBezTo>
                  <a:cubicBezTo>
                    <a:pt x="1547" y="506"/>
                    <a:pt x="1552" y="504"/>
                    <a:pt x="1548" y="500"/>
                  </a:cubicBezTo>
                  <a:cubicBezTo>
                    <a:pt x="1552" y="489"/>
                    <a:pt x="1555" y="480"/>
                    <a:pt x="1556" y="474"/>
                  </a:cubicBezTo>
                  <a:lnTo>
                    <a:pt x="1556" y="474"/>
                  </a:lnTo>
                  <a:cubicBezTo>
                    <a:pt x="1557" y="478"/>
                    <a:pt x="1558" y="483"/>
                    <a:pt x="1560" y="488"/>
                  </a:cubicBezTo>
                  <a:cubicBezTo>
                    <a:pt x="1560" y="473"/>
                    <a:pt x="1560" y="467"/>
                    <a:pt x="1559" y="467"/>
                  </a:cubicBezTo>
                  <a:cubicBezTo>
                    <a:pt x="1559" y="467"/>
                    <a:pt x="1558" y="469"/>
                    <a:pt x="1556" y="474"/>
                  </a:cubicBezTo>
                  <a:lnTo>
                    <a:pt x="1556" y="474"/>
                  </a:lnTo>
                  <a:cubicBezTo>
                    <a:pt x="1552" y="446"/>
                    <a:pt x="1564" y="427"/>
                    <a:pt x="1584" y="417"/>
                  </a:cubicBezTo>
                  <a:cubicBezTo>
                    <a:pt x="1596" y="441"/>
                    <a:pt x="1602" y="446"/>
                    <a:pt x="1606" y="446"/>
                  </a:cubicBezTo>
                  <a:cubicBezTo>
                    <a:pt x="1610" y="446"/>
                    <a:pt x="1611" y="443"/>
                    <a:pt x="1612" y="443"/>
                  </a:cubicBezTo>
                  <a:cubicBezTo>
                    <a:pt x="1614" y="443"/>
                    <a:pt x="1615" y="450"/>
                    <a:pt x="1620" y="488"/>
                  </a:cubicBezTo>
                  <a:cubicBezTo>
                    <a:pt x="1642" y="435"/>
                    <a:pt x="1641" y="426"/>
                    <a:pt x="1646" y="426"/>
                  </a:cubicBezTo>
                  <a:cubicBezTo>
                    <a:pt x="1649" y="426"/>
                    <a:pt x="1654" y="429"/>
                    <a:pt x="1667" y="429"/>
                  </a:cubicBezTo>
                  <a:cubicBezTo>
                    <a:pt x="1643" y="381"/>
                    <a:pt x="1679" y="298"/>
                    <a:pt x="1679" y="250"/>
                  </a:cubicBezTo>
                  <a:cubicBezTo>
                    <a:pt x="1691" y="274"/>
                    <a:pt x="1691" y="334"/>
                    <a:pt x="1691" y="357"/>
                  </a:cubicBezTo>
                  <a:cubicBezTo>
                    <a:pt x="1682" y="336"/>
                    <a:pt x="1677" y="325"/>
                    <a:pt x="1674" y="325"/>
                  </a:cubicBezTo>
                  <a:lnTo>
                    <a:pt x="1674" y="325"/>
                  </a:lnTo>
                  <a:cubicBezTo>
                    <a:pt x="1669" y="325"/>
                    <a:pt x="1672" y="357"/>
                    <a:pt x="1679" y="417"/>
                  </a:cubicBezTo>
                  <a:cubicBezTo>
                    <a:pt x="1679" y="410"/>
                    <a:pt x="1680" y="407"/>
                    <a:pt x="1682" y="407"/>
                  </a:cubicBezTo>
                  <a:cubicBezTo>
                    <a:pt x="1686" y="407"/>
                    <a:pt x="1694" y="427"/>
                    <a:pt x="1703" y="453"/>
                  </a:cubicBezTo>
                  <a:cubicBezTo>
                    <a:pt x="1708" y="444"/>
                    <a:pt x="1709" y="440"/>
                    <a:pt x="1710" y="440"/>
                  </a:cubicBezTo>
                  <a:cubicBezTo>
                    <a:pt x="1711" y="440"/>
                    <a:pt x="1712" y="450"/>
                    <a:pt x="1727" y="465"/>
                  </a:cubicBezTo>
                  <a:cubicBezTo>
                    <a:pt x="1739" y="405"/>
                    <a:pt x="1751" y="357"/>
                    <a:pt x="1786" y="310"/>
                  </a:cubicBezTo>
                  <a:lnTo>
                    <a:pt x="1786" y="310"/>
                  </a:lnTo>
                  <a:cubicBezTo>
                    <a:pt x="1764" y="457"/>
                    <a:pt x="1773" y="367"/>
                    <a:pt x="1764" y="451"/>
                  </a:cubicBezTo>
                  <a:lnTo>
                    <a:pt x="1764" y="451"/>
                  </a:lnTo>
                  <a:cubicBezTo>
                    <a:pt x="1768" y="436"/>
                    <a:pt x="1777" y="426"/>
                    <a:pt x="1786" y="417"/>
                  </a:cubicBezTo>
                  <a:cubicBezTo>
                    <a:pt x="1786" y="429"/>
                    <a:pt x="1786" y="441"/>
                    <a:pt x="1798" y="453"/>
                  </a:cubicBezTo>
                  <a:cubicBezTo>
                    <a:pt x="1786" y="417"/>
                    <a:pt x="1798" y="393"/>
                    <a:pt x="1822" y="381"/>
                  </a:cubicBezTo>
                  <a:cubicBezTo>
                    <a:pt x="1828" y="392"/>
                    <a:pt x="1852" y="404"/>
                    <a:pt x="1876" y="404"/>
                  </a:cubicBezTo>
                  <a:cubicBezTo>
                    <a:pt x="1903" y="404"/>
                    <a:pt x="1929" y="390"/>
                    <a:pt x="1929" y="345"/>
                  </a:cubicBezTo>
                  <a:cubicBezTo>
                    <a:pt x="1929" y="369"/>
                    <a:pt x="1929" y="405"/>
                    <a:pt x="1929" y="429"/>
                  </a:cubicBezTo>
                  <a:cubicBezTo>
                    <a:pt x="1941" y="357"/>
                    <a:pt x="1953" y="286"/>
                    <a:pt x="1953" y="214"/>
                  </a:cubicBezTo>
                  <a:cubicBezTo>
                    <a:pt x="1935" y="171"/>
                    <a:pt x="1932" y="147"/>
                    <a:pt x="1931" y="147"/>
                  </a:cubicBezTo>
                  <a:cubicBezTo>
                    <a:pt x="1929" y="147"/>
                    <a:pt x="1929" y="168"/>
                    <a:pt x="1917" y="214"/>
                  </a:cubicBezTo>
                  <a:cubicBezTo>
                    <a:pt x="1898" y="205"/>
                    <a:pt x="1802" y="172"/>
                    <a:pt x="1771" y="172"/>
                  </a:cubicBezTo>
                  <a:cubicBezTo>
                    <a:pt x="1764" y="172"/>
                    <a:pt x="1760" y="174"/>
                    <a:pt x="1763" y="179"/>
                  </a:cubicBezTo>
                  <a:cubicBezTo>
                    <a:pt x="1755" y="163"/>
                    <a:pt x="1732" y="138"/>
                    <a:pt x="1717" y="138"/>
                  </a:cubicBezTo>
                  <a:cubicBezTo>
                    <a:pt x="1709" y="138"/>
                    <a:pt x="1703" y="146"/>
                    <a:pt x="1703" y="167"/>
                  </a:cubicBezTo>
                  <a:cubicBezTo>
                    <a:pt x="1691" y="131"/>
                    <a:pt x="1691" y="131"/>
                    <a:pt x="1691" y="10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6" name="Google Shape;5255;p60">
              <a:extLst>
                <a:ext uri="{FF2B5EF4-FFF2-40B4-BE49-F238E27FC236}">
                  <a16:creationId xmlns:a16="http://schemas.microsoft.com/office/drawing/2014/main" id="{E3C0B087-E9C4-2161-028C-138D87173EB3}"/>
                </a:ext>
              </a:extLst>
            </p:cNvPr>
            <p:cNvSpPr/>
            <p:nvPr/>
          </p:nvSpPr>
          <p:spPr>
            <a:xfrm>
              <a:off x="6098075" y="2478400"/>
              <a:ext cx="25" cy="25"/>
            </a:xfrm>
            <a:custGeom>
              <a:avLst/>
              <a:gdLst/>
              <a:ahLst/>
              <a:cxnLst/>
              <a:rect l="l" t="t" r="r" b="b"/>
              <a:pathLst>
                <a:path w="1" h="1" extrusionOk="0">
                  <a:moveTo>
                    <a:pt x="0" y="1"/>
                  </a:move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7" name="Google Shape;5256;p60">
              <a:extLst>
                <a:ext uri="{FF2B5EF4-FFF2-40B4-BE49-F238E27FC236}">
                  <a16:creationId xmlns:a16="http://schemas.microsoft.com/office/drawing/2014/main" id="{3FAE7601-3BFB-83FD-C29C-B24741C6E9DC}"/>
                </a:ext>
              </a:extLst>
            </p:cNvPr>
            <p:cNvSpPr/>
            <p:nvPr/>
          </p:nvSpPr>
          <p:spPr>
            <a:xfrm>
              <a:off x="6147175" y="2471575"/>
              <a:ext cx="925" cy="25"/>
            </a:xfrm>
            <a:custGeom>
              <a:avLst/>
              <a:gdLst/>
              <a:ahLst/>
              <a:cxnLst/>
              <a:rect l="l" t="t" r="r" b="b"/>
              <a:pathLst>
                <a:path w="37" h="1" extrusionOk="0">
                  <a:moveTo>
                    <a:pt x="1" y="0"/>
                  </a:moveTo>
                  <a:cubicBezTo>
                    <a:pt x="37" y="0"/>
                    <a:pt x="1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8" name="Google Shape;5257;p60">
              <a:extLst>
                <a:ext uri="{FF2B5EF4-FFF2-40B4-BE49-F238E27FC236}">
                  <a16:creationId xmlns:a16="http://schemas.microsoft.com/office/drawing/2014/main" id="{2E90E42E-BD5C-2F08-E813-5D24B5D72613}"/>
                </a:ext>
              </a:extLst>
            </p:cNvPr>
            <p:cNvSpPr/>
            <p:nvPr/>
          </p:nvSpPr>
          <p:spPr>
            <a:xfrm>
              <a:off x="6150275" y="2475850"/>
              <a:ext cx="325" cy="500"/>
            </a:xfrm>
            <a:custGeom>
              <a:avLst/>
              <a:gdLst/>
              <a:ahLst/>
              <a:cxnLst/>
              <a:rect l="l" t="t" r="r" b="b"/>
              <a:pathLst>
                <a:path w="13" h="20" extrusionOk="0">
                  <a:moveTo>
                    <a:pt x="10" y="1"/>
                  </a:moveTo>
                  <a:cubicBezTo>
                    <a:pt x="7" y="1"/>
                    <a:pt x="1" y="12"/>
                    <a:pt x="8" y="20"/>
                  </a:cubicBezTo>
                  <a:cubicBezTo>
                    <a:pt x="13" y="6"/>
                    <a:pt x="12" y="1"/>
                    <a:pt x="1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9" name="Google Shape;5258;p60">
              <a:extLst>
                <a:ext uri="{FF2B5EF4-FFF2-40B4-BE49-F238E27FC236}">
                  <a16:creationId xmlns:a16="http://schemas.microsoft.com/office/drawing/2014/main" id="{F76E1614-E6F5-A6C7-9478-2812CA43058C}"/>
                </a:ext>
              </a:extLst>
            </p:cNvPr>
            <p:cNvSpPr/>
            <p:nvPr/>
          </p:nvSpPr>
          <p:spPr>
            <a:xfrm>
              <a:off x="6148375" y="2473350"/>
              <a:ext cx="325" cy="1225"/>
            </a:xfrm>
            <a:custGeom>
              <a:avLst/>
              <a:gdLst/>
              <a:ahLst/>
              <a:cxnLst/>
              <a:rect l="l" t="t" r="r" b="b"/>
              <a:pathLst>
                <a:path w="13" h="49" extrusionOk="0">
                  <a:moveTo>
                    <a:pt x="12" y="48"/>
                  </a:moveTo>
                  <a:cubicBezTo>
                    <a:pt x="12" y="48"/>
                    <a:pt x="1" y="1"/>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0" name="Google Shape;5259;p60">
              <a:extLst>
                <a:ext uri="{FF2B5EF4-FFF2-40B4-BE49-F238E27FC236}">
                  <a16:creationId xmlns:a16="http://schemas.microsoft.com/office/drawing/2014/main" id="{B38ADD7F-02D0-0AD2-9925-F9C47FDAB87C}"/>
                </a:ext>
              </a:extLst>
            </p:cNvPr>
            <p:cNvSpPr/>
            <p:nvPr/>
          </p:nvSpPr>
          <p:spPr>
            <a:xfrm>
              <a:off x="6148300" y="2473875"/>
              <a:ext cx="400" cy="700"/>
            </a:xfrm>
            <a:custGeom>
              <a:avLst/>
              <a:gdLst/>
              <a:ahLst/>
              <a:cxnLst/>
              <a:rect l="l" t="t" r="r" b="b"/>
              <a:pathLst>
                <a:path w="16" h="28" extrusionOk="0">
                  <a:moveTo>
                    <a:pt x="2" y="0"/>
                  </a:moveTo>
                  <a:cubicBezTo>
                    <a:pt x="1" y="0"/>
                    <a:pt x="4" y="9"/>
                    <a:pt x="15" y="27"/>
                  </a:cubicBezTo>
                  <a:cubicBezTo>
                    <a:pt x="9" y="9"/>
                    <a:pt x="4"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1" name="Google Shape;5260;p60">
              <a:extLst>
                <a:ext uri="{FF2B5EF4-FFF2-40B4-BE49-F238E27FC236}">
                  <a16:creationId xmlns:a16="http://schemas.microsoft.com/office/drawing/2014/main" id="{7CDA346B-313D-337C-1DDA-DCCA105F7CEC}"/>
                </a:ext>
              </a:extLst>
            </p:cNvPr>
            <p:cNvSpPr/>
            <p:nvPr/>
          </p:nvSpPr>
          <p:spPr>
            <a:xfrm>
              <a:off x="6148675" y="2473950"/>
              <a:ext cx="25" cy="325"/>
            </a:xfrm>
            <a:custGeom>
              <a:avLst/>
              <a:gdLst/>
              <a:ahLst/>
              <a:cxnLst/>
              <a:rect l="l" t="t" r="r" b="b"/>
              <a:pathLst>
                <a:path w="1" h="13" extrusionOk="0">
                  <a:moveTo>
                    <a:pt x="0" y="12"/>
                  </a:moveTo>
                  <a:cubicBezTo>
                    <a:pt x="0" y="0"/>
                    <a:pt x="0" y="12"/>
                    <a:pt x="0" y="12"/>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2" name="Google Shape;5261;p60">
              <a:extLst>
                <a:ext uri="{FF2B5EF4-FFF2-40B4-BE49-F238E27FC236}">
                  <a16:creationId xmlns:a16="http://schemas.microsoft.com/office/drawing/2014/main" id="{382491EF-1A00-E3BD-4D6A-2F134B63F128}"/>
                </a:ext>
              </a:extLst>
            </p:cNvPr>
            <p:cNvSpPr/>
            <p:nvPr/>
          </p:nvSpPr>
          <p:spPr>
            <a:xfrm>
              <a:off x="6145600" y="2471625"/>
              <a:ext cx="425" cy="975"/>
            </a:xfrm>
            <a:custGeom>
              <a:avLst/>
              <a:gdLst/>
              <a:ahLst/>
              <a:cxnLst/>
              <a:rect l="l" t="t" r="r" b="b"/>
              <a:pathLst>
                <a:path w="17" h="39" extrusionOk="0">
                  <a:moveTo>
                    <a:pt x="14" y="1"/>
                  </a:moveTo>
                  <a:cubicBezTo>
                    <a:pt x="10" y="1"/>
                    <a:pt x="0" y="38"/>
                    <a:pt x="9" y="38"/>
                  </a:cubicBezTo>
                  <a:cubicBezTo>
                    <a:pt x="11" y="38"/>
                    <a:pt x="13" y="37"/>
                    <a:pt x="16" y="34"/>
                  </a:cubicBezTo>
                  <a:cubicBezTo>
                    <a:pt x="16" y="34"/>
                    <a:pt x="16" y="16"/>
                    <a:pt x="16" y="10"/>
                  </a:cubicBezTo>
                  <a:cubicBezTo>
                    <a:pt x="16" y="4"/>
                    <a:pt x="15"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3" name="Google Shape;5262;p60">
              <a:extLst>
                <a:ext uri="{FF2B5EF4-FFF2-40B4-BE49-F238E27FC236}">
                  <a16:creationId xmlns:a16="http://schemas.microsoft.com/office/drawing/2014/main" id="{1C92E19A-2422-9F3A-3294-8C830F21CA80}"/>
                </a:ext>
              </a:extLst>
            </p:cNvPr>
            <p:cNvSpPr/>
            <p:nvPr/>
          </p:nvSpPr>
          <p:spPr>
            <a:xfrm>
              <a:off x="6148300" y="2475550"/>
              <a:ext cx="400" cy="1100"/>
            </a:xfrm>
            <a:custGeom>
              <a:avLst/>
              <a:gdLst/>
              <a:ahLst/>
              <a:cxnLst/>
              <a:rect l="l" t="t" r="r" b="b"/>
              <a:pathLst>
                <a:path w="16" h="44" extrusionOk="0">
                  <a:moveTo>
                    <a:pt x="2" y="1"/>
                  </a:moveTo>
                  <a:cubicBezTo>
                    <a:pt x="1" y="1"/>
                    <a:pt x="8" y="29"/>
                    <a:pt x="15" y="43"/>
                  </a:cubicBezTo>
                  <a:cubicBezTo>
                    <a:pt x="6" y="12"/>
                    <a:pt x="2"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4" name="Google Shape;5263;p60">
              <a:extLst>
                <a:ext uri="{FF2B5EF4-FFF2-40B4-BE49-F238E27FC236}">
                  <a16:creationId xmlns:a16="http://schemas.microsoft.com/office/drawing/2014/main" id="{C0A1F241-F7FF-4DC2-36BF-0292405C3C24}"/>
                </a:ext>
              </a:extLst>
            </p:cNvPr>
            <p:cNvSpPr/>
            <p:nvPr/>
          </p:nvSpPr>
          <p:spPr>
            <a:xfrm>
              <a:off x="6146875" y="2476025"/>
              <a:ext cx="925" cy="25"/>
            </a:xfrm>
            <a:custGeom>
              <a:avLst/>
              <a:gdLst/>
              <a:ahLst/>
              <a:cxnLst/>
              <a:rect l="l" t="t" r="r" b="b"/>
              <a:pathLst>
                <a:path w="37" h="1" extrusionOk="0">
                  <a:moveTo>
                    <a:pt x="1" y="1"/>
                  </a:moveTo>
                  <a:cubicBezTo>
                    <a:pt x="37"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5" name="Google Shape;5264;p60">
              <a:extLst>
                <a:ext uri="{FF2B5EF4-FFF2-40B4-BE49-F238E27FC236}">
                  <a16:creationId xmlns:a16="http://schemas.microsoft.com/office/drawing/2014/main" id="{1055F53E-5362-4335-C9F6-C52E8F748315}"/>
                </a:ext>
              </a:extLst>
            </p:cNvPr>
            <p:cNvSpPr/>
            <p:nvPr/>
          </p:nvSpPr>
          <p:spPr>
            <a:xfrm>
              <a:off x="6147775" y="2476625"/>
              <a:ext cx="550" cy="150"/>
            </a:xfrm>
            <a:custGeom>
              <a:avLst/>
              <a:gdLst/>
              <a:ahLst/>
              <a:cxnLst/>
              <a:rect l="l" t="t" r="r" b="b"/>
              <a:pathLst>
                <a:path w="22" h="6" extrusionOk="0">
                  <a:moveTo>
                    <a:pt x="1" y="0"/>
                  </a:moveTo>
                  <a:lnTo>
                    <a:pt x="1" y="0"/>
                  </a:lnTo>
                  <a:cubicBezTo>
                    <a:pt x="13" y="4"/>
                    <a:pt x="18" y="6"/>
                    <a:pt x="19" y="6"/>
                  </a:cubicBezTo>
                  <a:cubicBezTo>
                    <a:pt x="22" y="6"/>
                    <a:pt x="9"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6" name="Google Shape;5265;p60">
              <a:extLst>
                <a:ext uri="{FF2B5EF4-FFF2-40B4-BE49-F238E27FC236}">
                  <a16:creationId xmlns:a16="http://schemas.microsoft.com/office/drawing/2014/main" id="{4D68D937-8848-EE60-3CCA-20E25B9852BF}"/>
                </a:ext>
              </a:extLst>
            </p:cNvPr>
            <p:cNvSpPr/>
            <p:nvPr/>
          </p:nvSpPr>
          <p:spPr>
            <a:xfrm>
              <a:off x="6143175" y="2476050"/>
              <a:ext cx="400" cy="925"/>
            </a:xfrm>
            <a:custGeom>
              <a:avLst/>
              <a:gdLst/>
              <a:ahLst/>
              <a:cxnLst/>
              <a:rect l="l" t="t" r="r" b="b"/>
              <a:pathLst>
                <a:path w="16" h="37" extrusionOk="0">
                  <a:moveTo>
                    <a:pt x="14" y="1"/>
                  </a:moveTo>
                  <a:lnTo>
                    <a:pt x="14" y="1"/>
                  </a:lnTo>
                  <a:cubicBezTo>
                    <a:pt x="12" y="1"/>
                    <a:pt x="0" y="36"/>
                    <a:pt x="4" y="36"/>
                  </a:cubicBezTo>
                  <a:cubicBezTo>
                    <a:pt x="5" y="36"/>
                    <a:pt x="5" y="36"/>
                    <a:pt x="6" y="35"/>
                  </a:cubicBezTo>
                  <a:cubicBezTo>
                    <a:pt x="13" y="10"/>
                    <a:pt x="15"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7" name="Google Shape;5266;p60">
              <a:extLst>
                <a:ext uri="{FF2B5EF4-FFF2-40B4-BE49-F238E27FC236}">
                  <a16:creationId xmlns:a16="http://schemas.microsoft.com/office/drawing/2014/main" id="{58C95DA5-4C35-2CD2-50BA-6C1B1BF8F80D}"/>
                </a:ext>
              </a:extLst>
            </p:cNvPr>
            <p:cNvSpPr/>
            <p:nvPr/>
          </p:nvSpPr>
          <p:spPr>
            <a:xfrm>
              <a:off x="6144500" y="2477900"/>
              <a:ext cx="475" cy="750"/>
            </a:xfrm>
            <a:custGeom>
              <a:avLst/>
              <a:gdLst/>
              <a:ahLst/>
              <a:cxnLst/>
              <a:rect l="l" t="t" r="r" b="b"/>
              <a:pathLst>
                <a:path w="19" h="30" extrusionOk="0">
                  <a:moveTo>
                    <a:pt x="1" y="1"/>
                  </a:moveTo>
                  <a:cubicBezTo>
                    <a:pt x="1" y="1"/>
                    <a:pt x="4" y="6"/>
                    <a:pt x="13" y="21"/>
                  </a:cubicBezTo>
                  <a:cubicBezTo>
                    <a:pt x="17" y="27"/>
                    <a:pt x="18" y="29"/>
                    <a:pt x="18" y="29"/>
                  </a:cubicBezTo>
                  <a:cubicBezTo>
                    <a:pt x="19" y="29"/>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8" name="Google Shape;5267;p60">
              <a:extLst>
                <a:ext uri="{FF2B5EF4-FFF2-40B4-BE49-F238E27FC236}">
                  <a16:creationId xmlns:a16="http://schemas.microsoft.com/office/drawing/2014/main" id="{FD276946-4E8A-6310-16E3-7F8B5BF4D371}"/>
                </a:ext>
              </a:extLst>
            </p:cNvPr>
            <p:cNvSpPr/>
            <p:nvPr/>
          </p:nvSpPr>
          <p:spPr>
            <a:xfrm>
              <a:off x="6143525" y="2479000"/>
              <a:ext cx="700" cy="700"/>
            </a:xfrm>
            <a:custGeom>
              <a:avLst/>
              <a:gdLst/>
              <a:ahLst/>
              <a:cxnLst/>
              <a:rect l="l" t="t" r="r" b="b"/>
              <a:pathLst>
                <a:path w="28" h="28" extrusionOk="0">
                  <a:moveTo>
                    <a:pt x="16" y="1"/>
                  </a:moveTo>
                  <a:cubicBezTo>
                    <a:pt x="16" y="10"/>
                    <a:pt x="0" y="28"/>
                    <a:pt x="7" y="28"/>
                  </a:cubicBezTo>
                  <a:cubicBezTo>
                    <a:pt x="9" y="28"/>
                    <a:pt x="11" y="27"/>
                    <a:pt x="16" y="25"/>
                  </a:cubicBezTo>
                  <a:cubicBezTo>
                    <a:pt x="16" y="13"/>
                    <a:pt x="28"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9" name="Google Shape;5268;p60">
              <a:extLst>
                <a:ext uri="{FF2B5EF4-FFF2-40B4-BE49-F238E27FC236}">
                  <a16:creationId xmlns:a16="http://schemas.microsoft.com/office/drawing/2014/main" id="{07B23897-3A69-56E3-9D2A-4FA6101A046E}"/>
                </a:ext>
              </a:extLst>
            </p:cNvPr>
            <p:cNvSpPr/>
            <p:nvPr/>
          </p:nvSpPr>
          <p:spPr>
            <a:xfrm>
              <a:off x="6138325" y="2476550"/>
              <a:ext cx="250" cy="1600"/>
            </a:xfrm>
            <a:custGeom>
              <a:avLst/>
              <a:gdLst/>
              <a:ahLst/>
              <a:cxnLst/>
              <a:rect l="l" t="t" r="r" b="b"/>
              <a:pathLst>
                <a:path w="10" h="64" extrusionOk="0">
                  <a:moveTo>
                    <a:pt x="1" y="0"/>
                  </a:moveTo>
                  <a:cubicBezTo>
                    <a:pt x="0" y="0"/>
                    <a:pt x="3" y="25"/>
                    <a:pt x="10" y="63"/>
                  </a:cubicBezTo>
                  <a:cubicBezTo>
                    <a:pt x="4" y="19"/>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0" name="Google Shape;5269;p60">
              <a:extLst>
                <a:ext uri="{FF2B5EF4-FFF2-40B4-BE49-F238E27FC236}">
                  <a16:creationId xmlns:a16="http://schemas.microsoft.com/office/drawing/2014/main" id="{556C6C7F-A33B-058F-7CC5-BD9E3FCD8CB4}"/>
                </a:ext>
              </a:extLst>
            </p:cNvPr>
            <p:cNvSpPr/>
            <p:nvPr/>
          </p:nvSpPr>
          <p:spPr>
            <a:xfrm>
              <a:off x="6134100" y="2481575"/>
              <a:ext cx="450" cy="1450"/>
            </a:xfrm>
            <a:custGeom>
              <a:avLst/>
              <a:gdLst/>
              <a:ahLst/>
              <a:cxnLst/>
              <a:rect l="l" t="t" r="r" b="b"/>
              <a:pathLst>
                <a:path w="18" h="57" extrusionOk="0">
                  <a:moveTo>
                    <a:pt x="2" y="0"/>
                  </a:moveTo>
                  <a:lnTo>
                    <a:pt x="2" y="0"/>
                  </a:lnTo>
                  <a:cubicBezTo>
                    <a:pt x="0" y="0"/>
                    <a:pt x="2" y="13"/>
                    <a:pt x="12" y="53"/>
                  </a:cubicBezTo>
                  <a:cubicBezTo>
                    <a:pt x="15" y="56"/>
                    <a:pt x="17" y="57"/>
                    <a:pt x="17" y="57"/>
                  </a:cubicBezTo>
                  <a:cubicBezTo>
                    <a:pt x="18" y="57"/>
                    <a:pt x="12" y="49"/>
                    <a:pt x="12" y="41"/>
                  </a:cubicBezTo>
                  <a:cubicBezTo>
                    <a:pt x="12" y="27"/>
                    <a:pt x="4"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1" name="Google Shape;5270;p60">
              <a:extLst>
                <a:ext uri="{FF2B5EF4-FFF2-40B4-BE49-F238E27FC236}">
                  <a16:creationId xmlns:a16="http://schemas.microsoft.com/office/drawing/2014/main" id="{6363C9AA-96B8-2286-A621-4E0C3EC829AF}"/>
                </a:ext>
              </a:extLst>
            </p:cNvPr>
            <p:cNvSpPr/>
            <p:nvPr/>
          </p:nvSpPr>
          <p:spPr>
            <a:xfrm>
              <a:off x="6081475" y="2478800"/>
              <a:ext cx="600" cy="300"/>
            </a:xfrm>
            <a:custGeom>
              <a:avLst/>
              <a:gdLst/>
              <a:ahLst/>
              <a:cxnLst/>
              <a:rect l="l" t="t" r="r" b="b"/>
              <a:pathLst>
                <a:path w="24" h="12" extrusionOk="0">
                  <a:moveTo>
                    <a:pt x="3" y="0"/>
                  </a:moveTo>
                  <a:cubicBezTo>
                    <a:pt x="1" y="0"/>
                    <a:pt x="19" y="11"/>
                    <a:pt x="23" y="11"/>
                  </a:cubicBezTo>
                  <a:cubicBezTo>
                    <a:pt x="23" y="11"/>
                    <a:pt x="23" y="11"/>
                    <a:pt x="21" y="9"/>
                  </a:cubicBezTo>
                  <a:cubicBezTo>
                    <a:pt x="9" y="3"/>
                    <a:pt x="4"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2" name="Google Shape;5271;p60">
              <a:extLst>
                <a:ext uri="{FF2B5EF4-FFF2-40B4-BE49-F238E27FC236}">
                  <a16:creationId xmlns:a16="http://schemas.microsoft.com/office/drawing/2014/main" id="{AE661A0D-49A9-6437-46A5-609CF7DB6191}"/>
                </a:ext>
              </a:extLst>
            </p:cNvPr>
            <p:cNvSpPr/>
            <p:nvPr/>
          </p:nvSpPr>
          <p:spPr>
            <a:xfrm>
              <a:off x="6081400" y="2479400"/>
              <a:ext cx="300" cy="825"/>
            </a:xfrm>
            <a:custGeom>
              <a:avLst/>
              <a:gdLst/>
              <a:ahLst/>
              <a:cxnLst/>
              <a:rect l="l" t="t" r="r" b="b"/>
              <a:pathLst>
                <a:path w="12" h="33" extrusionOk="0">
                  <a:moveTo>
                    <a:pt x="9" y="1"/>
                  </a:moveTo>
                  <a:lnTo>
                    <a:pt x="9" y="1"/>
                  </a:lnTo>
                  <a:cubicBezTo>
                    <a:pt x="7" y="1"/>
                    <a:pt x="5" y="9"/>
                    <a:pt x="1" y="32"/>
                  </a:cubicBezTo>
                  <a:cubicBezTo>
                    <a:pt x="9" y="32"/>
                    <a:pt x="11"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3" name="Google Shape;5272;p60">
              <a:extLst>
                <a:ext uri="{FF2B5EF4-FFF2-40B4-BE49-F238E27FC236}">
                  <a16:creationId xmlns:a16="http://schemas.microsoft.com/office/drawing/2014/main" id="{F43879FA-F45D-060B-ECB1-C5B678FE82FF}"/>
                </a:ext>
              </a:extLst>
            </p:cNvPr>
            <p:cNvSpPr/>
            <p:nvPr/>
          </p:nvSpPr>
          <p:spPr>
            <a:xfrm>
              <a:off x="6118300" y="2485250"/>
              <a:ext cx="925" cy="1825"/>
            </a:xfrm>
            <a:custGeom>
              <a:avLst/>
              <a:gdLst/>
              <a:ahLst/>
              <a:cxnLst/>
              <a:rect l="l" t="t" r="r" b="b"/>
              <a:pathLst>
                <a:path w="37" h="73" extrusionOk="0">
                  <a:moveTo>
                    <a:pt x="1" y="1"/>
                  </a:moveTo>
                  <a:cubicBezTo>
                    <a:pt x="37" y="72"/>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4" name="Google Shape;5273;p60">
              <a:extLst>
                <a:ext uri="{FF2B5EF4-FFF2-40B4-BE49-F238E27FC236}">
                  <a16:creationId xmlns:a16="http://schemas.microsoft.com/office/drawing/2014/main" id="{D4EA10DB-BBB4-D9F1-DCED-F4AFAF49B43E}"/>
                </a:ext>
              </a:extLst>
            </p:cNvPr>
            <p:cNvSpPr/>
            <p:nvPr/>
          </p:nvSpPr>
          <p:spPr>
            <a:xfrm>
              <a:off x="6114750" y="2484075"/>
              <a:ext cx="25" cy="1500"/>
            </a:xfrm>
            <a:custGeom>
              <a:avLst/>
              <a:gdLst/>
              <a:ahLst/>
              <a:cxnLst/>
              <a:rect l="l" t="t" r="r" b="b"/>
              <a:pathLst>
                <a:path w="1" h="60" extrusionOk="0">
                  <a:moveTo>
                    <a:pt x="0" y="60"/>
                  </a:moveTo>
                  <a:cubicBezTo>
                    <a:pt x="0" y="0"/>
                    <a:pt x="0" y="24"/>
                    <a:pt x="0" y="6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5" name="Google Shape;5274;p60">
              <a:extLst>
                <a:ext uri="{FF2B5EF4-FFF2-40B4-BE49-F238E27FC236}">
                  <a16:creationId xmlns:a16="http://schemas.microsoft.com/office/drawing/2014/main" id="{B00C9F24-335A-2A97-2BD6-F063DCCE30D1}"/>
                </a:ext>
              </a:extLst>
            </p:cNvPr>
            <p:cNvSpPr/>
            <p:nvPr/>
          </p:nvSpPr>
          <p:spPr>
            <a:xfrm>
              <a:off x="6111925" y="2486525"/>
              <a:ext cx="450" cy="550"/>
            </a:xfrm>
            <a:custGeom>
              <a:avLst/>
              <a:gdLst/>
              <a:ahLst/>
              <a:cxnLst/>
              <a:rect l="l" t="t" r="r" b="b"/>
              <a:pathLst>
                <a:path w="18" h="22" extrusionOk="0">
                  <a:moveTo>
                    <a:pt x="1" y="0"/>
                  </a:moveTo>
                  <a:cubicBezTo>
                    <a:pt x="1" y="0"/>
                    <a:pt x="2" y="5"/>
                    <a:pt x="6" y="21"/>
                  </a:cubicBezTo>
                  <a:lnTo>
                    <a:pt x="18" y="21"/>
                  </a:lnTo>
                  <a:cubicBezTo>
                    <a:pt x="10" y="21"/>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6" name="Google Shape;5275;p60">
              <a:extLst>
                <a:ext uri="{FF2B5EF4-FFF2-40B4-BE49-F238E27FC236}">
                  <a16:creationId xmlns:a16="http://schemas.microsoft.com/office/drawing/2014/main" id="{1B22F67C-0870-19FD-EA7A-9C4C13B1E22A}"/>
                </a:ext>
              </a:extLst>
            </p:cNvPr>
            <p:cNvSpPr/>
            <p:nvPr/>
          </p:nvSpPr>
          <p:spPr>
            <a:xfrm>
              <a:off x="6185875" y="2386125"/>
              <a:ext cx="625" cy="925"/>
            </a:xfrm>
            <a:custGeom>
              <a:avLst/>
              <a:gdLst/>
              <a:ahLst/>
              <a:cxnLst/>
              <a:rect l="l" t="t" r="r" b="b"/>
              <a:pathLst>
                <a:path w="25" h="37" extrusionOk="0">
                  <a:moveTo>
                    <a:pt x="25" y="1"/>
                  </a:moveTo>
                  <a:lnTo>
                    <a:pt x="25" y="1"/>
                  </a:lnTo>
                  <a:cubicBezTo>
                    <a:pt x="13" y="13"/>
                    <a:pt x="1" y="37"/>
                    <a:pt x="1" y="37"/>
                  </a:cubicBezTo>
                  <a:cubicBezTo>
                    <a:pt x="13" y="37"/>
                    <a:pt x="25" y="13"/>
                    <a:pt x="2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7" name="Google Shape;5276;p60">
              <a:extLst>
                <a:ext uri="{FF2B5EF4-FFF2-40B4-BE49-F238E27FC236}">
                  <a16:creationId xmlns:a16="http://schemas.microsoft.com/office/drawing/2014/main" id="{9B903D20-3C14-E079-1300-0529C8910DFA}"/>
                </a:ext>
              </a:extLst>
            </p:cNvPr>
            <p:cNvSpPr/>
            <p:nvPr/>
          </p:nvSpPr>
          <p:spPr>
            <a:xfrm>
              <a:off x="6182300" y="2387325"/>
              <a:ext cx="1225" cy="1225"/>
            </a:xfrm>
            <a:custGeom>
              <a:avLst/>
              <a:gdLst/>
              <a:ahLst/>
              <a:cxnLst/>
              <a:rect l="l" t="t" r="r" b="b"/>
              <a:pathLst>
                <a:path w="49" h="49" extrusionOk="0">
                  <a:moveTo>
                    <a:pt x="48" y="1"/>
                  </a:moveTo>
                  <a:cubicBezTo>
                    <a:pt x="37" y="13"/>
                    <a:pt x="1" y="48"/>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8" name="Google Shape;5277;p60">
              <a:extLst>
                <a:ext uri="{FF2B5EF4-FFF2-40B4-BE49-F238E27FC236}">
                  <a16:creationId xmlns:a16="http://schemas.microsoft.com/office/drawing/2014/main" id="{9725DD01-547F-1BA0-7E19-710348812CB6}"/>
                </a:ext>
              </a:extLst>
            </p:cNvPr>
            <p:cNvSpPr/>
            <p:nvPr/>
          </p:nvSpPr>
          <p:spPr>
            <a:xfrm>
              <a:off x="6182175" y="2386725"/>
              <a:ext cx="150" cy="650"/>
            </a:xfrm>
            <a:custGeom>
              <a:avLst/>
              <a:gdLst/>
              <a:ahLst/>
              <a:cxnLst/>
              <a:rect l="l" t="t" r="r" b="b"/>
              <a:pathLst>
                <a:path w="6" h="26" extrusionOk="0">
                  <a:moveTo>
                    <a:pt x="1" y="1"/>
                  </a:moveTo>
                  <a:cubicBezTo>
                    <a:pt x="0" y="1"/>
                    <a:pt x="5" y="26"/>
                    <a:pt x="6" y="26"/>
                  </a:cubicBezTo>
                  <a:cubicBezTo>
                    <a:pt x="6" y="26"/>
                    <a:pt x="6" y="26"/>
                    <a:pt x="6" y="25"/>
                  </a:cubicBezTo>
                  <a:cubicBezTo>
                    <a:pt x="2" y="7"/>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9" name="Google Shape;5278;p60">
              <a:extLst>
                <a:ext uri="{FF2B5EF4-FFF2-40B4-BE49-F238E27FC236}">
                  <a16:creationId xmlns:a16="http://schemas.microsoft.com/office/drawing/2014/main" id="{1C771BAA-D160-4FC8-B189-5A65487111A6}"/>
                </a:ext>
              </a:extLst>
            </p:cNvPr>
            <p:cNvSpPr/>
            <p:nvPr/>
          </p:nvSpPr>
          <p:spPr>
            <a:xfrm>
              <a:off x="6182000" y="2386725"/>
              <a:ext cx="325" cy="625"/>
            </a:xfrm>
            <a:custGeom>
              <a:avLst/>
              <a:gdLst/>
              <a:ahLst/>
              <a:cxnLst/>
              <a:rect l="l" t="t" r="r" b="b"/>
              <a:pathLst>
                <a:path w="13" h="25" extrusionOk="0">
                  <a:moveTo>
                    <a:pt x="13" y="25"/>
                  </a:moveTo>
                  <a:cubicBezTo>
                    <a:pt x="1" y="1"/>
                    <a:pt x="13" y="25"/>
                    <a:pt x="13"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0" name="Google Shape;5279;p60">
              <a:extLst>
                <a:ext uri="{FF2B5EF4-FFF2-40B4-BE49-F238E27FC236}">
                  <a16:creationId xmlns:a16="http://schemas.microsoft.com/office/drawing/2014/main" id="{C591E7AC-DF93-7E07-4850-50621C7564AC}"/>
                </a:ext>
              </a:extLst>
            </p:cNvPr>
            <p:cNvSpPr/>
            <p:nvPr/>
          </p:nvSpPr>
          <p:spPr>
            <a:xfrm>
              <a:off x="6181325" y="2383750"/>
              <a:ext cx="400" cy="300"/>
            </a:xfrm>
            <a:custGeom>
              <a:avLst/>
              <a:gdLst/>
              <a:ahLst/>
              <a:cxnLst/>
              <a:rect l="l" t="t" r="r" b="b"/>
              <a:pathLst>
                <a:path w="16" h="12" extrusionOk="0">
                  <a:moveTo>
                    <a:pt x="16" y="1"/>
                  </a:moveTo>
                  <a:cubicBezTo>
                    <a:pt x="0" y="1"/>
                    <a:pt x="5" y="11"/>
                    <a:pt x="11" y="11"/>
                  </a:cubicBezTo>
                  <a:cubicBezTo>
                    <a:pt x="13" y="11"/>
                    <a:pt x="16" y="9"/>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1" name="Google Shape;5280;p60">
              <a:extLst>
                <a:ext uri="{FF2B5EF4-FFF2-40B4-BE49-F238E27FC236}">
                  <a16:creationId xmlns:a16="http://schemas.microsoft.com/office/drawing/2014/main" id="{BDCBC0EE-0EC7-2BE0-EEFB-9B16479D91C6}"/>
                </a:ext>
              </a:extLst>
            </p:cNvPr>
            <p:cNvSpPr/>
            <p:nvPr/>
          </p:nvSpPr>
          <p:spPr>
            <a:xfrm>
              <a:off x="6181725" y="2383675"/>
              <a:ext cx="175" cy="200"/>
            </a:xfrm>
            <a:custGeom>
              <a:avLst/>
              <a:gdLst/>
              <a:ahLst/>
              <a:cxnLst/>
              <a:rect l="l" t="t" r="r" b="b"/>
              <a:pathLst>
                <a:path w="7" h="8" extrusionOk="0">
                  <a:moveTo>
                    <a:pt x="1" y="0"/>
                  </a:moveTo>
                  <a:cubicBezTo>
                    <a:pt x="1" y="0"/>
                    <a:pt x="0" y="1"/>
                    <a:pt x="0" y="4"/>
                  </a:cubicBezTo>
                  <a:cubicBezTo>
                    <a:pt x="3" y="6"/>
                    <a:pt x="4" y="7"/>
                    <a:pt x="5" y="7"/>
                  </a:cubicBezTo>
                  <a:cubicBezTo>
                    <a:pt x="7" y="7"/>
                    <a:pt x="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2" name="Google Shape;5281;p60">
              <a:extLst>
                <a:ext uri="{FF2B5EF4-FFF2-40B4-BE49-F238E27FC236}">
                  <a16:creationId xmlns:a16="http://schemas.microsoft.com/office/drawing/2014/main" id="{49EA9F9B-0287-10DF-AF8D-F25FD8E18E9D}"/>
                </a:ext>
              </a:extLst>
            </p:cNvPr>
            <p:cNvSpPr/>
            <p:nvPr/>
          </p:nvSpPr>
          <p:spPr>
            <a:xfrm>
              <a:off x="6180625" y="2382875"/>
              <a:ext cx="725" cy="550"/>
            </a:xfrm>
            <a:custGeom>
              <a:avLst/>
              <a:gdLst/>
              <a:ahLst/>
              <a:cxnLst/>
              <a:rect l="l" t="t" r="r" b="b"/>
              <a:pathLst>
                <a:path w="28" h="22" extrusionOk="0">
                  <a:moveTo>
                    <a:pt x="20" y="0"/>
                  </a:moveTo>
                  <a:lnTo>
                    <a:pt x="20" y="0"/>
                  </a:lnTo>
                  <a:cubicBezTo>
                    <a:pt x="4" y="16"/>
                    <a:pt x="0" y="21"/>
                    <a:pt x="2" y="21"/>
                  </a:cubicBezTo>
                  <a:cubicBezTo>
                    <a:pt x="4" y="21"/>
                    <a:pt x="28" y="0"/>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3" name="Google Shape;5282;p60">
              <a:extLst>
                <a:ext uri="{FF2B5EF4-FFF2-40B4-BE49-F238E27FC236}">
                  <a16:creationId xmlns:a16="http://schemas.microsoft.com/office/drawing/2014/main" id="{5195D13B-2339-BBC0-AF35-A5218FAB97D1}"/>
                </a:ext>
              </a:extLst>
            </p:cNvPr>
            <p:cNvSpPr/>
            <p:nvPr/>
          </p:nvSpPr>
          <p:spPr>
            <a:xfrm>
              <a:off x="6179925" y="2384225"/>
              <a:ext cx="325" cy="150"/>
            </a:xfrm>
            <a:custGeom>
              <a:avLst/>
              <a:gdLst/>
              <a:ahLst/>
              <a:cxnLst/>
              <a:rect l="l" t="t" r="r" b="b"/>
              <a:pathLst>
                <a:path w="13" h="6" extrusionOk="0">
                  <a:moveTo>
                    <a:pt x="9" y="0"/>
                  </a:moveTo>
                  <a:cubicBezTo>
                    <a:pt x="7" y="0"/>
                    <a:pt x="5" y="2"/>
                    <a:pt x="1" y="6"/>
                  </a:cubicBezTo>
                  <a:lnTo>
                    <a:pt x="12" y="6"/>
                  </a:lnTo>
                  <a:cubicBezTo>
                    <a:pt x="12" y="6"/>
                    <a:pt x="12"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4" name="Google Shape;5283;p60">
              <a:extLst>
                <a:ext uri="{FF2B5EF4-FFF2-40B4-BE49-F238E27FC236}">
                  <a16:creationId xmlns:a16="http://schemas.microsoft.com/office/drawing/2014/main" id="{AB177DDF-EB44-3BAD-628B-7962140CAD24}"/>
                </a:ext>
              </a:extLst>
            </p:cNvPr>
            <p:cNvSpPr/>
            <p:nvPr/>
          </p:nvSpPr>
          <p:spPr>
            <a:xfrm>
              <a:off x="6179925" y="2384350"/>
              <a:ext cx="625" cy="625"/>
            </a:xfrm>
            <a:custGeom>
              <a:avLst/>
              <a:gdLst/>
              <a:ahLst/>
              <a:cxnLst/>
              <a:rect l="l" t="t" r="r" b="b"/>
              <a:pathLst>
                <a:path w="25" h="25" extrusionOk="0">
                  <a:moveTo>
                    <a:pt x="24" y="1"/>
                  </a:moveTo>
                  <a:cubicBezTo>
                    <a:pt x="1" y="24"/>
                    <a:pt x="12" y="12"/>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5" name="Google Shape;5284;p60">
              <a:extLst>
                <a:ext uri="{FF2B5EF4-FFF2-40B4-BE49-F238E27FC236}">
                  <a16:creationId xmlns:a16="http://schemas.microsoft.com/office/drawing/2014/main" id="{C673303F-5F97-1016-9993-D6BA75CDFA07}"/>
                </a:ext>
              </a:extLst>
            </p:cNvPr>
            <p:cNvSpPr/>
            <p:nvPr/>
          </p:nvSpPr>
          <p:spPr>
            <a:xfrm>
              <a:off x="6180100" y="2384000"/>
              <a:ext cx="500" cy="725"/>
            </a:xfrm>
            <a:custGeom>
              <a:avLst/>
              <a:gdLst/>
              <a:ahLst/>
              <a:cxnLst/>
              <a:rect l="l" t="t" r="r" b="b"/>
              <a:pathLst>
                <a:path w="20" h="28" extrusionOk="0">
                  <a:moveTo>
                    <a:pt x="18" y="1"/>
                  </a:moveTo>
                  <a:cubicBezTo>
                    <a:pt x="14" y="1"/>
                    <a:pt x="1" y="28"/>
                    <a:pt x="5" y="28"/>
                  </a:cubicBezTo>
                  <a:cubicBezTo>
                    <a:pt x="6" y="28"/>
                    <a:pt x="10" y="25"/>
                    <a:pt x="17" y="15"/>
                  </a:cubicBezTo>
                  <a:cubicBezTo>
                    <a:pt x="20" y="4"/>
                    <a:pt x="20" y="1"/>
                    <a:pt x="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6" name="Google Shape;5285;p60">
              <a:extLst>
                <a:ext uri="{FF2B5EF4-FFF2-40B4-BE49-F238E27FC236}">
                  <a16:creationId xmlns:a16="http://schemas.microsoft.com/office/drawing/2014/main" id="{8793D19B-EA3E-3C1A-03F5-8D207CE49294}"/>
                </a:ext>
              </a:extLst>
            </p:cNvPr>
            <p:cNvSpPr/>
            <p:nvPr/>
          </p:nvSpPr>
          <p:spPr>
            <a:xfrm>
              <a:off x="6180525" y="2384350"/>
              <a:ext cx="925" cy="925"/>
            </a:xfrm>
            <a:custGeom>
              <a:avLst/>
              <a:gdLst/>
              <a:ahLst/>
              <a:cxnLst/>
              <a:rect l="l" t="t" r="r" b="b"/>
              <a:pathLst>
                <a:path w="37" h="37" extrusionOk="0">
                  <a:moveTo>
                    <a:pt x="12" y="1"/>
                  </a:moveTo>
                  <a:cubicBezTo>
                    <a:pt x="12" y="12"/>
                    <a:pt x="12" y="24"/>
                    <a:pt x="0" y="36"/>
                  </a:cubicBezTo>
                  <a:cubicBezTo>
                    <a:pt x="24" y="36"/>
                    <a:pt x="36"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7" name="Google Shape;5286;p60">
              <a:extLst>
                <a:ext uri="{FF2B5EF4-FFF2-40B4-BE49-F238E27FC236}">
                  <a16:creationId xmlns:a16="http://schemas.microsoft.com/office/drawing/2014/main" id="{C0B7A9F7-A42C-8F30-8E7C-F288EC683306}"/>
                </a:ext>
              </a:extLst>
            </p:cNvPr>
            <p:cNvSpPr/>
            <p:nvPr/>
          </p:nvSpPr>
          <p:spPr>
            <a:xfrm>
              <a:off x="6180675" y="2387925"/>
              <a:ext cx="475" cy="250"/>
            </a:xfrm>
            <a:custGeom>
              <a:avLst/>
              <a:gdLst/>
              <a:ahLst/>
              <a:cxnLst/>
              <a:rect l="l" t="t" r="r" b="b"/>
              <a:pathLst>
                <a:path w="19" h="10" extrusionOk="0">
                  <a:moveTo>
                    <a:pt x="18" y="0"/>
                  </a:moveTo>
                  <a:cubicBezTo>
                    <a:pt x="0" y="6"/>
                    <a:pt x="0" y="9"/>
                    <a:pt x="5" y="9"/>
                  </a:cubicBezTo>
                  <a:cubicBezTo>
                    <a:pt x="9" y="9"/>
                    <a:pt x="18" y="6"/>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8" name="Google Shape;5287;p60">
              <a:extLst>
                <a:ext uri="{FF2B5EF4-FFF2-40B4-BE49-F238E27FC236}">
                  <a16:creationId xmlns:a16="http://schemas.microsoft.com/office/drawing/2014/main" id="{F6C258C2-37A4-5C36-7E38-88F66B445EE7}"/>
                </a:ext>
              </a:extLst>
            </p:cNvPr>
            <p:cNvSpPr/>
            <p:nvPr/>
          </p:nvSpPr>
          <p:spPr>
            <a:xfrm>
              <a:off x="6178825" y="2382275"/>
              <a:ext cx="525" cy="925"/>
            </a:xfrm>
            <a:custGeom>
              <a:avLst/>
              <a:gdLst/>
              <a:ahLst/>
              <a:cxnLst/>
              <a:rect l="l" t="t" r="r" b="b"/>
              <a:pathLst>
                <a:path w="21" h="37" extrusionOk="0">
                  <a:moveTo>
                    <a:pt x="21" y="0"/>
                  </a:moveTo>
                  <a:cubicBezTo>
                    <a:pt x="5" y="26"/>
                    <a:pt x="1" y="36"/>
                    <a:pt x="2" y="36"/>
                  </a:cubicBezTo>
                  <a:cubicBezTo>
                    <a:pt x="4" y="36"/>
                    <a:pt x="14" y="20"/>
                    <a:pt x="2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9" name="Google Shape;5288;p60">
              <a:extLst>
                <a:ext uri="{FF2B5EF4-FFF2-40B4-BE49-F238E27FC236}">
                  <a16:creationId xmlns:a16="http://schemas.microsoft.com/office/drawing/2014/main" id="{201555F2-3C62-4DB8-CEFD-C5ED86C33444}"/>
                </a:ext>
              </a:extLst>
            </p:cNvPr>
            <p:cNvSpPr/>
            <p:nvPr/>
          </p:nvSpPr>
          <p:spPr>
            <a:xfrm>
              <a:off x="6178450" y="2383450"/>
              <a:ext cx="600" cy="325"/>
            </a:xfrm>
            <a:custGeom>
              <a:avLst/>
              <a:gdLst/>
              <a:ahLst/>
              <a:cxnLst/>
              <a:rect l="l" t="t" r="r" b="b"/>
              <a:pathLst>
                <a:path w="24" h="13" extrusionOk="0">
                  <a:moveTo>
                    <a:pt x="24" y="1"/>
                  </a:moveTo>
                  <a:lnTo>
                    <a:pt x="0" y="13"/>
                  </a:lnTo>
                  <a:cubicBezTo>
                    <a:pt x="12" y="13"/>
                    <a:pt x="12" y="13"/>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0" name="Google Shape;5289;p60">
              <a:extLst>
                <a:ext uri="{FF2B5EF4-FFF2-40B4-BE49-F238E27FC236}">
                  <a16:creationId xmlns:a16="http://schemas.microsoft.com/office/drawing/2014/main" id="{8EB003B6-C00C-FC49-FB11-8C9CCBE60ED3}"/>
                </a:ext>
              </a:extLst>
            </p:cNvPr>
            <p:cNvSpPr/>
            <p:nvPr/>
          </p:nvSpPr>
          <p:spPr>
            <a:xfrm>
              <a:off x="6179325" y="2384650"/>
              <a:ext cx="1225" cy="1225"/>
            </a:xfrm>
            <a:custGeom>
              <a:avLst/>
              <a:gdLst/>
              <a:ahLst/>
              <a:cxnLst/>
              <a:rect l="l" t="t" r="r" b="b"/>
              <a:pathLst>
                <a:path w="49" h="49" extrusionOk="0">
                  <a:moveTo>
                    <a:pt x="1" y="48"/>
                  </a:moveTo>
                  <a:cubicBezTo>
                    <a:pt x="25" y="24"/>
                    <a:pt x="48" y="0"/>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1" name="Google Shape;5290;p60">
              <a:extLst>
                <a:ext uri="{FF2B5EF4-FFF2-40B4-BE49-F238E27FC236}">
                  <a16:creationId xmlns:a16="http://schemas.microsoft.com/office/drawing/2014/main" id="{7CCD39A5-0E08-1E08-89E3-9DFA13B1053D}"/>
                </a:ext>
              </a:extLst>
            </p:cNvPr>
            <p:cNvSpPr/>
            <p:nvPr/>
          </p:nvSpPr>
          <p:spPr>
            <a:xfrm>
              <a:off x="6176950" y="2381375"/>
              <a:ext cx="1800" cy="1800"/>
            </a:xfrm>
            <a:custGeom>
              <a:avLst/>
              <a:gdLst/>
              <a:ahLst/>
              <a:cxnLst/>
              <a:rect l="l" t="t" r="r" b="b"/>
              <a:pathLst>
                <a:path w="72" h="72" extrusionOk="0">
                  <a:moveTo>
                    <a:pt x="72" y="0"/>
                  </a:moveTo>
                  <a:cubicBezTo>
                    <a:pt x="60" y="12"/>
                    <a:pt x="1" y="72"/>
                    <a:pt x="7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2" name="Google Shape;5291;p60">
              <a:extLst>
                <a:ext uri="{FF2B5EF4-FFF2-40B4-BE49-F238E27FC236}">
                  <a16:creationId xmlns:a16="http://schemas.microsoft.com/office/drawing/2014/main" id="{F3F92DDE-4663-A122-C251-C8F09E40B493}"/>
                </a:ext>
              </a:extLst>
            </p:cNvPr>
            <p:cNvSpPr/>
            <p:nvPr/>
          </p:nvSpPr>
          <p:spPr>
            <a:xfrm>
              <a:off x="6177400" y="2380675"/>
              <a:ext cx="600" cy="1025"/>
            </a:xfrm>
            <a:custGeom>
              <a:avLst/>
              <a:gdLst/>
              <a:ahLst/>
              <a:cxnLst/>
              <a:rect l="l" t="t" r="r" b="b"/>
              <a:pathLst>
                <a:path w="24" h="41" extrusionOk="0">
                  <a:moveTo>
                    <a:pt x="16" y="0"/>
                  </a:moveTo>
                  <a:cubicBezTo>
                    <a:pt x="10" y="0"/>
                    <a:pt x="0" y="15"/>
                    <a:pt x="6" y="40"/>
                  </a:cubicBezTo>
                  <a:cubicBezTo>
                    <a:pt x="23" y="12"/>
                    <a:pt x="21"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3" name="Google Shape;5292;p60">
              <a:extLst>
                <a:ext uri="{FF2B5EF4-FFF2-40B4-BE49-F238E27FC236}">
                  <a16:creationId xmlns:a16="http://schemas.microsoft.com/office/drawing/2014/main" id="{A807A959-3FA4-A92B-57A2-2F06B203303A}"/>
                </a:ext>
              </a:extLst>
            </p:cNvPr>
            <p:cNvSpPr/>
            <p:nvPr/>
          </p:nvSpPr>
          <p:spPr>
            <a:xfrm>
              <a:off x="6177850" y="2382575"/>
              <a:ext cx="325" cy="1800"/>
            </a:xfrm>
            <a:custGeom>
              <a:avLst/>
              <a:gdLst/>
              <a:ahLst/>
              <a:cxnLst/>
              <a:rect l="l" t="t" r="r" b="b"/>
              <a:pathLst>
                <a:path w="13" h="72" extrusionOk="0">
                  <a:moveTo>
                    <a:pt x="12" y="0"/>
                  </a:moveTo>
                  <a:cubicBezTo>
                    <a:pt x="0" y="72"/>
                    <a:pt x="12"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4" name="Google Shape;5293;p60">
              <a:extLst>
                <a:ext uri="{FF2B5EF4-FFF2-40B4-BE49-F238E27FC236}">
                  <a16:creationId xmlns:a16="http://schemas.microsoft.com/office/drawing/2014/main" id="{A470A7C0-5C6A-852B-F658-B5F99B03E4C8}"/>
                </a:ext>
              </a:extLst>
            </p:cNvPr>
            <p:cNvSpPr/>
            <p:nvPr/>
          </p:nvSpPr>
          <p:spPr>
            <a:xfrm>
              <a:off x="6177250" y="2382875"/>
              <a:ext cx="625" cy="300"/>
            </a:xfrm>
            <a:custGeom>
              <a:avLst/>
              <a:gdLst/>
              <a:ahLst/>
              <a:cxnLst/>
              <a:rect l="l" t="t" r="r" b="b"/>
              <a:pathLst>
                <a:path w="25" h="12" extrusionOk="0">
                  <a:moveTo>
                    <a:pt x="24" y="12"/>
                  </a:moveTo>
                  <a:cubicBezTo>
                    <a:pt x="24" y="12"/>
                    <a:pt x="0" y="0"/>
                    <a:pt x="24"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5" name="Google Shape;5294;p60">
              <a:extLst>
                <a:ext uri="{FF2B5EF4-FFF2-40B4-BE49-F238E27FC236}">
                  <a16:creationId xmlns:a16="http://schemas.microsoft.com/office/drawing/2014/main" id="{707E5ABE-98A4-D729-2F69-2341FBE4276D}"/>
                </a:ext>
              </a:extLst>
            </p:cNvPr>
            <p:cNvSpPr/>
            <p:nvPr/>
          </p:nvSpPr>
          <p:spPr>
            <a:xfrm>
              <a:off x="6178150" y="2384650"/>
              <a:ext cx="900" cy="1500"/>
            </a:xfrm>
            <a:custGeom>
              <a:avLst/>
              <a:gdLst/>
              <a:ahLst/>
              <a:cxnLst/>
              <a:rect l="l" t="t" r="r" b="b"/>
              <a:pathLst>
                <a:path w="36" h="60" extrusionOk="0">
                  <a:moveTo>
                    <a:pt x="36" y="0"/>
                  </a:moveTo>
                  <a:cubicBezTo>
                    <a:pt x="12" y="12"/>
                    <a:pt x="0" y="24"/>
                    <a:pt x="0" y="60"/>
                  </a:cubicBezTo>
                  <a:cubicBezTo>
                    <a:pt x="12" y="36"/>
                    <a:pt x="12" y="24"/>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6" name="Google Shape;5295;p60">
              <a:extLst>
                <a:ext uri="{FF2B5EF4-FFF2-40B4-BE49-F238E27FC236}">
                  <a16:creationId xmlns:a16="http://schemas.microsoft.com/office/drawing/2014/main" id="{EDA857B6-483C-938A-76A6-BDBB33B4264B}"/>
                </a:ext>
              </a:extLst>
            </p:cNvPr>
            <p:cNvSpPr/>
            <p:nvPr/>
          </p:nvSpPr>
          <p:spPr>
            <a:xfrm>
              <a:off x="6177850" y="2384050"/>
              <a:ext cx="1200" cy="325"/>
            </a:xfrm>
            <a:custGeom>
              <a:avLst/>
              <a:gdLst/>
              <a:ahLst/>
              <a:cxnLst/>
              <a:rect l="l" t="t" r="r" b="b"/>
              <a:pathLst>
                <a:path w="48" h="13" extrusionOk="0">
                  <a:moveTo>
                    <a:pt x="0" y="13"/>
                  </a:moveTo>
                  <a:cubicBezTo>
                    <a:pt x="48" y="1"/>
                    <a:pt x="0" y="13"/>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7" name="Google Shape;5296;p60">
              <a:extLst>
                <a:ext uri="{FF2B5EF4-FFF2-40B4-BE49-F238E27FC236}">
                  <a16:creationId xmlns:a16="http://schemas.microsoft.com/office/drawing/2014/main" id="{C1B4F88B-0450-D179-6A87-BE0FE010A301}"/>
                </a:ext>
              </a:extLst>
            </p:cNvPr>
            <p:cNvSpPr/>
            <p:nvPr/>
          </p:nvSpPr>
          <p:spPr>
            <a:xfrm>
              <a:off x="6176125" y="2382275"/>
              <a:ext cx="750" cy="625"/>
            </a:xfrm>
            <a:custGeom>
              <a:avLst/>
              <a:gdLst/>
              <a:ahLst/>
              <a:cxnLst/>
              <a:rect l="l" t="t" r="r" b="b"/>
              <a:pathLst>
                <a:path w="30" h="25" extrusionOk="0">
                  <a:moveTo>
                    <a:pt x="22" y="0"/>
                  </a:moveTo>
                  <a:lnTo>
                    <a:pt x="22" y="0"/>
                  </a:lnTo>
                  <a:cubicBezTo>
                    <a:pt x="4" y="18"/>
                    <a:pt x="1" y="24"/>
                    <a:pt x="4" y="24"/>
                  </a:cubicBezTo>
                  <a:cubicBezTo>
                    <a:pt x="9" y="24"/>
                    <a:pt x="29" y="8"/>
                    <a:pt x="2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8" name="Google Shape;5297;p60">
              <a:extLst>
                <a:ext uri="{FF2B5EF4-FFF2-40B4-BE49-F238E27FC236}">
                  <a16:creationId xmlns:a16="http://schemas.microsoft.com/office/drawing/2014/main" id="{3ECF695C-840C-A834-47DD-B20B9195376D}"/>
                </a:ext>
              </a:extLst>
            </p:cNvPr>
            <p:cNvSpPr/>
            <p:nvPr/>
          </p:nvSpPr>
          <p:spPr>
            <a:xfrm>
              <a:off x="6176050" y="2383150"/>
              <a:ext cx="925" cy="25"/>
            </a:xfrm>
            <a:custGeom>
              <a:avLst/>
              <a:gdLst/>
              <a:ahLst/>
              <a:cxnLst/>
              <a:rect l="l" t="t" r="r" b="b"/>
              <a:pathLst>
                <a:path w="37" h="1" extrusionOk="0">
                  <a:moveTo>
                    <a:pt x="37" y="1"/>
                  </a:moveTo>
                  <a:cubicBezTo>
                    <a:pt x="1" y="1"/>
                    <a:pt x="37" y="1"/>
                    <a:pt x="3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9" name="Google Shape;5298;p60">
              <a:extLst>
                <a:ext uri="{FF2B5EF4-FFF2-40B4-BE49-F238E27FC236}">
                  <a16:creationId xmlns:a16="http://schemas.microsoft.com/office/drawing/2014/main" id="{74727032-721A-CAF0-9C36-0F3879DC793F}"/>
                </a:ext>
              </a:extLst>
            </p:cNvPr>
            <p:cNvSpPr/>
            <p:nvPr/>
          </p:nvSpPr>
          <p:spPr>
            <a:xfrm>
              <a:off x="6175750" y="2381600"/>
              <a:ext cx="325" cy="700"/>
            </a:xfrm>
            <a:custGeom>
              <a:avLst/>
              <a:gdLst/>
              <a:ahLst/>
              <a:cxnLst/>
              <a:rect l="l" t="t" r="r" b="b"/>
              <a:pathLst>
                <a:path w="13" h="28" extrusionOk="0">
                  <a:moveTo>
                    <a:pt x="6" y="0"/>
                  </a:moveTo>
                  <a:cubicBezTo>
                    <a:pt x="5" y="0"/>
                    <a:pt x="3" y="1"/>
                    <a:pt x="1" y="3"/>
                  </a:cubicBezTo>
                  <a:cubicBezTo>
                    <a:pt x="1" y="3"/>
                    <a:pt x="1" y="15"/>
                    <a:pt x="13" y="27"/>
                  </a:cubicBezTo>
                  <a:cubicBezTo>
                    <a:pt x="13" y="18"/>
                    <a:pt x="13"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0" name="Google Shape;5299;p60">
              <a:extLst>
                <a:ext uri="{FF2B5EF4-FFF2-40B4-BE49-F238E27FC236}">
                  <a16:creationId xmlns:a16="http://schemas.microsoft.com/office/drawing/2014/main" id="{55AF213D-CFD7-53BA-409D-8098A6D5D1B6}"/>
                </a:ext>
              </a:extLst>
            </p:cNvPr>
            <p:cNvSpPr/>
            <p:nvPr/>
          </p:nvSpPr>
          <p:spPr>
            <a:xfrm>
              <a:off x="6177250" y="2382575"/>
              <a:ext cx="25" cy="325"/>
            </a:xfrm>
            <a:custGeom>
              <a:avLst/>
              <a:gdLst/>
              <a:ahLst/>
              <a:cxnLst/>
              <a:rect l="l" t="t" r="r" b="b"/>
              <a:pathLst>
                <a:path w="1" h="13" extrusionOk="0">
                  <a:moveTo>
                    <a:pt x="0" y="12"/>
                  </a:moveTo>
                  <a:lnTo>
                    <a:pt x="0" y="0"/>
                  </a:ln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1" name="Google Shape;5300;p60">
              <a:extLst>
                <a:ext uri="{FF2B5EF4-FFF2-40B4-BE49-F238E27FC236}">
                  <a16:creationId xmlns:a16="http://schemas.microsoft.com/office/drawing/2014/main" id="{A49852CD-A952-AF38-DD6F-4E52410EEABD}"/>
                </a:ext>
              </a:extLst>
            </p:cNvPr>
            <p:cNvSpPr/>
            <p:nvPr/>
          </p:nvSpPr>
          <p:spPr>
            <a:xfrm>
              <a:off x="6176800" y="2382875"/>
              <a:ext cx="475" cy="225"/>
            </a:xfrm>
            <a:custGeom>
              <a:avLst/>
              <a:gdLst/>
              <a:ahLst/>
              <a:cxnLst/>
              <a:rect l="l" t="t" r="r" b="b"/>
              <a:pathLst>
                <a:path w="19" h="9" extrusionOk="0">
                  <a:moveTo>
                    <a:pt x="18" y="0"/>
                  </a:moveTo>
                  <a:cubicBezTo>
                    <a:pt x="1" y="6"/>
                    <a:pt x="1" y="9"/>
                    <a:pt x="5" y="9"/>
                  </a:cubicBezTo>
                  <a:cubicBezTo>
                    <a:pt x="9" y="9"/>
                    <a:pt x="18" y="6"/>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2" name="Google Shape;5301;p60">
              <a:extLst>
                <a:ext uri="{FF2B5EF4-FFF2-40B4-BE49-F238E27FC236}">
                  <a16:creationId xmlns:a16="http://schemas.microsoft.com/office/drawing/2014/main" id="{F84B8620-1C6F-DE70-3ECE-62DBA2DA470F}"/>
                </a:ext>
              </a:extLst>
            </p:cNvPr>
            <p:cNvSpPr/>
            <p:nvPr/>
          </p:nvSpPr>
          <p:spPr>
            <a:xfrm>
              <a:off x="6171600" y="2383450"/>
              <a:ext cx="1800" cy="2700"/>
            </a:xfrm>
            <a:custGeom>
              <a:avLst/>
              <a:gdLst/>
              <a:ahLst/>
              <a:cxnLst/>
              <a:rect l="l" t="t" r="r" b="b"/>
              <a:pathLst>
                <a:path w="72" h="108" extrusionOk="0">
                  <a:moveTo>
                    <a:pt x="60" y="1"/>
                  </a:moveTo>
                  <a:cubicBezTo>
                    <a:pt x="48" y="37"/>
                    <a:pt x="24" y="60"/>
                    <a:pt x="0" y="96"/>
                  </a:cubicBezTo>
                  <a:cubicBezTo>
                    <a:pt x="14" y="87"/>
                    <a:pt x="22" y="83"/>
                    <a:pt x="26" y="83"/>
                  </a:cubicBezTo>
                  <a:cubicBezTo>
                    <a:pt x="27" y="83"/>
                    <a:pt x="28" y="83"/>
                    <a:pt x="28" y="84"/>
                  </a:cubicBezTo>
                  <a:lnTo>
                    <a:pt x="28" y="84"/>
                  </a:lnTo>
                  <a:cubicBezTo>
                    <a:pt x="40" y="68"/>
                    <a:pt x="56" y="52"/>
                    <a:pt x="72" y="37"/>
                  </a:cubicBezTo>
                  <a:cubicBezTo>
                    <a:pt x="72" y="37"/>
                    <a:pt x="72" y="25"/>
                    <a:pt x="60" y="1"/>
                  </a:cubicBezTo>
                  <a:close/>
                  <a:moveTo>
                    <a:pt x="28" y="84"/>
                  </a:moveTo>
                  <a:lnTo>
                    <a:pt x="28" y="84"/>
                  </a:lnTo>
                  <a:cubicBezTo>
                    <a:pt x="22" y="92"/>
                    <a:pt x="16" y="100"/>
                    <a:pt x="12" y="108"/>
                  </a:cubicBezTo>
                  <a:cubicBezTo>
                    <a:pt x="25" y="95"/>
                    <a:pt x="31" y="86"/>
                    <a:pt x="28" y="8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3" name="Google Shape;5302;p60">
              <a:extLst>
                <a:ext uri="{FF2B5EF4-FFF2-40B4-BE49-F238E27FC236}">
                  <a16:creationId xmlns:a16="http://schemas.microsoft.com/office/drawing/2014/main" id="{D7474451-D058-29C1-A428-99643AA7AEA8}"/>
                </a:ext>
              </a:extLst>
            </p:cNvPr>
            <p:cNvSpPr/>
            <p:nvPr/>
          </p:nvSpPr>
          <p:spPr>
            <a:xfrm>
              <a:off x="6173675" y="2381975"/>
              <a:ext cx="925" cy="1800"/>
            </a:xfrm>
            <a:custGeom>
              <a:avLst/>
              <a:gdLst/>
              <a:ahLst/>
              <a:cxnLst/>
              <a:rect l="l" t="t" r="r" b="b"/>
              <a:pathLst>
                <a:path w="37" h="72" extrusionOk="0">
                  <a:moveTo>
                    <a:pt x="36" y="0"/>
                  </a:moveTo>
                  <a:cubicBezTo>
                    <a:pt x="24" y="12"/>
                    <a:pt x="12" y="48"/>
                    <a:pt x="1" y="72"/>
                  </a:cubicBezTo>
                  <a:cubicBezTo>
                    <a:pt x="12" y="60"/>
                    <a:pt x="24" y="36"/>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4" name="Google Shape;5303;p60">
              <a:extLst>
                <a:ext uri="{FF2B5EF4-FFF2-40B4-BE49-F238E27FC236}">
                  <a16:creationId xmlns:a16="http://schemas.microsoft.com/office/drawing/2014/main" id="{9D040D6E-034B-8BB5-7969-FBC4E8F72905}"/>
                </a:ext>
              </a:extLst>
            </p:cNvPr>
            <p:cNvSpPr/>
            <p:nvPr/>
          </p:nvSpPr>
          <p:spPr>
            <a:xfrm>
              <a:off x="6173375" y="2383775"/>
              <a:ext cx="325" cy="600"/>
            </a:xfrm>
            <a:custGeom>
              <a:avLst/>
              <a:gdLst/>
              <a:ahLst/>
              <a:cxnLst/>
              <a:rect l="l" t="t" r="r" b="b"/>
              <a:pathLst>
                <a:path w="13" h="24" extrusionOk="0">
                  <a:moveTo>
                    <a:pt x="13" y="1"/>
                  </a:moveTo>
                  <a:lnTo>
                    <a:pt x="13" y="1"/>
                  </a:lnTo>
                  <a:cubicBezTo>
                    <a:pt x="13" y="12"/>
                    <a:pt x="12" y="12"/>
                    <a:pt x="1" y="24"/>
                  </a:cubicBezTo>
                  <a:cubicBezTo>
                    <a:pt x="12" y="24"/>
                    <a:pt x="13" y="12"/>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5" name="Google Shape;5304;p60">
              <a:extLst>
                <a:ext uri="{FF2B5EF4-FFF2-40B4-BE49-F238E27FC236}">
                  <a16:creationId xmlns:a16="http://schemas.microsoft.com/office/drawing/2014/main" id="{1207B98A-08F5-FBF4-30CC-A6C57F12C608}"/>
                </a:ext>
              </a:extLst>
            </p:cNvPr>
            <p:cNvSpPr/>
            <p:nvPr/>
          </p:nvSpPr>
          <p:spPr>
            <a:xfrm>
              <a:off x="6174875" y="2380475"/>
              <a:ext cx="25" cy="1825"/>
            </a:xfrm>
            <a:custGeom>
              <a:avLst/>
              <a:gdLst/>
              <a:ahLst/>
              <a:cxnLst/>
              <a:rect l="l" t="t" r="r" b="b"/>
              <a:pathLst>
                <a:path w="1" h="73" extrusionOk="0">
                  <a:moveTo>
                    <a:pt x="0" y="72"/>
                  </a:moveTo>
                  <a:cubicBezTo>
                    <a:pt x="0" y="48"/>
                    <a:pt x="0" y="1"/>
                    <a:pt x="0"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6" name="Google Shape;5305;p60">
              <a:extLst>
                <a:ext uri="{FF2B5EF4-FFF2-40B4-BE49-F238E27FC236}">
                  <a16:creationId xmlns:a16="http://schemas.microsoft.com/office/drawing/2014/main" id="{3D04EB77-9596-1F75-D5E2-DA8FF2E7E488}"/>
                </a:ext>
              </a:extLst>
            </p:cNvPr>
            <p:cNvSpPr/>
            <p:nvPr/>
          </p:nvSpPr>
          <p:spPr>
            <a:xfrm>
              <a:off x="6174575" y="2382300"/>
              <a:ext cx="1950" cy="2075"/>
            </a:xfrm>
            <a:custGeom>
              <a:avLst/>
              <a:gdLst/>
              <a:ahLst/>
              <a:cxnLst/>
              <a:rect l="l" t="t" r="r" b="b"/>
              <a:pathLst>
                <a:path w="78" h="83" extrusionOk="0">
                  <a:moveTo>
                    <a:pt x="37" y="0"/>
                  </a:moveTo>
                  <a:cubicBezTo>
                    <a:pt x="28" y="0"/>
                    <a:pt x="17" y="23"/>
                    <a:pt x="0" y="83"/>
                  </a:cubicBezTo>
                  <a:cubicBezTo>
                    <a:pt x="12" y="83"/>
                    <a:pt x="12" y="71"/>
                    <a:pt x="12" y="71"/>
                  </a:cubicBezTo>
                  <a:cubicBezTo>
                    <a:pt x="32" y="51"/>
                    <a:pt x="77" y="6"/>
                    <a:pt x="63" y="6"/>
                  </a:cubicBezTo>
                  <a:cubicBezTo>
                    <a:pt x="60" y="6"/>
                    <a:pt x="56" y="7"/>
                    <a:pt x="48" y="11"/>
                  </a:cubicBezTo>
                  <a:cubicBezTo>
                    <a:pt x="44" y="4"/>
                    <a:pt x="41"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7" name="Google Shape;5306;p60">
              <a:extLst>
                <a:ext uri="{FF2B5EF4-FFF2-40B4-BE49-F238E27FC236}">
                  <a16:creationId xmlns:a16="http://schemas.microsoft.com/office/drawing/2014/main" id="{C4C4179E-2945-D5B9-8679-BADA40CE1164}"/>
                </a:ext>
              </a:extLst>
            </p:cNvPr>
            <p:cNvSpPr/>
            <p:nvPr/>
          </p:nvSpPr>
          <p:spPr>
            <a:xfrm>
              <a:off x="6176950" y="2384750"/>
              <a:ext cx="750" cy="2475"/>
            </a:xfrm>
            <a:custGeom>
              <a:avLst/>
              <a:gdLst/>
              <a:ahLst/>
              <a:cxnLst/>
              <a:rect l="l" t="t" r="r" b="b"/>
              <a:pathLst>
                <a:path w="30" h="99" extrusionOk="0">
                  <a:moveTo>
                    <a:pt x="20" y="0"/>
                  </a:moveTo>
                  <a:lnTo>
                    <a:pt x="20" y="0"/>
                  </a:lnTo>
                  <a:cubicBezTo>
                    <a:pt x="19" y="0"/>
                    <a:pt x="13" y="22"/>
                    <a:pt x="1" y="92"/>
                  </a:cubicBezTo>
                  <a:cubicBezTo>
                    <a:pt x="2" y="90"/>
                    <a:pt x="4" y="90"/>
                    <a:pt x="5" y="90"/>
                  </a:cubicBezTo>
                  <a:cubicBezTo>
                    <a:pt x="12" y="90"/>
                    <a:pt x="20" y="99"/>
                    <a:pt x="24" y="99"/>
                  </a:cubicBezTo>
                  <a:cubicBezTo>
                    <a:pt x="28" y="99"/>
                    <a:pt x="29" y="92"/>
                    <a:pt x="24" y="68"/>
                  </a:cubicBezTo>
                  <a:cubicBezTo>
                    <a:pt x="17" y="68"/>
                    <a:pt x="24" y="0"/>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8" name="Google Shape;5307;p60">
              <a:extLst>
                <a:ext uri="{FF2B5EF4-FFF2-40B4-BE49-F238E27FC236}">
                  <a16:creationId xmlns:a16="http://schemas.microsoft.com/office/drawing/2014/main" id="{AFF33621-F3B9-420C-B255-C7385A8AB85B}"/>
                </a:ext>
              </a:extLst>
            </p:cNvPr>
            <p:cNvSpPr/>
            <p:nvPr/>
          </p:nvSpPr>
          <p:spPr>
            <a:xfrm>
              <a:off x="6175450" y="2384650"/>
              <a:ext cx="625" cy="1225"/>
            </a:xfrm>
            <a:custGeom>
              <a:avLst/>
              <a:gdLst/>
              <a:ahLst/>
              <a:cxnLst/>
              <a:rect l="l" t="t" r="r" b="b"/>
              <a:pathLst>
                <a:path w="25" h="49" extrusionOk="0">
                  <a:moveTo>
                    <a:pt x="1" y="48"/>
                  </a:moveTo>
                  <a:cubicBezTo>
                    <a:pt x="25" y="0"/>
                    <a:pt x="25" y="0"/>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9" name="Google Shape;5308;p60">
              <a:extLst>
                <a:ext uri="{FF2B5EF4-FFF2-40B4-BE49-F238E27FC236}">
                  <a16:creationId xmlns:a16="http://schemas.microsoft.com/office/drawing/2014/main" id="{DDADBFA1-5E35-98A8-3695-43697C23E9FB}"/>
                </a:ext>
              </a:extLst>
            </p:cNvPr>
            <p:cNvSpPr/>
            <p:nvPr/>
          </p:nvSpPr>
          <p:spPr>
            <a:xfrm>
              <a:off x="6174300" y="2380775"/>
              <a:ext cx="600" cy="825"/>
            </a:xfrm>
            <a:custGeom>
              <a:avLst/>
              <a:gdLst/>
              <a:ahLst/>
              <a:cxnLst/>
              <a:rect l="l" t="t" r="r" b="b"/>
              <a:pathLst>
                <a:path w="24" h="33" extrusionOk="0">
                  <a:moveTo>
                    <a:pt x="23" y="1"/>
                  </a:moveTo>
                  <a:cubicBezTo>
                    <a:pt x="7" y="23"/>
                    <a:pt x="0" y="32"/>
                    <a:pt x="1" y="32"/>
                  </a:cubicBezTo>
                  <a:cubicBezTo>
                    <a:pt x="1" y="32"/>
                    <a:pt x="10" y="20"/>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0" name="Google Shape;5309;p60">
              <a:extLst>
                <a:ext uri="{FF2B5EF4-FFF2-40B4-BE49-F238E27FC236}">
                  <a16:creationId xmlns:a16="http://schemas.microsoft.com/office/drawing/2014/main" id="{C5EE2232-3C0D-3009-FCD6-3618A5C37AAB}"/>
                </a:ext>
              </a:extLst>
            </p:cNvPr>
            <p:cNvSpPr/>
            <p:nvPr/>
          </p:nvSpPr>
          <p:spPr>
            <a:xfrm>
              <a:off x="6173800" y="2380475"/>
              <a:ext cx="500" cy="850"/>
            </a:xfrm>
            <a:custGeom>
              <a:avLst/>
              <a:gdLst/>
              <a:ahLst/>
              <a:cxnLst/>
              <a:rect l="l" t="t" r="r" b="b"/>
              <a:pathLst>
                <a:path w="20" h="34" extrusionOk="0">
                  <a:moveTo>
                    <a:pt x="19" y="1"/>
                  </a:moveTo>
                  <a:cubicBezTo>
                    <a:pt x="5" y="25"/>
                    <a:pt x="0" y="33"/>
                    <a:pt x="1" y="33"/>
                  </a:cubicBezTo>
                  <a:cubicBezTo>
                    <a:pt x="1" y="33"/>
                    <a:pt x="12" y="15"/>
                    <a:pt x="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1" name="Google Shape;5310;p60">
              <a:extLst>
                <a:ext uri="{FF2B5EF4-FFF2-40B4-BE49-F238E27FC236}">
                  <a16:creationId xmlns:a16="http://schemas.microsoft.com/office/drawing/2014/main" id="{E7AB4910-431D-2BC0-BBD8-2A1A2A1C71F2}"/>
                </a:ext>
              </a:extLst>
            </p:cNvPr>
            <p:cNvSpPr/>
            <p:nvPr/>
          </p:nvSpPr>
          <p:spPr>
            <a:xfrm>
              <a:off x="6157900" y="2373050"/>
              <a:ext cx="25" cy="2100"/>
            </a:xfrm>
            <a:custGeom>
              <a:avLst/>
              <a:gdLst/>
              <a:ahLst/>
              <a:cxnLst/>
              <a:rect l="l" t="t" r="r" b="b"/>
              <a:pathLst>
                <a:path w="1" h="84" extrusionOk="0">
                  <a:moveTo>
                    <a:pt x="1" y="0"/>
                  </a:moveTo>
                  <a:cubicBezTo>
                    <a:pt x="1" y="12"/>
                    <a:pt x="1" y="83"/>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2" name="Google Shape;5311;p60">
              <a:extLst>
                <a:ext uri="{FF2B5EF4-FFF2-40B4-BE49-F238E27FC236}">
                  <a16:creationId xmlns:a16="http://schemas.microsoft.com/office/drawing/2014/main" id="{DB494DCA-9E3B-EEA2-B0A7-76BA607F267F}"/>
                </a:ext>
              </a:extLst>
            </p:cNvPr>
            <p:cNvSpPr/>
            <p:nvPr/>
          </p:nvSpPr>
          <p:spPr>
            <a:xfrm>
              <a:off x="6157900" y="2372450"/>
              <a:ext cx="325" cy="625"/>
            </a:xfrm>
            <a:custGeom>
              <a:avLst/>
              <a:gdLst/>
              <a:ahLst/>
              <a:cxnLst/>
              <a:rect l="l" t="t" r="r" b="b"/>
              <a:pathLst>
                <a:path w="13" h="25" extrusionOk="0">
                  <a:moveTo>
                    <a:pt x="1" y="24"/>
                  </a:moveTo>
                  <a:cubicBezTo>
                    <a:pt x="12" y="0"/>
                    <a:pt x="1" y="24"/>
                    <a:pt x="1"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3" name="Google Shape;5312;p60">
              <a:extLst>
                <a:ext uri="{FF2B5EF4-FFF2-40B4-BE49-F238E27FC236}">
                  <a16:creationId xmlns:a16="http://schemas.microsoft.com/office/drawing/2014/main" id="{FE032383-670F-F66F-C17D-629F447BFB0E}"/>
                </a:ext>
              </a:extLst>
            </p:cNvPr>
            <p:cNvSpPr/>
            <p:nvPr/>
          </p:nvSpPr>
          <p:spPr>
            <a:xfrm>
              <a:off x="6144950" y="2373300"/>
              <a:ext cx="725" cy="400"/>
            </a:xfrm>
            <a:custGeom>
              <a:avLst/>
              <a:gdLst/>
              <a:ahLst/>
              <a:cxnLst/>
              <a:rect l="l" t="t" r="r" b="b"/>
              <a:pathLst>
                <a:path w="28" h="16" extrusionOk="0">
                  <a:moveTo>
                    <a:pt x="28" y="0"/>
                  </a:moveTo>
                  <a:cubicBezTo>
                    <a:pt x="28" y="0"/>
                    <a:pt x="1" y="16"/>
                    <a:pt x="2" y="16"/>
                  </a:cubicBezTo>
                  <a:cubicBezTo>
                    <a:pt x="2" y="16"/>
                    <a:pt x="4" y="15"/>
                    <a:pt x="7" y="14"/>
                  </a:cubicBezTo>
                  <a:cubicBezTo>
                    <a:pt x="23" y="4"/>
                    <a:pt x="29" y="0"/>
                    <a:pt x="2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4" name="Google Shape;5313;p60">
              <a:extLst>
                <a:ext uri="{FF2B5EF4-FFF2-40B4-BE49-F238E27FC236}">
                  <a16:creationId xmlns:a16="http://schemas.microsoft.com/office/drawing/2014/main" id="{F37063FF-AA02-B867-45EC-B8931141A8D2}"/>
                </a:ext>
              </a:extLst>
            </p:cNvPr>
            <p:cNvSpPr/>
            <p:nvPr/>
          </p:nvSpPr>
          <p:spPr>
            <a:xfrm>
              <a:off x="6118900" y="2364100"/>
              <a:ext cx="325" cy="325"/>
            </a:xfrm>
            <a:custGeom>
              <a:avLst/>
              <a:gdLst/>
              <a:ahLst/>
              <a:cxnLst/>
              <a:rect l="l" t="t" r="r" b="b"/>
              <a:pathLst>
                <a:path w="13" h="13" extrusionOk="0">
                  <a:moveTo>
                    <a:pt x="13" y="1"/>
                  </a:moveTo>
                  <a:lnTo>
                    <a:pt x="13" y="1"/>
                  </a:lnTo>
                  <a:cubicBezTo>
                    <a:pt x="1" y="13"/>
                    <a:pt x="1" y="13"/>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5" name="Google Shape;5314;p60">
              <a:extLst>
                <a:ext uri="{FF2B5EF4-FFF2-40B4-BE49-F238E27FC236}">
                  <a16:creationId xmlns:a16="http://schemas.microsoft.com/office/drawing/2014/main" id="{6425B143-72EA-9B38-CD5B-B6F4918EDF93}"/>
                </a:ext>
              </a:extLst>
            </p:cNvPr>
            <p:cNvSpPr/>
            <p:nvPr/>
          </p:nvSpPr>
          <p:spPr>
            <a:xfrm>
              <a:off x="6150450" y="2377800"/>
              <a:ext cx="1525" cy="2400"/>
            </a:xfrm>
            <a:custGeom>
              <a:avLst/>
              <a:gdLst/>
              <a:ahLst/>
              <a:cxnLst/>
              <a:rect l="l" t="t" r="r" b="b"/>
              <a:pathLst>
                <a:path w="61" h="96" extrusionOk="0">
                  <a:moveTo>
                    <a:pt x="60" y="1"/>
                  </a:moveTo>
                  <a:lnTo>
                    <a:pt x="60" y="1"/>
                  </a:lnTo>
                  <a:cubicBezTo>
                    <a:pt x="37" y="36"/>
                    <a:pt x="13" y="72"/>
                    <a:pt x="1" y="96"/>
                  </a:cubicBezTo>
                  <a:cubicBezTo>
                    <a:pt x="25" y="72"/>
                    <a:pt x="48" y="60"/>
                    <a:pt x="6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6" name="Google Shape;5315;p60">
              <a:extLst>
                <a:ext uri="{FF2B5EF4-FFF2-40B4-BE49-F238E27FC236}">
                  <a16:creationId xmlns:a16="http://schemas.microsoft.com/office/drawing/2014/main" id="{DFE26A6F-BEB3-7877-59CD-68A0B75A84B6}"/>
                </a:ext>
              </a:extLst>
            </p:cNvPr>
            <p:cNvSpPr/>
            <p:nvPr/>
          </p:nvSpPr>
          <p:spPr>
            <a:xfrm>
              <a:off x="6102150" y="2356675"/>
              <a:ext cx="700" cy="875"/>
            </a:xfrm>
            <a:custGeom>
              <a:avLst/>
              <a:gdLst/>
              <a:ahLst/>
              <a:cxnLst/>
              <a:rect l="l" t="t" r="r" b="b"/>
              <a:pathLst>
                <a:path w="28" h="35" extrusionOk="0">
                  <a:moveTo>
                    <a:pt x="28" y="0"/>
                  </a:moveTo>
                  <a:lnTo>
                    <a:pt x="28" y="0"/>
                  </a:lnTo>
                  <a:cubicBezTo>
                    <a:pt x="6" y="26"/>
                    <a:pt x="0" y="35"/>
                    <a:pt x="2" y="35"/>
                  </a:cubicBezTo>
                  <a:cubicBezTo>
                    <a:pt x="4" y="35"/>
                    <a:pt x="28" y="8"/>
                    <a:pt x="2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7" name="Google Shape;5316;p60">
              <a:extLst>
                <a:ext uri="{FF2B5EF4-FFF2-40B4-BE49-F238E27FC236}">
                  <a16:creationId xmlns:a16="http://schemas.microsoft.com/office/drawing/2014/main" id="{431E5255-2498-FA56-A047-1194F57B18B0}"/>
                </a:ext>
              </a:extLst>
            </p:cNvPr>
            <p:cNvSpPr/>
            <p:nvPr/>
          </p:nvSpPr>
          <p:spPr>
            <a:xfrm>
              <a:off x="6101400" y="2350425"/>
              <a:ext cx="66050" cy="34575"/>
            </a:xfrm>
            <a:custGeom>
              <a:avLst/>
              <a:gdLst/>
              <a:ahLst/>
              <a:cxnLst/>
              <a:rect l="l" t="t" r="r" b="b"/>
              <a:pathLst>
                <a:path w="2642" h="1383" extrusionOk="0">
                  <a:moveTo>
                    <a:pt x="829" y="321"/>
                  </a:moveTo>
                  <a:cubicBezTo>
                    <a:pt x="828" y="321"/>
                    <a:pt x="829" y="322"/>
                    <a:pt x="830" y="324"/>
                  </a:cubicBezTo>
                  <a:lnTo>
                    <a:pt x="830" y="324"/>
                  </a:lnTo>
                  <a:cubicBezTo>
                    <a:pt x="831" y="323"/>
                    <a:pt x="831" y="323"/>
                    <a:pt x="832" y="322"/>
                  </a:cubicBezTo>
                  <a:cubicBezTo>
                    <a:pt x="831" y="321"/>
                    <a:pt x="830" y="321"/>
                    <a:pt x="829" y="321"/>
                  </a:cubicBezTo>
                  <a:close/>
                  <a:moveTo>
                    <a:pt x="629" y="572"/>
                  </a:moveTo>
                  <a:cubicBezTo>
                    <a:pt x="630" y="572"/>
                    <a:pt x="631" y="573"/>
                    <a:pt x="632" y="573"/>
                  </a:cubicBezTo>
                  <a:cubicBezTo>
                    <a:pt x="633" y="573"/>
                    <a:pt x="634" y="572"/>
                    <a:pt x="634" y="572"/>
                  </a:cubicBezTo>
                  <a:lnTo>
                    <a:pt x="634" y="572"/>
                  </a:lnTo>
                  <a:cubicBezTo>
                    <a:pt x="633" y="572"/>
                    <a:pt x="631" y="572"/>
                    <a:pt x="629" y="572"/>
                  </a:cubicBezTo>
                  <a:close/>
                  <a:moveTo>
                    <a:pt x="684" y="609"/>
                  </a:moveTo>
                  <a:lnTo>
                    <a:pt x="684" y="609"/>
                  </a:lnTo>
                  <a:cubicBezTo>
                    <a:pt x="682" y="612"/>
                    <a:pt x="680" y="615"/>
                    <a:pt x="677" y="619"/>
                  </a:cubicBezTo>
                  <a:cubicBezTo>
                    <a:pt x="681" y="616"/>
                    <a:pt x="683" y="612"/>
                    <a:pt x="684" y="609"/>
                  </a:cubicBezTo>
                  <a:close/>
                  <a:moveTo>
                    <a:pt x="1629" y="750"/>
                  </a:moveTo>
                  <a:cubicBezTo>
                    <a:pt x="1629" y="750"/>
                    <a:pt x="1629" y="750"/>
                    <a:pt x="1629" y="750"/>
                  </a:cubicBezTo>
                  <a:cubicBezTo>
                    <a:pt x="1629" y="750"/>
                    <a:pt x="1629" y="750"/>
                    <a:pt x="1629" y="750"/>
                  </a:cubicBezTo>
                  <a:close/>
                  <a:moveTo>
                    <a:pt x="1406" y="917"/>
                  </a:moveTo>
                  <a:lnTo>
                    <a:pt x="1406" y="917"/>
                  </a:lnTo>
                  <a:cubicBezTo>
                    <a:pt x="1406" y="917"/>
                    <a:pt x="1403" y="923"/>
                    <a:pt x="1403" y="929"/>
                  </a:cubicBezTo>
                  <a:cubicBezTo>
                    <a:pt x="1403" y="937"/>
                    <a:pt x="1391" y="946"/>
                    <a:pt x="1389" y="946"/>
                  </a:cubicBezTo>
                  <a:cubicBezTo>
                    <a:pt x="1387" y="946"/>
                    <a:pt x="1388" y="944"/>
                    <a:pt x="1391" y="941"/>
                  </a:cubicBezTo>
                  <a:cubicBezTo>
                    <a:pt x="1403" y="923"/>
                    <a:pt x="1406" y="917"/>
                    <a:pt x="1406" y="917"/>
                  </a:cubicBezTo>
                  <a:close/>
                  <a:moveTo>
                    <a:pt x="2130" y="941"/>
                  </a:moveTo>
                  <a:cubicBezTo>
                    <a:pt x="2127" y="941"/>
                    <a:pt x="2126" y="944"/>
                    <a:pt x="2125" y="949"/>
                  </a:cubicBezTo>
                  <a:lnTo>
                    <a:pt x="2125" y="949"/>
                  </a:lnTo>
                  <a:cubicBezTo>
                    <a:pt x="2126" y="947"/>
                    <a:pt x="2128" y="944"/>
                    <a:pt x="2130" y="941"/>
                  </a:cubicBezTo>
                  <a:close/>
                  <a:moveTo>
                    <a:pt x="1749" y="988"/>
                  </a:moveTo>
                  <a:cubicBezTo>
                    <a:pt x="1749" y="988"/>
                    <a:pt x="1760" y="988"/>
                    <a:pt x="1760" y="1000"/>
                  </a:cubicBezTo>
                  <a:cubicBezTo>
                    <a:pt x="1757" y="1004"/>
                    <a:pt x="1754" y="1005"/>
                    <a:pt x="1753" y="1005"/>
                  </a:cubicBezTo>
                  <a:cubicBezTo>
                    <a:pt x="1749" y="1005"/>
                    <a:pt x="1749" y="997"/>
                    <a:pt x="1749" y="988"/>
                  </a:cubicBezTo>
                  <a:close/>
                  <a:moveTo>
                    <a:pt x="1973" y="1140"/>
                  </a:moveTo>
                  <a:lnTo>
                    <a:pt x="1973" y="1140"/>
                  </a:lnTo>
                  <a:cubicBezTo>
                    <a:pt x="1966" y="1149"/>
                    <a:pt x="1958" y="1158"/>
                    <a:pt x="1951" y="1167"/>
                  </a:cubicBezTo>
                  <a:cubicBezTo>
                    <a:pt x="1960" y="1158"/>
                    <a:pt x="1967" y="1150"/>
                    <a:pt x="1973" y="1140"/>
                  </a:cubicBezTo>
                  <a:close/>
                  <a:moveTo>
                    <a:pt x="2105" y="1237"/>
                  </a:moveTo>
                  <a:lnTo>
                    <a:pt x="2105" y="1237"/>
                  </a:lnTo>
                  <a:cubicBezTo>
                    <a:pt x="2105" y="1238"/>
                    <a:pt x="2105" y="1238"/>
                    <a:pt x="2106" y="1238"/>
                  </a:cubicBezTo>
                  <a:cubicBezTo>
                    <a:pt x="2105" y="1238"/>
                    <a:pt x="2105" y="1238"/>
                    <a:pt x="2105" y="1237"/>
                  </a:cubicBezTo>
                  <a:close/>
                  <a:moveTo>
                    <a:pt x="2245" y="1305"/>
                  </a:moveTo>
                  <a:cubicBezTo>
                    <a:pt x="2240" y="1306"/>
                    <a:pt x="2237" y="1308"/>
                    <a:pt x="2237" y="1310"/>
                  </a:cubicBezTo>
                  <a:cubicBezTo>
                    <a:pt x="2240" y="1308"/>
                    <a:pt x="2242" y="1306"/>
                    <a:pt x="2245" y="1305"/>
                  </a:cubicBezTo>
                  <a:close/>
                  <a:moveTo>
                    <a:pt x="2300" y="1324"/>
                  </a:moveTo>
                  <a:lnTo>
                    <a:pt x="2300" y="1324"/>
                  </a:lnTo>
                  <a:cubicBezTo>
                    <a:pt x="2298" y="1331"/>
                    <a:pt x="2297" y="1339"/>
                    <a:pt x="2296" y="1346"/>
                  </a:cubicBezTo>
                  <a:cubicBezTo>
                    <a:pt x="2301" y="1337"/>
                    <a:pt x="2301" y="1330"/>
                    <a:pt x="2300" y="1324"/>
                  </a:cubicBezTo>
                  <a:close/>
                  <a:moveTo>
                    <a:pt x="141" y="0"/>
                  </a:moveTo>
                  <a:cubicBezTo>
                    <a:pt x="129" y="24"/>
                    <a:pt x="117" y="48"/>
                    <a:pt x="105" y="72"/>
                  </a:cubicBezTo>
                  <a:cubicBezTo>
                    <a:pt x="97" y="55"/>
                    <a:pt x="89" y="8"/>
                    <a:pt x="71" y="8"/>
                  </a:cubicBezTo>
                  <a:cubicBezTo>
                    <a:pt x="65" y="8"/>
                    <a:pt x="56" y="15"/>
                    <a:pt x="46" y="36"/>
                  </a:cubicBezTo>
                  <a:cubicBezTo>
                    <a:pt x="46" y="36"/>
                    <a:pt x="0" y="265"/>
                    <a:pt x="37" y="265"/>
                  </a:cubicBezTo>
                  <a:cubicBezTo>
                    <a:pt x="42" y="265"/>
                    <a:pt x="49" y="261"/>
                    <a:pt x="58" y="250"/>
                  </a:cubicBezTo>
                  <a:cubicBezTo>
                    <a:pt x="58" y="286"/>
                    <a:pt x="82" y="298"/>
                    <a:pt x="141" y="357"/>
                  </a:cubicBezTo>
                  <a:cubicBezTo>
                    <a:pt x="147" y="340"/>
                    <a:pt x="153" y="331"/>
                    <a:pt x="158" y="331"/>
                  </a:cubicBezTo>
                  <a:cubicBezTo>
                    <a:pt x="162" y="331"/>
                    <a:pt x="165" y="340"/>
                    <a:pt x="165" y="357"/>
                  </a:cubicBezTo>
                  <a:cubicBezTo>
                    <a:pt x="165" y="334"/>
                    <a:pt x="165" y="322"/>
                    <a:pt x="177" y="298"/>
                  </a:cubicBezTo>
                  <a:cubicBezTo>
                    <a:pt x="189" y="334"/>
                    <a:pt x="201" y="369"/>
                    <a:pt x="213" y="405"/>
                  </a:cubicBezTo>
                  <a:cubicBezTo>
                    <a:pt x="225" y="393"/>
                    <a:pt x="225" y="381"/>
                    <a:pt x="236" y="369"/>
                  </a:cubicBezTo>
                  <a:lnTo>
                    <a:pt x="236" y="369"/>
                  </a:lnTo>
                  <a:cubicBezTo>
                    <a:pt x="230" y="387"/>
                    <a:pt x="230" y="396"/>
                    <a:pt x="233" y="396"/>
                  </a:cubicBezTo>
                  <a:cubicBezTo>
                    <a:pt x="236" y="396"/>
                    <a:pt x="242" y="387"/>
                    <a:pt x="248" y="369"/>
                  </a:cubicBezTo>
                  <a:lnTo>
                    <a:pt x="248" y="369"/>
                  </a:lnTo>
                  <a:cubicBezTo>
                    <a:pt x="260" y="405"/>
                    <a:pt x="248" y="417"/>
                    <a:pt x="225" y="417"/>
                  </a:cubicBezTo>
                  <a:cubicBezTo>
                    <a:pt x="225" y="429"/>
                    <a:pt x="558" y="441"/>
                    <a:pt x="463" y="500"/>
                  </a:cubicBezTo>
                  <a:cubicBezTo>
                    <a:pt x="498" y="488"/>
                    <a:pt x="522" y="477"/>
                    <a:pt x="534" y="441"/>
                  </a:cubicBezTo>
                  <a:lnTo>
                    <a:pt x="534" y="441"/>
                  </a:lnTo>
                  <a:cubicBezTo>
                    <a:pt x="527" y="463"/>
                    <a:pt x="524" y="472"/>
                    <a:pt x="529" y="472"/>
                  </a:cubicBezTo>
                  <a:cubicBezTo>
                    <a:pt x="532" y="472"/>
                    <a:pt x="537" y="469"/>
                    <a:pt x="546" y="465"/>
                  </a:cubicBezTo>
                  <a:lnTo>
                    <a:pt x="546" y="465"/>
                  </a:lnTo>
                  <a:cubicBezTo>
                    <a:pt x="522" y="500"/>
                    <a:pt x="582" y="524"/>
                    <a:pt x="582" y="548"/>
                  </a:cubicBezTo>
                  <a:cubicBezTo>
                    <a:pt x="592" y="528"/>
                    <a:pt x="602" y="457"/>
                    <a:pt x="619" y="457"/>
                  </a:cubicBezTo>
                  <a:cubicBezTo>
                    <a:pt x="622" y="457"/>
                    <a:pt x="626" y="459"/>
                    <a:pt x="629" y="465"/>
                  </a:cubicBezTo>
                  <a:cubicBezTo>
                    <a:pt x="629" y="464"/>
                    <a:pt x="628" y="464"/>
                    <a:pt x="628" y="464"/>
                  </a:cubicBezTo>
                  <a:lnTo>
                    <a:pt x="628" y="464"/>
                  </a:lnTo>
                  <a:cubicBezTo>
                    <a:pt x="621" y="464"/>
                    <a:pt x="647" y="562"/>
                    <a:pt x="634" y="572"/>
                  </a:cubicBezTo>
                  <a:lnTo>
                    <a:pt x="634" y="572"/>
                  </a:lnTo>
                  <a:cubicBezTo>
                    <a:pt x="645" y="572"/>
                    <a:pt x="655" y="573"/>
                    <a:pt x="665" y="584"/>
                  </a:cubicBezTo>
                  <a:cubicBezTo>
                    <a:pt x="665" y="574"/>
                    <a:pt x="714" y="515"/>
                    <a:pt x="731" y="515"/>
                  </a:cubicBezTo>
                  <a:cubicBezTo>
                    <a:pt x="734" y="515"/>
                    <a:pt x="737" y="518"/>
                    <a:pt x="737" y="524"/>
                  </a:cubicBezTo>
                  <a:cubicBezTo>
                    <a:pt x="713" y="572"/>
                    <a:pt x="713" y="548"/>
                    <a:pt x="665" y="596"/>
                  </a:cubicBezTo>
                  <a:cubicBezTo>
                    <a:pt x="682" y="596"/>
                    <a:pt x="687" y="601"/>
                    <a:pt x="684" y="609"/>
                  </a:cubicBezTo>
                  <a:lnTo>
                    <a:pt x="684" y="609"/>
                  </a:lnTo>
                  <a:cubicBezTo>
                    <a:pt x="693" y="596"/>
                    <a:pt x="699" y="592"/>
                    <a:pt x="702" y="592"/>
                  </a:cubicBezTo>
                  <a:cubicBezTo>
                    <a:pt x="708" y="592"/>
                    <a:pt x="706" y="610"/>
                    <a:pt x="716" y="610"/>
                  </a:cubicBezTo>
                  <a:cubicBezTo>
                    <a:pt x="720" y="610"/>
                    <a:pt x="726" y="606"/>
                    <a:pt x="737" y="596"/>
                  </a:cubicBezTo>
                  <a:lnTo>
                    <a:pt x="737" y="596"/>
                  </a:lnTo>
                  <a:cubicBezTo>
                    <a:pt x="721" y="619"/>
                    <a:pt x="716" y="632"/>
                    <a:pt x="723" y="632"/>
                  </a:cubicBezTo>
                  <a:cubicBezTo>
                    <a:pt x="728" y="632"/>
                    <a:pt x="736" y="628"/>
                    <a:pt x="748" y="619"/>
                  </a:cubicBezTo>
                  <a:lnTo>
                    <a:pt x="748" y="619"/>
                  </a:lnTo>
                  <a:cubicBezTo>
                    <a:pt x="737" y="631"/>
                    <a:pt x="725" y="643"/>
                    <a:pt x="713" y="655"/>
                  </a:cubicBezTo>
                  <a:cubicBezTo>
                    <a:pt x="737" y="655"/>
                    <a:pt x="748" y="667"/>
                    <a:pt x="748" y="679"/>
                  </a:cubicBezTo>
                  <a:cubicBezTo>
                    <a:pt x="748" y="655"/>
                    <a:pt x="748" y="631"/>
                    <a:pt x="760" y="607"/>
                  </a:cubicBezTo>
                  <a:cubicBezTo>
                    <a:pt x="763" y="607"/>
                    <a:pt x="765" y="607"/>
                    <a:pt x="767" y="607"/>
                  </a:cubicBezTo>
                  <a:cubicBezTo>
                    <a:pt x="802" y="607"/>
                    <a:pt x="751" y="703"/>
                    <a:pt x="796" y="703"/>
                  </a:cubicBezTo>
                  <a:cubicBezTo>
                    <a:pt x="796" y="680"/>
                    <a:pt x="796" y="668"/>
                    <a:pt x="797" y="668"/>
                  </a:cubicBezTo>
                  <a:cubicBezTo>
                    <a:pt x="799" y="668"/>
                    <a:pt x="802" y="683"/>
                    <a:pt x="808" y="715"/>
                  </a:cubicBezTo>
                  <a:cubicBezTo>
                    <a:pt x="808" y="715"/>
                    <a:pt x="856" y="655"/>
                    <a:pt x="867" y="643"/>
                  </a:cubicBezTo>
                  <a:cubicBezTo>
                    <a:pt x="867" y="674"/>
                    <a:pt x="869" y="684"/>
                    <a:pt x="873" y="684"/>
                  </a:cubicBezTo>
                  <a:cubicBezTo>
                    <a:pt x="879" y="684"/>
                    <a:pt x="891" y="645"/>
                    <a:pt x="904" y="645"/>
                  </a:cubicBezTo>
                  <a:cubicBezTo>
                    <a:pt x="908" y="645"/>
                    <a:pt x="911" y="648"/>
                    <a:pt x="915" y="655"/>
                  </a:cubicBezTo>
                  <a:cubicBezTo>
                    <a:pt x="915" y="655"/>
                    <a:pt x="879" y="727"/>
                    <a:pt x="879" y="727"/>
                  </a:cubicBezTo>
                  <a:cubicBezTo>
                    <a:pt x="888" y="729"/>
                    <a:pt x="896" y="731"/>
                    <a:pt x="904" y="731"/>
                  </a:cubicBezTo>
                  <a:cubicBezTo>
                    <a:pt x="925" y="731"/>
                    <a:pt x="943" y="722"/>
                    <a:pt x="954" y="701"/>
                  </a:cubicBezTo>
                  <a:lnTo>
                    <a:pt x="954" y="701"/>
                  </a:lnTo>
                  <a:cubicBezTo>
                    <a:pt x="955" y="705"/>
                    <a:pt x="958" y="710"/>
                    <a:pt x="963" y="715"/>
                  </a:cubicBezTo>
                  <a:cubicBezTo>
                    <a:pt x="963" y="715"/>
                    <a:pt x="891" y="762"/>
                    <a:pt x="927" y="762"/>
                  </a:cubicBezTo>
                  <a:cubicBezTo>
                    <a:pt x="951" y="762"/>
                    <a:pt x="963" y="727"/>
                    <a:pt x="987" y="727"/>
                  </a:cubicBezTo>
                  <a:cubicBezTo>
                    <a:pt x="987" y="738"/>
                    <a:pt x="1022" y="774"/>
                    <a:pt x="963" y="798"/>
                  </a:cubicBezTo>
                  <a:cubicBezTo>
                    <a:pt x="987" y="810"/>
                    <a:pt x="1022" y="822"/>
                    <a:pt x="1046" y="834"/>
                  </a:cubicBezTo>
                  <a:lnTo>
                    <a:pt x="1034" y="857"/>
                  </a:lnTo>
                  <a:cubicBezTo>
                    <a:pt x="1046" y="857"/>
                    <a:pt x="1046" y="846"/>
                    <a:pt x="1046" y="846"/>
                  </a:cubicBezTo>
                  <a:cubicBezTo>
                    <a:pt x="1070" y="857"/>
                    <a:pt x="1094" y="869"/>
                    <a:pt x="1118" y="893"/>
                  </a:cubicBezTo>
                  <a:cubicBezTo>
                    <a:pt x="1129" y="857"/>
                    <a:pt x="1141" y="834"/>
                    <a:pt x="1165" y="822"/>
                  </a:cubicBezTo>
                  <a:lnTo>
                    <a:pt x="1165" y="822"/>
                  </a:lnTo>
                  <a:cubicBezTo>
                    <a:pt x="1177" y="834"/>
                    <a:pt x="1165" y="857"/>
                    <a:pt x="1153" y="881"/>
                  </a:cubicBezTo>
                  <a:cubicBezTo>
                    <a:pt x="1167" y="861"/>
                    <a:pt x="1177" y="848"/>
                    <a:pt x="1187" y="848"/>
                  </a:cubicBezTo>
                  <a:cubicBezTo>
                    <a:pt x="1195" y="848"/>
                    <a:pt x="1203" y="854"/>
                    <a:pt x="1213" y="869"/>
                  </a:cubicBezTo>
                  <a:cubicBezTo>
                    <a:pt x="1201" y="869"/>
                    <a:pt x="1153" y="917"/>
                    <a:pt x="1153" y="953"/>
                  </a:cubicBezTo>
                  <a:cubicBezTo>
                    <a:pt x="1171" y="917"/>
                    <a:pt x="1186" y="917"/>
                    <a:pt x="1201" y="917"/>
                  </a:cubicBezTo>
                  <a:cubicBezTo>
                    <a:pt x="1216" y="917"/>
                    <a:pt x="1231" y="917"/>
                    <a:pt x="1248" y="881"/>
                  </a:cubicBezTo>
                  <a:cubicBezTo>
                    <a:pt x="1260" y="893"/>
                    <a:pt x="1260" y="905"/>
                    <a:pt x="1248" y="905"/>
                  </a:cubicBezTo>
                  <a:cubicBezTo>
                    <a:pt x="1248" y="911"/>
                    <a:pt x="1250" y="913"/>
                    <a:pt x="1252" y="913"/>
                  </a:cubicBezTo>
                  <a:cubicBezTo>
                    <a:pt x="1261" y="913"/>
                    <a:pt x="1289" y="866"/>
                    <a:pt x="1303" y="866"/>
                  </a:cubicBezTo>
                  <a:cubicBezTo>
                    <a:pt x="1305" y="866"/>
                    <a:pt x="1307" y="867"/>
                    <a:pt x="1308" y="869"/>
                  </a:cubicBezTo>
                  <a:cubicBezTo>
                    <a:pt x="1315" y="889"/>
                    <a:pt x="1318" y="906"/>
                    <a:pt x="1329" y="906"/>
                  </a:cubicBezTo>
                  <a:cubicBezTo>
                    <a:pt x="1339" y="906"/>
                    <a:pt x="1353" y="896"/>
                    <a:pt x="1379" y="869"/>
                  </a:cubicBezTo>
                  <a:lnTo>
                    <a:pt x="1379" y="869"/>
                  </a:lnTo>
                  <a:cubicBezTo>
                    <a:pt x="1372" y="883"/>
                    <a:pt x="1370" y="889"/>
                    <a:pt x="1376" y="889"/>
                  </a:cubicBezTo>
                  <a:cubicBezTo>
                    <a:pt x="1380" y="889"/>
                    <a:pt x="1388" y="886"/>
                    <a:pt x="1403" y="881"/>
                  </a:cubicBezTo>
                  <a:lnTo>
                    <a:pt x="1403" y="881"/>
                  </a:lnTo>
                  <a:cubicBezTo>
                    <a:pt x="1379" y="977"/>
                    <a:pt x="1379" y="917"/>
                    <a:pt x="1379" y="1048"/>
                  </a:cubicBezTo>
                  <a:cubicBezTo>
                    <a:pt x="1391" y="988"/>
                    <a:pt x="1391" y="965"/>
                    <a:pt x="1427" y="941"/>
                  </a:cubicBezTo>
                  <a:lnTo>
                    <a:pt x="1427" y="941"/>
                  </a:lnTo>
                  <a:cubicBezTo>
                    <a:pt x="1419" y="964"/>
                    <a:pt x="1411" y="993"/>
                    <a:pt x="1424" y="993"/>
                  </a:cubicBezTo>
                  <a:cubicBezTo>
                    <a:pt x="1430" y="993"/>
                    <a:pt x="1442" y="985"/>
                    <a:pt x="1463" y="965"/>
                  </a:cubicBezTo>
                  <a:cubicBezTo>
                    <a:pt x="1463" y="965"/>
                    <a:pt x="1522" y="1014"/>
                    <a:pt x="1533" y="1014"/>
                  </a:cubicBezTo>
                  <a:cubicBezTo>
                    <a:pt x="1534" y="1014"/>
                    <a:pt x="1534" y="1013"/>
                    <a:pt x="1534" y="1012"/>
                  </a:cubicBezTo>
                  <a:cubicBezTo>
                    <a:pt x="1547" y="993"/>
                    <a:pt x="1557" y="984"/>
                    <a:pt x="1561" y="984"/>
                  </a:cubicBezTo>
                  <a:lnTo>
                    <a:pt x="1561" y="984"/>
                  </a:lnTo>
                  <a:cubicBezTo>
                    <a:pt x="1564" y="984"/>
                    <a:pt x="1563" y="990"/>
                    <a:pt x="1558" y="1000"/>
                  </a:cubicBezTo>
                  <a:cubicBezTo>
                    <a:pt x="1570" y="977"/>
                    <a:pt x="1582" y="953"/>
                    <a:pt x="1606" y="953"/>
                  </a:cubicBezTo>
                  <a:cubicBezTo>
                    <a:pt x="1612" y="994"/>
                    <a:pt x="1621" y="994"/>
                    <a:pt x="1625" y="994"/>
                  </a:cubicBezTo>
                  <a:cubicBezTo>
                    <a:pt x="1629" y="994"/>
                    <a:pt x="1629" y="994"/>
                    <a:pt x="1618" y="1036"/>
                  </a:cubicBezTo>
                  <a:cubicBezTo>
                    <a:pt x="1656" y="1013"/>
                    <a:pt x="1660" y="1000"/>
                    <a:pt x="1667" y="1000"/>
                  </a:cubicBezTo>
                  <a:cubicBezTo>
                    <a:pt x="1671" y="1000"/>
                    <a:pt x="1676" y="1004"/>
                    <a:pt x="1689" y="1012"/>
                  </a:cubicBezTo>
                  <a:cubicBezTo>
                    <a:pt x="1701" y="965"/>
                    <a:pt x="1772" y="905"/>
                    <a:pt x="1796" y="869"/>
                  </a:cubicBezTo>
                  <a:lnTo>
                    <a:pt x="1796" y="869"/>
                  </a:lnTo>
                  <a:cubicBezTo>
                    <a:pt x="1796" y="881"/>
                    <a:pt x="1760" y="953"/>
                    <a:pt x="1749" y="965"/>
                  </a:cubicBezTo>
                  <a:cubicBezTo>
                    <a:pt x="1753" y="942"/>
                    <a:pt x="1754" y="932"/>
                    <a:pt x="1752" y="932"/>
                  </a:cubicBezTo>
                  <a:lnTo>
                    <a:pt x="1752" y="932"/>
                  </a:lnTo>
                  <a:cubicBezTo>
                    <a:pt x="1748" y="932"/>
                    <a:pt x="1735" y="960"/>
                    <a:pt x="1713" y="1012"/>
                  </a:cubicBezTo>
                  <a:cubicBezTo>
                    <a:pt x="1716" y="1006"/>
                    <a:pt x="1717" y="1003"/>
                    <a:pt x="1718" y="1003"/>
                  </a:cubicBezTo>
                  <a:lnTo>
                    <a:pt x="1718" y="1003"/>
                  </a:lnTo>
                  <a:cubicBezTo>
                    <a:pt x="1719" y="1003"/>
                    <a:pt x="1713" y="1025"/>
                    <a:pt x="1713" y="1060"/>
                  </a:cubicBezTo>
                  <a:cubicBezTo>
                    <a:pt x="1721" y="1051"/>
                    <a:pt x="1724" y="1048"/>
                    <a:pt x="1724" y="1048"/>
                  </a:cubicBezTo>
                  <a:lnTo>
                    <a:pt x="1724" y="1048"/>
                  </a:lnTo>
                  <a:cubicBezTo>
                    <a:pt x="1726" y="1048"/>
                    <a:pt x="1721" y="1061"/>
                    <a:pt x="1737" y="1084"/>
                  </a:cubicBezTo>
                  <a:cubicBezTo>
                    <a:pt x="1772" y="1036"/>
                    <a:pt x="1820" y="1000"/>
                    <a:pt x="1868" y="977"/>
                  </a:cubicBezTo>
                  <a:lnTo>
                    <a:pt x="1868" y="977"/>
                  </a:lnTo>
                  <a:cubicBezTo>
                    <a:pt x="1772" y="1096"/>
                    <a:pt x="1832" y="1024"/>
                    <a:pt x="1760" y="1096"/>
                  </a:cubicBezTo>
                  <a:cubicBezTo>
                    <a:pt x="1792" y="1089"/>
                    <a:pt x="1804" y="1076"/>
                    <a:pt x="1807" y="1076"/>
                  </a:cubicBezTo>
                  <a:cubicBezTo>
                    <a:pt x="1811" y="1076"/>
                    <a:pt x="1808" y="1086"/>
                    <a:pt x="1808" y="1119"/>
                  </a:cubicBezTo>
                  <a:cubicBezTo>
                    <a:pt x="1818" y="1090"/>
                    <a:pt x="1836" y="1069"/>
                    <a:pt x="1855" y="1069"/>
                  </a:cubicBezTo>
                  <a:cubicBezTo>
                    <a:pt x="1859" y="1069"/>
                    <a:pt x="1863" y="1070"/>
                    <a:pt x="1868" y="1072"/>
                  </a:cubicBezTo>
                  <a:cubicBezTo>
                    <a:pt x="1868" y="1080"/>
                    <a:pt x="1905" y="1126"/>
                    <a:pt x="1945" y="1126"/>
                  </a:cubicBezTo>
                  <a:cubicBezTo>
                    <a:pt x="1964" y="1126"/>
                    <a:pt x="1983" y="1115"/>
                    <a:pt x="1999" y="1084"/>
                  </a:cubicBezTo>
                  <a:lnTo>
                    <a:pt x="1999" y="1084"/>
                  </a:lnTo>
                  <a:cubicBezTo>
                    <a:pt x="1991" y="1106"/>
                    <a:pt x="1983" y="1124"/>
                    <a:pt x="1973" y="1140"/>
                  </a:cubicBezTo>
                  <a:lnTo>
                    <a:pt x="1973" y="1140"/>
                  </a:lnTo>
                  <a:cubicBezTo>
                    <a:pt x="2013" y="1093"/>
                    <a:pt x="2052" y="1051"/>
                    <a:pt x="2082" y="1000"/>
                  </a:cubicBezTo>
                  <a:lnTo>
                    <a:pt x="2082" y="1000"/>
                  </a:lnTo>
                  <a:cubicBezTo>
                    <a:pt x="2058" y="1060"/>
                    <a:pt x="2034" y="1119"/>
                    <a:pt x="1987" y="1179"/>
                  </a:cubicBezTo>
                  <a:cubicBezTo>
                    <a:pt x="1991" y="1191"/>
                    <a:pt x="1997" y="1196"/>
                    <a:pt x="2002" y="1196"/>
                  </a:cubicBezTo>
                  <a:cubicBezTo>
                    <a:pt x="2023" y="1196"/>
                    <a:pt x="2046" y="1120"/>
                    <a:pt x="2046" y="1119"/>
                  </a:cubicBezTo>
                  <a:lnTo>
                    <a:pt x="2046" y="1119"/>
                  </a:lnTo>
                  <a:cubicBezTo>
                    <a:pt x="2046" y="1143"/>
                    <a:pt x="2034" y="1179"/>
                    <a:pt x="2046" y="1203"/>
                  </a:cubicBezTo>
                  <a:cubicBezTo>
                    <a:pt x="2046" y="1167"/>
                    <a:pt x="2070" y="1143"/>
                    <a:pt x="2094" y="1119"/>
                  </a:cubicBezTo>
                  <a:lnTo>
                    <a:pt x="2094" y="1119"/>
                  </a:lnTo>
                  <a:cubicBezTo>
                    <a:pt x="2082" y="1155"/>
                    <a:pt x="2058" y="1179"/>
                    <a:pt x="2046" y="1203"/>
                  </a:cubicBezTo>
                  <a:cubicBezTo>
                    <a:pt x="2070" y="1179"/>
                    <a:pt x="2082" y="1167"/>
                    <a:pt x="2106" y="1143"/>
                  </a:cubicBezTo>
                  <a:lnTo>
                    <a:pt x="2106" y="1143"/>
                  </a:lnTo>
                  <a:cubicBezTo>
                    <a:pt x="2094" y="1167"/>
                    <a:pt x="2082" y="1203"/>
                    <a:pt x="2070" y="1227"/>
                  </a:cubicBezTo>
                  <a:cubicBezTo>
                    <a:pt x="2082" y="1227"/>
                    <a:pt x="2093" y="1227"/>
                    <a:pt x="2105" y="1237"/>
                  </a:cubicBezTo>
                  <a:lnTo>
                    <a:pt x="2105" y="1237"/>
                  </a:lnTo>
                  <a:cubicBezTo>
                    <a:pt x="2103" y="1226"/>
                    <a:pt x="2171" y="1131"/>
                    <a:pt x="2197" y="1131"/>
                  </a:cubicBezTo>
                  <a:cubicBezTo>
                    <a:pt x="2199" y="1131"/>
                    <a:pt x="2200" y="1131"/>
                    <a:pt x="2201" y="1131"/>
                  </a:cubicBezTo>
                  <a:cubicBezTo>
                    <a:pt x="2177" y="1167"/>
                    <a:pt x="2165" y="1203"/>
                    <a:pt x="2153" y="1238"/>
                  </a:cubicBezTo>
                  <a:cubicBezTo>
                    <a:pt x="2201" y="1167"/>
                    <a:pt x="2249" y="1108"/>
                    <a:pt x="2296" y="1048"/>
                  </a:cubicBezTo>
                  <a:lnTo>
                    <a:pt x="2296" y="1048"/>
                  </a:lnTo>
                  <a:cubicBezTo>
                    <a:pt x="2290" y="1068"/>
                    <a:pt x="2290" y="1077"/>
                    <a:pt x="2296" y="1077"/>
                  </a:cubicBezTo>
                  <a:cubicBezTo>
                    <a:pt x="2301" y="1077"/>
                    <a:pt x="2309" y="1071"/>
                    <a:pt x="2320" y="1060"/>
                  </a:cubicBezTo>
                  <a:lnTo>
                    <a:pt x="2320" y="1060"/>
                  </a:lnTo>
                  <a:cubicBezTo>
                    <a:pt x="2237" y="1179"/>
                    <a:pt x="2153" y="1238"/>
                    <a:pt x="2177" y="1346"/>
                  </a:cubicBezTo>
                  <a:cubicBezTo>
                    <a:pt x="2189" y="1322"/>
                    <a:pt x="2213" y="1298"/>
                    <a:pt x="2237" y="1274"/>
                  </a:cubicBezTo>
                  <a:lnTo>
                    <a:pt x="2237" y="1274"/>
                  </a:lnTo>
                  <a:cubicBezTo>
                    <a:pt x="2213" y="1286"/>
                    <a:pt x="2189" y="1298"/>
                    <a:pt x="2177" y="1298"/>
                  </a:cubicBezTo>
                  <a:cubicBezTo>
                    <a:pt x="2189" y="1250"/>
                    <a:pt x="2225" y="1215"/>
                    <a:pt x="2272" y="1203"/>
                  </a:cubicBezTo>
                  <a:lnTo>
                    <a:pt x="2272" y="1203"/>
                  </a:lnTo>
                  <a:cubicBezTo>
                    <a:pt x="2261" y="1238"/>
                    <a:pt x="2249" y="1262"/>
                    <a:pt x="2225" y="1298"/>
                  </a:cubicBezTo>
                  <a:cubicBezTo>
                    <a:pt x="2245" y="1293"/>
                    <a:pt x="2256" y="1290"/>
                    <a:pt x="2260" y="1290"/>
                  </a:cubicBezTo>
                  <a:cubicBezTo>
                    <a:pt x="2265" y="1290"/>
                    <a:pt x="2260" y="1295"/>
                    <a:pt x="2245" y="1305"/>
                  </a:cubicBezTo>
                  <a:lnTo>
                    <a:pt x="2245" y="1305"/>
                  </a:lnTo>
                  <a:cubicBezTo>
                    <a:pt x="2248" y="1304"/>
                    <a:pt x="2253" y="1303"/>
                    <a:pt x="2257" y="1303"/>
                  </a:cubicBezTo>
                  <a:cubicBezTo>
                    <a:pt x="2274" y="1303"/>
                    <a:pt x="2296" y="1309"/>
                    <a:pt x="2300" y="1324"/>
                  </a:cubicBezTo>
                  <a:lnTo>
                    <a:pt x="2300" y="1324"/>
                  </a:lnTo>
                  <a:cubicBezTo>
                    <a:pt x="2314" y="1246"/>
                    <a:pt x="2348" y="1161"/>
                    <a:pt x="2391" y="1096"/>
                  </a:cubicBezTo>
                  <a:lnTo>
                    <a:pt x="2391" y="1096"/>
                  </a:lnTo>
                  <a:cubicBezTo>
                    <a:pt x="2403" y="1215"/>
                    <a:pt x="2356" y="1191"/>
                    <a:pt x="2332" y="1322"/>
                  </a:cubicBezTo>
                  <a:cubicBezTo>
                    <a:pt x="2348" y="1290"/>
                    <a:pt x="2354" y="1280"/>
                    <a:pt x="2357" y="1280"/>
                  </a:cubicBezTo>
                  <a:lnTo>
                    <a:pt x="2357" y="1280"/>
                  </a:lnTo>
                  <a:cubicBezTo>
                    <a:pt x="2361" y="1280"/>
                    <a:pt x="2348" y="1322"/>
                    <a:pt x="2356" y="1322"/>
                  </a:cubicBezTo>
                  <a:cubicBezTo>
                    <a:pt x="2368" y="1310"/>
                    <a:pt x="2439" y="1227"/>
                    <a:pt x="2475" y="1215"/>
                  </a:cubicBezTo>
                  <a:lnTo>
                    <a:pt x="2475" y="1215"/>
                  </a:lnTo>
                  <a:cubicBezTo>
                    <a:pt x="2451" y="1262"/>
                    <a:pt x="2511" y="1334"/>
                    <a:pt x="2499" y="1381"/>
                  </a:cubicBezTo>
                  <a:lnTo>
                    <a:pt x="2499" y="1381"/>
                  </a:lnTo>
                  <a:cubicBezTo>
                    <a:pt x="2506" y="1374"/>
                    <a:pt x="2566" y="1312"/>
                    <a:pt x="2556" y="1312"/>
                  </a:cubicBezTo>
                  <a:lnTo>
                    <a:pt x="2556" y="1312"/>
                  </a:lnTo>
                  <a:cubicBezTo>
                    <a:pt x="2553" y="1312"/>
                    <a:pt x="2543" y="1318"/>
                    <a:pt x="2522" y="1334"/>
                  </a:cubicBezTo>
                  <a:cubicBezTo>
                    <a:pt x="2570" y="1215"/>
                    <a:pt x="2606" y="1155"/>
                    <a:pt x="2618" y="1119"/>
                  </a:cubicBezTo>
                  <a:cubicBezTo>
                    <a:pt x="2618" y="1128"/>
                    <a:pt x="2624" y="1136"/>
                    <a:pt x="2627" y="1136"/>
                  </a:cubicBezTo>
                  <a:cubicBezTo>
                    <a:pt x="2629" y="1136"/>
                    <a:pt x="2630" y="1135"/>
                    <a:pt x="2630" y="1131"/>
                  </a:cubicBezTo>
                  <a:cubicBezTo>
                    <a:pt x="2630" y="1119"/>
                    <a:pt x="2630" y="1119"/>
                    <a:pt x="2630" y="1108"/>
                  </a:cubicBezTo>
                  <a:cubicBezTo>
                    <a:pt x="2630" y="1108"/>
                    <a:pt x="2642" y="1096"/>
                    <a:pt x="2642" y="1096"/>
                  </a:cubicBezTo>
                  <a:cubicBezTo>
                    <a:pt x="2499" y="1036"/>
                    <a:pt x="2272" y="1012"/>
                    <a:pt x="2272" y="953"/>
                  </a:cubicBezTo>
                  <a:cubicBezTo>
                    <a:pt x="2269" y="973"/>
                    <a:pt x="2266" y="980"/>
                    <a:pt x="2263" y="980"/>
                  </a:cubicBezTo>
                  <a:cubicBezTo>
                    <a:pt x="2255" y="980"/>
                    <a:pt x="2250" y="940"/>
                    <a:pt x="2249" y="940"/>
                  </a:cubicBezTo>
                  <a:cubicBezTo>
                    <a:pt x="2249" y="940"/>
                    <a:pt x="2249" y="940"/>
                    <a:pt x="2249" y="941"/>
                  </a:cubicBezTo>
                  <a:cubicBezTo>
                    <a:pt x="2237" y="941"/>
                    <a:pt x="2225" y="977"/>
                    <a:pt x="2213" y="988"/>
                  </a:cubicBezTo>
                  <a:cubicBezTo>
                    <a:pt x="2222" y="961"/>
                    <a:pt x="2216" y="951"/>
                    <a:pt x="2203" y="951"/>
                  </a:cubicBezTo>
                  <a:cubicBezTo>
                    <a:pt x="2182" y="951"/>
                    <a:pt x="2144" y="978"/>
                    <a:pt x="2130" y="1000"/>
                  </a:cubicBezTo>
                  <a:cubicBezTo>
                    <a:pt x="2130" y="1003"/>
                    <a:pt x="2129" y="1005"/>
                    <a:pt x="2129" y="1005"/>
                  </a:cubicBezTo>
                  <a:cubicBezTo>
                    <a:pt x="2127" y="1005"/>
                    <a:pt x="2122" y="967"/>
                    <a:pt x="2125" y="949"/>
                  </a:cubicBezTo>
                  <a:lnTo>
                    <a:pt x="2125" y="949"/>
                  </a:lnTo>
                  <a:cubicBezTo>
                    <a:pt x="2115" y="968"/>
                    <a:pt x="2104" y="978"/>
                    <a:pt x="2094" y="988"/>
                  </a:cubicBezTo>
                  <a:cubicBezTo>
                    <a:pt x="2094" y="947"/>
                    <a:pt x="2106" y="922"/>
                    <a:pt x="2100" y="922"/>
                  </a:cubicBezTo>
                  <a:lnTo>
                    <a:pt x="2100" y="922"/>
                  </a:lnTo>
                  <a:cubicBezTo>
                    <a:pt x="2095" y="922"/>
                    <a:pt x="2081" y="935"/>
                    <a:pt x="2046" y="965"/>
                  </a:cubicBezTo>
                  <a:cubicBezTo>
                    <a:pt x="2046" y="965"/>
                    <a:pt x="1955" y="837"/>
                    <a:pt x="1916" y="837"/>
                  </a:cubicBezTo>
                  <a:cubicBezTo>
                    <a:pt x="1911" y="837"/>
                    <a:pt x="1906" y="840"/>
                    <a:pt x="1903" y="846"/>
                  </a:cubicBezTo>
                  <a:cubicBezTo>
                    <a:pt x="1903" y="837"/>
                    <a:pt x="1910" y="789"/>
                    <a:pt x="1889" y="789"/>
                  </a:cubicBezTo>
                  <a:cubicBezTo>
                    <a:pt x="1882" y="789"/>
                    <a:pt x="1871" y="794"/>
                    <a:pt x="1856" y="810"/>
                  </a:cubicBezTo>
                  <a:cubicBezTo>
                    <a:pt x="1868" y="774"/>
                    <a:pt x="1868" y="762"/>
                    <a:pt x="1891" y="750"/>
                  </a:cubicBezTo>
                  <a:lnTo>
                    <a:pt x="1891" y="750"/>
                  </a:lnTo>
                  <a:cubicBezTo>
                    <a:pt x="1868" y="750"/>
                    <a:pt x="1789" y="840"/>
                    <a:pt x="1785" y="856"/>
                  </a:cubicBezTo>
                  <a:lnTo>
                    <a:pt x="1785" y="856"/>
                  </a:lnTo>
                  <a:cubicBezTo>
                    <a:pt x="1793" y="805"/>
                    <a:pt x="1780" y="791"/>
                    <a:pt x="1761" y="791"/>
                  </a:cubicBezTo>
                  <a:cubicBezTo>
                    <a:pt x="1736" y="791"/>
                    <a:pt x="1700" y="813"/>
                    <a:pt x="1684" y="813"/>
                  </a:cubicBezTo>
                  <a:cubicBezTo>
                    <a:pt x="1681" y="813"/>
                    <a:pt x="1678" y="812"/>
                    <a:pt x="1677" y="810"/>
                  </a:cubicBezTo>
                  <a:cubicBezTo>
                    <a:pt x="1665" y="798"/>
                    <a:pt x="1641" y="774"/>
                    <a:pt x="1629" y="750"/>
                  </a:cubicBezTo>
                  <a:cubicBezTo>
                    <a:pt x="1629" y="774"/>
                    <a:pt x="1618" y="786"/>
                    <a:pt x="1606" y="798"/>
                  </a:cubicBezTo>
                  <a:cubicBezTo>
                    <a:pt x="1595" y="765"/>
                    <a:pt x="1591" y="758"/>
                    <a:pt x="1590" y="758"/>
                  </a:cubicBezTo>
                  <a:cubicBezTo>
                    <a:pt x="1588" y="758"/>
                    <a:pt x="1588" y="764"/>
                    <a:pt x="1585" y="764"/>
                  </a:cubicBezTo>
                  <a:cubicBezTo>
                    <a:pt x="1584" y="764"/>
                    <a:pt x="1583" y="764"/>
                    <a:pt x="1582" y="762"/>
                  </a:cubicBezTo>
                  <a:cubicBezTo>
                    <a:pt x="1606" y="738"/>
                    <a:pt x="1546" y="667"/>
                    <a:pt x="1606" y="643"/>
                  </a:cubicBezTo>
                  <a:cubicBezTo>
                    <a:pt x="1597" y="640"/>
                    <a:pt x="1589" y="639"/>
                    <a:pt x="1583" y="639"/>
                  </a:cubicBezTo>
                  <a:cubicBezTo>
                    <a:pt x="1575" y="639"/>
                    <a:pt x="1570" y="641"/>
                    <a:pt x="1566" y="646"/>
                  </a:cubicBezTo>
                  <a:lnTo>
                    <a:pt x="1566" y="646"/>
                  </a:lnTo>
                  <a:cubicBezTo>
                    <a:pt x="1570" y="620"/>
                    <a:pt x="1567" y="611"/>
                    <a:pt x="1559" y="611"/>
                  </a:cubicBezTo>
                  <a:cubicBezTo>
                    <a:pt x="1544" y="611"/>
                    <a:pt x="1508" y="652"/>
                    <a:pt x="1487" y="667"/>
                  </a:cubicBezTo>
                  <a:cubicBezTo>
                    <a:pt x="1409" y="667"/>
                    <a:pt x="1324" y="550"/>
                    <a:pt x="1244" y="550"/>
                  </a:cubicBezTo>
                  <a:cubicBezTo>
                    <a:pt x="1225" y="550"/>
                    <a:pt x="1207" y="556"/>
                    <a:pt x="1189" y="572"/>
                  </a:cubicBezTo>
                  <a:cubicBezTo>
                    <a:pt x="1173" y="508"/>
                    <a:pt x="1099" y="450"/>
                    <a:pt x="1044" y="450"/>
                  </a:cubicBezTo>
                  <a:cubicBezTo>
                    <a:pt x="1017" y="450"/>
                    <a:pt x="994" y="465"/>
                    <a:pt x="987" y="500"/>
                  </a:cubicBezTo>
                  <a:cubicBezTo>
                    <a:pt x="946" y="439"/>
                    <a:pt x="844" y="344"/>
                    <a:pt x="830" y="324"/>
                  </a:cubicBezTo>
                  <a:lnTo>
                    <a:pt x="830" y="324"/>
                  </a:lnTo>
                  <a:cubicBezTo>
                    <a:pt x="820" y="346"/>
                    <a:pt x="819" y="358"/>
                    <a:pt x="808" y="381"/>
                  </a:cubicBezTo>
                  <a:cubicBezTo>
                    <a:pt x="784" y="369"/>
                    <a:pt x="784" y="357"/>
                    <a:pt x="820" y="334"/>
                  </a:cubicBezTo>
                  <a:cubicBezTo>
                    <a:pt x="813" y="330"/>
                    <a:pt x="808" y="329"/>
                    <a:pt x="803" y="329"/>
                  </a:cubicBezTo>
                  <a:cubicBezTo>
                    <a:pt x="791" y="329"/>
                    <a:pt x="784" y="340"/>
                    <a:pt x="784" y="357"/>
                  </a:cubicBezTo>
                  <a:cubicBezTo>
                    <a:pt x="784" y="334"/>
                    <a:pt x="784" y="310"/>
                    <a:pt x="808" y="298"/>
                  </a:cubicBezTo>
                  <a:lnTo>
                    <a:pt x="808" y="298"/>
                  </a:lnTo>
                  <a:cubicBezTo>
                    <a:pt x="808" y="298"/>
                    <a:pt x="757" y="315"/>
                    <a:pt x="748" y="327"/>
                  </a:cubicBezTo>
                  <a:lnTo>
                    <a:pt x="748" y="327"/>
                  </a:lnTo>
                  <a:cubicBezTo>
                    <a:pt x="748" y="322"/>
                    <a:pt x="748" y="322"/>
                    <a:pt x="748" y="322"/>
                  </a:cubicBezTo>
                  <a:cubicBezTo>
                    <a:pt x="737" y="322"/>
                    <a:pt x="748" y="322"/>
                    <a:pt x="748" y="310"/>
                  </a:cubicBezTo>
                  <a:cubicBezTo>
                    <a:pt x="760" y="298"/>
                    <a:pt x="760" y="286"/>
                    <a:pt x="737" y="274"/>
                  </a:cubicBezTo>
                  <a:cubicBezTo>
                    <a:pt x="725" y="298"/>
                    <a:pt x="701" y="346"/>
                    <a:pt x="689" y="357"/>
                  </a:cubicBezTo>
                  <a:cubicBezTo>
                    <a:pt x="705" y="293"/>
                    <a:pt x="671" y="275"/>
                    <a:pt x="630" y="275"/>
                  </a:cubicBezTo>
                  <a:cubicBezTo>
                    <a:pt x="593" y="275"/>
                    <a:pt x="551" y="291"/>
                    <a:pt x="537" y="301"/>
                  </a:cubicBezTo>
                  <a:lnTo>
                    <a:pt x="537" y="301"/>
                  </a:lnTo>
                  <a:cubicBezTo>
                    <a:pt x="548" y="268"/>
                    <a:pt x="557" y="235"/>
                    <a:pt x="546" y="191"/>
                  </a:cubicBezTo>
                  <a:lnTo>
                    <a:pt x="546" y="191"/>
                  </a:lnTo>
                  <a:cubicBezTo>
                    <a:pt x="522" y="215"/>
                    <a:pt x="498" y="226"/>
                    <a:pt x="486" y="250"/>
                  </a:cubicBezTo>
                  <a:cubicBezTo>
                    <a:pt x="459" y="223"/>
                    <a:pt x="460" y="155"/>
                    <a:pt x="425" y="155"/>
                  </a:cubicBezTo>
                  <a:cubicBezTo>
                    <a:pt x="414" y="155"/>
                    <a:pt x="399" y="162"/>
                    <a:pt x="379" y="179"/>
                  </a:cubicBezTo>
                  <a:cubicBezTo>
                    <a:pt x="379" y="155"/>
                    <a:pt x="379" y="143"/>
                    <a:pt x="379" y="119"/>
                  </a:cubicBezTo>
                  <a:cubicBezTo>
                    <a:pt x="364" y="123"/>
                    <a:pt x="338" y="128"/>
                    <a:pt x="308" y="128"/>
                  </a:cubicBezTo>
                  <a:cubicBezTo>
                    <a:pt x="245" y="128"/>
                    <a:pt x="165" y="105"/>
                    <a:pt x="141" y="0"/>
                  </a:cubicBezTo>
                  <a:close/>
                  <a:moveTo>
                    <a:pt x="2499" y="1381"/>
                  </a:moveTo>
                  <a:cubicBezTo>
                    <a:pt x="2498" y="1382"/>
                    <a:pt x="2498" y="1382"/>
                    <a:pt x="2498" y="1382"/>
                  </a:cubicBezTo>
                  <a:cubicBezTo>
                    <a:pt x="2498" y="1382"/>
                    <a:pt x="2498" y="1382"/>
                    <a:pt x="2499" y="1381"/>
                  </a:cubicBezTo>
                  <a:cubicBezTo>
                    <a:pt x="2499" y="1381"/>
                    <a:pt x="2499" y="1381"/>
                    <a:pt x="2499" y="138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8" name="Google Shape;5317;p60">
              <a:extLst>
                <a:ext uri="{FF2B5EF4-FFF2-40B4-BE49-F238E27FC236}">
                  <a16:creationId xmlns:a16="http://schemas.microsoft.com/office/drawing/2014/main" id="{10A2F92B-475A-2530-3860-42C6F7834A29}"/>
                </a:ext>
              </a:extLst>
            </p:cNvPr>
            <p:cNvSpPr/>
            <p:nvPr/>
          </p:nvSpPr>
          <p:spPr>
            <a:xfrm>
              <a:off x="6115925" y="2364100"/>
              <a:ext cx="25" cy="325"/>
            </a:xfrm>
            <a:custGeom>
              <a:avLst/>
              <a:gdLst/>
              <a:ahLst/>
              <a:cxnLst/>
              <a:rect l="l" t="t" r="r" b="b"/>
              <a:pathLst>
                <a:path w="1" h="13" extrusionOk="0">
                  <a:moveTo>
                    <a:pt x="1" y="13"/>
                  </a:moveTo>
                  <a:cubicBezTo>
                    <a:pt x="1" y="1"/>
                    <a:pt x="1" y="1"/>
                    <a:pt x="1" y="1"/>
                  </a:cubicBezTo>
                  <a:cubicBezTo>
                    <a:pt x="1" y="13"/>
                    <a:pt x="1" y="13"/>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9" name="Google Shape;5318;p60">
              <a:extLst>
                <a:ext uri="{FF2B5EF4-FFF2-40B4-BE49-F238E27FC236}">
                  <a16:creationId xmlns:a16="http://schemas.microsoft.com/office/drawing/2014/main" id="{BCCE2BE3-83FD-2200-3454-6C5C6B71E8C1}"/>
                </a:ext>
              </a:extLst>
            </p:cNvPr>
            <p:cNvSpPr/>
            <p:nvPr/>
          </p:nvSpPr>
          <p:spPr>
            <a:xfrm>
              <a:off x="6167425" y="2377800"/>
              <a:ext cx="325" cy="25"/>
            </a:xfrm>
            <a:custGeom>
              <a:avLst/>
              <a:gdLst/>
              <a:ahLst/>
              <a:cxnLst/>
              <a:rect l="l" t="t" r="r" b="b"/>
              <a:pathLst>
                <a:path w="13" h="1" extrusionOk="0">
                  <a:moveTo>
                    <a:pt x="1" y="1"/>
                  </a:moveTo>
                  <a:cubicBezTo>
                    <a:pt x="1" y="1"/>
                    <a:pt x="1" y="1"/>
                    <a:pt x="12" y="1"/>
                  </a:cubicBezTo>
                  <a:cubicBezTo>
                    <a:pt x="12"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0" name="Google Shape;5319;p60">
              <a:extLst>
                <a:ext uri="{FF2B5EF4-FFF2-40B4-BE49-F238E27FC236}">
                  <a16:creationId xmlns:a16="http://schemas.microsoft.com/office/drawing/2014/main" id="{E09B22CD-65FA-6EBC-EF42-9E3FFF0EC476}"/>
                </a:ext>
              </a:extLst>
            </p:cNvPr>
            <p:cNvSpPr/>
            <p:nvPr/>
          </p:nvSpPr>
          <p:spPr>
            <a:xfrm>
              <a:off x="6166825" y="2377800"/>
              <a:ext cx="6575" cy="7175"/>
            </a:xfrm>
            <a:custGeom>
              <a:avLst/>
              <a:gdLst/>
              <a:ahLst/>
              <a:cxnLst/>
              <a:rect l="l" t="t" r="r" b="b"/>
              <a:pathLst>
                <a:path w="263" h="287" extrusionOk="0">
                  <a:moveTo>
                    <a:pt x="36" y="1"/>
                  </a:moveTo>
                  <a:cubicBezTo>
                    <a:pt x="36" y="24"/>
                    <a:pt x="1" y="143"/>
                    <a:pt x="1" y="143"/>
                  </a:cubicBezTo>
                  <a:cubicBezTo>
                    <a:pt x="36" y="132"/>
                    <a:pt x="60" y="120"/>
                    <a:pt x="96" y="120"/>
                  </a:cubicBezTo>
                  <a:cubicBezTo>
                    <a:pt x="86" y="221"/>
                    <a:pt x="79" y="252"/>
                    <a:pt x="70" y="252"/>
                  </a:cubicBezTo>
                  <a:cubicBezTo>
                    <a:pt x="59" y="252"/>
                    <a:pt x="46" y="186"/>
                    <a:pt x="25" y="179"/>
                  </a:cubicBezTo>
                  <a:lnTo>
                    <a:pt x="25" y="179"/>
                  </a:lnTo>
                  <a:cubicBezTo>
                    <a:pt x="33" y="197"/>
                    <a:pt x="36" y="208"/>
                    <a:pt x="22" y="208"/>
                  </a:cubicBezTo>
                  <a:cubicBezTo>
                    <a:pt x="17" y="208"/>
                    <a:pt x="10" y="206"/>
                    <a:pt x="1" y="203"/>
                  </a:cubicBezTo>
                  <a:lnTo>
                    <a:pt x="1" y="203"/>
                  </a:lnTo>
                  <a:cubicBezTo>
                    <a:pt x="24" y="238"/>
                    <a:pt x="48" y="262"/>
                    <a:pt x="83" y="286"/>
                  </a:cubicBezTo>
                  <a:lnTo>
                    <a:pt x="83" y="286"/>
                  </a:lnTo>
                  <a:cubicBezTo>
                    <a:pt x="79" y="277"/>
                    <a:pt x="145" y="170"/>
                    <a:pt x="178" y="170"/>
                  </a:cubicBezTo>
                  <a:cubicBezTo>
                    <a:pt x="184" y="170"/>
                    <a:pt x="188" y="173"/>
                    <a:pt x="191" y="179"/>
                  </a:cubicBezTo>
                  <a:cubicBezTo>
                    <a:pt x="191" y="191"/>
                    <a:pt x="191" y="191"/>
                    <a:pt x="191" y="191"/>
                  </a:cubicBezTo>
                  <a:cubicBezTo>
                    <a:pt x="215" y="179"/>
                    <a:pt x="251" y="155"/>
                    <a:pt x="263" y="108"/>
                  </a:cubicBezTo>
                  <a:lnTo>
                    <a:pt x="263" y="108"/>
                  </a:lnTo>
                  <a:cubicBezTo>
                    <a:pt x="251" y="120"/>
                    <a:pt x="227" y="143"/>
                    <a:pt x="215" y="155"/>
                  </a:cubicBezTo>
                  <a:cubicBezTo>
                    <a:pt x="215" y="132"/>
                    <a:pt x="215" y="96"/>
                    <a:pt x="215" y="72"/>
                  </a:cubicBezTo>
                  <a:cubicBezTo>
                    <a:pt x="203" y="108"/>
                    <a:pt x="155" y="132"/>
                    <a:pt x="132" y="155"/>
                  </a:cubicBezTo>
                  <a:cubicBezTo>
                    <a:pt x="146" y="135"/>
                    <a:pt x="147" y="122"/>
                    <a:pt x="142" y="122"/>
                  </a:cubicBezTo>
                  <a:lnTo>
                    <a:pt x="142" y="122"/>
                  </a:lnTo>
                  <a:cubicBezTo>
                    <a:pt x="138" y="122"/>
                    <a:pt x="130" y="129"/>
                    <a:pt x="120" y="143"/>
                  </a:cubicBezTo>
                  <a:cubicBezTo>
                    <a:pt x="144" y="72"/>
                    <a:pt x="108" y="36"/>
                    <a:pt x="36" y="1"/>
                  </a:cubicBezTo>
                  <a:close/>
                  <a:moveTo>
                    <a:pt x="83" y="286"/>
                  </a:moveTo>
                  <a:cubicBezTo>
                    <a:pt x="83" y="286"/>
                    <a:pt x="84" y="286"/>
                    <a:pt x="84" y="286"/>
                  </a:cubicBezTo>
                  <a:cubicBezTo>
                    <a:pt x="84" y="286"/>
                    <a:pt x="83" y="286"/>
                    <a:pt x="83" y="28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1" name="Google Shape;5320;p60">
              <a:extLst>
                <a:ext uri="{FF2B5EF4-FFF2-40B4-BE49-F238E27FC236}">
                  <a16:creationId xmlns:a16="http://schemas.microsoft.com/office/drawing/2014/main" id="{74BEE0B8-1CE0-F3AC-2143-C1C9187ABC07}"/>
                </a:ext>
              </a:extLst>
            </p:cNvPr>
            <p:cNvSpPr/>
            <p:nvPr/>
          </p:nvSpPr>
          <p:spPr>
            <a:xfrm>
              <a:off x="6170575" y="2382575"/>
              <a:ext cx="1050" cy="500"/>
            </a:xfrm>
            <a:custGeom>
              <a:avLst/>
              <a:gdLst/>
              <a:ahLst/>
              <a:cxnLst/>
              <a:rect l="l" t="t" r="r" b="b"/>
              <a:pathLst>
                <a:path w="42" h="20" extrusionOk="0">
                  <a:moveTo>
                    <a:pt x="41" y="0"/>
                  </a:moveTo>
                  <a:cubicBezTo>
                    <a:pt x="17" y="12"/>
                    <a:pt x="17" y="12"/>
                    <a:pt x="5" y="12"/>
                  </a:cubicBezTo>
                  <a:cubicBezTo>
                    <a:pt x="1" y="17"/>
                    <a:pt x="4" y="20"/>
                    <a:pt x="10" y="20"/>
                  </a:cubicBezTo>
                  <a:cubicBezTo>
                    <a:pt x="19" y="20"/>
                    <a:pt x="34" y="14"/>
                    <a:pt x="4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2" name="Google Shape;5321;p60">
              <a:extLst>
                <a:ext uri="{FF2B5EF4-FFF2-40B4-BE49-F238E27FC236}">
                  <a16:creationId xmlns:a16="http://schemas.microsoft.com/office/drawing/2014/main" id="{2DE1BA8C-252C-A34A-5E3E-6670432F6F55}"/>
                </a:ext>
              </a:extLst>
            </p:cNvPr>
            <p:cNvSpPr/>
            <p:nvPr/>
          </p:nvSpPr>
          <p:spPr>
            <a:xfrm>
              <a:off x="6120100" y="2358150"/>
              <a:ext cx="25" cy="325"/>
            </a:xfrm>
            <a:custGeom>
              <a:avLst/>
              <a:gdLst/>
              <a:ahLst/>
              <a:cxnLst/>
              <a:rect l="l" t="t" r="r" b="b"/>
              <a:pathLst>
                <a:path w="1" h="13" extrusionOk="0">
                  <a:moveTo>
                    <a:pt x="0" y="13"/>
                  </a:moveTo>
                  <a:lnTo>
                    <a:pt x="0" y="1"/>
                  </a:lnTo>
                  <a:cubicBezTo>
                    <a:pt x="0" y="1"/>
                    <a:pt x="0" y="1"/>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3" name="Google Shape;5322;p60">
              <a:extLst>
                <a:ext uri="{FF2B5EF4-FFF2-40B4-BE49-F238E27FC236}">
                  <a16:creationId xmlns:a16="http://schemas.microsoft.com/office/drawing/2014/main" id="{AE091B98-D236-9180-4A53-F08036CB736C}"/>
                </a:ext>
              </a:extLst>
            </p:cNvPr>
            <p:cNvSpPr/>
            <p:nvPr/>
          </p:nvSpPr>
          <p:spPr>
            <a:xfrm>
              <a:off x="6172200" y="2380175"/>
              <a:ext cx="900" cy="625"/>
            </a:xfrm>
            <a:custGeom>
              <a:avLst/>
              <a:gdLst/>
              <a:ahLst/>
              <a:cxnLst/>
              <a:rect l="l" t="t" r="r" b="b"/>
              <a:pathLst>
                <a:path w="36" h="25" extrusionOk="0">
                  <a:moveTo>
                    <a:pt x="36" y="1"/>
                  </a:moveTo>
                  <a:cubicBezTo>
                    <a:pt x="0" y="25"/>
                    <a:pt x="3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4" name="Google Shape;5323;p60">
              <a:extLst>
                <a:ext uri="{FF2B5EF4-FFF2-40B4-BE49-F238E27FC236}">
                  <a16:creationId xmlns:a16="http://schemas.microsoft.com/office/drawing/2014/main" id="{6CDA152B-6C4B-10C6-5296-3AF368E9F37E}"/>
                </a:ext>
              </a:extLst>
            </p:cNvPr>
            <p:cNvSpPr/>
            <p:nvPr/>
          </p:nvSpPr>
          <p:spPr>
            <a:xfrm>
              <a:off x="6173225" y="2385675"/>
              <a:ext cx="275" cy="525"/>
            </a:xfrm>
            <a:custGeom>
              <a:avLst/>
              <a:gdLst/>
              <a:ahLst/>
              <a:cxnLst/>
              <a:rect l="l" t="t" r="r" b="b"/>
              <a:pathLst>
                <a:path w="11" h="21" extrusionOk="0">
                  <a:moveTo>
                    <a:pt x="10" y="0"/>
                  </a:moveTo>
                  <a:lnTo>
                    <a:pt x="10" y="0"/>
                  </a:lnTo>
                  <a:cubicBezTo>
                    <a:pt x="8" y="0"/>
                    <a:pt x="1" y="21"/>
                    <a:pt x="4" y="21"/>
                  </a:cubicBezTo>
                  <a:cubicBezTo>
                    <a:pt x="5" y="21"/>
                    <a:pt x="6" y="20"/>
                    <a:pt x="7" y="19"/>
                  </a:cubicBezTo>
                  <a:cubicBezTo>
                    <a:pt x="10" y="5"/>
                    <a:pt x="11" y="0"/>
                    <a:pt x="1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5" name="Google Shape;5324;p60">
              <a:extLst>
                <a:ext uri="{FF2B5EF4-FFF2-40B4-BE49-F238E27FC236}">
                  <a16:creationId xmlns:a16="http://schemas.microsoft.com/office/drawing/2014/main" id="{46797666-B187-9DFE-19B7-7CABD88A14E1}"/>
                </a:ext>
              </a:extLst>
            </p:cNvPr>
            <p:cNvSpPr/>
            <p:nvPr/>
          </p:nvSpPr>
          <p:spPr>
            <a:xfrm>
              <a:off x="6172050" y="2382650"/>
              <a:ext cx="925" cy="750"/>
            </a:xfrm>
            <a:custGeom>
              <a:avLst/>
              <a:gdLst/>
              <a:ahLst/>
              <a:cxnLst/>
              <a:rect l="l" t="t" r="r" b="b"/>
              <a:pathLst>
                <a:path w="37" h="30" extrusionOk="0">
                  <a:moveTo>
                    <a:pt x="25" y="1"/>
                  </a:moveTo>
                  <a:cubicBezTo>
                    <a:pt x="22" y="1"/>
                    <a:pt x="16" y="3"/>
                    <a:pt x="6" y="9"/>
                  </a:cubicBezTo>
                  <a:cubicBezTo>
                    <a:pt x="0" y="24"/>
                    <a:pt x="1" y="29"/>
                    <a:pt x="4" y="29"/>
                  </a:cubicBezTo>
                  <a:cubicBezTo>
                    <a:pt x="13" y="29"/>
                    <a:pt x="36" y="1"/>
                    <a:pt x="2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6" name="Google Shape;5325;p60">
              <a:extLst>
                <a:ext uri="{FF2B5EF4-FFF2-40B4-BE49-F238E27FC236}">
                  <a16:creationId xmlns:a16="http://schemas.microsoft.com/office/drawing/2014/main" id="{914DC075-79B7-E6AD-57B0-B1ECA071DC0B}"/>
                </a:ext>
              </a:extLst>
            </p:cNvPr>
            <p:cNvSpPr/>
            <p:nvPr/>
          </p:nvSpPr>
          <p:spPr>
            <a:xfrm>
              <a:off x="6172475" y="2383225"/>
              <a:ext cx="175" cy="250"/>
            </a:xfrm>
            <a:custGeom>
              <a:avLst/>
              <a:gdLst/>
              <a:ahLst/>
              <a:cxnLst/>
              <a:rect l="l" t="t" r="r" b="b"/>
              <a:pathLst>
                <a:path w="7" h="10" extrusionOk="0">
                  <a:moveTo>
                    <a:pt x="5" y="1"/>
                  </a:moveTo>
                  <a:cubicBezTo>
                    <a:pt x="4" y="1"/>
                    <a:pt x="1" y="4"/>
                    <a:pt x="1" y="10"/>
                  </a:cubicBezTo>
                  <a:cubicBezTo>
                    <a:pt x="7" y="4"/>
                    <a:pt x="7"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7" name="Google Shape;5326;p60">
              <a:extLst>
                <a:ext uri="{FF2B5EF4-FFF2-40B4-BE49-F238E27FC236}">
                  <a16:creationId xmlns:a16="http://schemas.microsoft.com/office/drawing/2014/main" id="{9510840D-330D-CA01-D77D-70729E9D2722}"/>
                </a:ext>
              </a:extLst>
            </p:cNvPr>
            <p:cNvSpPr/>
            <p:nvPr/>
          </p:nvSpPr>
          <p:spPr>
            <a:xfrm>
              <a:off x="6170375" y="2379325"/>
              <a:ext cx="800" cy="925"/>
            </a:xfrm>
            <a:custGeom>
              <a:avLst/>
              <a:gdLst/>
              <a:ahLst/>
              <a:cxnLst/>
              <a:rect l="l" t="t" r="r" b="b"/>
              <a:pathLst>
                <a:path w="32" h="37" extrusionOk="0">
                  <a:moveTo>
                    <a:pt x="31" y="1"/>
                  </a:moveTo>
                  <a:cubicBezTo>
                    <a:pt x="29" y="1"/>
                    <a:pt x="1" y="36"/>
                    <a:pt x="9" y="36"/>
                  </a:cubicBezTo>
                  <a:cubicBezTo>
                    <a:pt x="10" y="36"/>
                    <a:pt x="12" y="36"/>
                    <a:pt x="13" y="35"/>
                  </a:cubicBezTo>
                  <a:cubicBezTo>
                    <a:pt x="13" y="36"/>
                    <a:pt x="14" y="37"/>
                    <a:pt x="14" y="37"/>
                  </a:cubicBezTo>
                  <a:cubicBezTo>
                    <a:pt x="18" y="37"/>
                    <a:pt x="32" y="9"/>
                    <a:pt x="28" y="9"/>
                  </a:cubicBezTo>
                  <a:lnTo>
                    <a:pt x="28" y="9"/>
                  </a:lnTo>
                  <a:cubicBezTo>
                    <a:pt x="28" y="9"/>
                    <a:pt x="27" y="10"/>
                    <a:pt x="25" y="11"/>
                  </a:cubicBezTo>
                  <a:cubicBezTo>
                    <a:pt x="30" y="4"/>
                    <a:pt x="32" y="1"/>
                    <a:pt x="3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8" name="Google Shape;5327;p60">
              <a:extLst>
                <a:ext uri="{FF2B5EF4-FFF2-40B4-BE49-F238E27FC236}">
                  <a16:creationId xmlns:a16="http://schemas.microsoft.com/office/drawing/2014/main" id="{4B3B5B35-3B7E-ACEE-69DF-0E5EA9CF445A}"/>
                </a:ext>
              </a:extLst>
            </p:cNvPr>
            <p:cNvSpPr/>
            <p:nvPr/>
          </p:nvSpPr>
          <p:spPr>
            <a:xfrm>
              <a:off x="6171300" y="2384175"/>
              <a:ext cx="150" cy="1100"/>
            </a:xfrm>
            <a:custGeom>
              <a:avLst/>
              <a:gdLst/>
              <a:ahLst/>
              <a:cxnLst/>
              <a:rect l="l" t="t" r="r" b="b"/>
              <a:pathLst>
                <a:path w="6" h="44" extrusionOk="0">
                  <a:moveTo>
                    <a:pt x="5" y="0"/>
                  </a:moveTo>
                  <a:lnTo>
                    <a:pt x="5" y="0"/>
                  </a:lnTo>
                  <a:cubicBezTo>
                    <a:pt x="5" y="0"/>
                    <a:pt x="0" y="29"/>
                    <a:pt x="0" y="43"/>
                  </a:cubicBezTo>
                  <a:cubicBezTo>
                    <a:pt x="5" y="11"/>
                    <a:pt x="6"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9" name="Google Shape;5328;p60">
              <a:extLst>
                <a:ext uri="{FF2B5EF4-FFF2-40B4-BE49-F238E27FC236}">
                  <a16:creationId xmlns:a16="http://schemas.microsoft.com/office/drawing/2014/main" id="{77E5EE4F-3F40-22E1-E544-1D773E54BFDA}"/>
                </a:ext>
              </a:extLst>
            </p:cNvPr>
            <p:cNvSpPr/>
            <p:nvPr/>
          </p:nvSpPr>
          <p:spPr>
            <a:xfrm>
              <a:off x="6170100" y="2383450"/>
              <a:ext cx="25" cy="625"/>
            </a:xfrm>
            <a:custGeom>
              <a:avLst/>
              <a:gdLst/>
              <a:ahLst/>
              <a:cxnLst/>
              <a:rect l="l" t="t" r="r" b="b"/>
              <a:pathLst>
                <a:path w="1" h="25" extrusionOk="0">
                  <a:moveTo>
                    <a:pt x="1" y="25"/>
                  </a:moveTo>
                  <a:cubicBezTo>
                    <a:pt x="1" y="13"/>
                    <a:pt x="1" y="1"/>
                    <a:pt x="1"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0" name="Google Shape;5329;p60">
              <a:extLst>
                <a:ext uri="{FF2B5EF4-FFF2-40B4-BE49-F238E27FC236}">
                  <a16:creationId xmlns:a16="http://schemas.microsoft.com/office/drawing/2014/main" id="{1F51B904-7587-D552-697B-E1170F50B7C8}"/>
                </a:ext>
              </a:extLst>
            </p:cNvPr>
            <p:cNvSpPr/>
            <p:nvPr/>
          </p:nvSpPr>
          <p:spPr>
            <a:xfrm>
              <a:off x="6170100" y="2384950"/>
              <a:ext cx="625" cy="25"/>
            </a:xfrm>
            <a:custGeom>
              <a:avLst/>
              <a:gdLst/>
              <a:ahLst/>
              <a:cxnLst/>
              <a:rect l="l" t="t" r="r" b="b"/>
              <a:pathLst>
                <a:path w="25" h="1" extrusionOk="0">
                  <a:moveTo>
                    <a:pt x="24" y="0"/>
                  </a:moveTo>
                  <a:cubicBezTo>
                    <a:pt x="1" y="0"/>
                    <a:pt x="24"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1" name="Google Shape;5330;p60">
              <a:extLst>
                <a:ext uri="{FF2B5EF4-FFF2-40B4-BE49-F238E27FC236}">
                  <a16:creationId xmlns:a16="http://schemas.microsoft.com/office/drawing/2014/main" id="{4A3DDABB-AFF9-483A-C71F-476093110F27}"/>
                </a:ext>
              </a:extLst>
            </p:cNvPr>
            <p:cNvSpPr/>
            <p:nvPr/>
          </p:nvSpPr>
          <p:spPr>
            <a:xfrm>
              <a:off x="6165775" y="2381975"/>
              <a:ext cx="450" cy="375"/>
            </a:xfrm>
            <a:custGeom>
              <a:avLst/>
              <a:gdLst/>
              <a:ahLst/>
              <a:cxnLst/>
              <a:rect l="l" t="t" r="r" b="b"/>
              <a:pathLst>
                <a:path w="18" h="15" extrusionOk="0">
                  <a:moveTo>
                    <a:pt x="7" y="0"/>
                  </a:moveTo>
                  <a:cubicBezTo>
                    <a:pt x="0" y="7"/>
                    <a:pt x="9" y="14"/>
                    <a:pt x="13" y="14"/>
                  </a:cubicBezTo>
                  <a:cubicBezTo>
                    <a:pt x="16" y="14"/>
                    <a:pt x="17" y="1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2" name="Google Shape;5331;p60">
              <a:extLst>
                <a:ext uri="{FF2B5EF4-FFF2-40B4-BE49-F238E27FC236}">
                  <a16:creationId xmlns:a16="http://schemas.microsoft.com/office/drawing/2014/main" id="{5E212695-0D8F-C5CF-5853-30194B9B9CA4}"/>
                </a:ext>
              </a:extLst>
            </p:cNvPr>
            <p:cNvSpPr/>
            <p:nvPr/>
          </p:nvSpPr>
          <p:spPr>
            <a:xfrm>
              <a:off x="6166225" y="2384050"/>
              <a:ext cx="325" cy="1225"/>
            </a:xfrm>
            <a:custGeom>
              <a:avLst/>
              <a:gdLst/>
              <a:ahLst/>
              <a:cxnLst/>
              <a:rect l="l" t="t" r="r" b="b"/>
              <a:pathLst>
                <a:path w="13" h="49" extrusionOk="0">
                  <a:moveTo>
                    <a:pt x="13" y="1"/>
                  </a:moveTo>
                  <a:cubicBezTo>
                    <a:pt x="1" y="48"/>
                    <a:pt x="1" y="48"/>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3" name="Google Shape;5332;p60">
              <a:extLst>
                <a:ext uri="{FF2B5EF4-FFF2-40B4-BE49-F238E27FC236}">
                  <a16:creationId xmlns:a16="http://schemas.microsoft.com/office/drawing/2014/main" id="{4B122598-88F2-2B6D-D1AE-52C8BB320EDF}"/>
                </a:ext>
              </a:extLst>
            </p:cNvPr>
            <p:cNvSpPr/>
            <p:nvPr/>
          </p:nvSpPr>
          <p:spPr>
            <a:xfrm>
              <a:off x="6164450" y="2384650"/>
              <a:ext cx="1225" cy="625"/>
            </a:xfrm>
            <a:custGeom>
              <a:avLst/>
              <a:gdLst/>
              <a:ahLst/>
              <a:cxnLst/>
              <a:rect l="l" t="t" r="r" b="b"/>
              <a:pathLst>
                <a:path w="49" h="25" extrusionOk="0">
                  <a:moveTo>
                    <a:pt x="36" y="0"/>
                  </a:moveTo>
                  <a:lnTo>
                    <a:pt x="36" y="0"/>
                  </a:lnTo>
                  <a:cubicBezTo>
                    <a:pt x="24" y="0"/>
                    <a:pt x="0" y="24"/>
                    <a:pt x="12" y="24"/>
                  </a:cubicBezTo>
                  <a:cubicBezTo>
                    <a:pt x="24" y="12"/>
                    <a:pt x="48" y="12"/>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4" name="Google Shape;5333;p60">
              <a:extLst>
                <a:ext uri="{FF2B5EF4-FFF2-40B4-BE49-F238E27FC236}">
                  <a16:creationId xmlns:a16="http://schemas.microsoft.com/office/drawing/2014/main" id="{70917348-6891-26DC-DE85-8CB801B4DF4C}"/>
                </a:ext>
              </a:extLst>
            </p:cNvPr>
            <p:cNvSpPr/>
            <p:nvPr/>
          </p:nvSpPr>
          <p:spPr>
            <a:xfrm>
              <a:off x="6160575" y="2379325"/>
              <a:ext cx="600" cy="1475"/>
            </a:xfrm>
            <a:custGeom>
              <a:avLst/>
              <a:gdLst/>
              <a:ahLst/>
              <a:cxnLst/>
              <a:rect l="l" t="t" r="r" b="b"/>
              <a:pathLst>
                <a:path w="24" h="59" extrusionOk="0">
                  <a:moveTo>
                    <a:pt x="23" y="1"/>
                  </a:moveTo>
                  <a:cubicBezTo>
                    <a:pt x="22" y="1"/>
                    <a:pt x="13" y="22"/>
                    <a:pt x="1" y="59"/>
                  </a:cubicBezTo>
                  <a:cubicBezTo>
                    <a:pt x="18" y="19"/>
                    <a:pt x="24" y="1"/>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5" name="Google Shape;5334;p60">
              <a:extLst>
                <a:ext uri="{FF2B5EF4-FFF2-40B4-BE49-F238E27FC236}">
                  <a16:creationId xmlns:a16="http://schemas.microsoft.com/office/drawing/2014/main" id="{D716E74B-E0F8-0C69-DBA3-3F7E752A1393}"/>
                </a:ext>
              </a:extLst>
            </p:cNvPr>
            <p:cNvSpPr/>
            <p:nvPr/>
          </p:nvSpPr>
          <p:spPr>
            <a:xfrm>
              <a:off x="6154325" y="2381975"/>
              <a:ext cx="625" cy="325"/>
            </a:xfrm>
            <a:custGeom>
              <a:avLst/>
              <a:gdLst/>
              <a:ahLst/>
              <a:cxnLst/>
              <a:rect l="l" t="t" r="r" b="b"/>
              <a:pathLst>
                <a:path w="25" h="13" extrusionOk="0">
                  <a:moveTo>
                    <a:pt x="13" y="0"/>
                  </a:moveTo>
                  <a:cubicBezTo>
                    <a:pt x="13" y="0"/>
                    <a:pt x="1" y="0"/>
                    <a:pt x="13" y="12"/>
                  </a:cubicBezTo>
                  <a:cubicBezTo>
                    <a:pt x="24" y="0"/>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6" name="Google Shape;5335;p60">
              <a:extLst>
                <a:ext uri="{FF2B5EF4-FFF2-40B4-BE49-F238E27FC236}">
                  <a16:creationId xmlns:a16="http://schemas.microsoft.com/office/drawing/2014/main" id="{69847C1B-8E49-CD7C-74DC-B1E0E13FE5EF}"/>
                </a:ext>
              </a:extLst>
            </p:cNvPr>
            <p:cNvSpPr/>
            <p:nvPr/>
          </p:nvSpPr>
          <p:spPr>
            <a:xfrm>
              <a:off x="6103725" y="2349225"/>
              <a:ext cx="25" cy="1225"/>
            </a:xfrm>
            <a:custGeom>
              <a:avLst/>
              <a:gdLst/>
              <a:ahLst/>
              <a:cxnLst/>
              <a:rect l="l" t="t" r="r" b="b"/>
              <a:pathLst>
                <a:path w="1" h="49" extrusionOk="0">
                  <a:moveTo>
                    <a:pt x="1" y="1"/>
                  </a:moveTo>
                  <a:cubicBezTo>
                    <a:pt x="1" y="48"/>
                    <a:pt x="1"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7" name="Google Shape;5336;p60">
              <a:extLst>
                <a:ext uri="{FF2B5EF4-FFF2-40B4-BE49-F238E27FC236}">
                  <a16:creationId xmlns:a16="http://schemas.microsoft.com/office/drawing/2014/main" id="{2D81E0C6-A332-B4C5-4734-E1A33BE83464}"/>
                </a:ext>
              </a:extLst>
            </p:cNvPr>
            <p:cNvSpPr/>
            <p:nvPr/>
          </p:nvSpPr>
          <p:spPr>
            <a:xfrm>
              <a:off x="6102525" y="2348925"/>
              <a:ext cx="625" cy="1825"/>
            </a:xfrm>
            <a:custGeom>
              <a:avLst/>
              <a:gdLst/>
              <a:ahLst/>
              <a:cxnLst/>
              <a:rect l="l" t="t" r="r" b="b"/>
              <a:pathLst>
                <a:path w="25" h="73" extrusionOk="0">
                  <a:moveTo>
                    <a:pt x="1" y="72"/>
                  </a:moveTo>
                  <a:cubicBezTo>
                    <a:pt x="25" y="1"/>
                    <a:pt x="13" y="36"/>
                    <a:pt x="1"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8" name="Google Shape;5337;p60">
              <a:extLst>
                <a:ext uri="{FF2B5EF4-FFF2-40B4-BE49-F238E27FC236}">
                  <a16:creationId xmlns:a16="http://schemas.microsoft.com/office/drawing/2014/main" id="{082E94B7-6569-D43E-60A8-210EB0FC3067}"/>
                </a:ext>
              </a:extLst>
            </p:cNvPr>
            <p:cNvSpPr/>
            <p:nvPr/>
          </p:nvSpPr>
          <p:spPr>
            <a:xfrm>
              <a:off x="6136475" y="2375675"/>
              <a:ext cx="275" cy="425"/>
            </a:xfrm>
            <a:custGeom>
              <a:avLst/>
              <a:gdLst/>
              <a:ahLst/>
              <a:cxnLst/>
              <a:rect l="l" t="t" r="r" b="b"/>
              <a:pathLst>
                <a:path w="11" h="17" extrusionOk="0">
                  <a:moveTo>
                    <a:pt x="8" y="1"/>
                  </a:moveTo>
                  <a:cubicBezTo>
                    <a:pt x="6" y="1"/>
                    <a:pt x="4" y="4"/>
                    <a:pt x="0" y="14"/>
                  </a:cubicBezTo>
                  <a:cubicBezTo>
                    <a:pt x="2" y="16"/>
                    <a:pt x="3" y="16"/>
                    <a:pt x="4" y="16"/>
                  </a:cubicBezTo>
                  <a:cubicBezTo>
                    <a:pt x="9" y="16"/>
                    <a:pt x="11" y="1"/>
                    <a:pt x="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9" name="Google Shape;5338;p60">
              <a:extLst>
                <a:ext uri="{FF2B5EF4-FFF2-40B4-BE49-F238E27FC236}">
                  <a16:creationId xmlns:a16="http://schemas.microsoft.com/office/drawing/2014/main" id="{DED69C15-E08A-7F11-D282-AB59A37104F9}"/>
                </a:ext>
              </a:extLst>
            </p:cNvPr>
            <p:cNvSpPr/>
            <p:nvPr/>
          </p:nvSpPr>
          <p:spPr>
            <a:xfrm>
              <a:off x="6133000" y="2372750"/>
              <a:ext cx="525" cy="1100"/>
            </a:xfrm>
            <a:custGeom>
              <a:avLst/>
              <a:gdLst/>
              <a:ahLst/>
              <a:cxnLst/>
              <a:rect l="l" t="t" r="r" b="b"/>
              <a:pathLst>
                <a:path w="21" h="44" extrusionOk="0">
                  <a:moveTo>
                    <a:pt x="20" y="0"/>
                  </a:moveTo>
                  <a:lnTo>
                    <a:pt x="20" y="0"/>
                  </a:lnTo>
                  <a:cubicBezTo>
                    <a:pt x="13" y="15"/>
                    <a:pt x="1" y="43"/>
                    <a:pt x="1" y="43"/>
                  </a:cubicBezTo>
                  <a:cubicBezTo>
                    <a:pt x="2" y="43"/>
                    <a:pt x="6" y="32"/>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0" name="Google Shape;5339;p60">
              <a:extLst>
                <a:ext uri="{FF2B5EF4-FFF2-40B4-BE49-F238E27FC236}">
                  <a16:creationId xmlns:a16="http://schemas.microsoft.com/office/drawing/2014/main" id="{4502420E-1C50-764C-F1A1-2D35780DE688}"/>
                </a:ext>
              </a:extLst>
            </p:cNvPr>
            <p:cNvSpPr/>
            <p:nvPr/>
          </p:nvSpPr>
          <p:spPr>
            <a:xfrm>
              <a:off x="6129325" y="2373100"/>
              <a:ext cx="625" cy="550"/>
            </a:xfrm>
            <a:custGeom>
              <a:avLst/>
              <a:gdLst/>
              <a:ahLst/>
              <a:cxnLst/>
              <a:rect l="l" t="t" r="r" b="b"/>
              <a:pathLst>
                <a:path w="25" h="22" extrusionOk="0">
                  <a:moveTo>
                    <a:pt x="12" y="1"/>
                  </a:moveTo>
                  <a:cubicBezTo>
                    <a:pt x="11" y="1"/>
                    <a:pt x="8" y="6"/>
                    <a:pt x="1" y="22"/>
                  </a:cubicBezTo>
                  <a:lnTo>
                    <a:pt x="24" y="22"/>
                  </a:lnTo>
                  <a:cubicBezTo>
                    <a:pt x="8" y="22"/>
                    <a:pt x="14"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1" name="Google Shape;5340;p60">
              <a:extLst>
                <a:ext uri="{FF2B5EF4-FFF2-40B4-BE49-F238E27FC236}">
                  <a16:creationId xmlns:a16="http://schemas.microsoft.com/office/drawing/2014/main" id="{68A185D1-E823-1F74-20A7-3FEB60C5FAEA}"/>
                </a:ext>
              </a:extLst>
            </p:cNvPr>
            <p:cNvSpPr/>
            <p:nvPr/>
          </p:nvSpPr>
          <p:spPr>
            <a:xfrm>
              <a:off x="6234700" y="2339100"/>
              <a:ext cx="925" cy="325"/>
            </a:xfrm>
            <a:custGeom>
              <a:avLst/>
              <a:gdLst/>
              <a:ahLst/>
              <a:cxnLst/>
              <a:rect l="l" t="t" r="r" b="b"/>
              <a:pathLst>
                <a:path w="37" h="13" extrusionOk="0">
                  <a:moveTo>
                    <a:pt x="36" y="1"/>
                  </a:moveTo>
                  <a:lnTo>
                    <a:pt x="36" y="1"/>
                  </a:lnTo>
                  <a:cubicBezTo>
                    <a:pt x="36" y="1"/>
                    <a:pt x="0" y="13"/>
                    <a:pt x="12" y="13"/>
                  </a:cubicBezTo>
                  <a:cubicBezTo>
                    <a:pt x="12" y="13"/>
                    <a:pt x="3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2" name="Google Shape;5341;p60">
              <a:extLst>
                <a:ext uri="{FF2B5EF4-FFF2-40B4-BE49-F238E27FC236}">
                  <a16:creationId xmlns:a16="http://schemas.microsoft.com/office/drawing/2014/main" id="{E5D577BF-D2BC-02F7-FA29-7C1AAB3ED0AA}"/>
                </a:ext>
              </a:extLst>
            </p:cNvPr>
            <p:cNvSpPr/>
            <p:nvPr/>
          </p:nvSpPr>
          <p:spPr>
            <a:xfrm>
              <a:off x="6231850" y="2338225"/>
              <a:ext cx="1075" cy="150"/>
            </a:xfrm>
            <a:custGeom>
              <a:avLst/>
              <a:gdLst/>
              <a:ahLst/>
              <a:cxnLst/>
              <a:rect l="l" t="t" r="r" b="b"/>
              <a:pathLst>
                <a:path w="43" h="6" extrusionOk="0">
                  <a:moveTo>
                    <a:pt x="43" y="0"/>
                  </a:moveTo>
                  <a:cubicBezTo>
                    <a:pt x="27" y="0"/>
                    <a:pt x="1" y="5"/>
                    <a:pt x="6" y="5"/>
                  </a:cubicBezTo>
                  <a:cubicBezTo>
                    <a:pt x="8" y="5"/>
                    <a:pt x="19" y="4"/>
                    <a:pt x="4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3" name="Google Shape;5342;p60">
              <a:extLst>
                <a:ext uri="{FF2B5EF4-FFF2-40B4-BE49-F238E27FC236}">
                  <a16:creationId xmlns:a16="http://schemas.microsoft.com/office/drawing/2014/main" id="{0B7FA97A-7864-75CD-E7C4-25E17931342B}"/>
                </a:ext>
              </a:extLst>
            </p:cNvPr>
            <p:cNvSpPr/>
            <p:nvPr/>
          </p:nvSpPr>
          <p:spPr>
            <a:xfrm>
              <a:off x="6231425" y="2336950"/>
              <a:ext cx="1200" cy="400"/>
            </a:xfrm>
            <a:custGeom>
              <a:avLst/>
              <a:gdLst/>
              <a:ahLst/>
              <a:cxnLst/>
              <a:rect l="l" t="t" r="r" b="b"/>
              <a:pathLst>
                <a:path w="48" h="16" extrusionOk="0">
                  <a:moveTo>
                    <a:pt x="20" y="14"/>
                  </a:moveTo>
                  <a:cubicBezTo>
                    <a:pt x="20" y="14"/>
                    <a:pt x="21" y="15"/>
                    <a:pt x="21" y="15"/>
                  </a:cubicBezTo>
                  <a:cubicBezTo>
                    <a:pt x="21" y="15"/>
                    <a:pt x="20" y="14"/>
                    <a:pt x="20" y="14"/>
                  </a:cubicBezTo>
                  <a:close/>
                  <a:moveTo>
                    <a:pt x="15" y="0"/>
                  </a:moveTo>
                  <a:cubicBezTo>
                    <a:pt x="6" y="0"/>
                    <a:pt x="0" y="3"/>
                    <a:pt x="0" y="3"/>
                  </a:cubicBezTo>
                  <a:cubicBezTo>
                    <a:pt x="12" y="9"/>
                    <a:pt x="18" y="12"/>
                    <a:pt x="20" y="14"/>
                  </a:cubicBezTo>
                  <a:lnTo>
                    <a:pt x="20" y="14"/>
                  </a:lnTo>
                  <a:cubicBezTo>
                    <a:pt x="19" y="13"/>
                    <a:pt x="19" y="12"/>
                    <a:pt x="23" y="12"/>
                  </a:cubicBezTo>
                  <a:cubicBezTo>
                    <a:pt x="27" y="12"/>
                    <a:pt x="34" y="13"/>
                    <a:pt x="48" y="15"/>
                  </a:cubicBezTo>
                  <a:cubicBezTo>
                    <a:pt x="36" y="3"/>
                    <a:pt x="24" y="0"/>
                    <a:pt x="1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4" name="Google Shape;5343;p60">
              <a:extLst>
                <a:ext uri="{FF2B5EF4-FFF2-40B4-BE49-F238E27FC236}">
                  <a16:creationId xmlns:a16="http://schemas.microsoft.com/office/drawing/2014/main" id="{B752D97E-2383-C490-396F-BCD9071CE079}"/>
                </a:ext>
              </a:extLst>
            </p:cNvPr>
            <p:cNvSpPr/>
            <p:nvPr/>
          </p:nvSpPr>
          <p:spPr>
            <a:xfrm>
              <a:off x="6233200" y="2334350"/>
              <a:ext cx="625" cy="325"/>
            </a:xfrm>
            <a:custGeom>
              <a:avLst/>
              <a:gdLst/>
              <a:ahLst/>
              <a:cxnLst/>
              <a:rect l="l" t="t" r="r" b="b"/>
              <a:pathLst>
                <a:path w="25" h="13" extrusionOk="0">
                  <a:moveTo>
                    <a:pt x="25" y="12"/>
                  </a:moveTo>
                  <a:cubicBezTo>
                    <a:pt x="25" y="12"/>
                    <a:pt x="1" y="0"/>
                    <a:pt x="25"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5" name="Google Shape;5344;p60">
              <a:extLst>
                <a:ext uri="{FF2B5EF4-FFF2-40B4-BE49-F238E27FC236}">
                  <a16:creationId xmlns:a16="http://schemas.microsoft.com/office/drawing/2014/main" id="{3F7BBEB5-ED1D-975C-C98C-7A0DFFD560DF}"/>
                </a:ext>
              </a:extLst>
            </p:cNvPr>
            <p:cNvSpPr/>
            <p:nvPr/>
          </p:nvSpPr>
          <p:spPr>
            <a:xfrm>
              <a:off x="6233600" y="2334500"/>
              <a:ext cx="325" cy="175"/>
            </a:xfrm>
            <a:custGeom>
              <a:avLst/>
              <a:gdLst/>
              <a:ahLst/>
              <a:cxnLst/>
              <a:rect l="l" t="t" r="r" b="b"/>
              <a:pathLst>
                <a:path w="13" h="7" extrusionOk="0">
                  <a:moveTo>
                    <a:pt x="11" y="1"/>
                  </a:moveTo>
                  <a:cubicBezTo>
                    <a:pt x="9" y="1"/>
                    <a:pt x="1" y="6"/>
                    <a:pt x="9" y="6"/>
                  </a:cubicBezTo>
                  <a:cubicBezTo>
                    <a:pt x="13" y="2"/>
                    <a:pt x="13"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6" name="Google Shape;5345;p60">
              <a:extLst>
                <a:ext uri="{FF2B5EF4-FFF2-40B4-BE49-F238E27FC236}">
                  <a16:creationId xmlns:a16="http://schemas.microsoft.com/office/drawing/2014/main" id="{BE79DE4D-D313-2A7D-327D-F5BFF5766204}"/>
                </a:ext>
              </a:extLst>
            </p:cNvPr>
            <p:cNvSpPr/>
            <p:nvPr/>
          </p:nvSpPr>
          <p:spPr>
            <a:xfrm>
              <a:off x="6233200" y="2333575"/>
              <a:ext cx="925" cy="500"/>
            </a:xfrm>
            <a:custGeom>
              <a:avLst/>
              <a:gdLst/>
              <a:ahLst/>
              <a:cxnLst/>
              <a:rect l="l" t="t" r="r" b="b"/>
              <a:pathLst>
                <a:path w="37" h="20" extrusionOk="0">
                  <a:moveTo>
                    <a:pt x="30" y="1"/>
                  </a:moveTo>
                  <a:cubicBezTo>
                    <a:pt x="25" y="1"/>
                    <a:pt x="15" y="5"/>
                    <a:pt x="1" y="19"/>
                  </a:cubicBezTo>
                  <a:cubicBezTo>
                    <a:pt x="30" y="12"/>
                    <a:pt x="37" y="1"/>
                    <a:pt x="3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7" name="Google Shape;5346;p60">
              <a:extLst>
                <a:ext uri="{FF2B5EF4-FFF2-40B4-BE49-F238E27FC236}">
                  <a16:creationId xmlns:a16="http://schemas.microsoft.com/office/drawing/2014/main" id="{88D526DC-0EDA-0728-87CC-76C127EB218B}"/>
                </a:ext>
              </a:extLst>
            </p:cNvPr>
            <p:cNvSpPr/>
            <p:nvPr/>
          </p:nvSpPr>
          <p:spPr>
            <a:xfrm>
              <a:off x="6232325" y="2334050"/>
              <a:ext cx="300" cy="25"/>
            </a:xfrm>
            <a:custGeom>
              <a:avLst/>
              <a:gdLst/>
              <a:ahLst/>
              <a:cxnLst/>
              <a:rect l="l" t="t" r="r" b="b"/>
              <a:pathLst>
                <a:path w="12" h="1" extrusionOk="0">
                  <a:moveTo>
                    <a:pt x="0" y="0"/>
                  </a:moveTo>
                  <a:lnTo>
                    <a:pt x="12" y="0"/>
                  </a:lnTo>
                  <a:cubicBezTo>
                    <a:pt x="12"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8" name="Google Shape;5347;p60">
              <a:extLst>
                <a:ext uri="{FF2B5EF4-FFF2-40B4-BE49-F238E27FC236}">
                  <a16:creationId xmlns:a16="http://schemas.microsoft.com/office/drawing/2014/main" id="{715917BC-7CD4-72C9-7AA6-82E3CC79F811}"/>
                </a:ext>
              </a:extLst>
            </p:cNvPr>
            <p:cNvSpPr/>
            <p:nvPr/>
          </p:nvSpPr>
          <p:spPr>
            <a:xfrm>
              <a:off x="6232450" y="2334050"/>
              <a:ext cx="450" cy="375"/>
            </a:xfrm>
            <a:custGeom>
              <a:avLst/>
              <a:gdLst/>
              <a:ahLst/>
              <a:cxnLst/>
              <a:rect l="l" t="t" r="r" b="b"/>
              <a:pathLst>
                <a:path w="18" h="15" extrusionOk="0">
                  <a:moveTo>
                    <a:pt x="7" y="0"/>
                  </a:moveTo>
                  <a:cubicBezTo>
                    <a:pt x="0" y="7"/>
                    <a:pt x="9" y="14"/>
                    <a:pt x="13" y="14"/>
                  </a:cubicBezTo>
                  <a:cubicBezTo>
                    <a:pt x="16" y="14"/>
                    <a:pt x="17" y="1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9" name="Google Shape;5348;p60">
              <a:extLst>
                <a:ext uri="{FF2B5EF4-FFF2-40B4-BE49-F238E27FC236}">
                  <a16:creationId xmlns:a16="http://schemas.microsoft.com/office/drawing/2014/main" id="{A0AFCD82-0897-E2EA-C2B2-399D467A26AD}"/>
                </a:ext>
              </a:extLst>
            </p:cNvPr>
            <p:cNvSpPr/>
            <p:nvPr/>
          </p:nvSpPr>
          <p:spPr>
            <a:xfrm>
              <a:off x="6232025" y="2334350"/>
              <a:ext cx="1125" cy="725"/>
            </a:xfrm>
            <a:custGeom>
              <a:avLst/>
              <a:gdLst/>
              <a:ahLst/>
              <a:cxnLst/>
              <a:rect l="l" t="t" r="r" b="b"/>
              <a:pathLst>
                <a:path w="45" h="28" extrusionOk="0">
                  <a:moveTo>
                    <a:pt x="36" y="0"/>
                  </a:moveTo>
                  <a:lnTo>
                    <a:pt x="36" y="0"/>
                  </a:lnTo>
                  <a:cubicBezTo>
                    <a:pt x="24" y="12"/>
                    <a:pt x="24" y="24"/>
                    <a:pt x="0" y="24"/>
                  </a:cubicBezTo>
                  <a:cubicBezTo>
                    <a:pt x="3" y="27"/>
                    <a:pt x="8" y="29"/>
                    <a:pt x="13" y="29"/>
                  </a:cubicBezTo>
                  <a:cubicBezTo>
                    <a:pt x="28" y="29"/>
                    <a:pt x="45" y="18"/>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0" name="Google Shape;5349;p60">
              <a:extLst>
                <a:ext uri="{FF2B5EF4-FFF2-40B4-BE49-F238E27FC236}">
                  <a16:creationId xmlns:a16="http://schemas.microsoft.com/office/drawing/2014/main" id="{0D44BC2F-BC75-EC4A-0EF0-F7F8A5A1A616}"/>
                </a:ext>
              </a:extLst>
            </p:cNvPr>
            <p:cNvSpPr/>
            <p:nvPr/>
          </p:nvSpPr>
          <p:spPr>
            <a:xfrm>
              <a:off x="6232325" y="2332250"/>
              <a:ext cx="1025" cy="625"/>
            </a:xfrm>
            <a:custGeom>
              <a:avLst/>
              <a:gdLst/>
              <a:ahLst/>
              <a:cxnLst/>
              <a:rect l="l" t="t" r="r" b="b"/>
              <a:pathLst>
                <a:path w="41" h="25" extrusionOk="0">
                  <a:moveTo>
                    <a:pt x="40" y="1"/>
                  </a:moveTo>
                  <a:lnTo>
                    <a:pt x="40" y="1"/>
                  </a:lnTo>
                  <a:cubicBezTo>
                    <a:pt x="38" y="1"/>
                    <a:pt x="7" y="17"/>
                    <a:pt x="0" y="25"/>
                  </a:cubicBezTo>
                  <a:cubicBezTo>
                    <a:pt x="32" y="7"/>
                    <a:pt x="41" y="1"/>
                    <a:pt x="4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1" name="Google Shape;5350;p60">
              <a:extLst>
                <a:ext uri="{FF2B5EF4-FFF2-40B4-BE49-F238E27FC236}">
                  <a16:creationId xmlns:a16="http://schemas.microsoft.com/office/drawing/2014/main" id="{14E18997-47DF-FE7E-D38A-66D115DCC9C6}"/>
                </a:ext>
              </a:extLst>
            </p:cNvPr>
            <p:cNvSpPr/>
            <p:nvPr/>
          </p:nvSpPr>
          <p:spPr>
            <a:xfrm>
              <a:off x="6231725" y="2332550"/>
              <a:ext cx="625" cy="325"/>
            </a:xfrm>
            <a:custGeom>
              <a:avLst/>
              <a:gdLst/>
              <a:ahLst/>
              <a:cxnLst/>
              <a:rect l="l" t="t" r="r" b="b"/>
              <a:pathLst>
                <a:path w="25" h="13" extrusionOk="0">
                  <a:moveTo>
                    <a:pt x="0" y="1"/>
                  </a:moveTo>
                  <a:cubicBezTo>
                    <a:pt x="0" y="13"/>
                    <a:pt x="12" y="13"/>
                    <a:pt x="24" y="13"/>
                  </a:cubicBez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2" name="Google Shape;5351;p60">
              <a:extLst>
                <a:ext uri="{FF2B5EF4-FFF2-40B4-BE49-F238E27FC236}">
                  <a16:creationId xmlns:a16="http://schemas.microsoft.com/office/drawing/2014/main" id="{1E7AC9EE-17A1-B581-DD0E-0E9E8F0AC567}"/>
                </a:ext>
              </a:extLst>
            </p:cNvPr>
            <p:cNvSpPr/>
            <p:nvPr/>
          </p:nvSpPr>
          <p:spPr>
            <a:xfrm>
              <a:off x="6230825" y="2334650"/>
              <a:ext cx="1225" cy="25"/>
            </a:xfrm>
            <a:custGeom>
              <a:avLst/>
              <a:gdLst/>
              <a:ahLst/>
              <a:cxnLst/>
              <a:rect l="l" t="t" r="r" b="b"/>
              <a:pathLst>
                <a:path w="49" h="1" extrusionOk="0">
                  <a:moveTo>
                    <a:pt x="48" y="0"/>
                  </a:moveTo>
                  <a:cubicBezTo>
                    <a:pt x="1" y="0"/>
                    <a:pt x="1" y="0"/>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3" name="Google Shape;5352;p60">
              <a:extLst>
                <a:ext uri="{FF2B5EF4-FFF2-40B4-BE49-F238E27FC236}">
                  <a16:creationId xmlns:a16="http://schemas.microsoft.com/office/drawing/2014/main" id="{2C6D0180-EDC5-5922-A739-FDFDEFF1B4C4}"/>
                </a:ext>
              </a:extLst>
            </p:cNvPr>
            <p:cNvSpPr/>
            <p:nvPr/>
          </p:nvSpPr>
          <p:spPr>
            <a:xfrm>
              <a:off x="6232325" y="2330950"/>
              <a:ext cx="1200" cy="150"/>
            </a:xfrm>
            <a:custGeom>
              <a:avLst/>
              <a:gdLst/>
              <a:ahLst/>
              <a:cxnLst/>
              <a:rect l="l" t="t" r="r" b="b"/>
              <a:pathLst>
                <a:path w="48" h="6" extrusionOk="0">
                  <a:moveTo>
                    <a:pt x="42" y="0"/>
                  </a:moveTo>
                  <a:cubicBezTo>
                    <a:pt x="40" y="0"/>
                    <a:pt x="28" y="1"/>
                    <a:pt x="0" y="5"/>
                  </a:cubicBezTo>
                  <a:cubicBezTo>
                    <a:pt x="16" y="5"/>
                    <a:pt x="48" y="0"/>
                    <a:pt x="4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4" name="Google Shape;5353;p60">
              <a:extLst>
                <a:ext uri="{FF2B5EF4-FFF2-40B4-BE49-F238E27FC236}">
                  <a16:creationId xmlns:a16="http://schemas.microsoft.com/office/drawing/2014/main" id="{6106BA71-49D9-CC1D-FBB8-0454C6339337}"/>
                </a:ext>
              </a:extLst>
            </p:cNvPr>
            <p:cNvSpPr/>
            <p:nvPr/>
          </p:nvSpPr>
          <p:spPr>
            <a:xfrm>
              <a:off x="6232325" y="2330000"/>
              <a:ext cx="1100" cy="500"/>
            </a:xfrm>
            <a:custGeom>
              <a:avLst/>
              <a:gdLst/>
              <a:ahLst/>
              <a:cxnLst/>
              <a:rect l="l" t="t" r="r" b="b"/>
              <a:pathLst>
                <a:path w="44" h="20" extrusionOk="0">
                  <a:moveTo>
                    <a:pt x="30" y="1"/>
                  </a:moveTo>
                  <a:cubicBezTo>
                    <a:pt x="22" y="1"/>
                    <a:pt x="9" y="6"/>
                    <a:pt x="0" y="20"/>
                  </a:cubicBezTo>
                  <a:cubicBezTo>
                    <a:pt x="43" y="12"/>
                    <a:pt x="43" y="1"/>
                    <a:pt x="3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5" name="Google Shape;5354;p60">
              <a:extLst>
                <a:ext uri="{FF2B5EF4-FFF2-40B4-BE49-F238E27FC236}">
                  <a16:creationId xmlns:a16="http://schemas.microsoft.com/office/drawing/2014/main" id="{0F1B3DC3-CB70-0A7D-8D77-EC1ED8998EAA}"/>
                </a:ext>
              </a:extLst>
            </p:cNvPr>
            <p:cNvSpPr/>
            <p:nvPr/>
          </p:nvSpPr>
          <p:spPr>
            <a:xfrm>
              <a:off x="6231400" y="2331675"/>
              <a:ext cx="950" cy="550"/>
            </a:xfrm>
            <a:custGeom>
              <a:avLst/>
              <a:gdLst/>
              <a:ahLst/>
              <a:cxnLst/>
              <a:rect l="l" t="t" r="r" b="b"/>
              <a:pathLst>
                <a:path w="38" h="22" extrusionOk="0">
                  <a:moveTo>
                    <a:pt x="37" y="0"/>
                  </a:moveTo>
                  <a:cubicBezTo>
                    <a:pt x="29" y="0"/>
                    <a:pt x="0" y="21"/>
                    <a:pt x="3" y="21"/>
                  </a:cubicBezTo>
                  <a:cubicBezTo>
                    <a:pt x="4" y="21"/>
                    <a:pt x="13" y="16"/>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6" name="Google Shape;5355;p60">
              <a:extLst>
                <a:ext uri="{FF2B5EF4-FFF2-40B4-BE49-F238E27FC236}">
                  <a16:creationId xmlns:a16="http://schemas.microsoft.com/office/drawing/2014/main" id="{66568CA6-7881-31C7-3867-548BF7FFA3EA}"/>
                </a:ext>
              </a:extLst>
            </p:cNvPr>
            <p:cNvSpPr/>
            <p:nvPr/>
          </p:nvSpPr>
          <p:spPr>
            <a:xfrm>
              <a:off x="6231425" y="2331375"/>
              <a:ext cx="25" cy="900"/>
            </a:xfrm>
            <a:custGeom>
              <a:avLst/>
              <a:gdLst/>
              <a:ahLst/>
              <a:cxnLst/>
              <a:rect l="l" t="t" r="r" b="b"/>
              <a:pathLst>
                <a:path w="1" h="36" extrusionOk="0">
                  <a:moveTo>
                    <a:pt x="0" y="24"/>
                  </a:moveTo>
                  <a:cubicBezTo>
                    <a:pt x="0" y="36"/>
                    <a:pt x="0" y="0"/>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7" name="Google Shape;5356;p60">
              <a:extLst>
                <a:ext uri="{FF2B5EF4-FFF2-40B4-BE49-F238E27FC236}">
                  <a16:creationId xmlns:a16="http://schemas.microsoft.com/office/drawing/2014/main" id="{9D1D7DF1-C09A-1CAF-156F-3EF1A92A4BC5}"/>
                </a:ext>
              </a:extLst>
            </p:cNvPr>
            <p:cNvSpPr/>
            <p:nvPr/>
          </p:nvSpPr>
          <p:spPr>
            <a:xfrm>
              <a:off x="6229625" y="2333675"/>
              <a:ext cx="1525" cy="400"/>
            </a:xfrm>
            <a:custGeom>
              <a:avLst/>
              <a:gdLst/>
              <a:ahLst/>
              <a:cxnLst/>
              <a:rect l="l" t="t" r="r" b="b"/>
              <a:pathLst>
                <a:path w="61" h="16" extrusionOk="0">
                  <a:moveTo>
                    <a:pt x="35" y="1"/>
                  </a:moveTo>
                  <a:cubicBezTo>
                    <a:pt x="25" y="1"/>
                    <a:pt x="13" y="4"/>
                    <a:pt x="1" y="15"/>
                  </a:cubicBezTo>
                  <a:cubicBezTo>
                    <a:pt x="25" y="15"/>
                    <a:pt x="37" y="4"/>
                    <a:pt x="60" y="4"/>
                  </a:cubicBezTo>
                  <a:cubicBezTo>
                    <a:pt x="54" y="4"/>
                    <a:pt x="46" y="1"/>
                    <a:pt x="3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8" name="Google Shape;5357;p60">
              <a:extLst>
                <a:ext uri="{FF2B5EF4-FFF2-40B4-BE49-F238E27FC236}">
                  <a16:creationId xmlns:a16="http://schemas.microsoft.com/office/drawing/2014/main" id="{35B6AF45-77F6-2CCE-5D64-A9730C7101CB}"/>
                </a:ext>
              </a:extLst>
            </p:cNvPr>
            <p:cNvSpPr/>
            <p:nvPr/>
          </p:nvSpPr>
          <p:spPr>
            <a:xfrm>
              <a:off x="6230525" y="2332850"/>
              <a:ext cx="925" cy="25"/>
            </a:xfrm>
            <a:custGeom>
              <a:avLst/>
              <a:gdLst/>
              <a:ahLst/>
              <a:cxnLst/>
              <a:rect l="l" t="t" r="r" b="b"/>
              <a:pathLst>
                <a:path w="37" h="1" extrusionOk="0">
                  <a:moveTo>
                    <a:pt x="36" y="1"/>
                  </a:moveTo>
                  <a:cubicBezTo>
                    <a:pt x="1" y="1"/>
                    <a:pt x="1"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9" name="Google Shape;5358;p60">
              <a:extLst>
                <a:ext uri="{FF2B5EF4-FFF2-40B4-BE49-F238E27FC236}">
                  <a16:creationId xmlns:a16="http://schemas.microsoft.com/office/drawing/2014/main" id="{DE080895-090C-B9D2-FB4E-7C3B1F072C63}"/>
                </a:ext>
              </a:extLst>
            </p:cNvPr>
            <p:cNvSpPr/>
            <p:nvPr/>
          </p:nvSpPr>
          <p:spPr>
            <a:xfrm>
              <a:off x="6229625" y="2330775"/>
              <a:ext cx="1825" cy="25"/>
            </a:xfrm>
            <a:custGeom>
              <a:avLst/>
              <a:gdLst/>
              <a:ahLst/>
              <a:cxnLst/>
              <a:rect l="l" t="t" r="r" b="b"/>
              <a:pathLst>
                <a:path w="73" h="1" extrusionOk="0">
                  <a:moveTo>
                    <a:pt x="60" y="0"/>
                  </a:moveTo>
                  <a:cubicBezTo>
                    <a:pt x="1" y="0"/>
                    <a:pt x="72" y="0"/>
                    <a:pt x="6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0" name="Google Shape;5359;p60">
              <a:extLst>
                <a:ext uri="{FF2B5EF4-FFF2-40B4-BE49-F238E27FC236}">
                  <a16:creationId xmlns:a16="http://schemas.microsoft.com/office/drawing/2014/main" id="{CD6584A7-D5FC-8593-56A9-02939DA7A1AD}"/>
                </a:ext>
              </a:extLst>
            </p:cNvPr>
            <p:cNvSpPr/>
            <p:nvPr/>
          </p:nvSpPr>
          <p:spPr>
            <a:xfrm>
              <a:off x="6230225" y="2330775"/>
              <a:ext cx="625" cy="625"/>
            </a:xfrm>
            <a:custGeom>
              <a:avLst/>
              <a:gdLst/>
              <a:ahLst/>
              <a:cxnLst/>
              <a:rect l="l" t="t" r="r" b="b"/>
              <a:pathLst>
                <a:path w="25" h="25" extrusionOk="0">
                  <a:moveTo>
                    <a:pt x="25" y="24"/>
                  </a:moveTo>
                  <a:cubicBezTo>
                    <a:pt x="1" y="0"/>
                    <a:pt x="25" y="24"/>
                    <a:pt x="25"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1" name="Google Shape;5360;p60">
              <a:extLst>
                <a:ext uri="{FF2B5EF4-FFF2-40B4-BE49-F238E27FC236}">
                  <a16:creationId xmlns:a16="http://schemas.microsoft.com/office/drawing/2014/main" id="{F137330B-5DEB-A195-9B8C-A63209E1C5EF}"/>
                </a:ext>
              </a:extLst>
            </p:cNvPr>
            <p:cNvSpPr/>
            <p:nvPr/>
          </p:nvSpPr>
          <p:spPr>
            <a:xfrm>
              <a:off x="6230825" y="2329575"/>
              <a:ext cx="625" cy="625"/>
            </a:xfrm>
            <a:custGeom>
              <a:avLst/>
              <a:gdLst/>
              <a:ahLst/>
              <a:cxnLst/>
              <a:rect l="l" t="t" r="r" b="b"/>
              <a:pathLst>
                <a:path w="25" h="25" extrusionOk="0">
                  <a:moveTo>
                    <a:pt x="12" y="1"/>
                  </a:moveTo>
                  <a:cubicBezTo>
                    <a:pt x="12" y="13"/>
                    <a:pt x="1" y="13"/>
                    <a:pt x="1" y="25"/>
                  </a:cubicBezTo>
                  <a:cubicBezTo>
                    <a:pt x="12" y="13"/>
                    <a:pt x="24"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2" name="Google Shape;5361;p60">
              <a:extLst>
                <a:ext uri="{FF2B5EF4-FFF2-40B4-BE49-F238E27FC236}">
                  <a16:creationId xmlns:a16="http://schemas.microsoft.com/office/drawing/2014/main" id="{25C8468D-D96A-59CF-0447-4DD47B987655}"/>
                </a:ext>
              </a:extLst>
            </p:cNvPr>
            <p:cNvSpPr/>
            <p:nvPr/>
          </p:nvSpPr>
          <p:spPr>
            <a:xfrm>
              <a:off x="6230900" y="2331225"/>
              <a:ext cx="550" cy="175"/>
            </a:xfrm>
            <a:custGeom>
              <a:avLst/>
              <a:gdLst/>
              <a:ahLst/>
              <a:cxnLst/>
              <a:rect l="l" t="t" r="r" b="b"/>
              <a:pathLst>
                <a:path w="22" h="7" extrusionOk="0">
                  <a:moveTo>
                    <a:pt x="3" y="1"/>
                  </a:moveTo>
                  <a:lnTo>
                    <a:pt x="3" y="1"/>
                  </a:lnTo>
                  <a:cubicBezTo>
                    <a:pt x="0" y="1"/>
                    <a:pt x="13" y="6"/>
                    <a:pt x="21" y="6"/>
                  </a:cubicBezTo>
                  <a:cubicBezTo>
                    <a:pt x="9" y="2"/>
                    <a:pt x="4"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3" name="Google Shape;5362;p60">
              <a:extLst>
                <a:ext uri="{FF2B5EF4-FFF2-40B4-BE49-F238E27FC236}">
                  <a16:creationId xmlns:a16="http://schemas.microsoft.com/office/drawing/2014/main" id="{D71B2AAE-FEDA-408C-3E55-79CDD4FEC108}"/>
                </a:ext>
              </a:extLst>
            </p:cNvPr>
            <p:cNvSpPr/>
            <p:nvPr/>
          </p:nvSpPr>
          <p:spPr>
            <a:xfrm>
              <a:off x="6225175" y="2329275"/>
              <a:ext cx="6475" cy="1525"/>
            </a:xfrm>
            <a:custGeom>
              <a:avLst/>
              <a:gdLst/>
              <a:ahLst/>
              <a:cxnLst/>
              <a:rect l="l" t="t" r="r" b="b"/>
              <a:pathLst>
                <a:path w="259" h="61" extrusionOk="0">
                  <a:moveTo>
                    <a:pt x="143" y="1"/>
                  </a:moveTo>
                  <a:cubicBezTo>
                    <a:pt x="111" y="26"/>
                    <a:pt x="96" y="38"/>
                    <a:pt x="93" y="38"/>
                  </a:cubicBezTo>
                  <a:cubicBezTo>
                    <a:pt x="91" y="38"/>
                    <a:pt x="96" y="29"/>
                    <a:pt x="107" y="13"/>
                  </a:cubicBezTo>
                  <a:lnTo>
                    <a:pt x="107" y="13"/>
                  </a:lnTo>
                  <a:cubicBezTo>
                    <a:pt x="72" y="25"/>
                    <a:pt x="36" y="37"/>
                    <a:pt x="12" y="37"/>
                  </a:cubicBezTo>
                  <a:cubicBezTo>
                    <a:pt x="32" y="47"/>
                    <a:pt x="35" y="48"/>
                    <a:pt x="15" y="56"/>
                  </a:cubicBezTo>
                  <a:lnTo>
                    <a:pt x="15" y="56"/>
                  </a:lnTo>
                  <a:cubicBezTo>
                    <a:pt x="70" y="43"/>
                    <a:pt x="258" y="22"/>
                    <a:pt x="143" y="1"/>
                  </a:cubicBezTo>
                  <a:close/>
                  <a:moveTo>
                    <a:pt x="15" y="56"/>
                  </a:moveTo>
                  <a:cubicBezTo>
                    <a:pt x="7" y="57"/>
                    <a:pt x="2" y="59"/>
                    <a:pt x="0" y="60"/>
                  </a:cubicBezTo>
                  <a:cubicBezTo>
                    <a:pt x="6" y="59"/>
                    <a:pt x="11" y="57"/>
                    <a:pt x="15" y="5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4" name="Google Shape;5363;p60">
              <a:extLst>
                <a:ext uri="{FF2B5EF4-FFF2-40B4-BE49-F238E27FC236}">
                  <a16:creationId xmlns:a16="http://schemas.microsoft.com/office/drawing/2014/main" id="{2384D165-6BA5-E2DD-199C-C5608ABFD693}"/>
                </a:ext>
              </a:extLst>
            </p:cNvPr>
            <p:cNvSpPr/>
            <p:nvPr/>
          </p:nvSpPr>
          <p:spPr>
            <a:xfrm>
              <a:off x="6229775" y="2329000"/>
              <a:ext cx="1075" cy="625"/>
            </a:xfrm>
            <a:custGeom>
              <a:avLst/>
              <a:gdLst/>
              <a:ahLst/>
              <a:cxnLst/>
              <a:rect l="l" t="t" r="r" b="b"/>
              <a:pathLst>
                <a:path w="43" h="25" extrusionOk="0">
                  <a:moveTo>
                    <a:pt x="31" y="0"/>
                  </a:moveTo>
                  <a:cubicBezTo>
                    <a:pt x="16" y="7"/>
                    <a:pt x="1" y="24"/>
                    <a:pt x="6" y="24"/>
                  </a:cubicBezTo>
                  <a:cubicBezTo>
                    <a:pt x="9" y="24"/>
                    <a:pt x="20" y="18"/>
                    <a:pt x="4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5" name="Google Shape;5364;p60">
              <a:extLst>
                <a:ext uri="{FF2B5EF4-FFF2-40B4-BE49-F238E27FC236}">
                  <a16:creationId xmlns:a16="http://schemas.microsoft.com/office/drawing/2014/main" id="{D78A480F-AFA2-9946-9DA4-550FAA876EB8}"/>
                </a:ext>
              </a:extLst>
            </p:cNvPr>
            <p:cNvSpPr/>
            <p:nvPr/>
          </p:nvSpPr>
          <p:spPr>
            <a:xfrm>
              <a:off x="6228450" y="2329775"/>
              <a:ext cx="2400" cy="1200"/>
            </a:xfrm>
            <a:custGeom>
              <a:avLst/>
              <a:gdLst/>
              <a:ahLst/>
              <a:cxnLst/>
              <a:rect l="l" t="t" r="r" b="b"/>
              <a:pathLst>
                <a:path w="96" h="48" extrusionOk="0">
                  <a:moveTo>
                    <a:pt x="71" y="1"/>
                  </a:moveTo>
                  <a:cubicBezTo>
                    <a:pt x="58" y="1"/>
                    <a:pt x="35" y="13"/>
                    <a:pt x="0" y="40"/>
                  </a:cubicBezTo>
                  <a:cubicBezTo>
                    <a:pt x="5" y="45"/>
                    <a:pt x="12" y="47"/>
                    <a:pt x="19" y="47"/>
                  </a:cubicBezTo>
                  <a:cubicBezTo>
                    <a:pt x="50" y="47"/>
                    <a:pt x="96" y="17"/>
                    <a:pt x="96" y="17"/>
                  </a:cubicBezTo>
                  <a:lnTo>
                    <a:pt x="84" y="17"/>
                  </a:lnTo>
                  <a:cubicBezTo>
                    <a:pt x="84" y="7"/>
                    <a:pt x="80" y="1"/>
                    <a:pt x="7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6" name="Google Shape;5365;p60">
              <a:extLst>
                <a:ext uri="{FF2B5EF4-FFF2-40B4-BE49-F238E27FC236}">
                  <a16:creationId xmlns:a16="http://schemas.microsoft.com/office/drawing/2014/main" id="{7AB46968-B691-C4A2-1D26-FB633AE969D4}"/>
                </a:ext>
              </a:extLst>
            </p:cNvPr>
            <p:cNvSpPr/>
            <p:nvPr/>
          </p:nvSpPr>
          <p:spPr>
            <a:xfrm>
              <a:off x="6227250" y="2333150"/>
              <a:ext cx="2700" cy="925"/>
            </a:xfrm>
            <a:custGeom>
              <a:avLst/>
              <a:gdLst/>
              <a:ahLst/>
              <a:cxnLst/>
              <a:rect l="l" t="t" r="r" b="b"/>
              <a:pathLst>
                <a:path w="108" h="37" extrusionOk="0">
                  <a:moveTo>
                    <a:pt x="108" y="1"/>
                  </a:moveTo>
                  <a:lnTo>
                    <a:pt x="108" y="1"/>
                  </a:lnTo>
                  <a:cubicBezTo>
                    <a:pt x="1" y="13"/>
                    <a:pt x="36" y="25"/>
                    <a:pt x="60" y="36"/>
                  </a:cubicBezTo>
                  <a:cubicBezTo>
                    <a:pt x="84" y="25"/>
                    <a:pt x="96" y="13"/>
                    <a:pt x="10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7" name="Google Shape;5366;p60">
              <a:extLst>
                <a:ext uri="{FF2B5EF4-FFF2-40B4-BE49-F238E27FC236}">
                  <a16:creationId xmlns:a16="http://schemas.microsoft.com/office/drawing/2014/main" id="{DB634D4F-F216-23BB-8B38-A63EB17FD5B9}"/>
                </a:ext>
              </a:extLst>
            </p:cNvPr>
            <p:cNvSpPr/>
            <p:nvPr/>
          </p:nvSpPr>
          <p:spPr>
            <a:xfrm>
              <a:off x="6228150" y="2334050"/>
              <a:ext cx="1800" cy="625"/>
            </a:xfrm>
            <a:custGeom>
              <a:avLst/>
              <a:gdLst/>
              <a:ahLst/>
              <a:cxnLst/>
              <a:rect l="l" t="t" r="r" b="b"/>
              <a:pathLst>
                <a:path w="72" h="25" extrusionOk="0">
                  <a:moveTo>
                    <a:pt x="12" y="0"/>
                  </a:moveTo>
                  <a:cubicBezTo>
                    <a:pt x="36" y="0"/>
                    <a:pt x="36" y="12"/>
                    <a:pt x="0" y="24"/>
                  </a:cubicBezTo>
                  <a:cubicBezTo>
                    <a:pt x="72" y="12"/>
                    <a:pt x="48"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8" name="Google Shape;5367;p60">
              <a:extLst>
                <a:ext uri="{FF2B5EF4-FFF2-40B4-BE49-F238E27FC236}">
                  <a16:creationId xmlns:a16="http://schemas.microsoft.com/office/drawing/2014/main" id="{161E228C-7AEB-20A6-40C7-627A06085097}"/>
                </a:ext>
              </a:extLst>
            </p:cNvPr>
            <p:cNvSpPr/>
            <p:nvPr/>
          </p:nvSpPr>
          <p:spPr>
            <a:xfrm>
              <a:off x="6228150" y="2332250"/>
              <a:ext cx="1200" cy="300"/>
            </a:xfrm>
            <a:custGeom>
              <a:avLst/>
              <a:gdLst/>
              <a:ahLst/>
              <a:cxnLst/>
              <a:rect l="l" t="t" r="r" b="b"/>
              <a:pathLst>
                <a:path w="48" h="12" extrusionOk="0">
                  <a:moveTo>
                    <a:pt x="48" y="1"/>
                  </a:moveTo>
                  <a:cubicBezTo>
                    <a:pt x="16" y="1"/>
                    <a:pt x="0" y="12"/>
                    <a:pt x="11" y="12"/>
                  </a:cubicBezTo>
                  <a:cubicBezTo>
                    <a:pt x="16" y="12"/>
                    <a:pt x="28" y="9"/>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9" name="Google Shape;5368;p60">
              <a:extLst>
                <a:ext uri="{FF2B5EF4-FFF2-40B4-BE49-F238E27FC236}">
                  <a16:creationId xmlns:a16="http://schemas.microsoft.com/office/drawing/2014/main" id="{CBA6157A-F578-1A10-F64A-BEE39D1CC0F0}"/>
                </a:ext>
              </a:extLst>
            </p:cNvPr>
            <p:cNvSpPr/>
            <p:nvPr/>
          </p:nvSpPr>
          <p:spPr>
            <a:xfrm>
              <a:off x="6230025" y="2328300"/>
              <a:ext cx="1100" cy="650"/>
            </a:xfrm>
            <a:custGeom>
              <a:avLst/>
              <a:gdLst/>
              <a:ahLst/>
              <a:cxnLst/>
              <a:rect l="l" t="t" r="r" b="b"/>
              <a:pathLst>
                <a:path w="44" h="26" extrusionOk="0">
                  <a:moveTo>
                    <a:pt x="39" y="1"/>
                  </a:moveTo>
                  <a:cubicBezTo>
                    <a:pt x="37" y="1"/>
                    <a:pt x="28" y="5"/>
                    <a:pt x="9" y="16"/>
                  </a:cubicBezTo>
                  <a:cubicBezTo>
                    <a:pt x="2" y="23"/>
                    <a:pt x="1" y="25"/>
                    <a:pt x="3" y="25"/>
                  </a:cubicBezTo>
                  <a:cubicBezTo>
                    <a:pt x="8" y="25"/>
                    <a:pt x="43" y="1"/>
                    <a:pt x="3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0" name="Google Shape;5369;p60">
              <a:extLst>
                <a:ext uri="{FF2B5EF4-FFF2-40B4-BE49-F238E27FC236}">
                  <a16:creationId xmlns:a16="http://schemas.microsoft.com/office/drawing/2014/main" id="{B5378387-B3F9-576E-0888-F056F9D8A3B4}"/>
                </a:ext>
              </a:extLst>
            </p:cNvPr>
            <p:cNvSpPr/>
            <p:nvPr/>
          </p:nvSpPr>
          <p:spPr>
            <a:xfrm>
              <a:off x="6229925" y="2328100"/>
              <a:ext cx="625" cy="25"/>
            </a:xfrm>
            <a:custGeom>
              <a:avLst/>
              <a:gdLst/>
              <a:ahLst/>
              <a:cxnLst/>
              <a:rect l="l" t="t" r="r" b="b"/>
              <a:pathLst>
                <a:path w="25" h="1" extrusionOk="0">
                  <a:moveTo>
                    <a:pt x="25" y="0"/>
                  </a:moveTo>
                  <a:cubicBezTo>
                    <a:pt x="13" y="0"/>
                    <a:pt x="13" y="0"/>
                    <a:pt x="1" y="0"/>
                  </a:cubicBezTo>
                  <a:cubicBezTo>
                    <a:pt x="13" y="0"/>
                    <a:pt x="25"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1" name="Google Shape;5370;p60">
              <a:extLst>
                <a:ext uri="{FF2B5EF4-FFF2-40B4-BE49-F238E27FC236}">
                  <a16:creationId xmlns:a16="http://schemas.microsoft.com/office/drawing/2014/main" id="{05341AE4-A59B-D9DE-B667-27E30184BE8D}"/>
                </a:ext>
              </a:extLst>
            </p:cNvPr>
            <p:cNvSpPr/>
            <p:nvPr/>
          </p:nvSpPr>
          <p:spPr>
            <a:xfrm>
              <a:off x="6229925" y="2328100"/>
              <a:ext cx="25" cy="25"/>
            </a:xfrm>
            <a:custGeom>
              <a:avLst/>
              <a:gdLst/>
              <a:ahLst/>
              <a:cxnLst/>
              <a:rect l="l" t="t" r="r" b="b"/>
              <a:pathLst>
                <a:path w="1" h="1" extrusionOk="0">
                  <a:moveTo>
                    <a:pt x="1" y="0"/>
                  </a:move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2" name="Google Shape;5371;p60">
              <a:extLst>
                <a:ext uri="{FF2B5EF4-FFF2-40B4-BE49-F238E27FC236}">
                  <a16:creationId xmlns:a16="http://schemas.microsoft.com/office/drawing/2014/main" id="{7218F3BC-1A79-A5C8-93E4-D4EF9088FBE4}"/>
                </a:ext>
              </a:extLst>
            </p:cNvPr>
            <p:cNvSpPr/>
            <p:nvPr/>
          </p:nvSpPr>
          <p:spPr>
            <a:xfrm>
              <a:off x="6223075" y="2313200"/>
              <a:ext cx="925" cy="625"/>
            </a:xfrm>
            <a:custGeom>
              <a:avLst/>
              <a:gdLst/>
              <a:ahLst/>
              <a:cxnLst/>
              <a:rect l="l" t="t" r="r" b="b"/>
              <a:pathLst>
                <a:path w="37" h="25" extrusionOk="0">
                  <a:moveTo>
                    <a:pt x="34" y="1"/>
                  </a:moveTo>
                  <a:cubicBezTo>
                    <a:pt x="32" y="1"/>
                    <a:pt x="23" y="7"/>
                    <a:pt x="1" y="25"/>
                  </a:cubicBezTo>
                  <a:lnTo>
                    <a:pt x="13" y="25"/>
                  </a:lnTo>
                  <a:cubicBezTo>
                    <a:pt x="20" y="17"/>
                    <a:pt x="37" y="1"/>
                    <a:pt x="3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3" name="Google Shape;5372;p60">
              <a:extLst>
                <a:ext uri="{FF2B5EF4-FFF2-40B4-BE49-F238E27FC236}">
                  <a16:creationId xmlns:a16="http://schemas.microsoft.com/office/drawing/2014/main" id="{EAA38195-9121-BA71-AED9-E7681E26279F}"/>
                </a:ext>
              </a:extLst>
            </p:cNvPr>
            <p:cNvSpPr/>
            <p:nvPr/>
          </p:nvSpPr>
          <p:spPr>
            <a:xfrm>
              <a:off x="6213550" y="2306075"/>
              <a:ext cx="2425" cy="25"/>
            </a:xfrm>
            <a:custGeom>
              <a:avLst/>
              <a:gdLst/>
              <a:ahLst/>
              <a:cxnLst/>
              <a:rect l="l" t="t" r="r" b="b"/>
              <a:pathLst>
                <a:path w="97" h="1" extrusionOk="0">
                  <a:moveTo>
                    <a:pt x="37" y="0"/>
                  </a:moveTo>
                  <a:cubicBezTo>
                    <a:pt x="96" y="0"/>
                    <a:pt x="1"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4" name="Google Shape;5373;p60">
              <a:extLst>
                <a:ext uri="{FF2B5EF4-FFF2-40B4-BE49-F238E27FC236}">
                  <a16:creationId xmlns:a16="http://schemas.microsoft.com/office/drawing/2014/main" id="{F1F67BD1-4399-1C8E-6CEF-4B776EBF81BD}"/>
                </a:ext>
              </a:extLst>
            </p:cNvPr>
            <p:cNvSpPr/>
            <p:nvPr/>
          </p:nvSpPr>
          <p:spPr>
            <a:xfrm flipH="1">
              <a:off x="6229350" y="2326000"/>
              <a:ext cx="0" cy="25"/>
            </a:xfrm>
            <a:custGeom>
              <a:avLst/>
              <a:gdLst/>
              <a:ahLst/>
              <a:cxnLst/>
              <a:rect l="l" t="t" r="r" b="b"/>
              <a:pathLst>
                <a:path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5" name="Google Shape;5374;p60">
              <a:extLst>
                <a:ext uri="{FF2B5EF4-FFF2-40B4-BE49-F238E27FC236}">
                  <a16:creationId xmlns:a16="http://schemas.microsoft.com/office/drawing/2014/main" id="{05ED32B9-8F0C-FBD3-269D-911EF5889818}"/>
                </a:ext>
              </a:extLst>
            </p:cNvPr>
            <p:cNvSpPr/>
            <p:nvPr/>
          </p:nvSpPr>
          <p:spPr>
            <a:xfrm>
              <a:off x="6201350" y="2284350"/>
              <a:ext cx="625" cy="25"/>
            </a:xfrm>
            <a:custGeom>
              <a:avLst/>
              <a:gdLst/>
              <a:ahLst/>
              <a:cxnLst/>
              <a:rect l="l" t="t" r="r" b="b"/>
              <a:pathLst>
                <a:path w="25" h="1" extrusionOk="0">
                  <a:moveTo>
                    <a:pt x="13" y="0"/>
                  </a:moveTo>
                  <a:lnTo>
                    <a:pt x="25" y="0"/>
                  </a:lnTo>
                  <a:cubicBezTo>
                    <a:pt x="1" y="0"/>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6" name="Google Shape;5375;p60">
              <a:extLst>
                <a:ext uri="{FF2B5EF4-FFF2-40B4-BE49-F238E27FC236}">
                  <a16:creationId xmlns:a16="http://schemas.microsoft.com/office/drawing/2014/main" id="{761186EC-4ACE-7928-E38A-3D97C57F5C0C}"/>
                </a:ext>
              </a:extLst>
            </p:cNvPr>
            <p:cNvSpPr/>
            <p:nvPr/>
          </p:nvSpPr>
          <p:spPr>
            <a:xfrm>
              <a:off x="6213550" y="2312925"/>
              <a:ext cx="2725" cy="1200"/>
            </a:xfrm>
            <a:custGeom>
              <a:avLst/>
              <a:gdLst/>
              <a:ahLst/>
              <a:cxnLst/>
              <a:rect l="l" t="t" r="r" b="b"/>
              <a:pathLst>
                <a:path w="109" h="48" extrusionOk="0">
                  <a:moveTo>
                    <a:pt x="108" y="0"/>
                  </a:moveTo>
                  <a:lnTo>
                    <a:pt x="108" y="0"/>
                  </a:lnTo>
                  <a:cubicBezTo>
                    <a:pt x="72" y="12"/>
                    <a:pt x="37" y="36"/>
                    <a:pt x="1" y="48"/>
                  </a:cubicBezTo>
                  <a:cubicBezTo>
                    <a:pt x="37" y="36"/>
                    <a:pt x="61" y="48"/>
                    <a:pt x="10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7" name="Google Shape;5376;p60">
              <a:extLst>
                <a:ext uri="{FF2B5EF4-FFF2-40B4-BE49-F238E27FC236}">
                  <a16:creationId xmlns:a16="http://schemas.microsoft.com/office/drawing/2014/main" id="{D263D674-78FB-423D-9CFC-F3BA78EC3EB9}"/>
                </a:ext>
              </a:extLst>
            </p:cNvPr>
            <p:cNvSpPr/>
            <p:nvPr/>
          </p:nvSpPr>
          <p:spPr>
            <a:xfrm>
              <a:off x="6206425" y="2280475"/>
              <a:ext cx="25" cy="25"/>
            </a:xfrm>
            <a:custGeom>
              <a:avLst/>
              <a:gdLst/>
              <a:ahLst/>
              <a:cxnLst/>
              <a:rect l="l" t="t" r="r" b="b"/>
              <a:pathLst>
                <a:path w="1" h="1" extrusionOk="0">
                  <a:moveTo>
                    <a:pt x="0" y="0"/>
                  </a:moveTo>
                  <a:lnTo>
                    <a:pt x="0"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8" name="Google Shape;5377;p60">
              <a:extLst>
                <a:ext uri="{FF2B5EF4-FFF2-40B4-BE49-F238E27FC236}">
                  <a16:creationId xmlns:a16="http://schemas.microsoft.com/office/drawing/2014/main" id="{3B7B158F-CEBF-3553-DAE6-30628F4E86A9}"/>
                </a:ext>
              </a:extLst>
            </p:cNvPr>
            <p:cNvSpPr/>
            <p:nvPr/>
          </p:nvSpPr>
          <p:spPr>
            <a:xfrm>
              <a:off x="6227850" y="2324475"/>
              <a:ext cx="175" cy="375"/>
            </a:xfrm>
            <a:custGeom>
              <a:avLst/>
              <a:gdLst/>
              <a:ahLst/>
              <a:cxnLst/>
              <a:rect l="l" t="t" r="r" b="b"/>
              <a:pathLst>
                <a:path w="7" h="15" extrusionOk="0">
                  <a:moveTo>
                    <a:pt x="6" y="1"/>
                  </a:moveTo>
                  <a:lnTo>
                    <a:pt x="6" y="1"/>
                  </a:lnTo>
                  <a:cubicBezTo>
                    <a:pt x="4" y="1"/>
                    <a:pt x="0" y="7"/>
                    <a:pt x="0" y="14"/>
                  </a:cubicBezTo>
                  <a:cubicBezTo>
                    <a:pt x="6" y="4"/>
                    <a:pt x="6"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9" name="Google Shape;5378;p60">
              <a:extLst>
                <a:ext uri="{FF2B5EF4-FFF2-40B4-BE49-F238E27FC236}">
                  <a16:creationId xmlns:a16="http://schemas.microsoft.com/office/drawing/2014/main" id="{C8055615-2807-7848-393B-754C1FCB68FF}"/>
                </a:ext>
              </a:extLst>
            </p:cNvPr>
            <p:cNvSpPr/>
            <p:nvPr/>
          </p:nvSpPr>
          <p:spPr>
            <a:xfrm>
              <a:off x="6194225" y="2265300"/>
              <a:ext cx="36025" cy="62875"/>
            </a:xfrm>
            <a:custGeom>
              <a:avLst/>
              <a:gdLst/>
              <a:ahLst/>
              <a:cxnLst/>
              <a:rect l="l" t="t" r="r" b="b"/>
              <a:pathLst>
                <a:path w="1441" h="2515" extrusionOk="0">
                  <a:moveTo>
                    <a:pt x="46" y="292"/>
                  </a:moveTo>
                  <a:lnTo>
                    <a:pt x="46" y="292"/>
                  </a:lnTo>
                  <a:cubicBezTo>
                    <a:pt x="43" y="297"/>
                    <a:pt x="39" y="303"/>
                    <a:pt x="36" y="310"/>
                  </a:cubicBezTo>
                  <a:cubicBezTo>
                    <a:pt x="41" y="302"/>
                    <a:pt x="44" y="296"/>
                    <a:pt x="46" y="292"/>
                  </a:cubicBezTo>
                  <a:close/>
                  <a:moveTo>
                    <a:pt x="83" y="357"/>
                  </a:moveTo>
                  <a:cubicBezTo>
                    <a:pt x="66" y="363"/>
                    <a:pt x="60" y="366"/>
                    <a:pt x="61" y="366"/>
                  </a:cubicBezTo>
                  <a:cubicBezTo>
                    <a:pt x="63" y="366"/>
                    <a:pt x="72" y="363"/>
                    <a:pt x="83" y="357"/>
                  </a:cubicBezTo>
                  <a:close/>
                  <a:moveTo>
                    <a:pt x="223" y="679"/>
                  </a:moveTo>
                  <a:cubicBezTo>
                    <a:pt x="215" y="686"/>
                    <a:pt x="212" y="691"/>
                    <a:pt x="214" y="691"/>
                  </a:cubicBezTo>
                  <a:cubicBezTo>
                    <a:pt x="219" y="687"/>
                    <a:pt x="222" y="684"/>
                    <a:pt x="223" y="679"/>
                  </a:cubicBezTo>
                  <a:close/>
                  <a:moveTo>
                    <a:pt x="226" y="726"/>
                  </a:moveTo>
                  <a:cubicBezTo>
                    <a:pt x="227" y="728"/>
                    <a:pt x="228" y="729"/>
                    <a:pt x="229" y="729"/>
                  </a:cubicBezTo>
                  <a:lnTo>
                    <a:pt x="229" y="729"/>
                  </a:lnTo>
                  <a:cubicBezTo>
                    <a:pt x="228" y="728"/>
                    <a:pt x="227" y="727"/>
                    <a:pt x="226" y="726"/>
                  </a:cubicBezTo>
                  <a:close/>
                  <a:moveTo>
                    <a:pt x="243" y="782"/>
                  </a:moveTo>
                  <a:cubicBezTo>
                    <a:pt x="239" y="783"/>
                    <a:pt x="233" y="784"/>
                    <a:pt x="226" y="786"/>
                  </a:cubicBezTo>
                  <a:cubicBezTo>
                    <a:pt x="235" y="786"/>
                    <a:pt x="241" y="784"/>
                    <a:pt x="243" y="782"/>
                  </a:cubicBezTo>
                  <a:close/>
                  <a:moveTo>
                    <a:pt x="393" y="1000"/>
                  </a:moveTo>
                  <a:cubicBezTo>
                    <a:pt x="391" y="1002"/>
                    <a:pt x="386" y="1005"/>
                    <a:pt x="381" y="1007"/>
                  </a:cubicBezTo>
                  <a:lnTo>
                    <a:pt x="381" y="1007"/>
                  </a:lnTo>
                  <a:cubicBezTo>
                    <a:pt x="385" y="1005"/>
                    <a:pt x="389" y="1003"/>
                    <a:pt x="393" y="1000"/>
                  </a:cubicBezTo>
                  <a:close/>
                  <a:moveTo>
                    <a:pt x="430" y="1243"/>
                  </a:moveTo>
                  <a:cubicBezTo>
                    <a:pt x="424" y="1244"/>
                    <a:pt x="415" y="1247"/>
                    <a:pt x="405" y="1250"/>
                  </a:cubicBezTo>
                  <a:cubicBezTo>
                    <a:pt x="415" y="1250"/>
                    <a:pt x="423" y="1248"/>
                    <a:pt x="430" y="1243"/>
                  </a:cubicBezTo>
                  <a:close/>
                  <a:moveTo>
                    <a:pt x="799" y="1413"/>
                  </a:moveTo>
                  <a:lnTo>
                    <a:pt x="799" y="1413"/>
                  </a:lnTo>
                  <a:cubicBezTo>
                    <a:pt x="797" y="1415"/>
                    <a:pt x="794" y="1419"/>
                    <a:pt x="790" y="1419"/>
                  </a:cubicBezTo>
                  <a:cubicBezTo>
                    <a:pt x="789" y="1419"/>
                    <a:pt x="787" y="1418"/>
                    <a:pt x="786" y="1417"/>
                  </a:cubicBezTo>
                  <a:cubicBezTo>
                    <a:pt x="791" y="1417"/>
                    <a:pt x="795" y="1416"/>
                    <a:pt x="799" y="1413"/>
                  </a:cubicBezTo>
                  <a:close/>
                  <a:moveTo>
                    <a:pt x="834" y="1429"/>
                  </a:moveTo>
                  <a:cubicBezTo>
                    <a:pt x="833" y="1430"/>
                    <a:pt x="833" y="1431"/>
                    <a:pt x="832" y="1432"/>
                  </a:cubicBezTo>
                  <a:lnTo>
                    <a:pt x="832" y="1432"/>
                  </a:lnTo>
                  <a:cubicBezTo>
                    <a:pt x="833" y="1431"/>
                    <a:pt x="833" y="1430"/>
                    <a:pt x="834" y="1429"/>
                  </a:cubicBezTo>
                  <a:close/>
                  <a:moveTo>
                    <a:pt x="556" y="1424"/>
                  </a:moveTo>
                  <a:cubicBezTo>
                    <a:pt x="565" y="1424"/>
                    <a:pt x="556" y="1432"/>
                    <a:pt x="548" y="1441"/>
                  </a:cubicBezTo>
                  <a:cubicBezTo>
                    <a:pt x="536" y="1441"/>
                    <a:pt x="512" y="1441"/>
                    <a:pt x="536" y="1429"/>
                  </a:cubicBezTo>
                  <a:cubicBezTo>
                    <a:pt x="546" y="1425"/>
                    <a:pt x="553" y="1424"/>
                    <a:pt x="556" y="1424"/>
                  </a:cubicBezTo>
                  <a:close/>
                  <a:moveTo>
                    <a:pt x="762" y="1679"/>
                  </a:moveTo>
                  <a:cubicBezTo>
                    <a:pt x="762" y="1679"/>
                    <a:pt x="762" y="1679"/>
                    <a:pt x="762" y="1691"/>
                  </a:cubicBezTo>
                  <a:cubicBezTo>
                    <a:pt x="750" y="1691"/>
                    <a:pt x="750" y="1679"/>
                    <a:pt x="762" y="1679"/>
                  </a:cubicBezTo>
                  <a:close/>
                  <a:moveTo>
                    <a:pt x="1068" y="1868"/>
                  </a:moveTo>
                  <a:cubicBezTo>
                    <a:pt x="1066" y="1868"/>
                    <a:pt x="1064" y="1868"/>
                    <a:pt x="1062" y="1869"/>
                  </a:cubicBezTo>
                  <a:lnTo>
                    <a:pt x="1072" y="1869"/>
                  </a:lnTo>
                  <a:cubicBezTo>
                    <a:pt x="1071" y="1868"/>
                    <a:pt x="1069" y="1868"/>
                    <a:pt x="1068" y="1868"/>
                  </a:cubicBezTo>
                  <a:close/>
                  <a:moveTo>
                    <a:pt x="872" y="2137"/>
                  </a:moveTo>
                  <a:cubicBezTo>
                    <a:pt x="867" y="2139"/>
                    <a:pt x="862" y="2141"/>
                    <a:pt x="857" y="2143"/>
                  </a:cubicBezTo>
                  <a:cubicBezTo>
                    <a:pt x="859" y="2144"/>
                    <a:pt x="860" y="2144"/>
                    <a:pt x="861" y="2145"/>
                  </a:cubicBezTo>
                  <a:lnTo>
                    <a:pt x="861" y="2145"/>
                  </a:lnTo>
                  <a:cubicBezTo>
                    <a:pt x="865" y="2142"/>
                    <a:pt x="868" y="2139"/>
                    <a:pt x="872" y="2137"/>
                  </a:cubicBezTo>
                  <a:close/>
                  <a:moveTo>
                    <a:pt x="861" y="2145"/>
                  </a:moveTo>
                  <a:lnTo>
                    <a:pt x="861" y="2145"/>
                  </a:lnTo>
                  <a:cubicBezTo>
                    <a:pt x="850" y="2155"/>
                    <a:pt x="841" y="2166"/>
                    <a:pt x="834" y="2179"/>
                  </a:cubicBezTo>
                  <a:cubicBezTo>
                    <a:pt x="857" y="2167"/>
                    <a:pt x="893" y="2167"/>
                    <a:pt x="917" y="2155"/>
                  </a:cubicBezTo>
                  <a:cubicBezTo>
                    <a:pt x="906" y="2155"/>
                    <a:pt x="884" y="2155"/>
                    <a:pt x="861" y="2145"/>
                  </a:cubicBezTo>
                  <a:close/>
                  <a:moveTo>
                    <a:pt x="930" y="2240"/>
                  </a:moveTo>
                  <a:lnTo>
                    <a:pt x="930" y="2240"/>
                  </a:lnTo>
                  <a:cubicBezTo>
                    <a:pt x="926" y="2243"/>
                    <a:pt x="921" y="2247"/>
                    <a:pt x="917" y="2250"/>
                  </a:cubicBezTo>
                  <a:cubicBezTo>
                    <a:pt x="923" y="2247"/>
                    <a:pt x="928" y="2244"/>
                    <a:pt x="930" y="2240"/>
                  </a:cubicBezTo>
                  <a:close/>
                  <a:moveTo>
                    <a:pt x="155" y="0"/>
                  </a:moveTo>
                  <a:cubicBezTo>
                    <a:pt x="0" y="95"/>
                    <a:pt x="36" y="143"/>
                    <a:pt x="24" y="191"/>
                  </a:cubicBezTo>
                  <a:cubicBezTo>
                    <a:pt x="24" y="191"/>
                    <a:pt x="24" y="286"/>
                    <a:pt x="24" y="298"/>
                  </a:cubicBezTo>
                  <a:cubicBezTo>
                    <a:pt x="35" y="287"/>
                    <a:pt x="43" y="281"/>
                    <a:pt x="47" y="281"/>
                  </a:cubicBezTo>
                  <a:lnTo>
                    <a:pt x="47" y="281"/>
                  </a:lnTo>
                  <a:cubicBezTo>
                    <a:pt x="49" y="281"/>
                    <a:pt x="50" y="285"/>
                    <a:pt x="46" y="292"/>
                  </a:cubicBezTo>
                  <a:lnTo>
                    <a:pt x="46" y="292"/>
                  </a:lnTo>
                  <a:cubicBezTo>
                    <a:pt x="55" y="279"/>
                    <a:pt x="66" y="271"/>
                    <a:pt x="83" y="262"/>
                  </a:cubicBezTo>
                  <a:lnTo>
                    <a:pt x="83" y="262"/>
                  </a:lnTo>
                  <a:cubicBezTo>
                    <a:pt x="72" y="298"/>
                    <a:pt x="60" y="333"/>
                    <a:pt x="36" y="369"/>
                  </a:cubicBezTo>
                  <a:cubicBezTo>
                    <a:pt x="48" y="357"/>
                    <a:pt x="60" y="357"/>
                    <a:pt x="83" y="357"/>
                  </a:cubicBezTo>
                  <a:cubicBezTo>
                    <a:pt x="74" y="384"/>
                    <a:pt x="66" y="397"/>
                    <a:pt x="52" y="397"/>
                  </a:cubicBezTo>
                  <a:cubicBezTo>
                    <a:pt x="47" y="397"/>
                    <a:pt x="42" y="396"/>
                    <a:pt x="36" y="393"/>
                  </a:cubicBezTo>
                  <a:lnTo>
                    <a:pt x="36" y="393"/>
                  </a:lnTo>
                  <a:cubicBezTo>
                    <a:pt x="36" y="393"/>
                    <a:pt x="274" y="583"/>
                    <a:pt x="155" y="583"/>
                  </a:cubicBezTo>
                  <a:cubicBezTo>
                    <a:pt x="167" y="589"/>
                    <a:pt x="182" y="592"/>
                    <a:pt x="198" y="592"/>
                  </a:cubicBezTo>
                  <a:cubicBezTo>
                    <a:pt x="206" y="592"/>
                    <a:pt x="215" y="592"/>
                    <a:pt x="224" y="590"/>
                  </a:cubicBezTo>
                  <a:lnTo>
                    <a:pt x="224" y="590"/>
                  </a:lnTo>
                  <a:cubicBezTo>
                    <a:pt x="220" y="593"/>
                    <a:pt x="221" y="595"/>
                    <a:pt x="226" y="595"/>
                  </a:cubicBezTo>
                  <a:cubicBezTo>
                    <a:pt x="175" y="606"/>
                    <a:pt x="230" y="652"/>
                    <a:pt x="223" y="679"/>
                  </a:cubicBezTo>
                  <a:lnTo>
                    <a:pt x="223" y="679"/>
                  </a:lnTo>
                  <a:cubicBezTo>
                    <a:pt x="242" y="663"/>
                    <a:pt x="283" y="634"/>
                    <a:pt x="301" y="634"/>
                  </a:cubicBezTo>
                  <a:cubicBezTo>
                    <a:pt x="306" y="634"/>
                    <a:pt x="310" y="637"/>
                    <a:pt x="310" y="643"/>
                  </a:cubicBezTo>
                  <a:cubicBezTo>
                    <a:pt x="309" y="642"/>
                    <a:pt x="308" y="642"/>
                    <a:pt x="308" y="642"/>
                  </a:cubicBezTo>
                  <a:cubicBezTo>
                    <a:pt x="294" y="642"/>
                    <a:pt x="248" y="730"/>
                    <a:pt x="231" y="730"/>
                  </a:cubicBezTo>
                  <a:cubicBezTo>
                    <a:pt x="230" y="730"/>
                    <a:pt x="230" y="729"/>
                    <a:pt x="229" y="729"/>
                  </a:cubicBezTo>
                  <a:lnTo>
                    <a:pt x="229" y="729"/>
                  </a:lnTo>
                  <a:cubicBezTo>
                    <a:pt x="238" y="738"/>
                    <a:pt x="238" y="739"/>
                    <a:pt x="238" y="750"/>
                  </a:cubicBezTo>
                  <a:cubicBezTo>
                    <a:pt x="246" y="750"/>
                    <a:pt x="296" y="740"/>
                    <a:pt x="326" y="740"/>
                  </a:cubicBezTo>
                  <a:cubicBezTo>
                    <a:pt x="340" y="740"/>
                    <a:pt x="349" y="742"/>
                    <a:pt x="345" y="750"/>
                  </a:cubicBezTo>
                  <a:cubicBezTo>
                    <a:pt x="316" y="762"/>
                    <a:pt x="304" y="765"/>
                    <a:pt x="292" y="765"/>
                  </a:cubicBezTo>
                  <a:cubicBezTo>
                    <a:pt x="280" y="765"/>
                    <a:pt x="268" y="762"/>
                    <a:pt x="238" y="762"/>
                  </a:cubicBezTo>
                  <a:cubicBezTo>
                    <a:pt x="246" y="770"/>
                    <a:pt x="248" y="777"/>
                    <a:pt x="243" y="782"/>
                  </a:cubicBezTo>
                  <a:lnTo>
                    <a:pt x="243" y="782"/>
                  </a:lnTo>
                  <a:cubicBezTo>
                    <a:pt x="249" y="781"/>
                    <a:pt x="253" y="780"/>
                    <a:pt x="256" y="780"/>
                  </a:cubicBezTo>
                  <a:cubicBezTo>
                    <a:pt x="282" y="780"/>
                    <a:pt x="246" y="811"/>
                    <a:pt x="273" y="811"/>
                  </a:cubicBezTo>
                  <a:cubicBezTo>
                    <a:pt x="276" y="811"/>
                    <a:pt x="280" y="811"/>
                    <a:pt x="286" y="810"/>
                  </a:cubicBezTo>
                  <a:lnTo>
                    <a:pt x="286" y="810"/>
                  </a:lnTo>
                  <a:cubicBezTo>
                    <a:pt x="250" y="822"/>
                    <a:pt x="250" y="822"/>
                    <a:pt x="286" y="822"/>
                  </a:cubicBezTo>
                  <a:cubicBezTo>
                    <a:pt x="274" y="834"/>
                    <a:pt x="250" y="834"/>
                    <a:pt x="238" y="834"/>
                  </a:cubicBezTo>
                  <a:cubicBezTo>
                    <a:pt x="250" y="845"/>
                    <a:pt x="250" y="857"/>
                    <a:pt x="250" y="881"/>
                  </a:cubicBezTo>
                  <a:cubicBezTo>
                    <a:pt x="250" y="857"/>
                    <a:pt x="274" y="845"/>
                    <a:pt x="298" y="834"/>
                  </a:cubicBezTo>
                  <a:lnTo>
                    <a:pt x="298" y="834"/>
                  </a:lnTo>
                  <a:cubicBezTo>
                    <a:pt x="345" y="845"/>
                    <a:pt x="226" y="893"/>
                    <a:pt x="262" y="917"/>
                  </a:cubicBezTo>
                  <a:cubicBezTo>
                    <a:pt x="279" y="900"/>
                    <a:pt x="287" y="891"/>
                    <a:pt x="289" y="891"/>
                  </a:cubicBezTo>
                  <a:lnTo>
                    <a:pt x="289" y="891"/>
                  </a:lnTo>
                  <a:cubicBezTo>
                    <a:pt x="290" y="891"/>
                    <a:pt x="281" y="903"/>
                    <a:pt x="262" y="929"/>
                  </a:cubicBezTo>
                  <a:cubicBezTo>
                    <a:pt x="262" y="929"/>
                    <a:pt x="333" y="917"/>
                    <a:pt x="357" y="917"/>
                  </a:cubicBezTo>
                  <a:cubicBezTo>
                    <a:pt x="329" y="945"/>
                    <a:pt x="324" y="953"/>
                    <a:pt x="329" y="953"/>
                  </a:cubicBezTo>
                  <a:cubicBezTo>
                    <a:pt x="336" y="953"/>
                    <a:pt x="360" y="938"/>
                    <a:pt x="373" y="938"/>
                  </a:cubicBezTo>
                  <a:cubicBezTo>
                    <a:pt x="380" y="938"/>
                    <a:pt x="384" y="942"/>
                    <a:pt x="381" y="953"/>
                  </a:cubicBezTo>
                  <a:cubicBezTo>
                    <a:pt x="369" y="964"/>
                    <a:pt x="322" y="976"/>
                    <a:pt x="310" y="976"/>
                  </a:cubicBezTo>
                  <a:cubicBezTo>
                    <a:pt x="317" y="999"/>
                    <a:pt x="335" y="1013"/>
                    <a:pt x="356" y="1013"/>
                  </a:cubicBezTo>
                  <a:cubicBezTo>
                    <a:pt x="361" y="1013"/>
                    <a:pt x="367" y="1012"/>
                    <a:pt x="372" y="1010"/>
                  </a:cubicBezTo>
                  <a:lnTo>
                    <a:pt x="372" y="1010"/>
                  </a:lnTo>
                  <a:cubicBezTo>
                    <a:pt x="348" y="1019"/>
                    <a:pt x="313" y="1027"/>
                    <a:pt x="322" y="1036"/>
                  </a:cubicBezTo>
                  <a:cubicBezTo>
                    <a:pt x="326" y="1045"/>
                    <a:pt x="332" y="1047"/>
                    <a:pt x="340" y="1047"/>
                  </a:cubicBezTo>
                  <a:cubicBezTo>
                    <a:pt x="348" y="1047"/>
                    <a:pt x="358" y="1044"/>
                    <a:pt x="371" y="1044"/>
                  </a:cubicBezTo>
                  <a:cubicBezTo>
                    <a:pt x="377" y="1044"/>
                    <a:pt x="385" y="1045"/>
                    <a:pt x="393" y="1048"/>
                  </a:cubicBezTo>
                  <a:cubicBezTo>
                    <a:pt x="372" y="1058"/>
                    <a:pt x="378" y="1086"/>
                    <a:pt x="343" y="1086"/>
                  </a:cubicBezTo>
                  <a:cubicBezTo>
                    <a:pt x="337" y="1086"/>
                    <a:pt x="330" y="1085"/>
                    <a:pt x="322" y="1084"/>
                  </a:cubicBezTo>
                  <a:lnTo>
                    <a:pt x="322" y="1084"/>
                  </a:lnTo>
                  <a:cubicBezTo>
                    <a:pt x="333" y="1107"/>
                    <a:pt x="345" y="1131"/>
                    <a:pt x="357" y="1155"/>
                  </a:cubicBezTo>
                  <a:lnTo>
                    <a:pt x="333" y="1167"/>
                  </a:lnTo>
                  <a:lnTo>
                    <a:pt x="357" y="1167"/>
                  </a:lnTo>
                  <a:cubicBezTo>
                    <a:pt x="357" y="1191"/>
                    <a:pt x="357" y="1215"/>
                    <a:pt x="369" y="1238"/>
                  </a:cubicBezTo>
                  <a:cubicBezTo>
                    <a:pt x="393" y="1226"/>
                    <a:pt x="417" y="1215"/>
                    <a:pt x="453" y="1215"/>
                  </a:cubicBezTo>
                  <a:cubicBezTo>
                    <a:pt x="446" y="1228"/>
                    <a:pt x="439" y="1238"/>
                    <a:pt x="430" y="1243"/>
                  </a:cubicBezTo>
                  <a:lnTo>
                    <a:pt x="430" y="1243"/>
                  </a:lnTo>
                  <a:cubicBezTo>
                    <a:pt x="432" y="1243"/>
                    <a:pt x="434" y="1243"/>
                    <a:pt x="435" y="1243"/>
                  </a:cubicBezTo>
                  <a:cubicBezTo>
                    <a:pt x="448" y="1243"/>
                    <a:pt x="453" y="1251"/>
                    <a:pt x="453" y="1274"/>
                  </a:cubicBezTo>
                  <a:cubicBezTo>
                    <a:pt x="441" y="1274"/>
                    <a:pt x="381" y="1286"/>
                    <a:pt x="357" y="1298"/>
                  </a:cubicBezTo>
                  <a:cubicBezTo>
                    <a:pt x="368" y="1294"/>
                    <a:pt x="376" y="1293"/>
                    <a:pt x="383" y="1293"/>
                  </a:cubicBezTo>
                  <a:cubicBezTo>
                    <a:pt x="414" y="1293"/>
                    <a:pt x="417" y="1320"/>
                    <a:pt x="442" y="1320"/>
                  </a:cubicBezTo>
                  <a:cubicBezTo>
                    <a:pt x="451" y="1320"/>
                    <a:pt x="462" y="1317"/>
                    <a:pt x="476" y="1310"/>
                  </a:cubicBezTo>
                  <a:lnTo>
                    <a:pt x="476" y="1310"/>
                  </a:lnTo>
                  <a:cubicBezTo>
                    <a:pt x="468" y="1318"/>
                    <a:pt x="465" y="1327"/>
                    <a:pt x="461" y="1327"/>
                  </a:cubicBezTo>
                  <a:cubicBezTo>
                    <a:pt x="458" y="1327"/>
                    <a:pt x="456" y="1325"/>
                    <a:pt x="453" y="1322"/>
                  </a:cubicBezTo>
                  <a:lnTo>
                    <a:pt x="453" y="1322"/>
                  </a:lnTo>
                  <a:cubicBezTo>
                    <a:pt x="446" y="1328"/>
                    <a:pt x="448" y="1330"/>
                    <a:pt x="456" y="1330"/>
                  </a:cubicBezTo>
                  <a:cubicBezTo>
                    <a:pt x="467" y="1330"/>
                    <a:pt x="490" y="1325"/>
                    <a:pt x="507" y="1325"/>
                  </a:cubicBezTo>
                  <a:cubicBezTo>
                    <a:pt x="517" y="1325"/>
                    <a:pt x="524" y="1327"/>
                    <a:pt x="524" y="1334"/>
                  </a:cubicBezTo>
                  <a:cubicBezTo>
                    <a:pt x="512" y="1369"/>
                    <a:pt x="500" y="1381"/>
                    <a:pt x="572" y="1381"/>
                  </a:cubicBezTo>
                  <a:cubicBezTo>
                    <a:pt x="548" y="1393"/>
                    <a:pt x="548" y="1393"/>
                    <a:pt x="583" y="1393"/>
                  </a:cubicBezTo>
                  <a:cubicBezTo>
                    <a:pt x="500" y="1453"/>
                    <a:pt x="536" y="1405"/>
                    <a:pt x="453" y="1500"/>
                  </a:cubicBezTo>
                  <a:cubicBezTo>
                    <a:pt x="500" y="1465"/>
                    <a:pt x="524" y="1453"/>
                    <a:pt x="572" y="1453"/>
                  </a:cubicBezTo>
                  <a:cubicBezTo>
                    <a:pt x="533" y="1472"/>
                    <a:pt x="494" y="1492"/>
                    <a:pt x="533" y="1492"/>
                  </a:cubicBezTo>
                  <a:cubicBezTo>
                    <a:pt x="541" y="1492"/>
                    <a:pt x="554" y="1491"/>
                    <a:pt x="572" y="1488"/>
                  </a:cubicBezTo>
                  <a:cubicBezTo>
                    <a:pt x="572" y="1500"/>
                    <a:pt x="583" y="1572"/>
                    <a:pt x="583" y="1572"/>
                  </a:cubicBezTo>
                  <a:cubicBezTo>
                    <a:pt x="607" y="1566"/>
                    <a:pt x="622" y="1563"/>
                    <a:pt x="627" y="1563"/>
                  </a:cubicBezTo>
                  <a:cubicBezTo>
                    <a:pt x="631" y="1563"/>
                    <a:pt x="625" y="1566"/>
                    <a:pt x="607" y="1572"/>
                  </a:cubicBezTo>
                  <a:cubicBezTo>
                    <a:pt x="625" y="1566"/>
                    <a:pt x="637" y="1563"/>
                    <a:pt x="647" y="1563"/>
                  </a:cubicBezTo>
                  <a:cubicBezTo>
                    <a:pt x="658" y="1563"/>
                    <a:pt x="667" y="1566"/>
                    <a:pt x="679" y="1572"/>
                  </a:cubicBezTo>
                  <a:cubicBezTo>
                    <a:pt x="631" y="1631"/>
                    <a:pt x="714" y="1584"/>
                    <a:pt x="631" y="1631"/>
                  </a:cubicBezTo>
                  <a:cubicBezTo>
                    <a:pt x="703" y="1643"/>
                    <a:pt x="691" y="1619"/>
                    <a:pt x="703" y="1667"/>
                  </a:cubicBezTo>
                  <a:cubicBezTo>
                    <a:pt x="738" y="1619"/>
                    <a:pt x="834" y="1631"/>
                    <a:pt x="869" y="1619"/>
                  </a:cubicBezTo>
                  <a:lnTo>
                    <a:pt x="869" y="1619"/>
                  </a:lnTo>
                  <a:cubicBezTo>
                    <a:pt x="857" y="1631"/>
                    <a:pt x="798" y="1655"/>
                    <a:pt x="774" y="1655"/>
                  </a:cubicBezTo>
                  <a:cubicBezTo>
                    <a:pt x="794" y="1640"/>
                    <a:pt x="801" y="1633"/>
                    <a:pt x="797" y="1633"/>
                  </a:cubicBezTo>
                  <a:lnTo>
                    <a:pt x="797" y="1633"/>
                  </a:lnTo>
                  <a:cubicBezTo>
                    <a:pt x="791" y="1633"/>
                    <a:pt x="763" y="1646"/>
                    <a:pt x="714" y="1667"/>
                  </a:cubicBezTo>
                  <a:cubicBezTo>
                    <a:pt x="738" y="1667"/>
                    <a:pt x="714" y="1679"/>
                    <a:pt x="691" y="1703"/>
                  </a:cubicBezTo>
                  <a:cubicBezTo>
                    <a:pt x="699" y="1703"/>
                    <a:pt x="703" y="1701"/>
                    <a:pt x="704" y="1701"/>
                  </a:cubicBezTo>
                  <a:lnTo>
                    <a:pt x="704" y="1701"/>
                  </a:lnTo>
                  <a:cubicBezTo>
                    <a:pt x="707" y="1701"/>
                    <a:pt x="699" y="1707"/>
                    <a:pt x="691" y="1738"/>
                  </a:cubicBezTo>
                  <a:cubicBezTo>
                    <a:pt x="720" y="1732"/>
                    <a:pt x="747" y="1729"/>
                    <a:pt x="774" y="1729"/>
                  </a:cubicBezTo>
                  <a:cubicBezTo>
                    <a:pt x="801" y="1729"/>
                    <a:pt x="828" y="1732"/>
                    <a:pt x="857" y="1738"/>
                  </a:cubicBezTo>
                  <a:cubicBezTo>
                    <a:pt x="780" y="1756"/>
                    <a:pt x="765" y="1759"/>
                    <a:pt x="758" y="1759"/>
                  </a:cubicBezTo>
                  <a:cubicBezTo>
                    <a:pt x="754" y="1759"/>
                    <a:pt x="752" y="1758"/>
                    <a:pt x="745" y="1758"/>
                  </a:cubicBezTo>
                  <a:cubicBezTo>
                    <a:pt x="738" y="1758"/>
                    <a:pt x="726" y="1759"/>
                    <a:pt x="703" y="1762"/>
                  </a:cubicBezTo>
                  <a:cubicBezTo>
                    <a:pt x="714" y="1762"/>
                    <a:pt x="738" y="1762"/>
                    <a:pt x="750" y="1774"/>
                  </a:cubicBezTo>
                  <a:cubicBezTo>
                    <a:pt x="738" y="1774"/>
                    <a:pt x="726" y="1786"/>
                    <a:pt x="714" y="1798"/>
                  </a:cubicBezTo>
                  <a:cubicBezTo>
                    <a:pt x="732" y="1792"/>
                    <a:pt x="747" y="1789"/>
                    <a:pt x="761" y="1789"/>
                  </a:cubicBezTo>
                  <a:cubicBezTo>
                    <a:pt x="774" y="1789"/>
                    <a:pt x="786" y="1792"/>
                    <a:pt x="798" y="1798"/>
                  </a:cubicBezTo>
                  <a:cubicBezTo>
                    <a:pt x="777" y="1808"/>
                    <a:pt x="783" y="1900"/>
                    <a:pt x="840" y="1900"/>
                  </a:cubicBezTo>
                  <a:cubicBezTo>
                    <a:pt x="849" y="1900"/>
                    <a:pt x="858" y="1898"/>
                    <a:pt x="869" y="1893"/>
                  </a:cubicBezTo>
                  <a:lnTo>
                    <a:pt x="869" y="1893"/>
                  </a:lnTo>
                  <a:cubicBezTo>
                    <a:pt x="845" y="1905"/>
                    <a:pt x="822" y="1917"/>
                    <a:pt x="798" y="1929"/>
                  </a:cubicBezTo>
                  <a:cubicBezTo>
                    <a:pt x="857" y="1905"/>
                    <a:pt x="929" y="1893"/>
                    <a:pt x="1000" y="1881"/>
                  </a:cubicBezTo>
                  <a:lnTo>
                    <a:pt x="1000" y="1881"/>
                  </a:lnTo>
                  <a:cubicBezTo>
                    <a:pt x="941" y="1905"/>
                    <a:pt x="869" y="1941"/>
                    <a:pt x="810" y="1953"/>
                  </a:cubicBezTo>
                  <a:cubicBezTo>
                    <a:pt x="803" y="1966"/>
                    <a:pt x="807" y="1971"/>
                    <a:pt x="816" y="1971"/>
                  </a:cubicBezTo>
                  <a:cubicBezTo>
                    <a:pt x="834" y="1971"/>
                    <a:pt x="873" y="1952"/>
                    <a:pt x="887" y="1944"/>
                  </a:cubicBezTo>
                  <a:lnTo>
                    <a:pt x="887" y="1944"/>
                  </a:lnTo>
                  <a:cubicBezTo>
                    <a:pt x="865" y="1956"/>
                    <a:pt x="844" y="1978"/>
                    <a:pt x="822" y="2000"/>
                  </a:cubicBezTo>
                  <a:cubicBezTo>
                    <a:pt x="857" y="1977"/>
                    <a:pt x="881" y="1977"/>
                    <a:pt x="917" y="1965"/>
                  </a:cubicBezTo>
                  <a:lnTo>
                    <a:pt x="917" y="1965"/>
                  </a:lnTo>
                  <a:cubicBezTo>
                    <a:pt x="893" y="1977"/>
                    <a:pt x="857" y="1988"/>
                    <a:pt x="834" y="2000"/>
                  </a:cubicBezTo>
                  <a:cubicBezTo>
                    <a:pt x="782" y="2021"/>
                    <a:pt x="873" y="2050"/>
                    <a:pt x="929" y="2050"/>
                  </a:cubicBezTo>
                  <a:cubicBezTo>
                    <a:pt x="938" y="2050"/>
                    <a:pt x="946" y="2050"/>
                    <a:pt x="953" y="2048"/>
                  </a:cubicBezTo>
                  <a:lnTo>
                    <a:pt x="953" y="2048"/>
                  </a:lnTo>
                  <a:cubicBezTo>
                    <a:pt x="929" y="2060"/>
                    <a:pt x="905" y="2072"/>
                    <a:pt x="881" y="2096"/>
                  </a:cubicBezTo>
                  <a:cubicBezTo>
                    <a:pt x="964" y="2060"/>
                    <a:pt x="1036" y="2048"/>
                    <a:pt x="1119" y="2036"/>
                  </a:cubicBezTo>
                  <a:lnTo>
                    <a:pt x="1119" y="2036"/>
                  </a:lnTo>
                  <a:cubicBezTo>
                    <a:pt x="1084" y="2048"/>
                    <a:pt x="1095" y="2060"/>
                    <a:pt x="1131" y="2060"/>
                  </a:cubicBezTo>
                  <a:cubicBezTo>
                    <a:pt x="1028" y="2088"/>
                    <a:pt x="931" y="2094"/>
                    <a:pt x="872" y="2137"/>
                  </a:cubicBezTo>
                  <a:lnTo>
                    <a:pt x="872" y="2137"/>
                  </a:lnTo>
                  <a:cubicBezTo>
                    <a:pt x="895" y="2127"/>
                    <a:pt x="918" y="2123"/>
                    <a:pt x="941" y="2123"/>
                  </a:cubicBezTo>
                  <a:cubicBezTo>
                    <a:pt x="961" y="2123"/>
                    <a:pt x="980" y="2126"/>
                    <a:pt x="1000" y="2131"/>
                  </a:cubicBezTo>
                  <a:cubicBezTo>
                    <a:pt x="964" y="2155"/>
                    <a:pt x="929" y="2167"/>
                    <a:pt x="905" y="2179"/>
                  </a:cubicBezTo>
                  <a:cubicBezTo>
                    <a:pt x="938" y="2190"/>
                    <a:pt x="940" y="2191"/>
                    <a:pt x="912" y="2191"/>
                  </a:cubicBezTo>
                  <a:lnTo>
                    <a:pt x="912" y="2191"/>
                  </a:lnTo>
                  <a:cubicBezTo>
                    <a:pt x="910" y="2190"/>
                    <a:pt x="908" y="2189"/>
                    <a:pt x="907" y="2189"/>
                  </a:cubicBezTo>
                  <a:cubicBezTo>
                    <a:pt x="906" y="2189"/>
                    <a:pt x="905" y="2190"/>
                    <a:pt x="905" y="2191"/>
                  </a:cubicBezTo>
                  <a:cubicBezTo>
                    <a:pt x="907" y="2191"/>
                    <a:pt x="910" y="2191"/>
                    <a:pt x="912" y="2191"/>
                  </a:cubicBezTo>
                  <a:lnTo>
                    <a:pt x="912" y="2191"/>
                  </a:lnTo>
                  <a:cubicBezTo>
                    <a:pt x="924" y="2198"/>
                    <a:pt x="945" y="2221"/>
                    <a:pt x="930" y="2240"/>
                  </a:cubicBezTo>
                  <a:lnTo>
                    <a:pt x="930" y="2240"/>
                  </a:lnTo>
                  <a:cubicBezTo>
                    <a:pt x="990" y="2196"/>
                    <a:pt x="1078" y="2153"/>
                    <a:pt x="1155" y="2131"/>
                  </a:cubicBezTo>
                  <a:lnTo>
                    <a:pt x="1155" y="2131"/>
                  </a:lnTo>
                  <a:cubicBezTo>
                    <a:pt x="1095" y="2215"/>
                    <a:pt x="1060" y="2179"/>
                    <a:pt x="964" y="2250"/>
                  </a:cubicBezTo>
                  <a:cubicBezTo>
                    <a:pt x="984" y="2245"/>
                    <a:pt x="996" y="2243"/>
                    <a:pt x="1000" y="2243"/>
                  </a:cubicBezTo>
                  <a:cubicBezTo>
                    <a:pt x="1006" y="2243"/>
                    <a:pt x="997" y="2248"/>
                    <a:pt x="976" y="2262"/>
                  </a:cubicBezTo>
                  <a:cubicBezTo>
                    <a:pt x="986" y="2262"/>
                    <a:pt x="1056" y="2247"/>
                    <a:pt x="1109" y="2247"/>
                  </a:cubicBezTo>
                  <a:cubicBezTo>
                    <a:pt x="1122" y="2247"/>
                    <a:pt x="1134" y="2248"/>
                    <a:pt x="1143" y="2250"/>
                  </a:cubicBezTo>
                  <a:cubicBezTo>
                    <a:pt x="1072" y="2274"/>
                    <a:pt x="1084" y="2358"/>
                    <a:pt x="1048" y="2393"/>
                  </a:cubicBezTo>
                  <a:cubicBezTo>
                    <a:pt x="1085" y="2375"/>
                    <a:pt x="1129" y="2334"/>
                    <a:pt x="1192" y="2334"/>
                  </a:cubicBezTo>
                  <a:cubicBezTo>
                    <a:pt x="1210" y="2334"/>
                    <a:pt x="1229" y="2338"/>
                    <a:pt x="1250" y="2346"/>
                  </a:cubicBezTo>
                  <a:cubicBezTo>
                    <a:pt x="1238" y="2358"/>
                    <a:pt x="1238" y="2358"/>
                    <a:pt x="1226" y="2369"/>
                  </a:cubicBezTo>
                  <a:cubicBezTo>
                    <a:pt x="1250" y="2369"/>
                    <a:pt x="1286" y="2381"/>
                    <a:pt x="1310" y="2393"/>
                  </a:cubicBezTo>
                  <a:cubicBezTo>
                    <a:pt x="1234" y="2460"/>
                    <a:pt x="1205" y="2482"/>
                    <a:pt x="1197" y="2482"/>
                  </a:cubicBezTo>
                  <a:cubicBezTo>
                    <a:pt x="1184" y="2482"/>
                    <a:pt x="1229" y="2420"/>
                    <a:pt x="1215" y="2405"/>
                  </a:cubicBezTo>
                  <a:lnTo>
                    <a:pt x="1215" y="2405"/>
                  </a:lnTo>
                  <a:cubicBezTo>
                    <a:pt x="1215" y="2417"/>
                    <a:pt x="1212" y="2423"/>
                    <a:pt x="1207" y="2423"/>
                  </a:cubicBezTo>
                  <a:cubicBezTo>
                    <a:pt x="1203" y="2423"/>
                    <a:pt x="1197" y="2417"/>
                    <a:pt x="1191" y="2405"/>
                  </a:cubicBezTo>
                  <a:cubicBezTo>
                    <a:pt x="1179" y="2441"/>
                    <a:pt x="1179" y="2477"/>
                    <a:pt x="1191" y="2500"/>
                  </a:cubicBezTo>
                  <a:cubicBezTo>
                    <a:pt x="1191" y="2500"/>
                    <a:pt x="1270" y="2470"/>
                    <a:pt x="1310" y="2470"/>
                  </a:cubicBezTo>
                  <a:cubicBezTo>
                    <a:pt x="1327" y="2470"/>
                    <a:pt x="1337" y="2475"/>
                    <a:pt x="1334" y="2488"/>
                  </a:cubicBezTo>
                  <a:cubicBezTo>
                    <a:pt x="1332" y="2487"/>
                    <a:pt x="1331" y="2487"/>
                    <a:pt x="1329" y="2487"/>
                  </a:cubicBezTo>
                  <a:cubicBezTo>
                    <a:pt x="1320" y="2487"/>
                    <a:pt x="1305" y="2500"/>
                    <a:pt x="1296" y="2509"/>
                  </a:cubicBezTo>
                  <a:lnTo>
                    <a:pt x="1296" y="2509"/>
                  </a:lnTo>
                  <a:cubicBezTo>
                    <a:pt x="1326" y="2503"/>
                    <a:pt x="1410" y="2509"/>
                    <a:pt x="1441" y="2488"/>
                  </a:cubicBezTo>
                  <a:lnTo>
                    <a:pt x="1369" y="2488"/>
                  </a:lnTo>
                  <a:cubicBezTo>
                    <a:pt x="1393" y="2477"/>
                    <a:pt x="1405" y="2453"/>
                    <a:pt x="1429" y="2429"/>
                  </a:cubicBezTo>
                  <a:lnTo>
                    <a:pt x="1429" y="2429"/>
                  </a:lnTo>
                  <a:cubicBezTo>
                    <a:pt x="1393" y="2441"/>
                    <a:pt x="1345" y="2441"/>
                    <a:pt x="1310" y="2441"/>
                  </a:cubicBezTo>
                  <a:cubicBezTo>
                    <a:pt x="1335" y="2432"/>
                    <a:pt x="1342" y="2424"/>
                    <a:pt x="1332" y="2424"/>
                  </a:cubicBezTo>
                  <a:cubicBezTo>
                    <a:pt x="1328" y="2424"/>
                    <a:pt x="1320" y="2425"/>
                    <a:pt x="1310" y="2429"/>
                  </a:cubicBezTo>
                  <a:cubicBezTo>
                    <a:pt x="1417" y="2369"/>
                    <a:pt x="1286" y="2096"/>
                    <a:pt x="1191" y="2096"/>
                  </a:cubicBezTo>
                  <a:cubicBezTo>
                    <a:pt x="1203" y="2096"/>
                    <a:pt x="1143" y="1965"/>
                    <a:pt x="1155" y="1941"/>
                  </a:cubicBezTo>
                  <a:lnTo>
                    <a:pt x="1155" y="1941"/>
                  </a:lnTo>
                  <a:cubicBezTo>
                    <a:pt x="1141" y="1954"/>
                    <a:pt x="1136" y="1959"/>
                    <a:pt x="1134" y="1959"/>
                  </a:cubicBezTo>
                  <a:cubicBezTo>
                    <a:pt x="1131" y="1959"/>
                    <a:pt x="1155" y="1929"/>
                    <a:pt x="1155" y="1929"/>
                  </a:cubicBezTo>
                  <a:lnTo>
                    <a:pt x="1155" y="1929"/>
                  </a:lnTo>
                  <a:cubicBezTo>
                    <a:pt x="1143" y="1929"/>
                    <a:pt x="1119" y="1941"/>
                    <a:pt x="1095" y="1953"/>
                  </a:cubicBezTo>
                  <a:cubicBezTo>
                    <a:pt x="1107" y="1929"/>
                    <a:pt x="1107" y="1917"/>
                    <a:pt x="1119" y="1905"/>
                  </a:cubicBezTo>
                  <a:lnTo>
                    <a:pt x="1024" y="1905"/>
                  </a:lnTo>
                  <a:cubicBezTo>
                    <a:pt x="1023" y="1906"/>
                    <a:pt x="1022" y="1907"/>
                    <a:pt x="1022" y="1907"/>
                  </a:cubicBezTo>
                  <a:cubicBezTo>
                    <a:pt x="1021" y="1907"/>
                    <a:pt x="1046" y="1877"/>
                    <a:pt x="1062" y="1869"/>
                  </a:cubicBezTo>
                  <a:lnTo>
                    <a:pt x="1012" y="1869"/>
                  </a:lnTo>
                  <a:cubicBezTo>
                    <a:pt x="1044" y="1838"/>
                    <a:pt x="1070" y="1827"/>
                    <a:pt x="1053" y="1827"/>
                  </a:cubicBezTo>
                  <a:cubicBezTo>
                    <a:pt x="1044" y="1827"/>
                    <a:pt x="1024" y="1830"/>
                    <a:pt x="988" y="1834"/>
                  </a:cubicBezTo>
                  <a:cubicBezTo>
                    <a:pt x="999" y="1812"/>
                    <a:pt x="990" y="1674"/>
                    <a:pt x="971" y="1674"/>
                  </a:cubicBezTo>
                  <a:cubicBezTo>
                    <a:pt x="970" y="1674"/>
                    <a:pt x="969" y="1674"/>
                    <a:pt x="969" y="1675"/>
                  </a:cubicBezTo>
                  <a:lnTo>
                    <a:pt x="969" y="1675"/>
                  </a:lnTo>
                  <a:cubicBezTo>
                    <a:pt x="990" y="1651"/>
                    <a:pt x="1015" y="1606"/>
                    <a:pt x="978" y="1606"/>
                  </a:cubicBezTo>
                  <a:cubicBezTo>
                    <a:pt x="974" y="1606"/>
                    <a:pt x="970" y="1606"/>
                    <a:pt x="964" y="1607"/>
                  </a:cubicBezTo>
                  <a:cubicBezTo>
                    <a:pt x="988" y="1584"/>
                    <a:pt x="988" y="1584"/>
                    <a:pt x="1024" y="1584"/>
                  </a:cubicBezTo>
                  <a:cubicBezTo>
                    <a:pt x="1022" y="1581"/>
                    <a:pt x="1014" y="1580"/>
                    <a:pt x="1004" y="1580"/>
                  </a:cubicBezTo>
                  <a:cubicBezTo>
                    <a:pt x="964" y="1580"/>
                    <a:pt x="879" y="1596"/>
                    <a:pt x="869" y="1596"/>
                  </a:cubicBezTo>
                  <a:cubicBezTo>
                    <a:pt x="975" y="1513"/>
                    <a:pt x="777" y="1536"/>
                    <a:pt x="832" y="1432"/>
                  </a:cubicBezTo>
                  <a:lnTo>
                    <a:pt x="832" y="1432"/>
                  </a:lnTo>
                  <a:cubicBezTo>
                    <a:pt x="820" y="1453"/>
                    <a:pt x="797" y="1453"/>
                    <a:pt x="786" y="1453"/>
                  </a:cubicBezTo>
                  <a:cubicBezTo>
                    <a:pt x="796" y="1423"/>
                    <a:pt x="799" y="1414"/>
                    <a:pt x="800" y="1412"/>
                  </a:cubicBezTo>
                  <a:lnTo>
                    <a:pt x="800" y="1412"/>
                  </a:lnTo>
                  <a:cubicBezTo>
                    <a:pt x="826" y="1395"/>
                    <a:pt x="840" y="1334"/>
                    <a:pt x="881" y="1334"/>
                  </a:cubicBezTo>
                  <a:cubicBezTo>
                    <a:pt x="875" y="1328"/>
                    <a:pt x="866" y="1325"/>
                    <a:pt x="856" y="1325"/>
                  </a:cubicBezTo>
                  <a:cubicBezTo>
                    <a:pt x="845" y="1325"/>
                    <a:pt x="834" y="1328"/>
                    <a:pt x="822" y="1334"/>
                  </a:cubicBezTo>
                  <a:cubicBezTo>
                    <a:pt x="888" y="1294"/>
                    <a:pt x="880" y="1287"/>
                    <a:pt x="854" y="1287"/>
                  </a:cubicBezTo>
                  <a:cubicBezTo>
                    <a:pt x="842" y="1287"/>
                    <a:pt x="825" y="1289"/>
                    <a:pt x="810" y="1289"/>
                  </a:cubicBezTo>
                  <a:cubicBezTo>
                    <a:pt x="801" y="1289"/>
                    <a:pt x="792" y="1288"/>
                    <a:pt x="786" y="1286"/>
                  </a:cubicBezTo>
                  <a:cubicBezTo>
                    <a:pt x="755" y="1265"/>
                    <a:pt x="813" y="1210"/>
                    <a:pt x="753" y="1210"/>
                  </a:cubicBezTo>
                  <a:cubicBezTo>
                    <a:pt x="744" y="1210"/>
                    <a:pt x="731" y="1211"/>
                    <a:pt x="714" y="1215"/>
                  </a:cubicBezTo>
                  <a:cubicBezTo>
                    <a:pt x="750" y="1203"/>
                    <a:pt x="726" y="1131"/>
                    <a:pt x="726" y="1107"/>
                  </a:cubicBezTo>
                  <a:cubicBezTo>
                    <a:pt x="726" y="1107"/>
                    <a:pt x="655" y="1048"/>
                    <a:pt x="631" y="1048"/>
                  </a:cubicBezTo>
                  <a:cubicBezTo>
                    <a:pt x="655" y="1012"/>
                    <a:pt x="679" y="929"/>
                    <a:pt x="655" y="881"/>
                  </a:cubicBezTo>
                  <a:cubicBezTo>
                    <a:pt x="650" y="872"/>
                    <a:pt x="639" y="868"/>
                    <a:pt x="624" y="868"/>
                  </a:cubicBezTo>
                  <a:cubicBezTo>
                    <a:pt x="599" y="868"/>
                    <a:pt x="565" y="878"/>
                    <a:pt x="536" y="893"/>
                  </a:cubicBezTo>
                  <a:cubicBezTo>
                    <a:pt x="559" y="824"/>
                    <a:pt x="537" y="666"/>
                    <a:pt x="536" y="666"/>
                  </a:cubicBezTo>
                  <a:lnTo>
                    <a:pt x="536" y="666"/>
                  </a:lnTo>
                  <a:cubicBezTo>
                    <a:pt x="536" y="666"/>
                    <a:pt x="536" y="666"/>
                    <a:pt x="536" y="667"/>
                  </a:cubicBezTo>
                  <a:cubicBezTo>
                    <a:pt x="524" y="667"/>
                    <a:pt x="500" y="679"/>
                    <a:pt x="488" y="691"/>
                  </a:cubicBezTo>
                  <a:cubicBezTo>
                    <a:pt x="480" y="673"/>
                    <a:pt x="484" y="662"/>
                    <a:pt x="500" y="662"/>
                  </a:cubicBezTo>
                  <a:cubicBezTo>
                    <a:pt x="507" y="662"/>
                    <a:pt x="514" y="664"/>
                    <a:pt x="524" y="667"/>
                  </a:cubicBezTo>
                  <a:cubicBezTo>
                    <a:pt x="517" y="653"/>
                    <a:pt x="510" y="647"/>
                    <a:pt x="501" y="647"/>
                  </a:cubicBezTo>
                  <a:cubicBezTo>
                    <a:pt x="494" y="647"/>
                    <a:pt x="486" y="650"/>
                    <a:pt x="476" y="655"/>
                  </a:cubicBezTo>
                  <a:cubicBezTo>
                    <a:pt x="500" y="643"/>
                    <a:pt x="512" y="631"/>
                    <a:pt x="536" y="631"/>
                  </a:cubicBezTo>
                  <a:cubicBezTo>
                    <a:pt x="536" y="631"/>
                    <a:pt x="509" y="621"/>
                    <a:pt x="492" y="621"/>
                  </a:cubicBezTo>
                  <a:cubicBezTo>
                    <a:pt x="483" y="621"/>
                    <a:pt x="476" y="623"/>
                    <a:pt x="476" y="631"/>
                  </a:cubicBezTo>
                  <a:lnTo>
                    <a:pt x="476" y="631"/>
                  </a:lnTo>
                  <a:cubicBezTo>
                    <a:pt x="476" y="623"/>
                    <a:pt x="482" y="620"/>
                    <a:pt x="485" y="616"/>
                  </a:cubicBezTo>
                  <a:lnTo>
                    <a:pt x="485" y="616"/>
                  </a:lnTo>
                  <a:cubicBezTo>
                    <a:pt x="486" y="617"/>
                    <a:pt x="487" y="618"/>
                    <a:pt x="488" y="619"/>
                  </a:cubicBezTo>
                  <a:lnTo>
                    <a:pt x="488" y="607"/>
                  </a:lnTo>
                  <a:cubicBezTo>
                    <a:pt x="488" y="611"/>
                    <a:pt x="487" y="614"/>
                    <a:pt x="485" y="616"/>
                  </a:cubicBezTo>
                  <a:lnTo>
                    <a:pt x="485" y="616"/>
                  </a:lnTo>
                  <a:cubicBezTo>
                    <a:pt x="479" y="607"/>
                    <a:pt x="488" y="607"/>
                    <a:pt x="488" y="607"/>
                  </a:cubicBezTo>
                  <a:lnTo>
                    <a:pt x="488" y="607"/>
                  </a:lnTo>
                  <a:lnTo>
                    <a:pt x="488" y="607"/>
                  </a:lnTo>
                  <a:cubicBezTo>
                    <a:pt x="500" y="595"/>
                    <a:pt x="512" y="607"/>
                    <a:pt x="500" y="572"/>
                  </a:cubicBezTo>
                  <a:lnTo>
                    <a:pt x="500" y="572"/>
                  </a:lnTo>
                  <a:cubicBezTo>
                    <a:pt x="488" y="572"/>
                    <a:pt x="429" y="607"/>
                    <a:pt x="417" y="607"/>
                  </a:cubicBezTo>
                  <a:cubicBezTo>
                    <a:pt x="524" y="536"/>
                    <a:pt x="381" y="476"/>
                    <a:pt x="345" y="476"/>
                  </a:cubicBezTo>
                  <a:cubicBezTo>
                    <a:pt x="369" y="464"/>
                    <a:pt x="405" y="441"/>
                    <a:pt x="417" y="405"/>
                  </a:cubicBezTo>
                  <a:cubicBezTo>
                    <a:pt x="393" y="405"/>
                    <a:pt x="357" y="405"/>
                    <a:pt x="333" y="417"/>
                  </a:cubicBezTo>
                  <a:cubicBezTo>
                    <a:pt x="345" y="357"/>
                    <a:pt x="429" y="298"/>
                    <a:pt x="310" y="298"/>
                  </a:cubicBezTo>
                  <a:cubicBezTo>
                    <a:pt x="322" y="286"/>
                    <a:pt x="333" y="274"/>
                    <a:pt x="357" y="250"/>
                  </a:cubicBezTo>
                  <a:cubicBezTo>
                    <a:pt x="310" y="238"/>
                    <a:pt x="179" y="155"/>
                    <a:pt x="262" y="36"/>
                  </a:cubicBezTo>
                  <a:cubicBezTo>
                    <a:pt x="238" y="36"/>
                    <a:pt x="214" y="48"/>
                    <a:pt x="191" y="60"/>
                  </a:cubicBezTo>
                  <a:cubicBezTo>
                    <a:pt x="202" y="48"/>
                    <a:pt x="202" y="36"/>
                    <a:pt x="214" y="12"/>
                  </a:cubicBezTo>
                  <a:cubicBezTo>
                    <a:pt x="202" y="12"/>
                    <a:pt x="179" y="12"/>
                    <a:pt x="155" y="0"/>
                  </a:cubicBezTo>
                  <a:close/>
                  <a:moveTo>
                    <a:pt x="1296" y="2509"/>
                  </a:moveTo>
                  <a:lnTo>
                    <a:pt x="1296" y="2509"/>
                  </a:lnTo>
                  <a:cubicBezTo>
                    <a:pt x="1291" y="2509"/>
                    <a:pt x="1288" y="2511"/>
                    <a:pt x="1286" y="2512"/>
                  </a:cubicBezTo>
                  <a:cubicBezTo>
                    <a:pt x="1286" y="2514"/>
                    <a:pt x="1286" y="2514"/>
                    <a:pt x="1287" y="2514"/>
                  </a:cubicBezTo>
                  <a:cubicBezTo>
                    <a:pt x="1289" y="2514"/>
                    <a:pt x="1292" y="2512"/>
                    <a:pt x="1296" y="250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0" name="Google Shape;5379;p60">
              <a:extLst>
                <a:ext uri="{FF2B5EF4-FFF2-40B4-BE49-F238E27FC236}">
                  <a16:creationId xmlns:a16="http://schemas.microsoft.com/office/drawing/2014/main" id="{B5512ECE-9821-B949-0060-F9316418631A}"/>
                </a:ext>
              </a:extLst>
            </p:cNvPr>
            <p:cNvSpPr/>
            <p:nvPr/>
          </p:nvSpPr>
          <p:spPr>
            <a:xfrm>
              <a:off x="6229050" y="2326900"/>
              <a:ext cx="1200" cy="25"/>
            </a:xfrm>
            <a:custGeom>
              <a:avLst/>
              <a:gdLst/>
              <a:ahLst/>
              <a:cxnLst/>
              <a:rect l="l" t="t" r="r" b="b"/>
              <a:pathLst>
                <a:path w="48" h="1" extrusionOk="0">
                  <a:moveTo>
                    <a:pt x="48" y="1"/>
                  </a:moveTo>
                  <a:cubicBezTo>
                    <a:pt x="0" y="1"/>
                    <a:pt x="48" y="1"/>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1" name="Google Shape;5380;p60">
              <a:extLst>
                <a:ext uri="{FF2B5EF4-FFF2-40B4-BE49-F238E27FC236}">
                  <a16:creationId xmlns:a16="http://schemas.microsoft.com/office/drawing/2014/main" id="{A27869DE-53D5-11A4-EE70-6500819E9386}"/>
                </a:ext>
              </a:extLst>
            </p:cNvPr>
            <p:cNvSpPr/>
            <p:nvPr/>
          </p:nvSpPr>
          <p:spPr>
            <a:xfrm>
              <a:off x="6226175" y="2331275"/>
              <a:ext cx="575" cy="425"/>
            </a:xfrm>
            <a:custGeom>
              <a:avLst/>
              <a:gdLst/>
              <a:ahLst/>
              <a:cxnLst/>
              <a:rect l="l" t="t" r="r" b="b"/>
              <a:pathLst>
                <a:path w="23" h="17" extrusionOk="0">
                  <a:moveTo>
                    <a:pt x="21" y="0"/>
                  </a:moveTo>
                  <a:cubicBezTo>
                    <a:pt x="19" y="0"/>
                    <a:pt x="0" y="16"/>
                    <a:pt x="8" y="16"/>
                  </a:cubicBezTo>
                  <a:cubicBezTo>
                    <a:pt x="20" y="4"/>
                    <a:pt x="22" y="0"/>
                    <a:pt x="2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2" name="Google Shape;5381;p60">
              <a:extLst>
                <a:ext uri="{FF2B5EF4-FFF2-40B4-BE49-F238E27FC236}">
                  <a16:creationId xmlns:a16="http://schemas.microsoft.com/office/drawing/2014/main" id="{6597FAE0-6F4A-2162-54D9-D054B28AEAD1}"/>
                </a:ext>
              </a:extLst>
            </p:cNvPr>
            <p:cNvSpPr/>
            <p:nvPr/>
          </p:nvSpPr>
          <p:spPr>
            <a:xfrm>
              <a:off x="6227050" y="2328400"/>
              <a:ext cx="1550" cy="350"/>
            </a:xfrm>
            <a:custGeom>
              <a:avLst/>
              <a:gdLst/>
              <a:ahLst/>
              <a:cxnLst/>
              <a:rect l="l" t="t" r="r" b="b"/>
              <a:pathLst>
                <a:path w="62" h="14" extrusionOk="0">
                  <a:moveTo>
                    <a:pt x="21" y="0"/>
                  </a:moveTo>
                  <a:lnTo>
                    <a:pt x="21" y="0"/>
                  </a:lnTo>
                  <a:cubicBezTo>
                    <a:pt x="0" y="10"/>
                    <a:pt x="10" y="14"/>
                    <a:pt x="23" y="14"/>
                  </a:cubicBezTo>
                  <a:cubicBezTo>
                    <a:pt x="40" y="14"/>
                    <a:pt x="62" y="7"/>
                    <a:pt x="2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3" name="Google Shape;5382;p60">
              <a:extLst>
                <a:ext uri="{FF2B5EF4-FFF2-40B4-BE49-F238E27FC236}">
                  <a16:creationId xmlns:a16="http://schemas.microsoft.com/office/drawing/2014/main" id="{0993AAF7-2118-3E71-C0D0-C8867FD0B696}"/>
                </a:ext>
              </a:extLst>
            </p:cNvPr>
            <p:cNvSpPr/>
            <p:nvPr/>
          </p:nvSpPr>
          <p:spPr>
            <a:xfrm>
              <a:off x="6227550" y="2329000"/>
              <a:ext cx="325" cy="0"/>
            </a:xfrm>
            <a:custGeom>
              <a:avLst/>
              <a:gdLst/>
              <a:ahLst/>
              <a:cxnLst/>
              <a:rect l="l" t="t" r="r" b="b"/>
              <a:pathLst>
                <a:path w="13" extrusionOk="0">
                  <a:moveTo>
                    <a:pt x="1" y="0"/>
                  </a:moveTo>
                  <a:cubicBezTo>
                    <a:pt x="1" y="0"/>
                    <a:pt x="1" y="0"/>
                    <a:pt x="1" y="0"/>
                  </a:cubicBezTo>
                  <a:cubicBezTo>
                    <a:pt x="12"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4" name="Google Shape;5383;p60">
              <a:extLst>
                <a:ext uri="{FF2B5EF4-FFF2-40B4-BE49-F238E27FC236}">
                  <a16:creationId xmlns:a16="http://schemas.microsoft.com/office/drawing/2014/main" id="{68EE84CC-1B11-CC4B-DE4C-C61837FA5FD4}"/>
                </a:ext>
              </a:extLst>
            </p:cNvPr>
            <p:cNvSpPr/>
            <p:nvPr/>
          </p:nvSpPr>
          <p:spPr>
            <a:xfrm>
              <a:off x="6228075" y="2325300"/>
              <a:ext cx="1250" cy="450"/>
            </a:xfrm>
            <a:custGeom>
              <a:avLst/>
              <a:gdLst/>
              <a:ahLst/>
              <a:cxnLst/>
              <a:rect l="l" t="t" r="r" b="b"/>
              <a:pathLst>
                <a:path w="50" h="18" extrusionOk="0">
                  <a:moveTo>
                    <a:pt x="46" y="0"/>
                  </a:moveTo>
                  <a:cubicBezTo>
                    <a:pt x="36" y="0"/>
                    <a:pt x="1" y="8"/>
                    <a:pt x="14" y="16"/>
                  </a:cubicBezTo>
                  <a:lnTo>
                    <a:pt x="14" y="16"/>
                  </a:lnTo>
                  <a:cubicBezTo>
                    <a:pt x="18" y="13"/>
                    <a:pt x="49" y="5"/>
                    <a:pt x="39" y="5"/>
                  </a:cubicBezTo>
                  <a:cubicBezTo>
                    <a:pt x="50" y="2"/>
                    <a:pt x="50" y="0"/>
                    <a:pt x="46" y="0"/>
                  </a:cubicBezTo>
                  <a:close/>
                  <a:moveTo>
                    <a:pt x="14" y="16"/>
                  </a:moveTo>
                  <a:lnTo>
                    <a:pt x="14" y="16"/>
                  </a:lnTo>
                  <a:cubicBezTo>
                    <a:pt x="13" y="17"/>
                    <a:pt x="13" y="17"/>
                    <a:pt x="15" y="17"/>
                  </a:cubicBezTo>
                  <a:cubicBezTo>
                    <a:pt x="15" y="17"/>
                    <a:pt x="14" y="16"/>
                    <a:pt x="14" y="1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5" name="Google Shape;5384;p60">
              <a:extLst>
                <a:ext uri="{FF2B5EF4-FFF2-40B4-BE49-F238E27FC236}">
                  <a16:creationId xmlns:a16="http://schemas.microsoft.com/office/drawing/2014/main" id="{86B49551-5B7D-30AD-DD7E-EE38A10905A3}"/>
                </a:ext>
              </a:extLst>
            </p:cNvPr>
            <p:cNvSpPr/>
            <p:nvPr/>
          </p:nvSpPr>
          <p:spPr>
            <a:xfrm>
              <a:off x="6225475" y="2328975"/>
              <a:ext cx="750" cy="625"/>
            </a:xfrm>
            <a:custGeom>
              <a:avLst/>
              <a:gdLst/>
              <a:ahLst/>
              <a:cxnLst/>
              <a:rect l="l" t="t" r="r" b="b"/>
              <a:pathLst>
                <a:path w="30" h="25" extrusionOk="0">
                  <a:moveTo>
                    <a:pt x="30" y="1"/>
                  </a:moveTo>
                  <a:cubicBezTo>
                    <a:pt x="29" y="1"/>
                    <a:pt x="8" y="17"/>
                    <a:pt x="0" y="25"/>
                  </a:cubicBezTo>
                  <a:cubicBezTo>
                    <a:pt x="23" y="7"/>
                    <a:pt x="30" y="1"/>
                    <a:pt x="3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6" name="Google Shape;5385;p60">
              <a:extLst>
                <a:ext uri="{FF2B5EF4-FFF2-40B4-BE49-F238E27FC236}">
                  <a16:creationId xmlns:a16="http://schemas.microsoft.com/office/drawing/2014/main" id="{A5D6942B-2669-BE47-D17E-4EC1A642F541}"/>
                </a:ext>
              </a:extLst>
            </p:cNvPr>
            <p:cNvSpPr/>
            <p:nvPr/>
          </p:nvSpPr>
          <p:spPr>
            <a:xfrm>
              <a:off x="6225475" y="2327800"/>
              <a:ext cx="25" cy="925"/>
            </a:xfrm>
            <a:custGeom>
              <a:avLst/>
              <a:gdLst/>
              <a:ahLst/>
              <a:cxnLst/>
              <a:rect l="l" t="t" r="r" b="b"/>
              <a:pathLst>
                <a:path w="1" h="37" extrusionOk="0">
                  <a:moveTo>
                    <a:pt x="0" y="0"/>
                  </a:moveTo>
                  <a:cubicBezTo>
                    <a:pt x="0" y="36"/>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7" name="Google Shape;5386;p60">
              <a:extLst>
                <a:ext uri="{FF2B5EF4-FFF2-40B4-BE49-F238E27FC236}">
                  <a16:creationId xmlns:a16="http://schemas.microsoft.com/office/drawing/2014/main" id="{AA601F66-14CE-B594-47C4-624A8DEFD141}"/>
                </a:ext>
              </a:extLst>
            </p:cNvPr>
            <p:cNvSpPr/>
            <p:nvPr/>
          </p:nvSpPr>
          <p:spPr>
            <a:xfrm>
              <a:off x="6223500" y="2324225"/>
              <a:ext cx="200" cy="500"/>
            </a:xfrm>
            <a:custGeom>
              <a:avLst/>
              <a:gdLst/>
              <a:ahLst/>
              <a:cxnLst/>
              <a:rect l="l" t="t" r="r" b="b"/>
              <a:pathLst>
                <a:path w="8" h="20" extrusionOk="0">
                  <a:moveTo>
                    <a:pt x="8" y="1"/>
                  </a:moveTo>
                  <a:cubicBezTo>
                    <a:pt x="1" y="8"/>
                    <a:pt x="2" y="19"/>
                    <a:pt x="4" y="19"/>
                  </a:cubicBezTo>
                  <a:cubicBezTo>
                    <a:pt x="6" y="19"/>
                    <a:pt x="8" y="15"/>
                    <a:pt x="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8" name="Google Shape;5387;p60">
              <a:extLst>
                <a:ext uri="{FF2B5EF4-FFF2-40B4-BE49-F238E27FC236}">
                  <a16:creationId xmlns:a16="http://schemas.microsoft.com/office/drawing/2014/main" id="{26A57A3F-C3FD-4E05-BFA3-9C765BAB8C80}"/>
                </a:ext>
              </a:extLst>
            </p:cNvPr>
            <p:cNvSpPr/>
            <p:nvPr/>
          </p:nvSpPr>
          <p:spPr>
            <a:xfrm>
              <a:off x="6222150" y="2326050"/>
              <a:ext cx="575" cy="700"/>
            </a:xfrm>
            <a:custGeom>
              <a:avLst/>
              <a:gdLst/>
              <a:ahLst/>
              <a:cxnLst/>
              <a:rect l="l" t="t" r="r" b="b"/>
              <a:pathLst>
                <a:path w="23" h="28" extrusionOk="0">
                  <a:moveTo>
                    <a:pt x="21" y="1"/>
                  </a:moveTo>
                  <a:cubicBezTo>
                    <a:pt x="20" y="1"/>
                    <a:pt x="15" y="6"/>
                    <a:pt x="2" y="23"/>
                  </a:cubicBezTo>
                  <a:cubicBezTo>
                    <a:pt x="1" y="26"/>
                    <a:pt x="0" y="27"/>
                    <a:pt x="1" y="27"/>
                  </a:cubicBezTo>
                  <a:cubicBezTo>
                    <a:pt x="3" y="27"/>
                    <a:pt x="22" y="1"/>
                    <a:pt x="2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9" name="Google Shape;5388;p60">
              <a:extLst>
                <a:ext uri="{FF2B5EF4-FFF2-40B4-BE49-F238E27FC236}">
                  <a16:creationId xmlns:a16="http://schemas.microsoft.com/office/drawing/2014/main" id="{D42CE3EB-2FEB-7D26-97D0-F72ADC3BA1C7}"/>
                </a:ext>
              </a:extLst>
            </p:cNvPr>
            <p:cNvSpPr/>
            <p:nvPr/>
          </p:nvSpPr>
          <p:spPr>
            <a:xfrm>
              <a:off x="6220550" y="2325650"/>
              <a:ext cx="1075" cy="375"/>
            </a:xfrm>
            <a:custGeom>
              <a:avLst/>
              <a:gdLst/>
              <a:ahLst/>
              <a:cxnLst/>
              <a:rect l="l" t="t" r="r" b="b"/>
              <a:pathLst>
                <a:path w="43" h="15" extrusionOk="0">
                  <a:moveTo>
                    <a:pt x="16" y="0"/>
                  </a:moveTo>
                  <a:cubicBezTo>
                    <a:pt x="7" y="0"/>
                    <a:pt x="1" y="3"/>
                    <a:pt x="7" y="15"/>
                  </a:cubicBezTo>
                  <a:cubicBezTo>
                    <a:pt x="13" y="9"/>
                    <a:pt x="22" y="9"/>
                    <a:pt x="29" y="9"/>
                  </a:cubicBezTo>
                  <a:cubicBezTo>
                    <a:pt x="36" y="9"/>
                    <a:pt x="42" y="9"/>
                    <a:pt x="42" y="3"/>
                  </a:cubicBezTo>
                  <a:cubicBezTo>
                    <a:pt x="36" y="3"/>
                    <a:pt x="25"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0" name="Google Shape;5389;p60">
              <a:extLst>
                <a:ext uri="{FF2B5EF4-FFF2-40B4-BE49-F238E27FC236}">
                  <a16:creationId xmlns:a16="http://schemas.microsoft.com/office/drawing/2014/main" id="{2846420E-8A28-8731-43EA-0284FB93155B}"/>
                </a:ext>
              </a:extLst>
            </p:cNvPr>
            <p:cNvSpPr/>
            <p:nvPr/>
          </p:nvSpPr>
          <p:spPr>
            <a:xfrm>
              <a:off x="6220400" y="2319500"/>
              <a:ext cx="1550" cy="575"/>
            </a:xfrm>
            <a:custGeom>
              <a:avLst/>
              <a:gdLst/>
              <a:ahLst/>
              <a:cxnLst/>
              <a:rect l="l" t="t" r="r" b="b"/>
              <a:pathLst>
                <a:path w="62" h="23" extrusionOk="0">
                  <a:moveTo>
                    <a:pt x="59" y="0"/>
                  </a:moveTo>
                  <a:cubicBezTo>
                    <a:pt x="57" y="0"/>
                    <a:pt x="38" y="7"/>
                    <a:pt x="1" y="23"/>
                  </a:cubicBezTo>
                  <a:cubicBezTo>
                    <a:pt x="40" y="10"/>
                    <a:pt x="61" y="0"/>
                    <a:pt x="5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1" name="Google Shape;5390;p60">
              <a:extLst>
                <a:ext uri="{FF2B5EF4-FFF2-40B4-BE49-F238E27FC236}">
                  <a16:creationId xmlns:a16="http://schemas.microsoft.com/office/drawing/2014/main" id="{A0E420B2-D9AC-8DF0-336A-EF7F95EE7B98}"/>
                </a:ext>
              </a:extLst>
            </p:cNvPr>
            <p:cNvSpPr/>
            <p:nvPr/>
          </p:nvSpPr>
          <p:spPr>
            <a:xfrm>
              <a:off x="6215350" y="2317600"/>
              <a:ext cx="300" cy="400"/>
            </a:xfrm>
            <a:custGeom>
              <a:avLst/>
              <a:gdLst/>
              <a:ahLst/>
              <a:cxnLst/>
              <a:rect l="l" t="t" r="r" b="b"/>
              <a:pathLst>
                <a:path w="12" h="16" extrusionOk="0">
                  <a:moveTo>
                    <a:pt x="9" y="1"/>
                  </a:moveTo>
                  <a:cubicBezTo>
                    <a:pt x="9" y="1"/>
                    <a:pt x="6" y="4"/>
                    <a:pt x="0" y="4"/>
                  </a:cubicBezTo>
                  <a:cubicBezTo>
                    <a:pt x="3" y="4"/>
                    <a:pt x="6" y="4"/>
                    <a:pt x="7" y="4"/>
                  </a:cubicBezTo>
                  <a:lnTo>
                    <a:pt x="7" y="4"/>
                  </a:lnTo>
                  <a:cubicBezTo>
                    <a:pt x="9" y="1"/>
                    <a:pt x="9" y="1"/>
                    <a:pt x="9" y="1"/>
                  </a:cubicBezTo>
                  <a:close/>
                  <a:moveTo>
                    <a:pt x="7" y="4"/>
                  </a:moveTo>
                  <a:cubicBezTo>
                    <a:pt x="6" y="6"/>
                    <a:pt x="3" y="10"/>
                    <a:pt x="0" y="15"/>
                  </a:cubicBezTo>
                  <a:cubicBezTo>
                    <a:pt x="9" y="6"/>
                    <a:pt x="12" y="4"/>
                    <a:pt x="7" y="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2" name="Google Shape;5391;p60">
              <a:extLst>
                <a:ext uri="{FF2B5EF4-FFF2-40B4-BE49-F238E27FC236}">
                  <a16:creationId xmlns:a16="http://schemas.microsoft.com/office/drawing/2014/main" id="{4539BDFA-B2E5-E54C-C23D-F57C4D8BA91D}"/>
                </a:ext>
              </a:extLst>
            </p:cNvPr>
            <p:cNvSpPr/>
            <p:nvPr/>
          </p:nvSpPr>
          <p:spPr>
            <a:xfrm>
              <a:off x="6199575" y="2264400"/>
              <a:ext cx="925" cy="925"/>
            </a:xfrm>
            <a:custGeom>
              <a:avLst/>
              <a:gdLst/>
              <a:ahLst/>
              <a:cxnLst/>
              <a:rect l="l" t="t" r="r" b="b"/>
              <a:pathLst>
                <a:path w="37" h="37" extrusionOk="0">
                  <a:moveTo>
                    <a:pt x="36" y="0"/>
                  </a:moveTo>
                  <a:cubicBezTo>
                    <a:pt x="0" y="36"/>
                    <a:pt x="24" y="12"/>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3" name="Google Shape;5392;p60">
              <a:extLst>
                <a:ext uri="{FF2B5EF4-FFF2-40B4-BE49-F238E27FC236}">
                  <a16:creationId xmlns:a16="http://schemas.microsoft.com/office/drawing/2014/main" id="{3D465EE5-9AB6-9BAB-F0E3-A3A9AA1EE05E}"/>
                </a:ext>
              </a:extLst>
            </p:cNvPr>
            <p:cNvSpPr/>
            <p:nvPr/>
          </p:nvSpPr>
          <p:spPr>
            <a:xfrm>
              <a:off x="6198675" y="2264400"/>
              <a:ext cx="1225" cy="625"/>
            </a:xfrm>
            <a:custGeom>
              <a:avLst/>
              <a:gdLst/>
              <a:ahLst/>
              <a:cxnLst/>
              <a:rect l="l" t="t" r="r" b="b"/>
              <a:pathLst>
                <a:path w="49" h="25" extrusionOk="0">
                  <a:moveTo>
                    <a:pt x="48" y="0"/>
                  </a:moveTo>
                  <a:cubicBezTo>
                    <a:pt x="1" y="24"/>
                    <a:pt x="1" y="24"/>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4" name="Google Shape;5393;p60">
              <a:extLst>
                <a:ext uri="{FF2B5EF4-FFF2-40B4-BE49-F238E27FC236}">
                  <a16:creationId xmlns:a16="http://schemas.microsoft.com/office/drawing/2014/main" id="{925BBB42-62B5-DC33-9DAF-B7C1B77B160D}"/>
                </a:ext>
              </a:extLst>
            </p:cNvPr>
            <p:cNvSpPr/>
            <p:nvPr/>
          </p:nvSpPr>
          <p:spPr>
            <a:xfrm>
              <a:off x="6205525" y="2302500"/>
              <a:ext cx="1225" cy="1500"/>
            </a:xfrm>
            <a:custGeom>
              <a:avLst/>
              <a:gdLst/>
              <a:ahLst/>
              <a:cxnLst/>
              <a:rect l="l" t="t" r="r" b="b"/>
              <a:pathLst>
                <a:path w="49" h="60" extrusionOk="0">
                  <a:moveTo>
                    <a:pt x="48" y="0"/>
                  </a:moveTo>
                  <a:cubicBezTo>
                    <a:pt x="1" y="60"/>
                    <a:pt x="48" y="0"/>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5" name="Google Shape;5394;p60">
              <a:extLst>
                <a:ext uri="{FF2B5EF4-FFF2-40B4-BE49-F238E27FC236}">
                  <a16:creationId xmlns:a16="http://schemas.microsoft.com/office/drawing/2014/main" id="{0AEF4603-33A8-446B-270A-A106E2ECF764}"/>
                </a:ext>
              </a:extLst>
            </p:cNvPr>
            <p:cNvSpPr/>
            <p:nvPr/>
          </p:nvSpPr>
          <p:spPr>
            <a:xfrm>
              <a:off x="6205225" y="2298875"/>
              <a:ext cx="850" cy="375"/>
            </a:xfrm>
            <a:custGeom>
              <a:avLst/>
              <a:gdLst/>
              <a:ahLst/>
              <a:cxnLst/>
              <a:rect l="l" t="t" r="r" b="b"/>
              <a:pathLst>
                <a:path w="34" h="15" extrusionOk="0">
                  <a:moveTo>
                    <a:pt x="32" y="1"/>
                  </a:moveTo>
                  <a:cubicBezTo>
                    <a:pt x="30" y="1"/>
                    <a:pt x="21" y="4"/>
                    <a:pt x="1" y="14"/>
                  </a:cubicBezTo>
                  <a:cubicBezTo>
                    <a:pt x="21" y="8"/>
                    <a:pt x="34" y="1"/>
                    <a:pt x="3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6" name="Google Shape;5395;p60">
              <a:extLst>
                <a:ext uri="{FF2B5EF4-FFF2-40B4-BE49-F238E27FC236}">
                  <a16:creationId xmlns:a16="http://schemas.microsoft.com/office/drawing/2014/main" id="{264E07D3-9DCC-A799-B2E7-BE9F74245195}"/>
                </a:ext>
              </a:extLst>
            </p:cNvPr>
            <p:cNvSpPr/>
            <p:nvPr/>
          </p:nvSpPr>
          <p:spPr>
            <a:xfrm>
              <a:off x="6202850" y="2296625"/>
              <a:ext cx="700" cy="550"/>
            </a:xfrm>
            <a:custGeom>
              <a:avLst/>
              <a:gdLst/>
              <a:ahLst/>
              <a:cxnLst/>
              <a:rect l="l" t="t" r="r" b="b"/>
              <a:pathLst>
                <a:path w="28" h="22" extrusionOk="0">
                  <a:moveTo>
                    <a:pt x="21" y="1"/>
                  </a:moveTo>
                  <a:cubicBezTo>
                    <a:pt x="18" y="1"/>
                    <a:pt x="12" y="3"/>
                    <a:pt x="0" y="9"/>
                  </a:cubicBezTo>
                  <a:cubicBezTo>
                    <a:pt x="0" y="20"/>
                    <a:pt x="10" y="21"/>
                    <a:pt x="12" y="21"/>
                  </a:cubicBezTo>
                  <a:lnTo>
                    <a:pt x="12" y="21"/>
                  </a:lnTo>
                  <a:cubicBezTo>
                    <a:pt x="4" y="20"/>
                    <a:pt x="28" y="1"/>
                    <a:pt x="21" y="1"/>
                  </a:cubicBezTo>
                  <a:close/>
                  <a:moveTo>
                    <a:pt x="12" y="21"/>
                  </a:moveTo>
                  <a:cubicBezTo>
                    <a:pt x="12" y="21"/>
                    <a:pt x="12" y="21"/>
                    <a:pt x="12" y="21"/>
                  </a:cubicBezTo>
                  <a:cubicBezTo>
                    <a:pt x="12" y="21"/>
                    <a:pt x="12" y="21"/>
                    <a:pt x="12" y="2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7" name="Google Shape;5396;p60">
              <a:extLst>
                <a:ext uri="{FF2B5EF4-FFF2-40B4-BE49-F238E27FC236}">
                  <a16:creationId xmlns:a16="http://schemas.microsoft.com/office/drawing/2014/main" id="{1125F8A7-43C4-10DD-6792-3B5BD1824E57}"/>
                </a:ext>
              </a:extLst>
            </p:cNvPr>
            <p:cNvSpPr/>
            <p:nvPr/>
          </p:nvSpPr>
          <p:spPr>
            <a:xfrm>
              <a:off x="6446925" y="2570375"/>
              <a:ext cx="325" cy="925"/>
            </a:xfrm>
            <a:custGeom>
              <a:avLst/>
              <a:gdLst/>
              <a:ahLst/>
              <a:cxnLst/>
              <a:rect l="l" t="t" r="r" b="b"/>
              <a:pathLst>
                <a:path w="13" h="37" extrusionOk="0">
                  <a:moveTo>
                    <a:pt x="0" y="37"/>
                  </a:moveTo>
                  <a:cubicBezTo>
                    <a:pt x="0" y="37"/>
                    <a:pt x="12" y="1"/>
                    <a:pt x="12" y="13"/>
                  </a:cubicBezTo>
                  <a:cubicBezTo>
                    <a:pt x="12" y="1"/>
                    <a:pt x="0" y="37"/>
                    <a:pt x="0"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8" name="Google Shape;5397;p60">
              <a:extLst>
                <a:ext uri="{FF2B5EF4-FFF2-40B4-BE49-F238E27FC236}">
                  <a16:creationId xmlns:a16="http://schemas.microsoft.com/office/drawing/2014/main" id="{58A3B192-5087-33C2-3365-84937F029196}"/>
                </a:ext>
              </a:extLst>
            </p:cNvPr>
            <p:cNvSpPr/>
            <p:nvPr/>
          </p:nvSpPr>
          <p:spPr>
            <a:xfrm>
              <a:off x="6449000" y="2569200"/>
              <a:ext cx="325" cy="625"/>
            </a:xfrm>
            <a:custGeom>
              <a:avLst/>
              <a:gdLst/>
              <a:ahLst/>
              <a:cxnLst/>
              <a:rect l="l" t="t" r="r" b="b"/>
              <a:pathLst>
                <a:path w="13" h="25" extrusionOk="0">
                  <a:moveTo>
                    <a:pt x="13" y="0"/>
                  </a:moveTo>
                  <a:cubicBezTo>
                    <a:pt x="13" y="0"/>
                    <a:pt x="1" y="12"/>
                    <a:pt x="1" y="24"/>
                  </a:cubicBezTo>
                  <a:cubicBezTo>
                    <a:pt x="13" y="1"/>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9" name="Google Shape;5398;p60">
              <a:extLst>
                <a:ext uri="{FF2B5EF4-FFF2-40B4-BE49-F238E27FC236}">
                  <a16:creationId xmlns:a16="http://schemas.microsoft.com/office/drawing/2014/main" id="{34ABCADD-D741-1F46-837E-D3BEF01D0073}"/>
                </a:ext>
              </a:extLst>
            </p:cNvPr>
            <p:cNvSpPr/>
            <p:nvPr/>
          </p:nvSpPr>
          <p:spPr>
            <a:xfrm>
              <a:off x="6449300" y="2568975"/>
              <a:ext cx="175" cy="250"/>
            </a:xfrm>
            <a:custGeom>
              <a:avLst/>
              <a:gdLst/>
              <a:ahLst/>
              <a:cxnLst/>
              <a:rect l="l" t="t" r="r" b="b"/>
              <a:pathLst>
                <a:path w="7" h="10" extrusionOk="0">
                  <a:moveTo>
                    <a:pt x="5" y="0"/>
                  </a:moveTo>
                  <a:cubicBezTo>
                    <a:pt x="4" y="0"/>
                    <a:pt x="1" y="3"/>
                    <a:pt x="1" y="9"/>
                  </a:cubicBezTo>
                  <a:cubicBezTo>
                    <a:pt x="7" y="3"/>
                    <a:pt x="7"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0" name="Google Shape;5399;p60">
              <a:extLst>
                <a:ext uri="{FF2B5EF4-FFF2-40B4-BE49-F238E27FC236}">
                  <a16:creationId xmlns:a16="http://schemas.microsoft.com/office/drawing/2014/main" id="{FA40DC2D-1D65-6B96-DCCC-276BBECD6DDD}"/>
                </a:ext>
              </a:extLst>
            </p:cNvPr>
            <p:cNvSpPr/>
            <p:nvPr/>
          </p:nvSpPr>
          <p:spPr>
            <a:xfrm>
              <a:off x="6450500" y="2569200"/>
              <a:ext cx="150" cy="625"/>
            </a:xfrm>
            <a:custGeom>
              <a:avLst/>
              <a:gdLst/>
              <a:ahLst/>
              <a:cxnLst/>
              <a:rect l="l" t="t" r="r" b="b"/>
              <a:pathLst>
                <a:path w="6" h="25" extrusionOk="0">
                  <a:moveTo>
                    <a:pt x="6" y="0"/>
                  </a:moveTo>
                  <a:cubicBezTo>
                    <a:pt x="5" y="0"/>
                    <a:pt x="0" y="17"/>
                    <a:pt x="0" y="24"/>
                  </a:cubicBezTo>
                  <a:cubicBezTo>
                    <a:pt x="5" y="6"/>
                    <a:pt x="6"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1" name="Google Shape;5400;p60">
              <a:extLst>
                <a:ext uri="{FF2B5EF4-FFF2-40B4-BE49-F238E27FC236}">
                  <a16:creationId xmlns:a16="http://schemas.microsoft.com/office/drawing/2014/main" id="{410F767C-EA3E-00A2-E147-2EF9768A153A}"/>
                </a:ext>
              </a:extLst>
            </p:cNvPr>
            <p:cNvSpPr/>
            <p:nvPr/>
          </p:nvSpPr>
          <p:spPr>
            <a:xfrm>
              <a:off x="6450200" y="2568600"/>
              <a:ext cx="325" cy="1225"/>
            </a:xfrm>
            <a:custGeom>
              <a:avLst/>
              <a:gdLst/>
              <a:ahLst/>
              <a:cxnLst/>
              <a:rect l="l" t="t" r="r" b="b"/>
              <a:pathLst>
                <a:path w="13" h="49" extrusionOk="0">
                  <a:moveTo>
                    <a:pt x="12" y="48"/>
                  </a:moveTo>
                  <a:cubicBezTo>
                    <a:pt x="12" y="48"/>
                    <a:pt x="0" y="1"/>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2" name="Google Shape;5401;p60">
              <a:extLst>
                <a:ext uri="{FF2B5EF4-FFF2-40B4-BE49-F238E27FC236}">
                  <a16:creationId xmlns:a16="http://schemas.microsoft.com/office/drawing/2014/main" id="{41224AD2-9D19-DE1C-D659-6CE48823ED14}"/>
                </a:ext>
              </a:extLst>
            </p:cNvPr>
            <p:cNvSpPr/>
            <p:nvPr/>
          </p:nvSpPr>
          <p:spPr>
            <a:xfrm>
              <a:off x="6450300" y="2572475"/>
              <a:ext cx="225" cy="275"/>
            </a:xfrm>
            <a:custGeom>
              <a:avLst/>
              <a:gdLst/>
              <a:ahLst/>
              <a:cxnLst/>
              <a:rect l="l" t="t" r="r" b="b"/>
              <a:pathLst>
                <a:path w="9" h="11" extrusionOk="0">
                  <a:moveTo>
                    <a:pt x="8" y="0"/>
                  </a:moveTo>
                  <a:cubicBezTo>
                    <a:pt x="0" y="0"/>
                    <a:pt x="3" y="11"/>
                    <a:pt x="6" y="11"/>
                  </a:cubicBezTo>
                  <a:cubicBezTo>
                    <a:pt x="7" y="11"/>
                    <a:pt x="8" y="8"/>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3" name="Google Shape;5402;p60">
              <a:extLst>
                <a:ext uri="{FF2B5EF4-FFF2-40B4-BE49-F238E27FC236}">
                  <a16:creationId xmlns:a16="http://schemas.microsoft.com/office/drawing/2014/main" id="{7C753880-6636-71A2-12B6-B3D0676E2669}"/>
                </a:ext>
              </a:extLst>
            </p:cNvPr>
            <p:cNvSpPr/>
            <p:nvPr/>
          </p:nvSpPr>
          <p:spPr>
            <a:xfrm>
              <a:off x="6450800" y="2572925"/>
              <a:ext cx="525" cy="750"/>
            </a:xfrm>
            <a:custGeom>
              <a:avLst/>
              <a:gdLst/>
              <a:ahLst/>
              <a:cxnLst/>
              <a:rect l="l" t="t" r="r" b="b"/>
              <a:pathLst>
                <a:path w="21" h="30" extrusionOk="0">
                  <a:moveTo>
                    <a:pt x="19" y="1"/>
                  </a:moveTo>
                  <a:lnTo>
                    <a:pt x="19" y="1"/>
                  </a:lnTo>
                  <a:cubicBezTo>
                    <a:pt x="18" y="1"/>
                    <a:pt x="13" y="8"/>
                    <a:pt x="0" y="30"/>
                  </a:cubicBezTo>
                  <a:cubicBezTo>
                    <a:pt x="8" y="22"/>
                    <a:pt x="20" y="1"/>
                    <a:pt x="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4" name="Google Shape;5403;p60">
              <a:extLst>
                <a:ext uri="{FF2B5EF4-FFF2-40B4-BE49-F238E27FC236}">
                  <a16:creationId xmlns:a16="http://schemas.microsoft.com/office/drawing/2014/main" id="{1F018B7A-5F14-E0F8-E71E-2A27D81B5158}"/>
                </a:ext>
              </a:extLst>
            </p:cNvPr>
            <p:cNvSpPr/>
            <p:nvPr/>
          </p:nvSpPr>
          <p:spPr>
            <a:xfrm>
              <a:off x="6451400" y="2571575"/>
              <a:ext cx="300" cy="325"/>
            </a:xfrm>
            <a:custGeom>
              <a:avLst/>
              <a:gdLst/>
              <a:ahLst/>
              <a:cxnLst/>
              <a:rect l="l" t="t" r="r" b="b"/>
              <a:pathLst>
                <a:path w="12" h="13" extrusionOk="0">
                  <a:moveTo>
                    <a:pt x="12" y="1"/>
                  </a:moveTo>
                  <a:lnTo>
                    <a:pt x="0" y="12"/>
                  </a:lnTo>
                  <a:cubicBezTo>
                    <a:pt x="0" y="12"/>
                    <a:pt x="0" y="12"/>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5" name="Google Shape;5404;p60">
              <a:extLst>
                <a:ext uri="{FF2B5EF4-FFF2-40B4-BE49-F238E27FC236}">
                  <a16:creationId xmlns:a16="http://schemas.microsoft.com/office/drawing/2014/main" id="{41F62219-9BBD-8158-1641-4BAF3A10510E}"/>
                </a:ext>
              </a:extLst>
            </p:cNvPr>
            <p:cNvSpPr/>
            <p:nvPr/>
          </p:nvSpPr>
          <p:spPr>
            <a:xfrm>
              <a:off x="6451325" y="2571525"/>
              <a:ext cx="350" cy="725"/>
            </a:xfrm>
            <a:custGeom>
              <a:avLst/>
              <a:gdLst/>
              <a:ahLst/>
              <a:cxnLst/>
              <a:rect l="l" t="t" r="r" b="b"/>
              <a:pathLst>
                <a:path w="14" h="28" extrusionOk="0">
                  <a:moveTo>
                    <a:pt x="11" y="1"/>
                  </a:moveTo>
                  <a:lnTo>
                    <a:pt x="11" y="1"/>
                  </a:lnTo>
                  <a:cubicBezTo>
                    <a:pt x="10" y="1"/>
                    <a:pt x="8" y="4"/>
                    <a:pt x="3" y="14"/>
                  </a:cubicBezTo>
                  <a:cubicBezTo>
                    <a:pt x="1" y="25"/>
                    <a:pt x="0" y="28"/>
                    <a:pt x="1" y="28"/>
                  </a:cubicBezTo>
                  <a:cubicBezTo>
                    <a:pt x="3" y="28"/>
                    <a:pt x="13"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6" name="Google Shape;5405;p60">
              <a:extLst>
                <a:ext uri="{FF2B5EF4-FFF2-40B4-BE49-F238E27FC236}">
                  <a16:creationId xmlns:a16="http://schemas.microsoft.com/office/drawing/2014/main" id="{2669E267-BED8-8D8B-A933-D1547C3DE766}"/>
                </a:ext>
              </a:extLst>
            </p:cNvPr>
            <p:cNvSpPr/>
            <p:nvPr/>
          </p:nvSpPr>
          <p:spPr>
            <a:xfrm>
              <a:off x="6451400" y="2571525"/>
              <a:ext cx="150" cy="375"/>
            </a:xfrm>
            <a:custGeom>
              <a:avLst/>
              <a:gdLst/>
              <a:ahLst/>
              <a:cxnLst/>
              <a:rect l="l" t="t" r="r" b="b"/>
              <a:pathLst>
                <a:path w="6" h="15" extrusionOk="0">
                  <a:moveTo>
                    <a:pt x="5" y="1"/>
                  </a:moveTo>
                  <a:cubicBezTo>
                    <a:pt x="4" y="1"/>
                    <a:pt x="0" y="8"/>
                    <a:pt x="0" y="14"/>
                  </a:cubicBezTo>
                  <a:cubicBezTo>
                    <a:pt x="5" y="4"/>
                    <a:pt x="6"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7" name="Google Shape;5406;p60">
              <a:extLst>
                <a:ext uri="{FF2B5EF4-FFF2-40B4-BE49-F238E27FC236}">
                  <a16:creationId xmlns:a16="http://schemas.microsoft.com/office/drawing/2014/main" id="{57B0283A-76DC-B27F-3E79-31A62B9D3E08}"/>
                </a:ext>
              </a:extLst>
            </p:cNvPr>
            <p:cNvSpPr/>
            <p:nvPr/>
          </p:nvSpPr>
          <p:spPr>
            <a:xfrm>
              <a:off x="6450800" y="2570975"/>
              <a:ext cx="625" cy="925"/>
            </a:xfrm>
            <a:custGeom>
              <a:avLst/>
              <a:gdLst/>
              <a:ahLst/>
              <a:cxnLst/>
              <a:rect l="l" t="t" r="r" b="b"/>
              <a:pathLst>
                <a:path w="25" h="37" extrusionOk="0">
                  <a:moveTo>
                    <a:pt x="24" y="1"/>
                  </a:moveTo>
                  <a:cubicBezTo>
                    <a:pt x="0" y="1"/>
                    <a:pt x="0" y="36"/>
                    <a:pt x="12" y="36"/>
                  </a:cubicBezTo>
                  <a:cubicBezTo>
                    <a:pt x="12" y="25"/>
                    <a:pt x="12" y="13"/>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8" name="Google Shape;5407;p60">
              <a:extLst>
                <a:ext uri="{FF2B5EF4-FFF2-40B4-BE49-F238E27FC236}">
                  <a16:creationId xmlns:a16="http://schemas.microsoft.com/office/drawing/2014/main" id="{F45C26EF-F027-FB9A-D19D-234AC78D219B}"/>
                </a:ext>
              </a:extLst>
            </p:cNvPr>
            <p:cNvSpPr/>
            <p:nvPr/>
          </p:nvSpPr>
          <p:spPr>
            <a:xfrm>
              <a:off x="6450500" y="2567700"/>
              <a:ext cx="625" cy="925"/>
            </a:xfrm>
            <a:custGeom>
              <a:avLst/>
              <a:gdLst/>
              <a:ahLst/>
              <a:cxnLst/>
              <a:rect l="l" t="t" r="r" b="b"/>
              <a:pathLst>
                <a:path w="25" h="37" extrusionOk="0">
                  <a:moveTo>
                    <a:pt x="24" y="37"/>
                  </a:moveTo>
                  <a:cubicBezTo>
                    <a:pt x="0" y="1"/>
                    <a:pt x="24" y="37"/>
                    <a:pt x="24"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9" name="Google Shape;5408;p60">
              <a:extLst>
                <a:ext uri="{FF2B5EF4-FFF2-40B4-BE49-F238E27FC236}">
                  <a16:creationId xmlns:a16="http://schemas.microsoft.com/office/drawing/2014/main" id="{5FEAAF4E-A735-9179-8208-80A225FCB48D}"/>
                </a:ext>
              </a:extLst>
            </p:cNvPr>
            <p:cNvSpPr/>
            <p:nvPr/>
          </p:nvSpPr>
          <p:spPr>
            <a:xfrm>
              <a:off x="6452275" y="2572575"/>
              <a:ext cx="400" cy="1100"/>
            </a:xfrm>
            <a:custGeom>
              <a:avLst/>
              <a:gdLst/>
              <a:ahLst/>
              <a:cxnLst/>
              <a:rect l="l" t="t" r="r" b="b"/>
              <a:pathLst>
                <a:path w="16" h="44" extrusionOk="0">
                  <a:moveTo>
                    <a:pt x="14" y="1"/>
                  </a:moveTo>
                  <a:lnTo>
                    <a:pt x="14" y="1"/>
                  </a:lnTo>
                  <a:cubicBezTo>
                    <a:pt x="14" y="1"/>
                    <a:pt x="10" y="12"/>
                    <a:pt x="1" y="44"/>
                  </a:cubicBezTo>
                  <a:cubicBezTo>
                    <a:pt x="8" y="29"/>
                    <a:pt x="15"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0" name="Google Shape;5409;p60">
              <a:extLst>
                <a:ext uri="{FF2B5EF4-FFF2-40B4-BE49-F238E27FC236}">
                  <a16:creationId xmlns:a16="http://schemas.microsoft.com/office/drawing/2014/main" id="{514170E1-4FDB-E7E8-3C8B-38A9A55D6DC0}"/>
                </a:ext>
              </a:extLst>
            </p:cNvPr>
            <p:cNvSpPr/>
            <p:nvPr/>
          </p:nvSpPr>
          <p:spPr>
            <a:xfrm>
              <a:off x="6452575" y="2572050"/>
              <a:ext cx="325" cy="450"/>
            </a:xfrm>
            <a:custGeom>
              <a:avLst/>
              <a:gdLst/>
              <a:ahLst/>
              <a:cxnLst/>
              <a:rect l="l" t="t" r="r" b="b"/>
              <a:pathLst>
                <a:path w="13" h="18" extrusionOk="0">
                  <a:moveTo>
                    <a:pt x="5" y="0"/>
                  </a:moveTo>
                  <a:cubicBezTo>
                    <a:pt x="1" y="0"/>
                    <a:pt x="1" y="9"/>
                    <a:pt x="1" y="17"/>
                  </a:cubicBezTo>
                  <a:lnTo>
                    <a:pt x="13" y="5"/>
                  </a:lnTo>
                  <a:cubicBezTo>
                    <a:pt x="9" y="2"/>
                    <a:pt x="7"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1" name="Google Shape;5410;p60">
              <a:extLst>
                <a:ext uri="{FF2B5EF4-FFF2-40B4-BE49-F238E27FC236}">
                  <a16:creationId xmlns:a16="http://schemas.microsoft.com/office/drawing/2014/main" id="{39B95CBB-BBB7-3C5E-57FD-2738F583CD4E}"/>
                </a:ext>
              </a:extLst>
            </p:cNvPr>
            <p:cNvSpPr/>
            <p:nvPr/>
          </p:nvSpPr>
          <p:spPr>
            <a:xfrm>
              <a:off x="6451400" y="2570100"/>
              <a:ext cx="900" cy="1200"/>
            </a:xfrm>
            <a:custGeom>
              <a:avLst/>
              <a:gdLst/>
              <a:ahLst/>
              <a:cxnLst/>
              <a:rect l="l" t="t" r="r" b="b"/>
              <a:pathLst>
                <a:path w="36" h="48" extrusionOk="0">
                  <a:moveTo>
                    <a:pt x="0" y="48"/>
                  </a:moveTo>
                  <a:cubicBezTo>
                    <a:pt x="36" y="0"/>
                    <a:pt x="36" y="0"/>
                    <a:pt x="0"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2" name="Google Shape;5411;p60">
              <a:extLst>
                <a:ext uri="{FF2B5EF4-FFF2-40B4-BE49-F238E27FC236}">
                  <a16:creationId xmlns:a16="http://schemas.microsoft.com/office/drawing/2014/main" id="{6C5D2208-72B4-2A1A-A3C6-76485C45B72A}"/>
                </a:ext>
              </a:extLst>
            </p:cNvPr>
            <p:cNvSpPr/>
            <p:nvPr/>
          </p:nvSpPr>
          <p:spPr>
            <a:xfrm>
              <a:off x="6452875" y="2573400"/>
              <a:ext cx="450" cy="875"/>
            </a:xfrm>
            <a:custGeom>
              <a:avLst/>
              <a:gdLst/>
              <a:ahLst/>
              <a:cxnLst/>
              <a:rect l="l" t="t" r="r" b="b"/>
              <a:pathLst>
                <a:path w="18" h="35" extrusionOk="0">
                  <a:moveTo>
                    <a:pt x="16" y="0"/>
                  </a:moveTo>
                  <a:cubicBezTo>
                    <a:pt x="15" y="0"/>
                    <a:pt x="1" y="27"/>
                    <a:pt x="1" y="35"/>
                  </a:cubicBezTo>
                  <a:cubicBezTo>
                    <a:pt x="14" y="9"/>
                    <a:pt x="17"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3" name="Google Shape;5412;p60">
              <a:extLst>
                <a:ext uri="{FF2B5EF4-FFF2-40B4-BE49-F238E27FC236}">
                  <a16:creationId xmlns:a16="http://schemas.microsoft.com/office/drawing/2014/main" id="{1019FDFA-E97F-B541-1222-68E6E13406CD}"/>
                </a:ext>
              </a:extLst>
            </p:cNvPr>
            <p:cNvSpPr/>
            <p:nvPr/>
          </p:nvSpPr>
          <p:spPr>
            <a:xfrm>
              <a:off x="6453325" y="2573950"/>
              <a:ext cx="475" cy="1075"/>
            </a:xfrm>
            <a:custGeom>
              <a:avLst/>
              <a:gdLst/>
              <a:ahLst/>
              <a:cxnLst/>
              <a:rect l="l" t="t" r="r" b="b"/>
              <a:pathLst>
                <a:path w="19" h="43" extrusionOk="0">
                  <a:moveTo>
                    <a:pt x="18" y="1"/>
                  </a:moveTo>
                  <a:cubicBezTo>
                    <a:pt x="3" y="31"/>
                    <a:pt x="1" y="42"/>
                    <a:pt x="3" y="42"/>
                  </a:cubicBezTo>
                  <a:cubicBezTo>
                    <a:pt x="6" y="42"/>
                    <a:pt x="18" y="21"/>
                    <a:pt x="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4" name="Google Shape;5413;p60">
              <a:extLst>
                <a:ext uri="{FF2B5EF4-FFF2-40B4-BE49-F238E27FC236}">
                  <a16:creationId xmlns:a16="http://schemas.microsoft.com/office/drawing/2014/main" id="{72EE243C-EC34-EBEF-6BA2-C9BE924D0B66}"/>
                </a:ext>
              </a:extLst>
            </p:cNvPr>
            <p:cNvSpPr/>
            <p:nvPr/>
          </p:nvSpPr>
          <p:spPr>
            <a:xfrm>
              <a:off x="6453175" y="2570975"/>
              <a:ext cx="325" cy="2125"/>
            </a:xfrm>
            <a:custGeom>
              <a:avLst/>
              <a:gdLst/>
              <a:ahLst/>
              <a:cxnLst/>
              <a:rect l="l" t="t" r="r" b="b"/>
              <a:pathLst>
                <a:path w="13" h="85" extrusionOk="0">
                  <a:moveTo>
                    <a:pt x="1" y="84"/>
                  </a:moveTo>
                  <a:cubicBezTo>
                    <a:pt x="12" y="1"/>
                    <a:pt x="1" y="84"/>
                    <a:pt x="1" y="8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5" name="Google Shape;5414;p60">
              <a:extLst>
                <a:ext uri="{FF2B5EF4-FFF2-40B4-BE49-F238E27FC236}">
                  <a16:creationId xmlns:a16="http://schemas.microsoft.com/office/drawing/2014/main" id="{9A6E56CE-E706-4635-4ABB-130E6AB5EC2D}"/>
                </a:ext>
              </a:extLst>
            </p:cNvPr>
            <p:cNvSpPr/>
            <p:nvPr/>
          </p:nvSpPr>
          <p:spPr>
            <a:xfrm>
              <a:off x="6452575" y="2569800"/>
              <a:ext cx="625" cy="1500"/>
            </a:xfrm>
            <a:custGeom>
              <a:avLst/>
              <a:gdLst/>
              <a:ahLst/>
              <a:cxnLst/>
              <a:rect l="l" t="t" r="r" b="b"/>
              <a:pathLst>
                <a:path w="25" h="60" extrusionOk="0">
                  <a:moveTo>
                    <a:pt x="25" y="0"/>
                  </a:moveTo>
                  <a:cubicBezTo>
                    <a:pt x="17" y="8"/>
                    <a:pt x="14" y="20"/>
                    <a:pt x="10" y="33"/>
                  </a:cubicBezTo>
                  <a:lnTo>
                    <a:pt x="10" y="33"/>
                  </a:lnTo>
                  <a:cubicBezTo>
                    <a:pt x="17" y="23"/>
                    <a:pt x="25" y="14"/>
                    <a:pt x="25" y="0"/>
                  </a:cubicBezTo>
                  <a:close/>
                  <a:moveTo>
                    <a:pt x="10" y="33"/>
                  </a:moveTo>
                  <a:cubicBezTo>
                    <a:pt x="5" y="41"/>
                    <a:pt x="1" y="49"/>
                    <a:pt x="1" y="60"/>
                  </a:cubicBezTo>
                  <a:cubicBezTo>
                    <a:pt x="5" y="51"/>
                    <a:pt x="8" y="42"/>
                    <a:pt x="10" y="3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6" name="Google Shape;5415;p60">
              <a:extLst>
                <a:ext uri="{FF2B5EF4-FFF2-40B4-BE49-F238E27FC236}">
                  <a16:creationId xmlns:a16="http://schemas.microsoft.com/office/drawing/2014/main" id="{5922EB66-4C3F-AA58-7B38-47F7F9E9479B}"/>
                </a:ext>
              </a:extLst>
            </p:cNvPr>
            <p:cNvSpPr/>
            <p:nvPr/>
          </p:nvSpPr>
          <p:spPr>
            <a:xfrm>
              <a:off x="6452675" y="2571275"/>
              <a:ext cx="725" cy="300"/>
            </a:xfrm>
            <a:custGeom>
              <a:avLst/>
              <a:gdLst/>
              <a:ahLst/>
              <a:cxnLst/>
              <a:rect l="l" t="t" r="r" b="b"/>
              <a:pathLst>
                <a:path w="28" h="12" extrusionOk="0">
                  <a:moveTo>
                    <a:pt x="21" y="1"/>
                  </a:moveTo>
                  <a:lnTo>
                    <a:pt x="21" y="1"/>
                  </a:lnTo>
                  <a:cubicBezTo>
                    <a:pt x="5" y="9"/>
                    <a:pt x="1" y="11"/>
                    <a:pt x="2" y="11"/>
                  </a:cubicBezTo>
                  <a:cubicBezTo>
                    <a:pt x="5" y="11"/>
                    <a:pt x="28" y="1"/>
                    <a:pt x="2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7" name="Google Shape;5416;p60">
              <a:extLst>
                <a:ext uri="{FF2B5EF4-FFF2-40B4-BE49-F238E27FC236}">
                  <a16:creationId xmlns:a16="http://schemas.microsoft.com/office/drawing/2014/main" id="{0641C3F0-3798-857A-D3A4-922221E472AD}"/>
                </a:ext>
              </a:extLst>
            </p:cNvPr>
            <p:cNvSpPr/>
            <p:nvPr/>
          </p:nvSpPr>
          <p:spPr>
            <a:xfrm>
              <a:off x="6454075" y="2571575"/>
              <a:ext cx="900" cy="1225"/>
            </a:xfrm>
            <a:custGeom>
              <a:avLst/>
              <a:gdLst/>
              <a:ahLst/>
              <a:cxnLst/>
              <a:rect l="l" t="t" r="r" b="b"/>
              <a:pathLst>
                <a:path w="36" h="49" extrusionOk="0">
                  <a:moveTo>
                    <a:pt x="0" y="48"/>
                  </a:moveTo>
                  <a:cubicBezTo>
                    <a:pt x="36" y="1"/>
                    <a:pt x="0" y="48"/>
                    <a:pt x="0"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8" name="Google Shape;5417;p60">
              <a:extLst>
                <a:ext uri="{FF2B5EF4-FFF2-40B4-BE49-F238E27FC236}">
                  <a16:creationId xmlns:a16="http://schemas.microsoft.com/office/drawing/2014/main" id="{52C0B107-4EED-D6B2-5236-2121747673A3}"/>
                </a:ext>
              </a:extLst>
            </p:cNvPr>
            <p:cNvSpPr/>
            <p:nvPr/>
          </p:nvSpPr>
          <p:spPr>
            <a:xfrm>
              <a:off x="6454075" y="2571875"/>
              <a:ext cx="625" cy="325"/>
            </a:xfrm>
            <a:custGeom>
              <a:avLst/>
              <a:gdLst/>
              <a:ahLst/>
              <a:cxnLst/>
              <a:rect l="l" t="t" r="r" b="b"/>
              <a:pathLst>
                <a:path w="25" h="13" extrusionOk="0">
                  <a:moveTo>
                    <a:pt x="0" y="12"/>
                  </a:moveTo>
                  <a:cubicBezTo>
                    <a:pt x="24" y="0"/>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9" name="Google Shape;5418;p60">
              <a:extLst>
                <a:ext uri="{FF2B5EF4-FFF2-40B4-BE49-F238E27FC236}">
                  <a16:creationId xmlns:a16="http://schemas.microsoft.com/office/drawing/2014/main" id="{9E0ECF8E-15BB-0441-1057-A6F46392C551}"/>
                </a:ext>
              </a:extLst>
            </p:cNvPr>
            <p:cNvSpPr/>
            <p:nvPr/>
          </p:nvSpPr>
          <p:spPr>
            <a:xfrm>
              <a:off x="6454675" y="2573075"/>
              <a:ext cx="300" cy="425"/>
            </a:xfrm>
            <a:custGeom>
              <a:avLst/>
              <a:gdLst/>
              <a:ahLst/>
              <a:cxnLst/>
              <a:rect l="l" t="t" r="r" b="b"/>
              <a:pathLst>
                <a:path w="12" h="17" extrusionOk="0">
                  <a:moveTo>
                    <a:pt x="0" y="0"/>
                  </a:moveTo>
                  <a:cubicBezTo>
                    <a:pt x="0" y="9"/>
                    <a:pt x="0" y="17"/>
                    <a:pt x="4" y="17"/>
                  </a:cubicBezTo>
                  <a:cubicBezTo>
                    <a:pt x="6" y="17"/>
                    <a:pt x="8" y="15"/>
                    <a:pt x="12" y="12"/>
                  </a:cubicBezTo>
                  <a:cubicBezTo>
                    <a:pt x="12" y="12"/>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0" name="Google Shape;5419;p60">
              <a:extLst>
                <a:ext uri="{FF2B5EF4-FFF2-40B4-BE49-F238E27FC236}">
                  <a16:creationId xmlns:a16="http://schemas.microsoft.com/office/drawing/2014/main" id="{4F48C887-0DEA-7342-9CB9-9BF21AF4D0D1}"/>
                </a:ext>
              </a:extLst>
            </p:cNvPr>
            <p:cNvSpPr/>
            <p:nvPr/>
          </p:nvSpPr>
          <p:spPr>
            <a:xfrm>
              <a:off x="6453775" y="2572775"/>
              <a:ext cx="25" cy="25"/>
            </a:xfrm>
            <a:custGeom>
              <a:avLst/>
              <a:gdLst/>
              <a:ahLst/>
              <a:cxnLst/>
              <a:rect l="l" t="t" r="r" b="b"/>
              <a:pathLst>
                <a:path w="1" h="1" extrusionOk="0">
                  <a:moveTo>
                    <a:pt x="0" y="0"/>
                  </a:moveTo>
                  <a:lnTo>
                    <a:pt x="0"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1" name="Google Shape;5420;p60">
              <a:extLst>
                <a:ext uri="{FF2B5EF4-FFF2-40B4-BE49-F238E27FC236}">
                  <a16:creationId xmlns:a16="http://schemas.microsoft.com/office/drawing/2014/main" id="{5B3C507C-5D39-365C-95FF-3ABCF1827634}"/>
                </a:ext>
              </a:extLst>
            </p:cNvPr>
            <p:cNvSpPr/>
            <p:nvPr/>
          </p:nvSpPr>
          <p:spPr>
            <a:xfrm>
              <a:off x="6453775" y="2572300"/>
              <a:ext cx="300" cy="500"/>
            </a:xfrm>
            <a:custGeom>
              <a:avLst/>
              <a:gdLst/>
              <a:ahLst/>
              <a:cxnLst/>
              <a:rect l="l" t="t" r="r" b="b"/>
              <a:pathLst>
                <a:path w="12" h="20" extrusionOk="0">
                  <a:moveTo>
                    <a:pt x="11" y="0"/>
                  </a:moveTo>
                  <a:cubicBezTo>
                    <a:pt x="9" y="0"/>
                    <a:pt x="0" y="12"/>
                    <a:pt x="0" y="19"/>
                  </a:cubicBezTo>
                  <a:cubicBezTo>
                    <a:pt x="10" y="5"/>
                    <a:pt x="12" y="0"/>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2" name="Google Shape;5421;p60">
              <a:extLst>
                <a:ext uri="{FF2B5EF4-FFF2-40B4-BE49-F238E27FC236}">
                  <a16:creationId xmlns:a16="http://schemas.microsoft.com/office/drawing/2014/main" id="{78ECEE3F-5A90-2616-272C-AC0F74E8C6DA}"/>
                </a:ext>
              </a:extLst>
            </p:cNvPr>
            <p:cNvSpPr/>
            <p:nvPr/>
          </p:nvSpPr>
          <p:spPr>
            <a:xfrm>
              <a:off x="6455850" y="2568300"/>
              <a:ext cx="1825" cy="4500"/>
            </a:xfrm>
            <a:custGeom>
              <a:avLst/>
              <a:gdLst/>
              <a:ahLst/>
              <a:cxnLst/>
              <a:rect l="l" t="t" r="r" b="b"/>
              <a:pathLst>
                <a:path w="73" h="180" extrusionOk="0">
                  <a:moveTo>
                    <a:pt x="72" y="1"/>
                  </a:moveTo>
                  <a:cubicBezTo>
                    <a:pt x="66" y="13"/>
                    <a:pt x="63" y="23"/>
                    <a:pt x="63" y="25"/>
                  </a:cubicBezTo>
                  <a:lnTo>
                    <a:pt x="63" y="25"/>
                  </a:lnTo>
                  <a:cubicBezTo>
                    <a:pt x="65" y="21"/>
                    <a:pt x="68" y="13"/>
                    <a:pt x="72" y="1"/>
                  </a:cubicBezTo>
                  <a:close/>
                  <a:moveTo>
                    <a:pt x="48" y="13"/>
                  </a:moveTo>
                  <a:cubicBezTo>
                    <a:pt x="24" y="72"/>
                    <a:pt x="13" y="120"/>
                    <a:pt x="1" y="179"/>
                  </a:cubicBezTo>
                  <a:cubicBezTo>
                    <a:pt x="10" y="161"/>
                    <a:pt x="19" y="80"/>
                    <a:pt x="28" y="80"/>
                  </a:cubicBezTo>
                  <a:cubicBezTo>
                    <a:pt x="31" y="80"/>
                    <a:pt x="34" y="88"/>
                    <a:pt x="36" y="108"/>
                  </a:cubicBezTo>
                  <a:cubicBezTo>
                    <a:pt x="48" y="72"/>
                    <a:pt x="60" y="48"/>
                    <a:pt x="72" y="13"/>
                  </a:cubicBezTo>
                  <a:lnTo>
                    <a:pt x="72" y="13"/>
                  </a:lnTo>
                  <a:cubicBezTo>
                    <a:pt x="68" y="22"/>
                    <a:pt x="65" y="25"/>
                    <a:pt x="64" y="25"/>
                  </a:cubicBezTo>
                  <a:cubicBezTo>
                    <a:pt x="63" y="25"/>
                    <a:pt x="63" y="25"/>
                    <a:pt x="63" y="25"/>
                  </a:cubicBezTo>
                  <a:lnTo>
                    <a:pt x="63" y="25"/>
                  </a:lnTo>
                  <a:cubicBezTo>
                    <a:pt x="62" y="28"/>
                    <a:pt x="61" y="29"/>
                    <a:pt x="59" y="29"/>
                  </a:cubicBezTo>
                  <a:cubicBezTo>
                    <a:pt x="57" y="29"/>
                    <a:pt x="54" y="23"/>
                    <a:pt x="48"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3" name="Google Shape;5422;p60">
              <a:extLst>
                <a:ext uri="{FF2B5EF4-FFF2-40B4-BE49-F238E27FC236}">
                  <a16:creationId xmlns:a16="http://schemas.microsoft.com/office/drawing/2014/main" id="{3EB3E709-FC2A-2BB3-7DC7-69F72B61B78B}"/>
                </a:ext>
              </a:extLst>
            </p:cNvPr>
            <p:cNvSpPr/>
            <p:nvPr/>
          </p:nvSpPr>
          <p:spPr>
            <a:xfrm>
              <a:off x="6455550" y="2572475"/>
              <a:ext cx="175" cy="1100"/>
            </a:xfrm>
            <a:custGeom>
              <a:avLst/>
              <a:gdLst/>
              <a:ahLst/>
              <a:cxnLst/>
              <a:rect l="l" t="t" r="r" b="b"/>
              <a:pathLst>
                <a:path w="7" h="44" extrusionOk="0">
                  <a:moveTo>
                    <a:pt x="1" y="0"/>
                  </a:moveTo>
                  <a:cubicBezTo>
                    <a:pt x="1" y="15"/>
                    <a:pt x="5" y="43"/>
                    <a:pt x="6" y="43"/>
                  </a:cubicBezTo>
                  <a:cubicBezTo>
                    <a:pt x="6" y="43"/>
                    <a:pt x="5" y="3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4" name="Google Shape;5423;p60">
              <a:extLst>
                <a:ext uri="{FF2B5EF4-FFF2-40B4-BE49-F238E27FC236}">
                  <a16:creationId xmlns:a16="http://schemas.microsoft.com/office/drawing/2014/main" id="{7D5A8188-452F-DBBB-D5C8-E85C68666614}"/>
                </a:ext>
              </a:extLst>
            </p:cNvPr>
            <p:cNvSpPr/>
            <p:nvPr/>
          </p:nvSpPr>
          <p:spPr>
            <a:xfrm>
              <a:off x="6454675" y="2570675"/>
              <a:ext cx="900" cy="2425"/>
            </a:xfrm>
            <a:custGeom>
              <a:avLst/>
              <a:gdLst/>
              <a:ahLst/>
              <a:cxnLst/>
              <a:rect l="l" t="t" r="r" b="b"/>
              <a:pathLst>
                <a:path w="36" h="97" extrusionOk="0">
                  <a:moveTo>
                    <a:pt x="36" y="1"/>
                  </a:moveTo>
                  <a:lnTo>
                    <a:pt x="36" y="1"/>
                  </a:lnTo>
                  <a:cubicBezTo>
                    <a:pt x="12" y="13"/>
                    <a:pt x="0" y="84"/>
                    <a:pt x="0" y="96"/>
                  </a:cubicBezTo>
                  <a:cubicBezTo>
                    <a:pt x="24" y="72"/>
                    <a:pt x="36" y="60"/>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5" name="Google Shape;5424;p60">
              <a:extLst>
                <a:ext uri="{FF2B5EF4-FFF2-40B4-BE49-F238E27FC236}">
                  <a16:creationId xmlns:a16="http://schemas.microsoft.com/office/drawing/2014/main" id="{38823450-AD59-1D56-1667-7623E32D1289}"/>
                </a:ext>
              </a:extLst>
            </p:cNvPr>
            <p:cNvSpPr/>
            <p:nvPr/>
          </p:nvSpPr>
          <p:spPr>
            <a:xfrm>
              <a:off x="6453200" y="2568125"/>
              <a:ext cx="675" cy="2275"/>
            </a:xfrm>
            <a:custGeom>
              <a:avLst/>
              <a:gdLst/>
              <a:ahLst/>
              <a:cxnLst/>
              <a:rect l="l" t="t" r="r" b="b"/>
              <a:pathLst>
                <a:path w="27" h="91" extrusionOk="0">
                  <a:moveTo>
                    <a:pt x="25" y="0"/>
                  </a:moveTo>
                  <a:cubicBezTo>
                    <a:pt x="24" y="0"/>
                    <a:pt x="23" y="5"/>
                    <a:pt x="21" y="10"/>
                  </a:cubicBezTo>
                  <a:lnTo>
                    <a:pt x="21" y="10"/>
                  </a:lnTo>
                  <a:cubicBezTo>
                    <a:pt x="0" y="43"/>
                    <a:pt x="11" y="45"/>
                    <a:pt x="11" y="91"/>
                  </a:cubicBezTo>
                  <a:cubicBezTo>
                    <a:pt x="24" y="20"/>
                    <a:pt x="26"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6" name="Google Shape;5425;p60">
              <a:extLst>
                <a:ext uri="{FF2B5EF4-FFF2-40B4-BE49-F238E27FC236}">
                  <a16:creationId xmlns:a16="http://schemas.microsoft.com/office/drawing/2014/main" id="{D608E41B-075F-2E4F-58ED-2BC6DB24D8DA}"/>
                </a:ext>
              </a:extLst>
            </p:cNvPr>
            <p:cNvSpPr/>
            <p:nvPr/>
          </p:nvSpPr>
          <p:spPr>
            <a:xfrm>
              <a:off x="6454675" y="2569500"/>
              <a:ext cx="300" cy="1200"/>
            </a:xfrm>
            <a:custGeom>
              <a:avLst/>
              <a:gdLst/>
              <a:ahLst/>
              <a:cxnLst/>
              <a:rect l="l" t="t" r="r" b="b"/>
              <a:pathLst>
                <a:path w="12" h="48" extrusionOk="0">
                  <a:moveTo>
                    <a:pt x="12" y="0"/>
                  </a:moveTo>
                  <a:cubicBezTo>
                    <a:pt x="0" y="48"/>
                    <a:pt x="0" y="48"/>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7" name="Google Shape;5426;p60">
              <a:extLst>
                <a:ext uri="{FF2B5EF4-FFF2-40B4-BE49-F238E27FC236}">
                  <a16:creationId xmlns:a16="http://schemas.microsoft.com/office/drawing/2014/main" id="{E0AF3508-6142-8662-6D97-9DDC022FF8B3}"/>
                </a:ext>
              </a:extLst>
            </p:cNvPr>
            <p:cNvSpPr/>
            <p:nvPr/>
          </p:nvSpPr>
          <p:spPr>
            <a:xfrm>
              <a:off x="6455550" y="2573175"/>
              <a:ext cx="500" cy="800"/>
            </a:xfrm>
            <a:custGeom>
              <a:avLst/>
              <a:gdLst/>
              <a:ahLst/>
              <a:cxnLst/>
              <a:rect l="l" t="t" r="r" b="b"/>
              <a:pathLst>
                <a:path w="20" h="32" extrusionOk="0">
                  <a:moveTo>
                    <a:pt x="19" y="0"/>
                  </a:moveTo>
                  <a:cubicBezTo>
                    <a:pt x="18" y="0"/>
                    <a:pt x="12" y="10"/>
                    <a:pt x="1" y="32"/>
                  </a:cubicBezTo>
                  <a:cubicBezTo>
                    <a:pt x="14" y="13"/>
                    <a:pt x="19" y="0"/>
                    <a:pt x="1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8" name="Google Shape;5427;p60">
              <a:extLst>
                <a:ext uri="{FF2B5EF4-FFF2-40B4-BE49-F238E27FC236}">
                  <a16:creationId xmlns:a16="http://schemas.microsoft.com/office/drawing/2014/main" id="{CD506D38-DDC9-6141-143B-AF736DF700D0}"/>
                </a:ext>
              </a:extLst>
            </p:cNvPr>
            <p:cNvSpPr/>
            <p:nvPr/>
          </p:nvSpPr>
          <p:spPr>
            <a:xfrm>
              <a:off x="6456150" y="2573225"/>
              <a:ext cx="300" cy="750"/>
            </a:xfrm>
            <a:custGeom>
              <a:avLst/>
              <a:gdLst/>
              <a:ahLst/>
              <a:cxnLst/>
              <a:rect l="l" t="t" r="r" b="b"/>
              <a:pathLst>
                <a:path w="12" h="30" extrusionOk="0">
                  <a:moveTo>
                    <a:pt x="11" y="1"/>
                  </a:moveTo>
                  <a:cubicBezTo>
                    <a:pt x="10" y="1"/>
                    <a:pt x="1" y="22"/>
                    <a:pt x="1" y="30"/>
                  </a:cubicBezTo>
                  <a:cubicBezTo>
                    <a:pt x="9" y="8"/>
                    <a:pt x="12"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9" name="Google Shape;5428;p60">
              <a:extLst>
                <a:ext uri="{FF2B5EF4-FFF2-40B4-BE49-F238E27FC236}">
                  <a16:creationId xmlns:a16="http://schemas.microsoft.com/office/drawing/2014/main" id="{C9089824-0586-DF7C-DA4C-E181D38297B0}"/>
                </a:ext>
              </a:extLst>
            </p:cNvPr>
            <p:cNvSpPr/>
            <p:nvPr/>
          </p:nvSpPr>
          <p:spPr>
            <a:xfrm>
              <a:off x="6476700" y="2573650"/>
              <a:ext cx="1800" cy="1825"/>
            </a:xfrm>
            <a:custGeom>
              <a:avLst/>
              <a:gdLst/>
              <a:ahLst/>
              <a:cxnLst/>
              <a:rect l="l" t="t" r="r" b="b"/>
              <a:pathLst>
                <a:path w="72" h="73" extrusionOk="0">
                  <a:moveTo>
                    <a:pt x="48" y="25"/>
                  </a:moveTo>
                  <a:cubicBezTo>
                    <a:pt x="0" y="72"/>
                    <a:pt x="72" y="1"/>
                    <a:pt x="48"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0" name="Google Shape;5429;p60">
              <a:extLst>
                <a:ext uri="{FF2B5EF4-FFF2-40B4-BE49-F238E27FC236}">
                  <a16:creationId xmlns:a16="http://schemas.microsoft.com/office/drawing/2014/main" id="{23984D40-1EE9-F2D6-9948-63175358A647}"/>
                </a:ext>
              </a:extLst>
            </p:cNvPr>
            <p:cNvSpPr/>
            <p:nvPr/>
          </p:nvSpPr>
          <p:spPr>
            <a:xfrm>
              <a:off x="6497525" y="2577225"/>
              <a:ext cx="25" cy="325"/>
            </a:xfrm>
            <a:custGeom>
              <a:avLst/>
              <a:gdLst/>
              <a:ahLst/>
              <a:cxnLst/>
              <a:rect l="l" t="t" r="r" b="b"/>
              <a:pathLst>
                <a:path w="1" h="13" extrusionOk="0">
                  <a:moveTo>
                    <a:pt x="1" y="13"/>
                  </a:moveTo>
                  <a:lnTo>
                    <a:pt x="1" y="13"/>
                  </a:lnTo>
                  <a:cubicBezTo>
                    <a:pt x="1" y="1"/>
                    <a:pt x="1" y="1"/>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1" name="Google Shape;5430;p60">
              <a:extLst>
                <a:ext uri="{FF2B5EF4-FFF2-40B4-BE49-F238E27FC236}">
                  <a16:creationId xmlns:a16="http://schemas.microsoft.com/office/drawing/2014/main" id="{00717A9B-49BC-E04B-0AC2-A433078129B2}"/>
                </a:ext>
              </a:extLst>
            </p:cNvPr>
            <p:cNvSpPr/>
            <p:nvPr/>
          </p:nvSpPr>
          <p:spPr>
            <a:xfrm>
              <a:off x="6472825" y="2568900"/>
              <a:ext cx="900" cy="2700"/>
            </a:xfrm>
            <a:custGeom>
              <a:avLst/>
              <a:gdLst/>
              <a:ahLst/>
              <a:cxnLst/>
              <a:rect l="l" t="t" r="r" b="b"/>
              <a:pathLst>
                <a:path w="36" h="108" extrusionOk="0">
                  <a:moveTo>
                    <a:pt x="36" y="0"/>
                  </a:moveTo>
                  <a:cubicBezTo>
                    <a:pt x="24" y="36"/>
                    <a:pt x="0" y="60"/>
                    <a:pt x="0" y="108"/>
                  </a:cubicBezTo>
                  <a:cubicBezTo>
                    <a:pt x="12" y="72"/>
                    <a:pt x="24" y="36"/>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2" name="Google Shape;5431;p60">
              <a:extLst>
                <a:ext uri="{FF2B5EF4-FFF2-40B4-BE49-F238E27FC236}">
                  <a16:creationId xmlns:a16="http://schemas.microsoft.com/office/drawing/2014/main" id="{94EE05E0-62DF-6B76-1A52-6FB1F429477D}"/>
                </a:ext>
              </a:extLst>
            </p:cNvPr>
            <p:cNvSpPr/>
            <p:nvPr/>
          </p:nvSpPr>
          <p:spPr>
            <a:xfrm>
              <a:off x="6509725" y="2579950"/>
              <a:ext cx="575" cy="875"/>
            </a:xfrm>
            <a:custGeom>
              <a:avLst/>
              <a:gdLst/>
              <a:ahLst/>
              <a:cxnLst/>
              <a:rect l="l" t="t" r="r" b="b"/>
              <a:pathLst>
                <a:path w="23" h="35" extrusionOk="0">
                  <a:moveTo>
                    <a:pt x="22" y="0"/>
                  </a:moveTo>
                  <a:lnTo>
                    <a:pt x="22" y="0"/>
                  </a:lnTo>
                  <a:cubicBezTo>
                    <a:pt x="20" y="0"/>
                    <a:pt x="1" y="27"/>
                    <a:pt x="1" y="35"/>
                  </a:cubicBezTo>
                  <a:cubicBezTo>
                    <a:pt x="18" y="9"/>
                    <a:pt x="23" y="0"/>
                    <a:pt x="2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3" name="Google Shape;5432;p60">
              <a:extLst>
                <a:ext uri="{FF2B5EF4-FFF2-40B4-BE49-F238E27FC236}">
                  <a16:creationId xmlns:a16="http://schemas.microsoft.com/office/drawing/2014/main" id="{F8A1ADC7-FCB1-4328-87CE-25644233A15D}"/>
                </a:ext>
              </a:extLst>
            </p:cNvPr>
            <p:cNvSpPr/>
            <p:nvPr/>
          </p:nvSpPr>
          <p:spPr>
            <a:xfrm>
              <a:off x="6496925" y="2583175"/>
              <a:ext cx="25" cy="325"/>
            </a:xfrm>
            <a:custGeom>
              <a:avLst/>
              <a:gdLst/>
              <a:ahLst/>
              <a:cxnLst/>
              <a:rect l="l" t="t" r="r" b="b"/>
              <a:pathLst>
                <a:path w="1" h="13" extrusionOk="0">
                  <a:moveTo>
                    <a:pt x="1" y="1"/>
                  </a:moveTo>
                  <a:lnTo>
                    <a:pt x="1" y="13"/>
                  </a:lnTo>
                  <a:cubicBezTo>
                    <a:pt x="1" y="13"/>
                    <a:pt x="1" y="13"/>
                    <a:pt x="1" y="13"/>
                  </a:cubicBezTo>
                  <a:cubicBezTo>
                    <a:pt x="1"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4" name="Google Shape;5433;p60">
              <a:extLst>
                <a:ext uri="{FF2B5EF4-FFF2-40B4-BE49-F238E27FC236}">
                  <a16:creationId xmlns:a16="http://schemas.microsoft.com/office/drawing/2014/main" id="{B21EB882-B21D-F766-507C-79A347473533}"/>
                </a:ext>
              </a:extLst>
            </p:cNvPr>
            <p:cNvSpPr/>
            <p:nvPr/>
          </p:nvSpPr>
          <p:spPr>
            <a:xfrm>
              <a:off x="6460325" y="2569200"/>
              <a:ext cx="1200" cy="1800"/>
            </a:xfrm>
            <a:custGeom>
              <a:avLst/>
              <a:gdLst/>
              <a:ahLst/>
              <a:cxnLst/>
              <a:rect l="l" t="t" r="r" b="b"/>
              <a:pathLst>
                <a:path w="48" h="72" extrusionOk="0">
                  <a:moveTo>
                    <a:pt x="0" y="0"/>
                  </a:moveTo>
                  <a:lnTo>
                    <a:pt x="0" y="0"/>
                  </a:lnTo>
                  <a:cubicBezTo>
                    <a:pt x="0" y="12"/>
                    <a:pt x="12" y="72"/>
                    <a:pt x="24" y="72"/>
                  </a:cubicBezTo>
                  <a:cubicBezTo>
                    <a:pt x="12" y="48"/>
                    <a:pt x="24" y="36"/>
                    <a:pt x="48" y="36"/>
                  </a:cubicBezTo>
                  <a:cubicBezTo>
                    <a:pt x="36" y="24"/>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5" name="Google Shape;5434;p60">
              <a:extLst>
                <a:ext uri="{FF2B5EF4-FFF2-40B4-BE49-F238E27FC236}">
                  <a16:creationId xmlns:a16="http://schemas.microsoft.com/office/drawing/2014/main" id="{2BF75B75-05EA-9E62-E924-95A382FCFBA3}"/>
                </a:ext>
              </a:extLst>
            </p:cNvPr>
            <p:cNvSpPr/>
            <p:nvPr/>
          </p:nvSpPr>
          <p:spPr>
            <a:xfrm>
              <a:off x="6460025" y="2568900"/>
              <a:ext cx="325" cy="325"/>
            </a:xfrm>
            <a:custGeom>
              <a:avLst/>
              <a:gdLst/>
              <a:ahLst/>
              <a:cxnLst/>
              <a:rect l="l" t="t" r="r" b="b"/>
              <a:pathLst>
                <a:path w="13" h="13" extrusionOk="0">
                  <a:moveTo>
                    <a:pt x="0" y="0"/>
                  </a:moveTo>
                  <a:cubicBezTo>
                    <a:pt x="12" y="12"/>
                    <a:pt x="12" y="12"/>
                    <a:pt x="12" y="12"/>
                  </a:cubicBezTo>
                  <a:cubicBezTo>
                    <a:pt x="12"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6" name="Google Shape;5435;p60">
              <a:extLst>
                <a:ext uri="{FF2B5EF4-FFF2-40B4-BE49-F238E27FC236}">
                  <a16:creationId xmlns:a16="http://schemas.microsoft.com/office/drawing/2014/main" id="{EF83501E-1534-0F66-63F0-91110BAF2FAD}"/>
                </a:ext>
              </a:extLst>
            </p:cNvPr>
            <p:cNvSpPr/>
            <p:nvPr/>
          </p:nvSpPr>
          <p:spPr>
            <a:xfrm>
              <a:off x="6468650" y="2566525"/>
              <a:ext cx="1225" cy="2100"/>
            </a:xfrm>
            <a:custGeom>
              <a:avLst/>
              <a:gdLst/>
              <a:ahLst/>
              <a:cxnLst/>
              <a:rect l="l" t="t" r="r" b="b"/>
              <a:pathLst>
                <a:path w="49" h="84" extrusionOk="0">
                  <a:moveTo>
                    <a:pt x="36" y="0"/>
                  </a:moveTo>
                  <a:cubicBezTo>
                    <a:pt x="24" y="36"/>
                    <a:pt x="13" y="60"/>
                    <a:pt x="1" y="84"/>
                  </a:cubicBezTo>
                  <a:cubicBezTo>
                    <a:pt x="13" y="72"/>
                    <a:pt x="24" y="60"/>
                    <a:pt x="36" y="48"/>
                  </a:cubicBezTo>
                  <a:cubicBezTo>
                    <a:pt x="36" y="36"/>
                    <a:pt x="48" y="24"/>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7" name="Google Shape;5436;p60">
              <a:extLst>
                <a:ext uri="{FF2B5EF4-FFF2-40B4-BE49-F238E27FC236}">
                  <a16:creationId xmlns:a16="http://schemas.microsoft.com/office/drawing/2014/main" id="{BB7204C1-F4D5-C49E-23C0-22FAB9B601D4}"/>
                </a:ext>
              </a:extLst>
            </p:cNvPr>
            <p:cNvSpPr/>
            <p:nvPr/>
          </p:nvSpPr>
          <p:spPr>
            <a:xfrm>
              <a:off x="6456750" y="2567100"/>
              <a:ext cx="53900" cy="20275"/>
            </a:xfrm>
            <a:custGeom>
              <a:avLst/>
              <a:gdLst/>
              <a:ahLst/>
              <a:cxnLst/>
              <a:rect l="l" t="t" r="r" b="b"/>
              <a:pathLst>
                <a:path w="2156" h="811" extrusionOk="0">
                  <a:moveTo>
                    <a:pt x="429" y="1"/>
                  </a:moveTo>
                  <a:lnTo>
                    <a:pt x="429" y="1"/>
                  </a:lnTo>
                  <a:cubicBezTo>
                    <a:pt x="428" y="5"/>
                    <a:pt x="428" y="8"/>
                    <a:pt x="427" y="11"/>
                  </a:cubicBezTo>
                  <a:lnTo>
                    <a:pt x="427" y="11"/>
                  </a:lnTo>
                  <a:cubicBezTo>
                    <a:pt x="428" y="8"/>
                    <a:pt x="429" y="4"/>
                    <a:pt x="429" y="1"/>
                  </a:cubicBezTo>
                  <a:close/>
                  <a:moveTo>
                    <a:pt x="477" y="37"/>
                  </a:moveTo>
                  <a:lnTo>
                    <a:pt x="477" y="37"/>
                  </a:lnTo>
                  <a:cubicBezTo>
                    <a:pt x="476" y="37"/>
                    <a:pt x="476" y="38"/>
                    <a:pt x="476" y="39"/>
                  </a:cubicBezTo>
                  <a:lnTo>
                    <a:pt x="476" y="39"/>
                  </a:lnTo>
                  <a:cubicBezTo>
                    <a:pt x="476" y="38"/>
                    <a:pt x="477" y="37"/>
                    <a:pt x="477" y="37"/>
                  </a:cubicBezTo>
                  <a:close/>
                  <a:moveTo>
                    <a:pt x="60" y="132"/>
                  </a:moveTo>
                  <a:lnTo>
                    <a:pt x="60" y="132"/>
                  </a:lnTo>
                  <a:cubicBezTo>
                    <a:pt x="61" y="136"/>
                    <a:pt x="62" y="141"/>
                    <a:pt x="61" y="146"/>
                  </a:cubicBezTo>
                  <a:lnTo>
                    <a:pt x="61" y="146"/>
                  </a:lnTo>
                  <a:cubicBezTo>
                    <a:pt x="61" y="145"/>
                    <a:pt x="60" y="145"/>
                    <a:pt x="60" y="144"/>
                  </a:cubicBezTo>
                  <a:cubicBezTo>
                    <a:pt x="60" y="146"/>
                    <a:pt x="60" y="149"/>
                    <a:pt x="60" y="151"/>
                  </a:cubicBezTo>
                  <a:lnTo>
                    <a:pt x="60" y="151"/>
                  </a:lnTo>
                  <a:cubicBezTo>
                    <a:pt x="60" y="149"/>
                    <a:pt x="61" y="147"/>
                    <a:pt x="61" y="146"/>
                  </a:cubicBezTo>
                  <a:lnTo>
                    <a:pt x="61" y="146"/>
                  </a:lnTo>
                  <a:cubicBezTo>
                    <a:pt x="66" y="155"/>
                    <a:pt x="68" y="160"/>
                    <a:pt x="69" y="160"/>
                  </a:cubicBezTo>
                  <a:cubicBezTo>
                    <a:pt x="69" y="160"/>
                    <a:pt x="66" y="152"/>
                    <a:pt x="60" y="132"/>
                  </a:cubicBezTo>
                  <a:close/>
                  <a:moveTo>
                    <a:pt x="1382" y="191"/>
                  </a:moveTo>
                  <a:cubicBezTo>
                    <a:pt x="1370" y="191"/>
                    <a:pt x="1370" y="203"/>
                    <a:pt x="1370" y="203"/>
                  </a:cubicBezTo>
                  <a:lnTo>
                    <a:pt x="1382" y="191"/>
                  </a:lnTo>
                  <a:close/>
                  <a:moveTo>
                    <a:pt x="1105" y="187"/>
                  </a:moveTo>
                  <a:cubicBezTo>
                    <a:pt x="1107" y="187"/>
                    <a:pt x="1108" y="188"/>
                    <a:pt x="1108" y="191"/>
                  </a:cubicBezTo>
                  <a:cubicBezTo>
                    <a:pt x="1102" y="213"/>
                    <a:pt x="1099" y="220"/>
                    <a:pt x="1098" y="220"/>
                  </a:cubicBezTo>
                  <a:cubicBezTo>
                    <a:pt x="1096" y="220"/>
                    <a:pt x="1096" y="210"/>
                    <a:pt x="1096" y="203"/>
                  </a:cubicBezTo>
                  <a:cubicBezTo>
                    <a:pt x="1096" y="195"/>
                    <a:pt x="1102" y="187"/>
                    <a:pt x="1105" y="187"/>
                  </a:cubicBezTo>
                  <a:close/>
                  <a:moveTo>
                    <a:pt x="1286" y="203"/>
                  </a:moveTo>
                  <a:cubicBezTo>
                    <a:pt x="1281" y="209"/>
                    <a:pt x="1278" y="216"/>
                    <a:pt x="1277" y="225"/>
                  </a:cubicBezTo>
                  <a:lnTo>
                    <a:pt x="1277" y="225"/>
                  </a:lnTo>
                  <a:cubicBezTo>
                    <a:pt x="1281" y="219"/>
                    <a:pt x="1283" y="212"/>
                    <a:pt x="1286" y="203"/>
                  </a:cubicBezTo>
                  <a:close/>
                  <a:moveTo>
                    <a:pt x="842" y="210"/>
                  </a:moveTo>
                  <a:cubicBezTo>
                    <a:pt x="846" y="210"/>
                    <a:pt x="846" y="219"/>
                    <a:pt x="846" y="227"/>
                  </a:cubicBezTo>
                  <a:cubicBezTo>
                    <a:pt x="846" y="227"/>
                    <a:pt x="834" y="227"/>
                    <a:pt x="834" y="215"/>
                  </a:cubicBezTo>
                  <a:cubicBezTo>
                    <a:pt x="837" y="212"/>
                    <a:pt x="840" y="210"/>
                    <a:pt x="842" y="210"/>
                  </a:cubicBezTo>
                  <a:close/>
                  <a:moveTo>
                    <a:pt x="1655" y="334"/>
                  </a:moveTo>
                  <a:cubicBezTo>
                    <a:pt x="1653" y="339"/>
                    <a:pt x="1651" y="343"/>
                    <a:pt x="1650" y="346"/>
                  </a:cubicBezTo>
                  <a:lnTo>
                    <a:pt x="1650" y="346"/>
                  </a:lnTo>
                  <a:cubicBezTo>
                    <a:pt x="1652" y="343"/>
                    <a:pt x="1653" y="339"/>
                    <a:pt x="1655" y="334"/>
                  </a:cubicBezTo>
                  <a:close/>
                  <a:moveTo>
                    <a:pt x="565" y="350"/>
                  </a:moveTo>
                  <a:lnTo>
                    <a:pt x="560" y="358"/>
                  </a:lnTo>
                  <a:cubicBezTo>
                    <a:pt x="562" y="358"/>
                    <a:pt x="564" y="355"/>
                    <a:pt x="565" y="350"/>
                  </a:cubicBezTo>
                  <a:close/>
                  <a:moveTo>
                    <a:pt x="427" y="11"/>
                  </a:moveTo>
                  <a:cubicBezTo>
                    <a:pt x="415" y="92"/>
                    <a:pt x="392" y="183"/>
                    <a:pt x="358" y="263"/>
                  </a:cubicBezTo>
                  <a:cubicBezTo>
                    <a:pt x="346" y="168"/>
                    <a:pt x="381" y="156"/>
                    <a:pt x="393" y="49"/>
                  </a:cubicBezTo>
                  <a:lnTo>
                    <a:pt x="393" y="49"/>
                  </a:lnTo>
                  <a:cubicBezTo>
                    <a:pt x="388" y="65"/>
                    <a:pt x="385" y="74"/>
                    <a:pt x="383" y="74"/>
                  </a:cubicBezTo>
                  <a:cubicBezTo>
                    <a:pt x="381" y="74"/>
                    <a:pt x="381" y="62"/>
                    <a:pt x="381" y="37"/>
                  </a:cubicBezTo>
                  <a:cubicBezTo>
                    <a:pt x="381" y="72"/>
                    <a:pt x="334" y="144"/>
                    <a:pt x="298" y="180"/>
                  </a:cubicBezTo>
                  <a:cubicBezTo>
                    <a:pt x="322" y="108"/>
                    <a:pt x="262" y="84"/>
                    <a:pt x="274" y="25"/>
                  </a:cubicBezTo>
                  <a:lnTo>
                    <a:pt x="274" y="25"/>
                  </a:lnTo>
                  <a:cubicBezTo>
                    <a:pt x="250" y="84"/>
                    <a:pt x="274" y="144"/>
                    <a:pt x="191" y="215"/>
                  </a:cubicBezTo>
                  <a:cubicBezTo>
                    <a:pt x="179" y="203"/>
                    <a:pt x="179" y="192"/>
                    <a:pt x="191" y="180"/>
                  </a:cubicBezTo>
                  <a:lnTo>
                    <a:pt x="191" y="180"/>
                  </a:lnTo>
                  <a:cubicBezTo>
                    <a:pt x="167" y="203"/>
                    <a:pt x="155" y="215"/>
                    <a:pt x="119" y="227"/>
                  </a:cubicBezTo>
                  <a:cubicBezTo>
                    <a:pt x="131" y="120"/>
                    <a:pt x="131" y="84"/>
                    <a:pt x="131" y="72"/>
                  </a:cubicBezTo>
                  <a:lnTo>
                    <a:pt x="131" y="72"/>
                  </a:lnTo>
                  <a:cubicBezTo>
                    <a:pt x="120" y="72"/>
                    <a:pt x="79" y="194"/>
                    <a:pt x="54" y="194"/>
                  </a:cubicBezTo>
                  <a:cubicBezTo>
                    <a:pt x="52" y="194"/>
                    <a:pt x="50" y="193"/>
                    <a:pt x="48" y="191"/>
                  </a:cubicBezTo>
                  <a:cubicBezTo>
                    <a:pt x="58" y="172"/>
                    <a:pt x="59" y="161"/>
                    <a:pt x="60" y="151"/>
                  </a:cubicBezTo>
                  <a:lnTo>
                    <a:pt x="60" y="151"/>
                  </a:lnTo>
                  <a:cubicBezTo>
                    <a:pt x="51" y="187"/>
                    <a:pt x="0" y="235"/>
                    <a:pt x="0" y="275"/>
                  </a:cubicBezTo>
                  <a:cubicBezTo>
                    <a:pt x="12" y="251"/>
                    <a:pt x="24" y="239"/>
                    <a:pt x="36" y="215"/>
                  </a:cubicBezTo>
                  <a:cubicBezTo>
                    <a:pt x="36" y="239"/>
                    <a:pt x="36" y="275"/>
                    <a:pt x="36" y="299"/>
                  </a:cubicBezTo>
                  <a:cubicBezTo>
                    <a:pt x="36" y="299"/>
                    <a:pt x="60" y="263"/>
                    <a:pt x="60" y="263"/>
                  </a:cubicBezTo>
                  <a:cubicBezTo>
                    <a:pt x="60" y="251"/>
                    <a:pt x="60" y="251"/>
                    <a:pt x="60" y="251"/>
                  </a:cubicBezTo>
                  <a:cubicBezTo>
                    <a:pt x="60" y="251"/>
                    <a:pt x="72" y="239"/>
                    <a:pt x="96" y="203"/>
                  </a:cubicBezTo>
                  <a:lnTo>
                    <a:pt x="96" y="203"/>
                  </a:lnTo>
                  <a:cubicBezTo>
                    <a:pt x="89" y="223"/>
                    <a:pt x="86" y="232"/>
                    <a:pt x="89" y="232"/>
                  </a:cubicBezTo>
                  <a:cubicBezTo>
                    <a:pt x="91" y="232"/>
                    <a:pt x="97" y="226"/>
                    <a:pt x="108" y="215"/>
                  </a:cubicBezTo>
                  <a:lnTo>
                    <a:pt x="108" y="215"/>
                  </a:lnTo>
                  <a:cubicBezTo>
                    <a:pt x="83" y="290"/>
                    <a:pt x="184" y="347"/>
                    <a:pt x="269" y="347"/>
                  </a:cubicBezTo>
                  <a:cubicBezTo>
                    <a:pt x="306" y="347"/>
                    <a:pt x="339" y="336"/>
                    <a:pt x="358" y="311"/>
                  </a:cubicBezTo>
                  <a:cubicBezTo>
                    <a:pt x="359" y="307"/>
                    <a:pt x="362" y="306"/>
                    <a:pt x="366" y="306"/>
                  </a:cubicBezTo>
                  <a:cubicBezTo>
                    <a:pt x="388" y="306"/>
                    <a:pt x="444" y="361"/>
                    <a:pt x="465" y="382"/>
                  </a:cubicBezTo>
                  <a:cubicBezTo>
                    <a:pt x="465" y="382"/>
                    <a:pt x="470" y="387"/>
                    <a:pt x="474" y="387"/>
                  </a:cubicBezTo>
                  <a:cubicBezTo>
                    <a:pt x="475" y="387"/>
                    <a:pt x="477" y="386"/>
                    <a:pt x="477" y="382"/>
                  </a:cubicBezTo>
                  <a:cubicBezTo>
                    <a:pt x="489" y="370"/>
                    <a:pt x="489" y="346"/>
                    <a:pt x="500" y="322"/>
                  </a:cubicBezTo>
                  <a:cubicBezTo>
                    <a:pt x="500" y="334"/>
                    <a:pt x="500" y="358"/>
                    <a:pt x="512" y="370"/>
                  </a:cubicBezTo>
                  <a:cubicBezTo>
                    <a:pt x="524" y="346"/>
                    <a:pt x="548" y="322"/>
                    <a:pt x="560" y="299"/>
                  </a:cubicBezTo>
                  <a:cubicBezTo>
                    <a:pt x="560" y="298"/>
                    <a:pt x="560" y="297"/>
                    <a:pt x="560" y="297"/>
                  </a:cubicBezTo>
                  <a:lnTo>
                    <a:pt x="560" y="297"/>
                  </a:lnTo>
                  <a:cubicBezTo>
                    <a:pt x="561" y="297"/>
                    <a:pt x="567" y="334"/>
                    <a:pt x="565" y="350"/>
                  </a:cubicBezTo>
                  <a:lnTo>
                    <a:pt x="565" y="350"/>
                  </a:lnTo>
                  <a:lnTo>
                    <a:pt x="596" y="299"/>
                  </a:lnTo>
                  <a:lnTo>
                    <a:pt x="596" y="299"/>
                  </a:lnTo>
                  <a:cubicBezTo>
                    <a:pt x="596" y="348"/>
                    <a:pt x="589" y="372"/>
                    <a:pt x="590" y="372"/>
                  </a:cubicBezTo>
                  <a:cubicBezTo>
                    <a:pt x="590" y="372"/>
                    <a:pt x="596" y="351"/>
                    <a:pt x="620" y="311"/>
                  </a:cubicBezTo>
                  <a:cubicBezTo>
                    <a:pt x="631" y="333"/>
                    <a:pt x="704" y="407"/>
                    <a:pt x="723" y="407"/>
                  </a:cubicBezTo>
                  <a:cubicBezTo>
                    <a:pt x="725" y="407"/>
                    <a:pt x="726" y="407"/>
                    <a:pt x="727" y="406"/>
                  </a:cubicBezTo>
                  <a:cubicBezTo>
                    <a:pt x="727" y="406"/>
                    <a:pt x="739" y="406"/>
                    <a:pt x="739" y="394"/>
                  </a:cubicBezTo>
                  <a:cubicBezTo>
                    <a:pt x="739" y="403"/>
                    <a:pt x="739" y="456"/>
                    <a:pt x="753" y="456"/>
                  </a:cubicBezTo>
                  <a:cubicBezTo>
                    <a:pt x="758" y="456"/>
                    <a:pt x="765" y="449"/>
                    <a:pt x="774" y="430"/>
                  </a:cubicBezTo>
                  <a:lnTo>
                    <a:pt x="774" y="430"/>
                  </a:lnTo>
                  <a:cubicBezTo>
                    <a:pt x="762" y="465"/>
                    <a:pt x="762" y="465"/>
                    <a:pt x="750" y="489"/>
                  </a:cubicBezTo>
                  <a:cubicBezTo>
                    <a:pt x="774" y="489"/>
                    <a:pt x="819" y="377"/>
                    <a:pt x="822" y="359"/>
                  </a:cubicBezTo>
                  <a:lnTo>
                    <a:pt x="822" y="359"/>
                  </a:lnTo>
                  <a:cubicBezTo>
                    <a:pt x="818" y="405"/>
                    <a:pt x="826" y="420"/>
                    <a:pt x="838" y="420"/>
                  </a:cubicBezTo>
                  <a:cubicBezTo>
                    <a:pt x="860" y="420"/>
                    <a:pt x="898" y="370"/>
                    <a:pt x="905" y="370"/>
                  </a:cubicBezTo>
                  <a:cubicBezTo>
                    <a:pt x="917" y="394"/>
                    <a:pt x="941" y="406"/>
                    <a:pt x="941" y="430"/>
                  </a:cubicBezTo>
                  <a:cubicBezTo>
                    <a:pt x="941" y="406"/>
                    <a:pt x="953" y="394"/>
                    <a:pt x="965" y="370"/>
                  </a:cubicBezTo>
                  <a:cubicBezTo>
                    <a:pt x="977" y="406"/>
                    <a:pt x="977" y="406"/>
                    <a:pt x="977" y="406"/>
                  </a:cubicBezTo>
                  <a:cubicBezTo>
                    <a:pt x="965" y="442"/>
                    <a:pt x="1001" y="489"/>
                    <a:pt x="965" y="525"/>
                  </a:cubicBezTo>
                  <a:cubicBezTo>
                    <a:pt x="981" y="525"/>
                    <a:pt x="992" y="514"/>
                    <a:pt x="997" y="499"/>
                  </a:cubicBezTo>
                  <a:lnTo>
                    <a:pt x="997" y="499"/>
                  </a:lnTo>
                  <a:cubicBezTo>
                    <a:pt x="992" y="530"/>
                    <a:pt x="994" y="541"/>
                    <a:pt x="999" y="541"/>
                  </a:cubicBezTo>
                  <a:cubicBezTo>
                    <a:pt x="1010" y="541"/>
                    <a:pt x="1037" y="492"/>
                    <a:pt x="1060" y="477"/>
                  </a:cubicBezTo>
                  <a:cubicBezTo>
                    <a:pt x="1061" y="477"/>
                    <a:pt x="1062" y="476"/>
                    <a:pt x="1063" y="476"/>
                  </a:cubicBezTo>
                  <a:cubicBezTo>
                    <a:pt x="1077" y="476"/>
                    <a:pt x="1082" y="519"/>
                    <a:pt x="1097" y="519"/>
                  </a:cubicBezTo>
                  <a:cubicBezTo>
                    <a:pt x="1105" y="519"/>
                    <a:pt x="1115" y="506"/>
                    <a:pt x="1131" y="465"/>
                  </a:cubicBezTo>
                  <a:lnTo>
                    <a:pt x="1131" y="465"/>
                  </a:lnTo>
                  <a:cubicBezTo>
                    <a:pt x="1120" y="501"/>
                    <a:pt x="1167" y="513"/>
                    <a:pt x="1191" y="537"/>
                  </a:cubicBezTo>
                  <a:cubicBezTo>
                    <a:pt x="1191" y="537"/>
                    <a:pt x="1262" y="525"/>
                    <a:pt x="1274" y="501"/>
                  </a:cubicBezTo>
                  <a:cubicBezTo>
                    <a:pt x="1286" y="537"/>
                    <a:pt x="1310" y="608"/>
                    <a:pt x="1358" y="620"/>
                  </a:cubicBezTo>
                  <a:cubicBezTo>
                    <a:pt x="1382" y="620"/>
                    <a:pt x="1405" y="561"/>
                    <a:pt x="1417" y="513"/>
                  </a:cubicBezTo>
                  <a:cubicBezTo>
                    <a:pt x="1441" y="572"/>
                    <a:pt x="1536" y="644"/>
                    <a:pt x="1548" y="656"/>
                  </a:cubicBezTo>
                  <a:cubicBezTo>
                    <a:pt x="1560" y="632"/>
                    <a:pt x="1560" y="620"/>
                    <a:pt x="1560" y="596"/>
                  </a:cubicBezTo>
                  <a:cubicBezTo>
                    <a:pt x="1584" y="608"/>
                    <a:pt x="1584" y="620"/>
                    <a:pt x="1560" y="644"/>
                  </a:cubicBezTo>
                  <a:cubicBezTo>
                    <a:pt x="1572" y="644"/>
                    <a:pt x="1572" y="644"/>
                    <a:pt x="1572" y="632"/>
                  </a:cubicBezTo>
                  <a:cubicBezTo>
                    <a:pt x="1572" y="644"/>
                    <a:pt x="1572" y="668"/>
                    <a:pt x="1572" y="668"/>
                  </a:cubicBezTo>
                  <a:cubicBezTo>
                    <a:pt x="1572" y="668"/>
                    <a:pt x="1596" y="656"/>
                    <a:pt x="1608" y="644"/>
                  </a:cubicBezTo>
                  <a:lnTo>
                    <a:pt x="1608" y="644"/>
                  </a:lnTo>
                  <a:cubicBezTo>
                    <a:pt x="1608" y="668"/>
                    <a:pt x="1584" y="656"/>
                    <a:pt x="1620" y="680"/>
                  </a:cubicBezTo>
                  <a:cubicBezTo>
                    <a:pt x="1632" y="668"/>
                    <a:pt x="1643" y="597"/>
                    <a:pt x="1643" y="596"/>
                  </a:cubicBezTo>
                  <a:lnTo>
                    <a:pt x="1643" y="596"/>
                  </a:lnTo>
                  <a:cubicBezTo>
                    <a:pt x="1638" y="642"/>
                    <a:pt x="1657" y="657"/>
                    <a:pt x="1681" y="657"/>
                  </a:cubicBezTo>
                  <a:cubicBezTo>
                    <a:pt x="1713" y="657"/>
                    <a:pt x="1756" y="629"/>
                    <a:pt x="1763" y="608"/>
                  </a:cubicBezTo>
                  <a:cubicBezTo>
                    <a:pt x="1763" y="644"/>
                    <a:pt x="1763" y="680"/>
                    <a:pt x="1763" y="715"/>
                  </a:cubicBezTo>
                  <a:cubicBezTo>
                    <a:pt x="1786" y="692"/>
                    <a:pt x="1798" y="668"/>
                    <a:pt x="1810" y="644"/>
                  </a:cubicBezTo>
                  <a:cubicBezTo>
                    <a:pt x="1827" y="669"/>
                    <a:pt x="1826" y="730"/>
                    <a:pt x="1849" y="730"/>
                  </a:cubicBezTo>
                  <a:cubicBezTo>
                    <a:pt x="1859" y="730"/>
                    <a:pt x="1873" y="720"/>
                    <a:pt x="1893" y="692"/>
                  </a:cubicBezTo>
                  <a:lnTo>
                    <a:pt x="1893" y="692"/>
                  </a:lnTo>
                  <a:cubicBezTo>
                    <a:pt x="1893" y="715"/>
                    <a:pt x="1893" y="727"/>
                    <a:pt x="1882" y="751"/>
                  </a:cubicBezTo>
                  <a:cubicBezTo>
                    <a:pt x="1917" y="727"/>
                    <a:pt x="1893" y="715"/>
                    <a:pt x="1917" y="703"/>
                  </a:cubicBezTo>
                  <a:cubicBezTo>
                    <a:pt x="1936" y="736"/>
                    <a:pt x="1960" y="739"/>
                    <a:pt x="1983" y="739"/>
                  </a:cubicBezTo>
                  <a:cubicBezTo>
                    <a:pt x="1990" y="739"/>
                    <a:pt x="1997" y="739"/>
                    <a:pt x="2004" y="739"/>
                  </a:cubicBezTo>
                  <a:cubicBezTo>
                    <a:pt x="2033" y="739"/>
                    <a:pt x="2060" y="745"/>
                    <a:pt x="2072" y="811"/>
                  </a:cubicBezTo>
                  <a:cubicBezTo>
                    <a:pt x="2084" y="787"/>
                    <a:pt x="2084" y="763"/>
                    <a:pt x="2096" y="739"/>
                  </a:cubicBezTo>
                  <a:cubicBezTo>
                    <a:pt x="2096" y="751"/>
                    <a:pt x="2096" y="775"/>
                    <a:pt x="2108" y="787"/>
                  </a:cubicBezTo>
                  <a:cubicBezTo>
                    <a:pt x="2108" y="775"/>
                    <a:pt x="2120" y="775"/>
                    <a:pt x="2132" y="763"/>
                  </a:cubicBezTo>
                  <a:cubicBezTo>
                    <a:pt x="2121" y="722"/>
                    <a:pt x="2155" y="532"/>
                    <a:pt x="2135" y="532"/>
                  </a:cubicBezTo>
                  <a:lnTo>
                    <a:pt x="2135" y="532"/>
                  </a:lnTo>
                  <a:cubicBezTo>
                    <a:pt x="2131" y="532"/>
                    <a:pt x="2126" y="537"/>
                    <a:pt x="2120" y="549"/>
                  </a:cubicBezTo>
                  <a:cubicBezTo>
                    <a:pt x="2120" y="501"/>
                    <a:pt x="2132" y="549"/>
                    <a:pt x="2048" y="465"/>
                  </a:cubicBezTo>
                  <a:cubicBezTo>
                    <a:pt x="2048" y="491"/>
                    <a:pt x="2048" y="503"/>
                    <a:pt x="2046" y="503"/>
                  </a:cubicBezTo>
                  <a:cubicBezTo>
                    <a:pt x="2045" y="503"/>
                    <a:pt x="2042" y="494"/>
                    <a:pt x="2036" y="477"/>
                  </a:cubicBezTo>
                  <a:cubicBezTo>
                    <a:pt x="2036" y="489"/>
                    <a:pt x="2036" y="513"/>
                    <a:pt x="2036" y="537"/>
                  </a:cubicBezTo>
                  <a:cubicBezTo>
                    <a:pt x="2024" y="501"/>
                    <a:pt x="2013" y="477"/>
                    <a:pt x="2001" y="442"/>
                  </a:cubicBezTo>
                  <a:cubicBezTo>
                    <a:pt x="2001" y="453"/>
                    <a:pt x="1989" y="465"/>
                    <a:pt x="1989" y="477"/>
                  </a:cubicBezTo>
                  <a:cubicBezTo>
                    <a:pt x="1989" y="465"/>
                    <a:pt x="1989" y="459"/>
                    <a:pt x="1987" y="459"/>
                  </a:cubicBezTo>
                  <a:cubicBezTo>
                    <a:pt x="1986" y="459"/>
                    <a:pt x="1983" y="465"/>
                    <a:pt x="1977" y="477"/>
                  </a:cubicBezTo>
                  <a:cubicBezTo>
                    <a:pt x="1965" y="453"/>
                    <a:pt x="1965" y="430"/>
                    <a:pt x="1989" y="430"/>
                  </a:cubicBezTo>
                  <a:cubicBezTo>
                    <a:pt x="1989" y="429"/>
                    <a:pt x="1988" y="428"/>
                    <a:pt x="1985" y="428"/>
                  </a:cubicBezTo>
                  <a:cubicBezTo>
                    <a:pt x="1968" y="428"/>
                    <a:pt x="1884" y="452"/>
                    <a:pt x="1835" y="452"/>
                  </a:cubicBezTo>
                  <a:cubicBezTo>
                    <a:pt x="1802" y="452"/>
                    <a:pt x="1783" y="441"/>
                    <a:pt x="1810" y="406"/>
                  </a:cubicBezTo>
                  <a:lnTo>
                    <a:pt x="1810" y="406"/>
                  </a:lnTo>
                  <a:cubicBezTo>
                    <a:pt x="1789" y="416"/>
                    <a:pt x="1778" y="435"/>
                    <a:pt x="1767" y="464"/>
                  </a:cubicBezTo>
                  <a:lnTo>
                    <a:pt x="1767" y="464"/>
                  </a:lnTo>
                  <a:cubicBezTo>
                    <a:pt x="1769" y="455"/>
                    <a:pt x="1767" y="449"/>
                    <a:pt x="1765" y="449"/>
                  </a:cubicBezTo>
                  <a:lnTo>
                    <a:pt x="1765" y="449"/>
                  </a:lnTo>
                  <a:cubicBezTo>
                    <a:pt x="1782" y="407"/>
                    <a:pt x="1726" y="428"/>
                    <a:pt x="1715" y="382"/>
                  </a:cubicBezTo>
                  <a:cubicBezTo>
                    <a:pt x="1715" y="413"/>
                    <a:pt x="1706" y="481"/>
                    <a:pt x="1695" y="481"/>
                  </a:cubicBezTo>
                  <a:cubicBezTo>
                    <a:pt x="1694" y="481"/>
                    <a:pt x="1693" y="480"/>
                    <a:pt x="1691" y="477"/>
                  </a:cubicBezTo>
                  <a:lnTo>
                    <a:pt x="1691" y="477"/>
                  </a:lnTo>
                  <a:cubicBezTo>
                    <a:pt x="1692" y="478"/>
                    <a:pt x="1692" y="478"/>
                    <a:pt x="1692" y="478"/>
                  </a:cubicBezTo>
                  <a:cubicBezTo>
                    <a:pt x="1699" y="478"/>
                    <a:pt x="1673" y="387"/>
                    <a:pt x="1687" y="381"/>
                  </a:cubicBezTo>
                  <a:lnTo>
                    <a:pt x="1687" y="381"/>
                  </a:lnTo>
                  <a:cubicBezTo>
                    <a:pt x="1688" y="382"/>
                    <a:pt x="1690" y="382"/>
                    <a:pt x="1691" y="382"/>
                  </a:cubicBezTo>
                  <a:cubicBezTo>
                    <a:pt x="1690" y="381"/>
                    <a:pt x="1689" y="381"/>
                    <a:pt x="1688" y="381"/>
                  </a:cubicBezTo>
                  <a:lnTo>
                    <a:pt x="1688" y="381"/>
                  </a:lnTo>
                  <a:cubicBezTo>
                    <a:pt x="1688" y="381"/>
                    <a:pt x="1687" y="381"/>
                    <a:pt x="1687" y="381"/>
                  </a:cubicBezTo>
                  <a:lnTo>
                    <a:pt x="1687" y="381"/>
                  </a:lnTo>
                  <a:cubicBezTo>
                    <a:pt x="1676" y="379"/>
                    <a:pt x="1667" y="370"/>
                    <a:pt x="1667" y="370"/>
                  </a:cubicBezTo>
                  <a:cubicBezTo>
                    <a:pt x="1657" y="381"/>
                    <a:pt x="1619" y="446"/>
                    <a:pt x="1610" y="446"/>
                  </a:cubicBezTo>
                  <a:cubicBezTo>
                    <a:pt x="1608" y="446"/>
                    <a:pt x="1608" y="444"/>
                    <a:pt x="1608" y="442"/>
                  </a:cubicBezTo>
                  <a:cubicBezTo>
                    <a:pt x="1632" y="406"/>
                    <a:pt x="1632" y="406"/>
                    <a:pt x="1667" y="358"/>
                  </a:cubicBezTo>
                  <a:lnTo>
                    <a:pt x="1667" y="358"/>
                  </a:lnTo>
                  <a:cubicBezTo>
                    <a:pt x="1661" y="361"/>
                    <a:pt x="1656" y="363"/>
                    <a:pt x="1653" y="363"/>
                  </a:cubicBezTo>
                  <a:cubicBezTo>
                    <a:pt x="1647" y="363"/>
                    <a:pt x="1646" y="357"/>
                    <a:pt x="1650" y="346"/>
                  </a:cubicBezTo>
                  <a:lnTo>
                    <a:pt x="1650" y="346"/>
                  </a:lnTo>
                  <a:cubicBezTo>
                    <a:pt x="1643" y="362"/>
                    <a:pt x="1638" y="368"/>
                    <a:pt x="1636" y="368"/>
                  </a:cubicBezTo>
                  <a:cubicBezTo>
                    <a:pt x="1631" y="368"/>
                    <a:pt x="1631" y="351"/>
                    <a:pt x="1625" y="351"/>
                  </a:cubicBezTo>
                  <a:cubicBezTo>
                    <a:pt x="1621" y="351"/>
                    <a:pt x="1616" y="356"/>
                    <a:pt x="1608" y="370"/>
                  </a:cubicBezTo>
                  <a:cubicBezTo>
                    <a:pt x="1614" y="350"/>
                    <a:pt x="1617" y="342"/>
                    <a:pt x="1615" y="342"/>
                  </a:cubicBezTo>
                  <a:lnTo>
                    <a:pt x="1615" y="342"/>
                  </a:lnTo>
                  <a:cubicBezTo>
                    <a:pt x="1612" y="342"/>
                    <a:pt x="1607" y="347"/>
                    <a:pt x="1596" y="358"/>
                  </a:cubicBezTo>
                  <a:cubicBezTo>
                    <a:pt x="1608" y="346"/>
                    <a:pt x="1608" y="334"/>
                    <a:pt x="1620" y="322"/>
                  </a:cubicBezTo>
                  <a:cubicBezTo>
                    <a:pt x="1608" y="322"/>
                    <a:pt x="1596" y="311"/>
                    <a:pt x="1596" y="299"/>
                  </a:cubicBezTo>
                  <a:cubicBezTo>
                    <a:pt x="1596" y="322"/>
                    <a:pt x="1596" y="346"/>
                    <a:pt x="1584" y="370"/>
                  </a:cubicBezTo>
                  <a:cubicBezTo>
                    <a:pt x="1582" y="372"/>
                    <a:pt x="1580" y="373"/>
                    <a:pt x="1579" y="373"/>
                  </a:cubicBezTo>
                  <a:cubicBezTo>
                    <a:pt x="1565" y="373"/>
                    <a:pt x="1580" y="286"/>
                    <a:pt x="1563" y="286"/>
                  </a:cubicBezTo>
                  <a:cubicBezTo>
                    <a:pt x="1562" y="286"/>
                    <a:pt x="1561" y="286"/>
                    <a:pt x="1560" y="287"/>
                  </a:cubicBezTo>
                  <a:cubicBezTo>
                    <a:pt x="1560" y="309"/>
                    <a:pt x="1560" y="321"/>
                    <a:pt x="1559" y="321"/>
                  </a:cubicBezTo>
                  <a:cubicBezTo>
                    <a:pt x="1557" y="321"/>
                    <a:pt x="1554" y="306"/>
                    <a:pt x="1548" y="275"/>
                  </a:cubicBezTo>
                  <a:cubicBezTo>
                    <a:pt x="1548" y="275"/>
                    <a:pt x="1512" y="346"/>
                    <a:pt x="1501" y="358"/>
                  </a:cubicBezTo>
                  <a:cubicBezTo>
                    <a:pt x="1497" y="326"/>
                    <a:pt x="1495" y="315"/>
                    <a:pt x="1492" y="315"/>
                  </a:cubicBezTo>
                  <a:cubicBezTo>
                    <a:pt x="1488" y="315"/>
                    <a:pt x="1486" y="361"/>
                    <a:pt x="1480" y="361"/>
                  </a:cubicBezTo>
                  <a:cubicBezTo>
                    <a:pt x="1479" y="361"/>
                    <a:pt x="1478" y="360"/>
                    <a:pt x="1477" y="358"/>
                  </a:cubicBezTo>
                  <a:cubicBezTo>
                    <a:pt x="1465" y="334"/>
                    <a:pt x="1489" y="311"/>
                    <a:pt x="1501" y="287"/>
                  </a:cubicBezTo>
                  <a:cubicBezTo>
                    <a:pt x="1494" y="285"/>
                    <a:pt x="1489" y="284"/>
                    <a:pt x="1483" y="284"/>
                  </a:cubicBezTo>
                  <a:cubicBezTo>
                    <a:pt x="1468" y="284"/>
                    <a:pt x="1456" y="292"/>
                    <a:pt x="1449" y="307"/>
                  </a:cubicBezTo>
                  <a:lnTo>
                    <a:pt x="1449" y="307"/>
                  </a:lnTo>
                  <a:cubicBezTo>
                    <a:pt x="1454" y="285"/>
                    <a:pt x="1460" y="263"/>
                    <a:pt x="1453" y="263"/>
                  </a:cubicBezTo>
                  <a:lnTo>
                    <a:pt x="1453" y="263"/>
                  </a:lnTo>
                  <a:cubicBezTo>
                    <a:pt x="1441" y="263"/>
                    <a:pt x="1429" y="299"/>
                    <a:pt x="1417" y="311"/>
                  </a:cubicBezTo>
                  <a:cubicBezTo>
                    <a:pt x="1417" y="287"/>
                    <a:pt x="1382" y="275"/>
                    <a:pt x="1429" y="227"/>
                  </a:cubicBezTo>
                  <a:cubicBezTo>
                    <a:pt x="1417" y="227"/>
                    <a:pt x="1393" y="215"/>
                    <a:pt x="1370" y="203"/>
                  </a:cubicBezTo>
                  <a:cubicBezTo>
                    <a:pt x="1346" y="203"/>
                    <a:pt x="1334" y="191"/>
                    <a:pt x="1310" y="180"/>
                  </a:cubicBezTo>
                  <a:cubicBezTo>
                    <a:pt x="1310" y="203"/>
                    <a:pt x="1298" y="239"/>
                    <a:pt x="1286" y="263"/>
                  </a:cubicBezTo>
                  <a:cubicBezTo>
                    <a:pt x="1280" y="250"/>
                    <a:pt x="1277" y="236"/>
                    <a:pt x="1277" y="225"/>
                  </a:cubicBezTo>
                  <a:lnTo>
                    <a:pt x="1277" y="225"/>
                  </a:lnTo>
                  <a:cubicBezTo>
                    <a:pt x="1272" y="234"/>
                    <a:pt x="1267" y="240"/>
                    <a:pt x="1260" y="240"/>
                  </a:cubicBezTo>
                  <a:cubicBezTo>
                    <a:pt x="1254" y="240"/>
                    <a:pt x="1247" y="236"/>
                    <a:pt x="1239" y="227"/>
                  </a:cubicBezTo>
                  <a:cubicBezTo>
                    <a:pt x="1251" y="215"/>
                    <a:pt x="1286" y="156"/>
                    <a:pt x="1286" y="132"/>
                  </a:cubicBezTo>
                  <a:lnTo>
                    <a:pt x="1286" y="132"/>
                  </a:lnTo>
                  <a:cubicBezTo>
                    <a:pt x="1262" y="203"/>
                    <a:pt x="1239" y="144"/>
                    <a:pt x="1215" y="227"/>
                  </a:cubicBezTo>
                  <a:cubicBezTo>
                    <a:pt x="1215" y="215"/>
                    <a:pt x="1215" y="215"/>
                    <a:pt x="1215" y="203"/>
                  </a:cubicBezTo>
                  <a:cubicBezTo>
                    <a:pt x="1191" y="215"/>
                    <a:pt x="1179" y="227"/>
                    <a:pt x="1179" y="239"/>
                  </a:cubicBezTo>
                  <a:cubicBezTo>
                    <a:pt x="1173" y="227"/>
                    <a:pt x="1167" y="215"/>
                    <a:pt x="1158" y="215"/>
                  </a:cubicBezTo>
                  <a:cubicBezTo>
                    <a:pt x="1149" y="215"/>
                    <a:pt x="1137" y="227"/>
                    <a:pt x="1120" y="263"/>
                  </a:cubicBezTo>
                  <a:cubicBezTo>
                    <a:pt x="1126" y="243"/>
                    <a:pt x="1129" y="234"/>
                    <a:pt x="1126" y="234"/>
                  </a:cubicBezTo>
                  <a:lnTo>
                    <a:pt x="1126" y="234"/>
                  </a:lnTo>
                  <a:cubicBezTo>
                    <a:pt x="1124" y="234"/>
                    <a:pt x="1118" y="240"/>
                    <a:pt x="1108" y="251"/>
                  </a:cubicBezTo>
                  <a:cubicBezTo>
                    <a:pt x="1120" y="156"/>
                    <a:pt x="1120" y="203"/>
                    <a:pt x="1120" y="84"/>
                  </a:cubicBezTo>
                  <a:lnTo>
                    <a:pt x="1120" y="84"/>
                  </a:lnTo>
                  <a:cubicBezTo>
                    <a:pt x="1108" y="144"/>
                    <a:pt x="1108" y="168"/>
                    <a:pt x="1084" y="203"/>
                  </a:cubicBezTo>
                  <a:cubicBezTo>
                    <a:pt x="1084" y="180"/>
                    <a:pt x="1094" y="141"/>
                    <a:pt x="1088" y="141"/>
                  </a:cubicBezTo>
                  <a:lnTo>
                    <a:pt x="1088" y="141"/>
                  </a:lnTo>
                  <a:cubicBezTo>
                    <a:pt x="1084" y="141"/>
                    <a:pt x="1076" y="151"/>
                    <a:pt x="1060" y="180"/>
                  </a:cubicBezTo>
                  <a:cubicBezTo>
                    <a:pt x="1036" y="180"/>
                    <a:pt x="1001" y="156"/>
                    <a:pt x="1001" y="156"/>
                  </a:cubicBezTo>
                  <a:cubicBezTo>
                    <a:pt x="995" y="163"/>
                    <a:pt x="991" y="169"/>
                    <a:pt x="988" y="174"/>
                  </a:cubicBezTo>
                  <a:lnTo>
                    <a:pt x="988" y="174"/>
                  </a:lnTo>
                  <a:cubicBezTo>
                    <a:pt x="989" y="172"/>
                    <a:pt x="989" y="170"/>
                    <a:pt x="989" y="168"/>
                  </a:cubicBezTo>
                  <a:lnTo>
                    <a:pt x="989" y="168"/>
                  </a:lnTo>
                  <a:cubicBezTo>
                    <a:pt x="983" y="178"/>
                    <a:pt x="980" y="184"/>
                    <a:pt x="981" y="184"/>
                  </a:cubicBezTo>
                  <a:cubicBezTo>
                    <a:pt x="981" y="184"/>
                    <a:pt x="984" y="181"/>
                    <a:pt x="988" y="174"/>
                  </a:cubicBezTo>
                  <a:lnTo>
                    <a:pt x="988" y="174"/>
                  </a:lnTo>
                  <a:cubicBezTo>
                    <a:pt x="987" y="205"/>
                    <a:pt x="975" y="216"/>
                    <a:pt x="953" y="227"/>
                  </a:cubicBezTo>
                  <a:cubicBezTo>
                    <a:pt x="949" y="199"/>
                    <a:pt x="944" y="193"/>
                    <a:pt x="939" y="193"/>
                  </a:cubicBezTo>
                  <a:cubicBezTo>
                    <a:pt x="935" y="193"/>
                    <a:pt x="932" y="198"/>
                    <a:pt x="931" y="198"/>
                  </a:cubicBezTo>
                  <a:cubicBezTo>
                    <a:pt x="930" y="198"/>
                    <a:pt x="932" y="190"/>
                    <a:pt x="941" y="156"/>
                  </a:cubicBezTo>
                  <a:lnTo>
                    <a:pt x="941" y="156"/>
                  </a:lnTo>
                  <a:cubicBezTo>
                    <a:pt x="915" y="189"/>
                    <a:pt x="910" y="196"/>
                    <a:pt x="905" y="196"/>
                  </a:cubicBezTo>
                  <a:cubicBezTo>
                    <a:pt x="901" y="196"/>
                    <a:pt x="897" y="191"/>
                    <a:pt x="881" y="191"/>
                  </a:cubicBezTo>
                  <a:cubicBezTo>
                    <a:pt x="881" y="239"/>
                    <a:pt x="834" y="311"/>
                    <a:pt x="822" y="346"/>
                  </a:cubicBezTo>
                  <a:cubicBezTo>
                    <a:pt x="822" y="322"/>
                    <a:pt x="834" y="275"/>
                    <a:pt x="846" y="251"/>
                  </a:cubicBezTo>
                  <a:lnTo>
                    <a:pt x="846" y="251"/>
                  </a:lnTo>
                  <a:cubicBezTo>
                    <a:pt x="841" y="273"/>
                    <a:pt x="840" y="284"/>
                    <a:pt x="842" y="284"/>
                  </a:cubicBezTo>
                  <a:cubicBezTo>
                    <a:pt x="845" y="284"/>
                    <a:pt x="855" y="255"/>
                    <a:pt x="870" y="203"/>
                  </a:cubicBezTo>
                  <a:lnTo>
                    <a:pt x="870" y="203"/>
                  </a:lnTo>
                  <a:cubicBezTo>
                    <a:pt x="867" y="205"/>
                    <a:pt x="866" y="206"/>
                    <a:pt x="865" y="206"/>
                  </a:cubicBezTo>
                  <a:cubicBezTo>
                    <a:pt x="862" y="206"/>
                    <a:pt x="869" y="185"/>
                    <a:pt x="870" y="156"/>
                  </a:cubicBezTo>
                  <a:lnTo>
                    <a:pt x="870" y="156"/>
                  </a:lnTo>
                  <a:cubicBezTo>
                    <a:pt x="869" y="170"/>
                    <a:pt x="868" y="177"/>
                    <a:pt x="865" y="177"/>
                  </a:cubicBezTo>
                  <a:cubicBezTo>
                    <a:pt x="860" y="177"/>
                    <a:pt x="853" y="161"/>
                    <a:pt x="846" y="132"/>
                  </a:cubicBezTo>
                  <a:cubicBezTo>
                    <a:pt x="834" y="191"/>
                    <a:pt x="798" y="227"/>
                    <a:pt x="762" y="263"/>
                  </a:cubicBezTo>
                  <a:cubicBezTo>
                    <a:pt x="822" y="120"/>
                    <a:pt x="774" y="215"/>
                    <a:pt x="834" y="132"/>
                  </a:cubicBezTo>
                  <a:lnTo>
                    <a:pt x="834" y="132"/>
                  </a:lnTo>
                  <a:cubicBezTo>
                    <a:pt x="822" y="144"/>
                    <a:pt x="810" y="156"/>
                    <a:pt x="798" y="168"/>
                  </a:cubicBezTo>
                  <a:cubicBezTo>
                    <a:pt x="798" y="144"/>
                    <a:pt x="798" y="132"/>
                    <a:pt x="798" y="120"/>
                  </a:cubicBezTo>
                  <a:cubicBezTo>
                    <a:pt x="798" y="156"/>
                    <a:pt x="774" y="180"/>
                    <a:pt x="750" y="180"/>
                  </a:cubicBezTo>
                  <a:cubicBezTo>
                    <a:pt x="774" y="156"/>
                    <a:pt x="786" y="144"/>
                    <a:pt x="762" y="132"/>
                  </a:cubicBezTo>
                  <a:lnTo>
                    <a:pt x="762" y="132"/>
                  </a:lnTo>
                  <a:cubicBezTo>
                    <a:pt x="751" y="152"/>
                    <a:pt x="742" y="158"/>
                    <a:pt x="734" y="158"/>
                  </a:cubicBezTo>
                  <a:cubicBezTo>
                    <a:pt x="718" y="158"/>
                    <a:pt x="707" y="136"/>
                    <a:pt x="693" y="136"/>
                  </a:cubicBezTo>
                  <a:cubicBezTo>
                    <a:pt x="683" y="136"/>
                    <a:pt x="671" y="149"/>
                    <a:pt x="655" y="191"/>
                  </a:cubicBezTo>
                  <a:cubicBezTo>
                    <a:pt x="667" y="156"/>
                    <a:pt x="679" y="132"/>
                    <a:pt x="679" y="108"/>
                  </a:cubicBezTo>
                  <a:lnTo>
                    <a:pt x="679" y="108"/>
                  </a:lnTo>
                  <a:cubicBezTo>
                    <a:pt x="655" y="168"/>
                    <a:pt x="620" y="227"/>
                    <a:pt x="596" y="299"/>
                  </a:cubicBezTo>
                  <a:cubicBezTo>
                    <a:pt x="608" y="227"/>
                    <a:pt x="631" y="156"/>
                    <a:pt x="655" y="96"/>
                  </a:cubicBezTo>
                  <a:cubicBezTo>
                    <a:pt x="654" y="91"/>
                    <a:pt x="652" y="89"/>
                    <a:pt x="649" y="89"/>
                  </a:cubicBezTo>
                  <a:cubicBezTo>
                    <a:pt x="637" y="89"/>
                    <a:pt x="620" y="168"/>
                    <a:pt x="620" y="168"/>
                  </a:cubicBezTo>
                  <a:cubicBezTo>
                    <a:pt x="620" y="144"/>
                    <a:pt x="620" y="120"/>
                    <a:pt x="620" y="84"/>
                  </a:cubicBezTo>
                  <a:cubicBezTo>
                    <a:pt x="620" y="120"/>
                    <a:pt x="608" y="144"/>
                    <a:pt x="584" y="168"/>
                  </a:cubicBezTo>
                  <a:cubicBezTo>
                    <a:pt x="596" y="144"/>
                    <a:pt x="608" y="120"/>
                    <a:pt x="608" y="96"/>
                  </a:cubicBezTo>
                  <a:cubicBezTo>
                    <a:pt x="608" y="96"/>
                    <a:pt x="608" y="84"/>
                    <a:pt x="620" y="84"/>
                  </a:cubicBezTo>
                  <a:lnTo>
                    <a:pt x="620" y="84"/>
                  </a:lnTo>
                  <a:cubicBezTo>
                    <a:pt x="620" y="84"/>
                    <a:pt x="620" y="84"/>
                    <a:pt x="620" y="84"/>
                  </a:cubicBezTo>
                  <a:cubicBezTo>
                    <a:pt x="622" y="73"/>
                    <a:pt x="620" y="69"/>
                    <a:pt x="614" y="69"/>
                  </a:cubicBezTo>
                  <a:cubicBezTo>
                    <a:pt x="595" y="69"/>
                    <a:pt x="540" y="119"/>
                    <a:pt x="512" y="156"/>
                  </a:cubicBezTo>
                  <a:cubicBezTo>
                    <a:pt x="524" y="132"/>
                    <a:pt x="536" y="108"/>
                    <a:pt x="536" y="72"/>
                  </a:cubicBezTo>
                  <a:lnTo>
                    <a:pt x="536" y="72"/>
                  </a:lnTo>
                  <a:cubicBezTo>
                    <a:pt x="512" y="156"/>
                    <a:pt x="477" y="227"/>
                    <a:pt x="429" y="287"/>
                  </a:cubicBezTo>
                  <a:cubicBezTo>
                    <a:pt x="435" y="275"/>
                    <a:pt x="438" y="269"/>
                    <a:pt x="436" y="269"/>
                  </a:cubicBezTo>
                  <a:lnTo>
                    <a:pt x="436" y="269"/>
                  </a:lnTo>
                  <a:cubicBezTo>
                    <a:pt x="435" y="269"/>
                    <a:pt x="429" y="275"/>
                    <a:pt x="417" y="287"/>
                  </a:cubicBezTo>
                  <a:cubicBezTo>
                    <a:pt x="453" y="192"/>
                    <a:pt x="512" y="108"/>
                    <a:pt x="512" y="25"/>
                  </a:cubicBezTo>
                  <a:lnTo>
                    <a:pt x="512" y="25"/>
                  </a:lnTo>
                  <a:cubicBezTo>
                    <a:pt x="512" y="73"/>
                    <a:pt x="488" y="108"/>
                    <a:pt x="453" y="132"/>
                  </a:cubicBezTo>
                  <a:cubicBezTo>
                    <a:pt x="453" y="109"/>
                    <a:pt x="464" y="74"/>
                    <a:pt x="476" y="39"/>
                  </a:cubicBezTo>
                  <a:lnTo>
                    <a:pt x="476" y="39"/>
                  </a:lnTo>
                  <a:cubicBezTo>
                    <a:pt x="474" y="42"/>
                    <a:pt x="468" y="43"/>
                    <a:pt x="462" y="43"/>
                  </a:cubicBezTo>
                  <a:cubicBezTo>
                    <a:pt x="447" y="43"/>
                    <a:pt x="427" y="35"/>
                    <a:pt x="427" y="1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8" name="Google Shape;5437;p60">
              <a:extLst>
                <a:ext uri="{FF2B5EF4-FFF2-40B4-BE49-F238E27FC236}">
                  <a16:creationId xmlns:a16="http://schemas.microsoft.com/office/drawing/2014/main" id="{B29638AA-E9BA-2805-C284-1B13646CD8FC}"/>
                </a:ext>
              </a:extLst>
            </p:cNvPr>
            <p:cNvSpPr/>
            <p:nvPr/>
          </p:nvSpPr>
          <p:spPr>
            <a:xfrm>
              <a:off x="6487100" y="257217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9" name="Google Shape;5438;p60">
              <a:extLst>
                <a:ext uri="{FF2B5EF4-FFF2-40B4-BE49-F238E27FC236}">
                  <a16:creationId xmlns:a16="http://schemas.microsoft.com/office/drawing/2014/main" id="{7AA3570A-6ECC-6822-64C6-9B85AD299645}"/>
                </a:ext>
              </a:extLst>
            </p:cNvPr>
            <p:cNvSpPr/>
            <p:nvPr/>
          </p:nvSpPr>
          <p:spPr>
            <a:xfrm>
              <a:off x="6469550" y="2567700"/>
              <a:ext cx="25" cy="25"/>
            </a:xfrm>
            <a:custGeom>
              <a:avLst/>
              <a:gdLst/>
              <a:ahLst/>
              <a:cxnLst/>
              <a:rect l="l" t="t" r="r" b="b"/>
              <a:pathLst>
                <a:path w="1" h="1" extrusionOk="0">
                  <a:moveTo>
                    <a:pt x="0" y="1"/>
                  </a:moveTo>
                  <a:lnTo>
                    <a:pt x="0" y="1"/>
                  </a:ln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0" name="Google Shape;5439;p60">
              <a:extLst>
                <a:ext uri="{FF2B5EF4-FFF2-40B4-BE49-F238E27FC236}">
                  <a16:creationId xmlns:a16="http://schemas.microsoft.com/office/drawing/2014/main" id="{145991EF-6ED9-5C1E-AABA-6989F8F65E8F}"/>
                </a:ext>
              </a:extLst>
            </p:cNvPr>
            <p:cNvSpPr/>
            <p:nvPr/>
          </p:nvSpPr>
          <p:spPr>
            <a:xfrm>
              <a:off x="6499600" y="2576625"/>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1" name="Google Shape;5440;p60">
              <a:extLst>
                <a:ext uri="{FF2B5EF4-FFF2-40B4-BE49-F238E27FC236}">
                  <a16:creationId xmlns:a16="http://schemas.microsoft.com/office/drawing/2014/main" id="{B7892C6D-A539-BEC0-04B8-17F674538E6C}"/>
                </a:ext>
              </a:extLst>
            </p:cNvPr>
            <p:cNvSpPr/>
            <p:nvPr/>
          </p:nvSpPr>
          <p:spPr>
            <a:xfrm>
              <a:off x="6510025" y="2585875"/>
              <a:ext cx="325" cy="500"/>
            </a:xfrm>
            <a:custGeom>
              <a:avLst/>
              <a:gdLst/>
              <a:ahLst/>
              <a:cxnLst/>
              <a:rect l="l" t="t" r="r" b="b"/>
              <a:pathLst>
                <a:path w="13" h="20" extrusionOk="0">
                  <a:moveTo>
                    <a:pt x="13" y="0"/>
                  </a:moveTo>
                  <a:lnTo>
                    <a:pt x="13" y="0"/>
                  </a:lnTo>
                  <a:cubicBezTo>
                    <a:pt x="12" y="0"/>
                    <a:pt x="1" y="12"/>
                    <a:pt x="1" y="12"/>
                  </a:cubicBezTo>
                  <a:cubicBezTo>
                    <a:pt x="1" y="17"/>
                    <a:pt x="1" y="20"/>
                    <a:pt x="1" y="20"/>
                  </a:cubicBezTo>
                  <a:cubicBezTo>
                    <a:pt x="3" y="20"/>
                    <a:pt x="6" y="14"/>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2" name="Google Shape;5441;p60">
              <a:extLst>
                <a:ext uri="{FF2B5EF4-FFF2-40B4-BE49-F238E27FC236}">
                  <a16:creationId xmlns:a16="http://schemas.microsoft.com/office/drawing/2014/main" id="{9016383C-2E18-4B52-FFB2-BD4FA93E3AA6}"/>
                </a:ext>
              </a:extLst>
            </p:cNvPr>
            <p:cNvSpPr/>
            <p:nvPr/>
          </p:nvSpPr>
          <p:spPr>
            <a:xfrm>
              <a:off x="6459425" y="2573650"/>
              <a:ext cx="250" cy="400"/>
            </a:xfrm>
            <a:custGeom>
              <a:avLst/>
              <a:gdLst/>
              <a:ahLst/>
              <a:cxnLst/>
              <a:rect l="l" t="t" r="r" b="b"/>
              <a:pathLst>
                <a:path w="10" h="16" extrusionOk="0">
                  <a:moveTo>
                    <a:pt x="1" y="1"/>
                  </a:moveTo>
                  <a:lnTo>
                    <a:pt x="1" y="13"/>
                  </a:lnTo>
                  <a:cubicBezTo>
                    <a:pt x="6" y="13"/>
                    <a:pt x="9" y="16"/>
                    <a:pt x="9" y="16"/>
                  </a:cubicBezTo>
                  <a:cubicBezTo>
                    <a:pt x="9" y="16"/>
                    <a:pt x="6"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3" name="Google Shape;5442;p60">
              <a:extLst>
                <a:ext uri="{FF2B5EF4-FFF2-40B4-BE49-F238E27FC236}">
                  <a16:creationId xmlns:a16="http://schemas.microsoft.com/office/drawing/2014/main" id="{5B3D00F0-9C88-757A-98C1-E55F285CF518}"/>
                </a:ext>
              </a:extLst>
            </p:cNvPr>
            <p:cNvSpPr/>
            <p:nvPr/>
          </p:nvSpPr>
          <p:spPr>
            <a:xfrm>
              <a:off x="6457050" y="2573375"/>
              <a:ext cx="625" cy="900"/>
            </a:xfrm>
            <a:custGeom>
              <a:avLst/>
              <a:gdLst/>
              <a:ahLst/>
              <a:cxnLst/>
              <a:rect l="l" t="t" r="r" b="b"/>
              <a:pathLst>
                <a:path w="25" h="36" extrusionOk="0">
                  <a:moveTo>
                    <a:pt x="0" y="36"/>
                  </a:moveTo>
                  <a:cubicBezTo>
                    <a:pt x="0" y="36"/>
                    <a:pt x="24" y="0"/>
                    <a:pt x="0"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4" name="Google Shape;5443;p60">
              <a:extLst>
                <a:ext uri="{FF2B5EF4-FFF2-40B4-BE49-F238E27FC236}">
                  <a16:creationId xmlns:a16="http://schemas.microsoft.com/office/drawing/2014/main" id="{D2F53DE2-16D0-BDB5-5DF4-3EAC59F4380F}"/>
                </a:ext>
              </a:extLst>
            </p:cNvPr>
            <p:cNvSpPr/>
            <p:nvPr/>
          </p:nvSpPr>
          <p:spPr>
            <a:xfrm>
              <a:off x="6456325" y="2568600"/>
              <a:ext cx="325" cy="375"/>
            </a:xfrm>
            <a:custGeom>
              <a:avLst/>
              <a:gdLst/>
              <a:ahLst/>
              <a:cxnLst/>
              <a:rect l="l" t="t" r="r" b="b"/>
              <a:pathLst>
                <a:path w="13" h="15" extrusionOk="0">
                  <a:moveTo>
                    <a:pt x="5" y="1"/>
                  </a:moveTo>
                  <a:lnTo>
                    <a:pt x="5" y="1"/>
                  </a:lnTo>
                  <a:cubicBezTo>
                    <a:pt x="0" y="11"/>
                    <a:pt x="2" y="14"/>
                    <a:pt x="4" y="14"/>
                  </a:cubicBezTo>
                  <a:cubicBezTo>
                    <a:pt x="7" y="14"/>
                    <a:pt x="12" y="7"/>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5" name="Google Shape;5444;p60">
              <a:extLst>
                <a:ext uri="{FF2B5EF4-FFF2-40B4-BE49-F238E27FC236}">
                  <a16:creationId xmlns:a16="http://schemas.microsoft.com/office/drawing/2014/main" id="{DFE5B352-D7D6-752D-F7FC-7A1F147379ED}"/>
                </a:ext>
              </a:extLst>
            </p:cNvPr>
            <p:cNvSpPr/>
            <p:nvPr/>
          </p:nvSpPr>
          <p:spPr>
            <a:xfrm>
              <a:off x="6457000" y="2571075"/>
              <a:ext cx="750" cy="725"/>
            </a:xfrm>
            <a:custGeom>
              <a:avLst/>
              <a:gdLst/>
              <a:ahLst/>
              <a:cxnLst/>
              <a:rect l="l" t="t" r="r" b="b"/>
              <a:pathLst>
                <a:path w="30" h="28" extrusionOk="0">
                  <a:moveTo>
                    <a:pt x="24" y="0"/>
                  </a:moveTo>
                  <a:cubicBezTo>
                    <a:pt x="17" y="0"/>
                    <a:pt x="1" y="29"/>
                    <a:pt x="10" y="29"/>
                  </a:cubicBezTo>
                  <a:cubicBezTo>
                    <a:pt x="13" y="29"/>
                    <a:pt x="18" y="27"/>
                    <a:pt x="26" y="21"/>
                  </a:cubicBezTo>
                  <a:cubicBezTo>
                    <a:pt x="29" y="6"/>
                    <a:pt x="28"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6" name="Google Shape;5445;p60">
              <a:extLst>
                <a:ext uri="{FF2B5EF4-FFF2-40B4-BE49-F238E27FC236}">
                  <a16:creationId xmlns:a16="http://schemas.microsoft.com/office/drawing/2014/main" id="{854958E4-7629-6866-BA65-7751E9A4C30F}"/>
                </a:ext>
              </a:extLst>
            </p:cNvPr>
            <p:cNvSpPr/>
            <p:nvPr/>
          </p:nvSpPr>
          <p:spPr>
            <a:xfrm>
              <a:off x="6457050" y="2570975"/>
              <a:ext cx="325" cy="175"/>
            </a:xfrm>
            <a:custGeom>
              <a:avLst/>
              <a:gdLst/>
              <a:ahLst/>
              <a:cxnLst/>
              <a:rect l="l" t="t" r="r" b="b"/>
              <a:pathLst>
                <a:path w="13" h="7" extrusionOk="0">
                  <a:moveTo>
                    <a:pt x="0" y="1"/>
                  </a:moveTo>
                  <a:cubicBezTo>
                    <a:pt x="0" y="5"/>
                    <a:pt x="2" y="6"/>
                    <a:pt x="3" y="6"/>
                  </a:cubicBezTo>
                  <a:cubicBezTo>
                    <a:pt x="7" y="6"/>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7" name="Google Shape;5446;p60">
              <a:extLst>
                <a:ext uri="{FF2B5EF4-FFF2-40B4-BE49-F238E27FC236}">
                  <a16:creationId xmlns:a16="http://schemas.microsoft.com/office/drawing/2014/main" id="{A23B07CA-4F3B-9146-3E77-0B47A4D54D25}"/>
                </a:ext>
              </a:extLst>
            </p:cNvPr>
            <p:cNvSpPr/>
            <p:nvPr/>
          </p:nvSpPr>
          <p:spPr>
            <a:xfrm>
              <a:off x="6458450" y="2573625"/>
              <a:ext cx="550" cy="900"/>
            </a:xfrm>
            <a:custGeom>
              <a:avLst/>
              <a:gdLst/>
              <a:ahLst/>
              <a:cxnLst/>
              <a:rect l="l" t="t" r="r" b="b"/>
              <a:pathLst>
                <a:path w="22" h="36" extrusionOk="0">
                  <a:moveTo>
                    <a:pt x="18" y="1"/>
                  </a:moveTo>
                  <a:cubicBezTo>
                    <a:pt x="17" y="1"/>
                    <a:pt x="17" y="1"/>
                    <a:pt x="16" y="2"/>
                  </a:cubicBezTo>
                  <a:cubicBezTo>
                    <a:pt x="6" y="2"/>
                    <a:pt x="4" y="28"/>
                    <a:pt x="4" y="28"/>
                  </a:cubicBezTo>
                  <a:cubicBezTo>
                    <a:pt x="4" y="28"/>
                    <a:pt x="4" y="27"/>
                    <a:pt x="4" y="26"/>
                  </a:cubicBezTo>
                  <a:cubicBezTo>
                    <a:pt x="1" y="33"/>
                    <a:pt x="1" y="36"/>
                    <a:pt x="2" y="36"/>
                  </a:cubicBezTo>
                  <a:cubicBezTo>
                    <a:pt x="4" y="36"/>
                    <a:pt x="21" y="1"/>
                    <a:pt x="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8" name="Google Shape;5447;p60">
              <a:extLst>
                <a:ext uri="{FF2B5EF4-FFF2-40B4-BE49-F238E27FC236}">
                  <a16:creationId xmlns:a16="http://schemas.microsoft.com/office/drawing/2014/main" id="{C3CF3C21-A8E3-82AD-6858-D7072711C193}"/>
                </a:ext>
              </a:extLst>
            </p:cNvPr>
            <p:cNvSpPr/>
            <p:nvPr/>
          </p:nvSpPr>
          <p:spPr>
            <a:xfrm>
              <a:off x="6457975" y="2569200"/>
              <a:ext cx="275" cy="875"/>
            </a:xfrm>
            <a:custGeom>
              <a:avLst/>
              <a:gdLst/>
              <a:ahLst/>
              <a:cxnLst/>
              <a:rect l="l" t="t" r="r" b="b"/>
              <a:pathLst>
                <a:path w="11" h="35" extrusionOk="0">
                  <a:moveTo>
                    <a:pt x="11" y="0"/>
                  </a:moveTo>
                  <a:cubicBezTo>
                    <a:pt x="3" y="8"/>
                    <a:pt x="1" y="35"/>
                    <a:pt x="3" y="35"/>
                  </a:cubicBezTo>
                  <a:cubicBezTo>
                    <a:pt x="4" y="35"/>
                    <a:pt x="7" y="26"/>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9" name="Google Shape;5448;p60">
              <a:extLst>
                <a:ext uri="{FF2B5EF4-FFF2-40B4-BE49-F238E27FC236}">
                  <a16:creationId xmlns:a16="http://schemas.microsoft.com/office/drawing/2014/main" id="{2DB98CAA-CF53-A0AF-B5DB-BEA088B02BA3}"/>
                </a:ext>
              </a:extLst>
            </p:cNvPr>
            <p:cNvSpPr/>
            <p:nvPr/>
          </p:nvSpPr>
          <p:spPr>
            <a:xfrm>
              <a:off x="6458525" y="2569500"/>
              <a:ext cx="625" cy="625"/>
            </a:xfrm>
            <a:custGeom>
              <a:avLst/>
              <a:gdLst/>
              <a:ahLst/>
              <a:cxnLst/>
              <a:rect l="l" t="t" r="r" b="b"/>
              <a:pathLst>
                <a:path w="25" h="25" extrusionOk="0">
                  <a:moveTo>
                    <a:pt x="25" y="24"/>
                  </a:moveTo>
                  <a:cubicBezTo>
                    <a:pt x="1" y="0"/>
                    <a:pt x="25" y="24"/>
                    <a:pt x="25"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0" name="Google Shape;5449;p60">
              <a:extLst>
                <a:ext uri="{FF2B5EF4-FFF2-40B4-BE49-F238E27FC236}">
                  <a16:creationId xmlns:a16="http://schemas.microsoft.com/office/drawing/2014/main" id="{4F8846D3-D154-CF52-9298-374F5F23F39E}"/>
                </a:ext>
              </a:extLst>
            </p:cNvPr>
            <p:cNvSpPr/>
            <p:nvPr/>
          </p:nvSpPr>
          <p:spPr>
            <a:xfrm>
              <a:off x="6458425" y="2568925"/>
              <a:ext cx="425" cy="300"/>
            </a:xfrm>
            <a:custGeom>
              <a:avLst/>
              <a:gdLst/>
              <a:ahLst/>
              <a:cxnLst/>
              <a:rect l="l" t="t" r="r" b="b"/>
              <a:pathLst>
                <a:path w="17" h="12" extrusionOk="0">
                  <a:moveTo>
                    <a:pt x="3" y="1"/>
                  </a:moveTo>
                  <a:lnTo>
                    <a:pt x="3" y="1"/>
                  </a:lnTo>
                  <a:cubicBezTo>
                    <a:pt x="1" y="1"/>
                    <a:pt x="9" y="11"/>
                    <a:pt x="17" y="11"/>
                  </a:cubicBezTo>
                  <a:cubicBezTo>
                    <a:pt x="9" y="3"/>
                    <a:pt x="5"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1" name="Google Shape;5450;p60">
              <a:extLst>
                <a:ext uri="{FF2B5EF4-FFF2-40B4-BE49-F238E27FC236}">
                  <a16:creationId xmlns:a16="http://schemas.microsoft.com/office/drawing/2014/main" id="{6C659E84-9725-EAC1-F66C-3478D2628AD0}"/>
                </a:ext>
              </a:extLst>
            </p:cNvPr>
            <p:cNvSpPr/>
            <p:nvPr/>
          </p:nvSpPr>
          <p:spPr>
            <a:xfrm>
              <a:off x="6461950" y="2570450"/>
              <a:ext cx="325" cy="250"/>
            </a:xfrm>
            <a:custGeom>
              <a:avLst/>
              <a:gdLst/>
              <a:ahLst/>
              <a:cxnLst/>
              <a:rect l="l" t="t" r="r" b="b"/>
              <a:pathLst>
                <a:path w="13" h="10" extrusionOk="0">
                  <a:moveTo>
                    <a:pt x="7" y="1"/>
                  </a:moveTo>
                  <a:cubicBezTo>
                    <a:pt x="4" y="1"/>
                    <a:pt x="1" y="4"/>
                    <a:pt x="7" y="10"/>
                  </a:cubicBezTo>
                  <a:cubicBezTo>
                    <a:pt x="13" y="4"/>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2" name="Google Shape;5451;p60">
              <a:extLst>
                <a:ext uri="{FF2B5EF4-FFF2-40B4-BE49-F238E27FC236}">
                  <a16:creationId xmlns:a16="http://schemas.microsoft.com/office/drawing/2014/main" id="{4DAB49F9-2E2F-99A6-02F3-621F4D919389}"/>
                </a:ext>
              </a:extLst>
            </p:cNvPr>
            <p:cNvSpPr/>
            <p:nvPr/>
          </p:nvSpPr>
          <p:spPr>
            <a:xfrm>
              <a:off x="6461450" y="2568125"/>
              <a:ext cx="375" cy="950"/>
            </a:xfrm>
            <a:custGeom>
              <a:avLst/>
              <a:gdLst/>
              <a:ahLst/>
              <a:cxnLst/>
              <a:rect l="l" t="t" r="r" b="b"/>
              <a:pathLst>
                <a:path w="15" h="38" extrusionOk="0">
                  <a:moveTo>
                    <a:pt x="7" y="1"/>
                  </a:moveTo>
                  <a:cubicBezTo>
                    <a:pt x="0" y="1"/>
                    <a:pt x="6" y="38"/>
                    <a:pt x="11" y="38"/>
                  </a:cubicBezTo>
                  <a:cubicBezTo>
                    <a:pt x="13" y="38"/>
                    <a:pt x="15" y="30"/>
                    <a:pt x="15" y="8"/>
                  </a:cubicBezTo>
                  <a:cubicBezTo>
                    <a:pt x="12" y="3"/>
                    <a:pt x="9"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3" name="Google Shape;5452;p60">
              <a:extLst>
                <a:ext uri="{FF2B5EF4-FFF2-40B4-BE49-F238E27FC236}">
                  <a16:creationId xmlns:a16="http://schemas.microsoft.com/office/drawing/2014/main" id="{5FEA3F34-1349-32AA-A615-32C371C01CD3}"/>
                </a:ext>
              </a:extLst>
            </p:cNvPr>
            <p:cNvSpPr/>
            <p:nvPr/>
          </p:nvSpPr>
          <p:spPr>
            <a:xfrm>
              <a:off x="6462400" y="2567400"/>
              <a:ext cx="925" cy="925"/>
            </a:xfrm>
            <a:custGeom>
              <a:avLst/>
              <a:gdLst/>
              <a:ahLst/>
              <a:cxnLst/>
              <a:rect l="l" t="t" r="r" b="b"/>
              <a:pathLst>
                <a:path w="37" h="37" extrusionOk="0">
                  <a:moveTo>
                    <a:pt x="13" y="1"/>
                  </a:moveTo>
                  <a:cubicBezTo>
                    <a:pt x="13" y="13"/>
                    <a:pt x="1" y="25"/>
                    <a:pt x="1" y="37"/>
                  </a:cubicBezTo>
                  <a:cubicBezTo>
                    <a:pt x="13" y="25"/>
                    <a:pt x="36"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4" name="Google Shape;5453;p60">
              <a:extLst>
                <a:ext uri="{FF2B5EF4-FFF2-40B4-BE49-F238E27FC236}">
                  <a16:creationId xmlns:a16="http://schemas.microsoft.com/office/drawing/2014/main" id="{B593649C-3D9C-042C-49A8-B390E969203C}"/>
                </a:ext>
              </a:extLst>
            </p:cNvPr>
            <p:cNvSpPr/>
            <p:nvPr/>
          </p:nvSpPr>
          <p:spPr>
            <a:xfrm>
              <a:off x="6465675" y="2570675"/>
              <a:ext cx="625" cy="2125"/>
            </a:xfrm>
            <a:custGeom>
              <a:avLst/>
              <a:gdLst/>
              <a:ahLst/>
              <a:cxnLst/>
              <a:rect l="l" t="t" r="r" b="b"/>
              <a:pathLst>
                <a:path w="25" h="85" extrusionOk="0">
                  <a:moveTo>
                    <a:pt x="24" y="1"/>
                  </a:moveTo>
                  <a:cubicBezTo>
                    <a:pt x="1" y="84"/>
                    <a:pt x="1" y="84"/>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5" name="Google Shape;5454;p60">
              <a:extLst>
                <a:ext uri="{FF2B5EF4-FFF2-40B4-BE49-F238E27FC236}">
                  <a16:creationId xmlns:a16="http://schemas.microsoft.com/office/drawing/2014/main" id="{F81DBAAF-78A2-834B-52B4-05A6A99E1D5F}"/>
                </a:ext>
              </a:extLst>
            </p:cNvPr>
            <p:cNvSpPr/>
            <p:nvPr/>
          </p:nvSpPr>
          <p:spPr>
            <a:xfrm>
              <a:off x="6470300" y="2567975"/>
              <a:ext cx="175" cy="525"/>
            </a:xfrm>
            <a:custGeom>
              <a:avLst/>
              <a:gdLst/>
              <a:ahLst/>
              <a:cxnLst/>
              <a:rect l="l" t="t" r="r" b="b"/>
              <a:pathLst>
                <a:path w="7" h="21" extrusionOk="0">
                  <a:moveTo>
                    <a:pt x="6" y="0"/>
                  </a:moveTo>
                  <a:cubicBezTo>
                    <a:pt x="5" y="0"/>
                    <a:pt x="0" y="20"/>
                    <a:pt x="1" y="20"/>
                  </a:cubicBezTo>
                  <a:cubicBezTo>
                    <a:pt x="1" y="20"/>
                    <a:pt x="3" y="16"/>
                    <a:pt x="6" y="2"/>
                  </a:cubicBezTo>
                  <a:cubicBezTo>
                    <a:pt x="6" y="1"/>
                    <a:pt x="6"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6" name="Google Shape;5455;p60">
              <a:extLst>
                <a:ext uri="{FF2B5EF4-FFF2-40B4-BE49-F238E27FC236}">
                  <a16:creationId xmlns:a16="http://schemas.microsoft.com/office/drawing/2014/main" id="{6252C28B-E42D-54F7-5B5F-B7CC9F4B8BD4}"/>
                </a:ext>
              </a:extLst>
            </p:cNvPr>
            <p:cNvSpPr/>
            <p:nvPr/>
          </p:nvSpPr>
          <p:spPr>
            <a:xfrm>
              <a:off x="6509425" y="2587050"/>
              <a:ext cx="25" cy="1225"/>
            </a:xfrm>
            <a:custGeom>
              <a:avLst/>
              <a:gdLst/>
              <a:ahLst/>
              <a:cxnLst/>
              <a:rect l="l" t="t" r="r" b="b"/>
              <a:pathLst>
                <a:path w="1" h="49" extrusionOk="0">
                  <a:moveTo>
                    <a:pt x="1" y="48"/>
                  </a:moveTo>
                  <a:cubicBezTo>
                    <a:pt x="1" y="1"/>
                    <a:pt x="1" y="36"/>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7" name="Google Shape;5456;p60">
              <a:extLst>
                <a:ext uri="{FF2B5EF4-FFF2-40B4-BE49-F238E27FC236}">
                  <a16:creationId xmlns:a16="http://schemas.microsoft.com/office/drawing/2014/main" id="{4BAAF054-A8EC-3FA5-5604-C8A30A8FC3FF}"/>
                </a:ext>
              </a:extLst>
            </p:cNvPr>
            <p:cNvSpPr/>
            <p:nvPr/>
          </p:nvSpPr>
          <p:spPr>
            <a:xfrm>
              <a:off x="6510075" y="2586750"/>
              <a:ext cx="275" cy="950"/>
            </a:xfrm>
            <a:custGeom>
              <a:avLst/>
              <a:gdLst/>
              <a:ahLst/>
              <a:cxnLst/>
              <a:rect l="l" t="t" r="r" b="b"/>
              <a:pathLst>
                <a:path w="11" h="38" extrusionOk="0">
                  <a:moveTo>
                    <a:pt x="11" y="1"/>
                  </a:moveTo>
                  <a:cubicBezTo>
                    <a:pt x="4" y="21"/>
                    <a:pt x="1" y="37"/>
                    <a:pt x="2" y="37"/>
                  </a:cubicBezTo>
                  <a:cubicBezTo>
                    <a:pt x="2" y="37"/>
                    <a:pt x="5" y="27"/>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8" name="Google Shape;5457;p60">
              <a:extLst>
                <a:ext uri="{FF2B5EF4-FFF2-40B4-BE49-F238E27FC236}">
                  <a16:creationId xmlns:a16="http://schemas.microsoft.com/office/drawing/2014/main" id="{F70B2233-04A9-0602-0BED-85E8CEC3F9E3}"/>
                </a:ext>
              </a:extLst>
            </p:cNvPr>
            <p:cNvSpPr/>
            <p:nvPr/>
          </p:nvSpPr>
          <p:spPr>
            <a:xfrm>
              <a:off x="6484125" y="2568600"/>
              <a:ext cx="25" cy="1800"/>
            </a:xfrm>
            <a:custGeom>
              <a:avLst/>
              <a:gdLst/>
              <a:ahLst/>
              <a:cxnLst/>
              <a:rect l="l" t="t" r="r" b="b"/>
              <a:pathLst>
                <a:path w="1" h="72" extrusionOk="0">
                  <a:moveTo>
                    <a:pt x="1" y="72"/>
                  </a:moveTo>
                  <a:cubicBezTo>
                    <a:pt x="1" y="1"/>
                    <a:pt x="1" y="72"/>
                    <a:pt x="1"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9" name="Google Shape;5458;p60">
              <a:extLst>
                <a:ext uri="{FF2B5EF4-FFF2-40B4-BE49-F238E27FC236}">
                  <a16:creationId xmlns:a16="http://schemas.microsoft.com/office/drawing/2014/main" id="{7932D1FD-B95B-81C7-3265-20AE6335BA20}"/>
                </a:ext>
              </a:extLst>
            </p:cNvPr>
            <p:cNvSpPr/>
            <p:nvPr/>
          </p:nvSpPr>
          <p:spPr>
            <a:xfrm>
              <a:off x="6486550" y="2571275"/>
              <a:ext cx="275" cy="1100"/>
            </a:xfrm>
            <a:custGeom>
              <a:avLst/>
              <a:gdLst/>
              <a:ahLst/>
              <a:cxnLst/>
              <a:rect l="l" t="t" r="r" b="b"/>
              <a:pathLst>
                <a:path w="11" h="44" extrusionOk="0">
                  <a:moveTo>
                    <a:pt x="11" y="1"/>
                  </a:moveTo>
                  <a:cubicBezTo>
                    <a:pt x="4" y="15"/>
                    <a:pt x="1" y="44"/>
                    <a:pt x="2" y="44"/>
                  </a:cubicBezTo>
                  <a:cubicBezTo>
                    <a:pt x="4" y="44"/>
                    <a:pt x="6" y="33"/>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0" name="Google Shape;5459;p60">
              <a:extLst>
                <a:ext uri="{FF2B5EF4-FFF2-40B4-BE49-F238E27FC236}">
                  <a16:creationId xmlns:a16="http://schemas.microsoft.com/office/drawing/2014/main" id="{FED71674-E649-D9CE-72CD-295D02793DBE}"/>
                </a:ext>
              </a:extLst>
            </p:cNvPr>
            <p:cNvSpPr/>
            <p:nvPr/>
          </p:nvSpPr>
          <p:spPr>
            <a:xfrm>
              <a:off x="6489200" y="2570675"/>
              <a:ext cx="325" cy="575"/>
            </a:xfrm>
            <a:custGeom>
              <a:avLst/>
              <a:gdLst/>
              <a:ahLst/>
              <a:cxnLst/>
              <a:rect l="l" t="t" r="r" b="b"/>
              <a:pathLst>
                <a:path w="13" h="23" extrusionOk="0">
                  <a:moveTo>
                    <a:pt x="0" y="1"/>
                  </a:moveTo>
                  <a:cubicBezTo>
                    <a:pt x="8" y="1"/>
                    <a:pt x="5" y="22"/>
                    <a:pt x="6" y="22"/>
                  </a:cubicBezTo>
                  <a:cubicBezTo>
                    <a:pt x="7" y="22"/>
                    <a:pt x="8" y="17"/>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1" name="Google Shape;5460;p60">
              <a:extLst>
                <a:ext uri="{FF2B5EF4-FFF2-40B4-BE49-F238E27FC236}">
                  <a16:creationId xmlns:a16="http://schemas.microsoft.com/office/drawing/2014/main" id="{F0F73F35-739A-EBA5-41A3-DCB9881771B0}"/>
                </a:ext>
              </a:extLst>
            </p:cNvPr>
            <p:cNvSpPr/>
            <p:nvPr/>
          </p:nvSpPr>
          <p:spPr>
            <a:xfrm>
              <a:off x="6482650" y="2479550"/>
              <a:ext cx="325" cy="975"/>
            </a:xfrm>
            <a:custGeom>
              <a:avLst/>
              <a:gdLst/>
              <a:ahLst/>
              <a:cxnLst/>
              <a:rect l="l" t="t" r="r" b="b"/>
              <a:pathLst>
                <a:path w="13" h="39" extrusionOk="0">
                  <a:moveTo>
                    <a:pt x="12" y="0"/>
                  </a:moveTo>
                  <a:cubicBezTo>
                    <a:pt x="12" y="0"/>
                    <a:pt x="12" y="1"/>
                    <a:pt x="12" y="3"/>
                  </a:cubicBezTo>
                  <a:lnTo>
                    <a:pt x="12" y="3"/>
                  </a:lnTo>
                  <a:cubicBezTo>
                    <a:pt x="12" y="3"/>
                    <a:pt x="12" y="3"/>
                    <a:pt x="12" y="3"/>
                  </a:cubicBezTo>
                  <a:cubicBezTo>
                    <a:pt x="12" y="1"/>
                    <a:pt x="12" y="0"/>
                    <a:pt x="12" y="0"/>
                  </a:cubicBezTo>
                  <a:close/>
                  <a:moveTo>
                    <a:pt x="12" y="3"/>
                  </a:moveTo>
                  <a:cubicBezTo>
                    <a:pt x="0" y="3"/>
                    <a:pt x="0" y="26"/>
                    <a:pt x="0" y="38"/>
                  </a:cubicBezTo>
                  <a:cubicBezTo>
                    <a:pt x="9" y="30"/>
                    <a:pt x="11" y="10"/>
                    <a:pt x="12" y="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2" name="Google Shape;5461;p60">
              <a:extLst>
                <a:ext uri="{FF2B5EF4-FFF2-40B4-BE49-F238E27FC236}">
                  <a16:creationId xmlns:a16="http://schemas.microsoft.com/office/drawing/2014/main" id="{31688D73-8045-5DE2-3B46-8E08C52F8877}"/>
                </a:ext>
              </a:extLst>
            </p:cNvPr>
            <p:cNvSpPr/>
            <p:nvPr/>
          </p:nvSpPr>
          <p:spPr>
            <a:xfrm>
              <a:off x="6485025" y="2477675"/>
              <a:ext cx="300" cy="750"/>
            </a:xfrm>
            <a:custGeom>
              <a:avLst/>
              <a:gdLst/>
              <a:ahLst/>
              <a:cxnLst/>
              <a:rect l="l" t="t" r="r" b="b"/>
              <a:pathLst>
                <a:path w="12" h="30" extrusionOk="0">
                  <a:moveTo>
                    <a:pt x="11" y="1"/>
                  </a:moveTo>
                  <a:cubicBezTo>
                    <a:pt x="10" y="1"/>
                    <a:pt x="0" y="22"/>
                    <a:pt x="0" y="30"/>
                  </a:cubicBezTo>
                  <a:cubicBezTo>
                    <a:pt x="9" y="8"/>
                    <a:pt x="12"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3" name="Google Shape;5462;p60">
              <a:extLst>
                <a:ext uri="{FF2B5EF4-FFF2-40B4-BE49-F238E27FC236}">
                  <a16:creationId xmlns:a16="http://schemas.microsoft.com/office/drawing/2014/main" id="{A1AEB3E2-647B-A567-CA61-627E164746E2}"/>
                </a:ext>
              </a:extLst>
            </p:cNvPr>
            <p:cNvSpPr/>
            <p:nvPr/>
          </p:nvSpPr>
          <p:spPr>
            <a:xfrm>
              <a:off x="6485925" y="2477825"/>
              <a:ext cx="25" cy="325"/>
            </a:xfrm>
            <a:custGeom>
              <a:avLst/>
              <a:gdLst/>
              <a:ahLst/>
              <a:cxnLst/>
              <a:rect l="l" t="t" r="r" b="b"/>
              <a:pathLst>
                <a:path w="1" h="13" extrusionOk="0">
                  <a:moveTo>
                    <a:pt x="0" y="0"/>
                  </a:moveTo>
                  <a:cubicBezTo>
                    <a:pt x="0" y="12"/>
                    <a:pt x="0" y="12"/>
                    <a:pt x="0" y="12"/>
                  </a:cubicBezTo>
                  <a:cubicBezTo>
                    <a:pt x="0" y="12"/>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4" name="Google Shape;5463;p60">
              <a:extLst>
                <a:ext uri="{FF2B5EF4-FFF2-40B4-BE49-F238E27FC236}">
                  <a16:creationId xmlns:a16="http://schemas.microsoft.com/office/drawing/2014/main" id="{412EBF52-77F3-725B-2BDE-2A2344EEECF9}"/>
                </a:ext>
              </a:extLst>
            </p:cNvPr>
            <p:cNvSpPr/>
            <p:nvPr/>
          </p:nvSpPr>
          <p:spPr>
            <a:xfrm>
              <a:off x="6485925" y="2477825"/>
              <a:ext cx="600" cy="1500"/>
            </a:xfrm>
            <a:custGeom>
              <a:avLst/>
              <a:gdLst/>
              <a:ahLst/>
              <a:cxnLst/>
              <a:rect l="l" t="t" r="r" b="b"/>
              <a:pathLst>
                <a:path w="24" h="60" extrusionOk="0">
                  <a:moveTo>
                    <a:pt x="0" y="0"/>
                  </a:moveTo>
                  <a:cubicBezTo>
                    <a:pt x="0" y="0"/>
                    <a:pt x="24"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5" name="Google Shape;5464;p60">
              <a:extLst>
                <a:ext uri="{FF2B5EF4-FFF2-40B4-BE49-F238E27FC236}">
                  <a16:creationId xmlns:a16="http://schemas.microsoft.com/office/drawing/2014/main" id="{0F18ACB9-D674-8AEB-765A-0FCB53D18C37}"/>
                </a:ext>
              </a:extLst>
            </p:cNvPr>
            <p:cNvSpPr/>
            <p:nvPr/>
          </p:nvSpPr>
          <p:spPr>
            <a:xfrm>
              <a:off x="6485925" y="2478125"/>
              <a:ext cx="25" cy="25"/>
            </a:xfrm>
            <a:custGeom>
              <a:avLst/>
              <a:gdLst/>
              <a:ahLst/>
              <a:cxnLst/>
              <a:rect l="l" t="t" r="r" b="b"/>
              <a:pathLst>
                <a:path w="1" h="1" extrusionOk="0">
                  <a:moveTo>
                    <a:pt x="0" y="0"/>
                  </a:move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6" name="Google Shape;5465;p60">
              <a:extLst>
                <a:ext uri="{FF2B5EF4-FFF2-40B4-BE49-F238E27FC236}">
                  <a16:creationId xmlns:a16="http://schemas.microsoft.com/office/drawing/2014/main" id="{4C2BFF24-3321-52A7-E130-BB234A1AD17D}"/>
                </a:ext>
              </a:extLst>
            </p:cNvPr>
            <p:cNvSpPr/>
            <p:nvPr/>
          </p:nvSpPr>
          <p:spPr>
            <a:xfrm>
              <a:off x="6487100" y="2480800"/>
              <a:ext cx="625" cy="325"/>
            </a:xfrm>
            <a:custGeom>
              <a:avLst/>
              <a:gdLst/>
              <a:ahLst/>
              <a:cxnLst/>
              <a:rect l="l" t="t" r="r" b="b"/>
              <a:pathLst>
                <a:path w="25" h="13" extrusionOk="0">
                  <a:moveTo>
                    <a:pt x="1" y="12"/>
                  </a:moveTo>
                  <a:cubicBezTo>
                    <a:pt x="1" y="12"/>
                    <a:pt x="25" y="0"/>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7" name="Google Shape;5466;p60">
              <a:extLst>
                <a:ext uri="{FF2B5EF4-FFF2-40B4-BE49-F238E27FC236}">
                  <a16:creationId xmlns:a16="http://schemas.microsoft.com/office/drawing/2014/main" id="{E52F907F-055F-6042-6723-0AADA1EE6815}"/>
                </a:ext>
              </a:extLst>
            </p:cNvPr>
            <p:cNvSpPr/>
            <p:nvPr/>
          </p:nvSpPr>
          <p:spPr>
            <a:xfrm>
              <a:off x="6487100" y="2481000"/>
              <a:ext cx="450" cy="200"/>
            </a:xfrm>
            <a:custGeom>
              <a:avLst/>
              <a:gdLst/>
              <a:ahLst/>
              <a:cxnLst/>
              <a:rect l="l" t="t" r="r" b="b"/>
              <a:pathLst>
                <a:path w="18" h="8" extrusionOk="0">
                  <a:moveTo>
                    <a:pt x="11" y="1"/>
                  </a:moveTo>
                  <a:cubicBezTo>
                    <a:pt x="9" y="1"/>
                    <a:pt x="6" y="2"/>
                    <a:pt x="1" y="4"/>
                  </a:cubicBezTo>
                  <a:cubicBezTo>
                    <a:pt x="3" y="7"/>
                    <a:pt x="6" y="8"/>
                    <a:pt x="8" y="8"/>
                  </a:cubicBezTo>
                  <a:cubicBezTo>
                    <a:pt x="14" y="8"/>
                    <a:pt x="17"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8" name="Google Shape;5467;p60">
              <a:extLst>
                <a:ext uri="{FF2B5EF4-FFF2-40B4-BE49-F238E27FC236}">
                  <a16:creationId xmlns:a16="http://schemas.microsoft.com/office/drawing/2014/main" id="{9EA06CC8-DCBA-6D89-7EE2-48F23C3B1EA7}"/>
                </a:ext>
              </a:extLst>
            </p:cNvPr>
            <p:cNvSpPr/>
            <p:nvPr/>
          </p:nvSpPr>
          <p:spPr>
            <a:xfrm>
              <a:off x="6487200" y="2481100"/>
              <a:ext cx="225" cy="275"/>
            </a:xfrm>
            <a:custGeom>
              <a:avLst/>
              <a:gdLst/>
              <a:ahLst/>
              <a:cxnLst/>
              <a:rect l="l" t="t" r="r" b="b"/>
              <a:pathLst>
                <a:path w="9" h="11" extrusionOk="0">
                  <a:moveTo>
                    <a:pt x="9" y="0"/>
                  </a:moveTo>
                  <a:cubicBezTo>
                    <a:pt x="1" y="0"/>
                    <a:pt x="3" y="11"/>
                    <a:pt x="6" y="11"/>
                  </a:cubicBezTo>
                  <a:cubicBezTo>
                    <a:pt x="7" y="11"/>
                    <a:pt x="9" y="8"/>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9" name="Google Shape;5468;p60">
              <a:extLst>
                <a:ext uri="{FF2B5EF4-FFF2-40B4-BE49-F238E27FC236}">
                  <a16:creationId xmlns:a16="http://schemas.microsoft.com/office/drawing/2014/main" id="{28223C92-7222-C643-0DD4-5899BA7DFE87}"/>
                </a:ext>
              </a:extLst>
            </p:cNvPr>
            <p:cNvSpPr/>
            <p:nvPr/>
          </p:nvSpPr>
          <p:spPr>
            <a:xfrm>
              <a:off x="6488150" y="2481100"/>
              <a:ext cx="175" cy="800"/>
            </a:xfrm>
            <a:custGeom>
              <a:avLst/>
              <a:gdLst/>
              <a:ahLst/>
              <a:cxnLst/>
              <a:rect l="l" t="t" r="r" b="b"/>
              <a:pathLst>
                <a:path w="7" h="32" extrusionOk="0">
                  <a:moveTo>
                    <a:pt x="6" y="0"/>
                  </a:moveTo>
                  <a:cubicBezTo>
                    <a:pt x="0" y="19"/>
                    <a:pt x="1" y="31"/>
                    <a:pt x="2" y="31"/>
                  </a:cubicBezTo>
                  <a:cubicBezTo>
                    <a:pt x="4" y="31"/>
                    <a:pt x="6" y="22"/>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0" name="Google Shape;5469;p60">
              <a:extLst>
                <a:ext uri="{FF2B5EF4-FFF2-40B4-BE49-F238E27FC236}">
                  <a16:creationId xmlns:a16="http://schemas.microsoft.com/office/drawing/2014/main" id="{24B660C9-3C0C-B47F-20AF-AA1A4E670276}"/>
                </a:ext>
              </a:extLst>
            </p:cNvPr>
            <p:cNvSpPr/>
            <p:nvPr/>
          </p:nvSpPr>
          <p:spPr>
            <a:xfrm>
              <a:off x="6488300" y="2481100"/>
              <a:ext cx="25" cy="300"/>
            </a:xfrm>
            <a:custGeom>
              <a:avLst/>
              <a:gdLst/>
              <a:ahLst/>
              <a:cxnLst/>
              <a:rect l="l" t="t" r="r" b="b"/>
              <a:pathLst>
                <a:path w="1" h="12" extrusionOk="0">
                  <a:moveTo>
                    <a:pt x="0" y="0"/>
                  </a:moveTo>
                  <a:cubicBezTo>
                    <a:pt x="0" y="0"/>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1" name="Google Shape;5470;p60">
              <a:extLst>
                <a:ext uri="{FF2B5EF4-FFF2-40B4-BE49-F238E27FC236}">
                  <a16:creationId xmlns:a16="http://schemas.microsoft.com/office/drawing/2014/main" id="{1D232099-F915-D29A-6C4F-59D1E090F51D}"/>
                </a:ext>
              </a:extLst>
            </p:cNvPr>
            <p:cNvSpPr/>
            <p:nvPr/>
          </p:nvSpPr>
          <p:spPr>
            <a:xfrm>
              <a:off x="6488300" y="2479900"/>
              <a:ext cx="325" cy="400"/>
            </a:xfrm>
            <a:custGeom>
              <a:avLst/>
              <a:gdLst/>
              <a:ahLst/>
              <a:cxnLst/>
              <a:rect l="l" t="t" r="r" b="b"/>
              <a:pathLst>
                <a:path w="13" h="16" extrusionOk="0">
                  <a:moveTo>
                    <a:pt x="12" y="0"/>
                  </a:moveTo>
                  <a:lnTo>
                    <a:pt x="0" y="12"/>
                  </a:lnTo>
                  <a:cubicBezTo>
                    <a:pt x="0" y="12"/>
                    <a:pt x="0" y="15"/>
                    <a:pt x="2" y="15"/>
                  </a:cubicBezTo>
                  <a:cubicBezTo>
                    <a:pt x="3" y="15"/>
                    <a:pt x="6" y="12"/>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2" name="Google Shape;5471;p60">
              <a:extLst>
                <a:ext uri="{FF2B5EF4-FFF2-40B4-BE49-F238E27FC236}">
                  <a16:creationId xmlns:a16="http://schemas.microsoft.com/office/drawing/2014/main" id="{CDA8B28D-A758-1893-5F65-395C10756EEE}"/>
                </a:ext>
              </a:extLst>
            </p:cNvPr>
            <p:cNvSpPr/>
            <p:nvPr/>
          </p:nvSpPr>
          <p:spPr>
            <a:xfrm>
              <a:off x="6488300" y="2479600"/>
              <a:ext cx="25" cy="625"/>
            </a:xfrm>
            <a:custGeom>
              <a:avLst/>
              <a:gdLst/>
              <a:ahLst/>
              <a:cxnLst/>
              <a:rect l="l" t="t" r="r" b="b"/>
              <a:pathLst>
                <a:path w="1" h="25" extrusionOk="0">
                  <a:moveTo>
                    <a:pt x="0" y="24"/>
                  </a:moveTo>
                  <a:cubicBezTo>
                    <a:pt x="0" y="1"/>
                    <a:pt x="0" y="12"/>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3" name="Google Shape;5472;p60">
              <a:extLst>
                <a:ext uri="{FF2B5EF4-FFF2-40B4-BE49-F238E27FC236}">
                  <a16:creationId xmlns:a16="http://schemas.microsoft.com/office/drawing/2014/main" id="{A2905688-1917-BE9E-7841-C350688A0089}"/>
                </a:ext>
              </a:extLst>
            </p:cNvPr>
            <p:cNvSpPr/>
            <p:nvPr/>
          </p:nvSpPr>
          <p:spPr>
            <a:xfrm>
              <a:off x="6488000" y="2479000"/>
              <a:ext cx="625" cy="2400"/>
            </a:xfrm>
            <a:custGeom>
              <a:avLst/>
              <a:gdLst/>
              <a:ahLst/>
              <a:cxnLst/>
              <a:rect l="l" t="t" r="r" b="b"/>
              <a:pathLst>
                <a:path w="25" h="96" extrusionOk="0">
                  <a:moveTo>
                    <a:pt x="12" y="48"/>
                  </a:moveTo>
                  <a:cubicBezTo>
                    <a:pt x="1" y="96"/>
                    <a:pt x="24" y="1"/>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4" name="Google Shape;5473;p60">
              <a:extLst>
                <a:ext uri="{FF2B5EF4-FFF2-40B4-BE49-F238E27FC236}">
                  <a16:creationId xmlns:a16="http://schemas.microsoft.com/office/drawing/2014/main" id="{7D4B13A4-E7DC-7B28-E6C1-F9D4C0A24D0C}"/>
                </a:ext>
              </a:extLst>
            </p:cNvPr>
            <p:cNvSpPr/>
            <p:nvPr/>
          </p:nvSpPr>
          <p:spPr>
            <a:xfrm>
              <a:off x="6487400" y="2479600"/>
              <a:ext cx="625" cy="925"/>
            </a:xfrm>
            <a:custGeom>
              <a:avLst/>
              <a:gdLst/>
              <a:ahLst/>
              <a:cxnLst/>
              <a:rect l="l" t="t" r="r" b="b"/>
              <a:pathLst>
                <a:path w="25" h="37" extrusionOk="0">
                  <a:moveTo>
                    <a:pt x="25" y="1"/>
                  </a:moveTo>
                  <a:cubicBezTo>
                    <a:pt x="1" y="1"/>
                    <a:pt x="1" y="36"/>
                    <a:pt x="25" y="36"/>
                  </a:cubicBezTo>
                  <a:cubicBezTo>
                    <a:pt x="13" y="24"/>
                    <a:pt x="13" y="12"/>
                    <a:pt x="2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5" name="Google Shape;5474;p60">
              <a:extLst>
                <a:ext uri="{FF2B5EF4-FFF2-40B4-BE49-F238E27FC236}">
                  <a16:creationId xmlns:a16="http://schemas.microsoft.com/office/drawing/2014/main" id="{12635930-B232-7B21-35C9-6EB1712A57AF}"/>
                </a:ext>
              </a:extLst>
            </p:cNvPr>
            <p:cNvSpPr/>
            <p:nvPr/>
          </p:nvSpPr>
          <p:spPr>
            <a:xfrm>
              <a:off x="6486650" y="2476725"/>
              <a:ext cx="475" cy="275"/>
            </a:xfrm>
            <a:custGeom>
              <a:avLst/>
              <a:gdLst/>
              <a:ahLst/>
              <a:cxnLst/>
              <a:rect l="l" t="t" r="r" b="b"/>
              <a:pathLst>
                <a:path w="19" h="11" extrusionOk="0">
                  <a:moveTo>
                    <a:pt x="4" y="0"/>
                  </a:moveTo>
                  <a:cubicBezTo>
                    <a:pt x="0" y="0"/>
                    <a:pt x="12" y="11"/>
                    <a:pt x="17" y="11"/>
                  </a:cubicBezTo>
                  <a:cubicBezTo>
                    <a:pt x="18" y="11"/>
                    <a:pt x="19" y="10"/>
                    <a:pt x="19" y="8"/>
                  </a:cubicBezTo>
                  <a:cubicBezTo>
                    <a:pt x="9" y="2"/>
                    <a:pt x="5"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6" name="Google Shape;5475;p60">
              <a:extLst>
                <a:ext uri="{FF2B5EF4-FFF2-40B4-BE49-F238E27FC236}">
                  <a16:creationId xmlns:a16="http://schemas.microsoft.com/office/drawing/2014/main" id="{EF521887-BF53-516A-B434-E22362A62290}"/>
                </a:ext>
              </a:extLst>
            </p:cNvPr>
            <p:cNvSpPr/>
            <p:nvPr/>
          </p:nvSpPr>
          <p:spPr>
            <a:xfrm>
              <a:off x="6489525" y="2480800"/>
              <a:ext cx="275" cy="1150"/>
            </a:xfrm>
            <a:custGeom>
              <a:avLst/>
              <a:gdLst/>
              <a:ahLst/>
              <a:cxnLst/>
              <a:rect l="l" t="t" r="r" b="b"/>
              <a:pathLst>
                <a:path w="11" h="46" extrusionOk="0">
                  <a:moveTo>
                    <a:pt x="11" y="0"/>
                  </a:moveTo>
                  <a:cubicBezTo>
                    <a:pt x="3" y="8"/>
                    <a:pt x="1" y="45"/>
                    <a:pt x="3" y="45"/>
                  </a:cubicBezTo>
                  <a:cubicBezTo>
                    <a:pt x="4" y="45"/>
                    <a:pt x="7" y="34"/>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7" name="Google Shape;5476;p60">
              <a:extLst>
                <a:ext uri="{FF2B5EF4-FFF2-40B4-BE49-F238E27FC236}">
                  <a16:creationId xmlns:a16="http://schemas.microsoft.com/office/drawing/2014/main" id="{A9342D81-6BAB-5959-2440-542E59E1C1F2}"/>
                </a:ext>
              </a:extLst>
            </p:cNvPr>
            <p:cNvSpPr/>
            <p:nvPr/>
          </p:nvSpPr>
          <p:spPr>
            <a:xfrm>
              <a:off x="6489775" y="2480200"/>
              <a:ext cx="325" cy="625"/>
            </a:xfrm>
            <a:custGeom>
              <a:avLst/>
              <a:gdLst/>
              <a:ahLst/>
              <a:cxnLst/>
              <a:rect l="l" t="t" r="r" b="b"/>
              <a:pathLst>
                <a:path w="13" h="25" extrusionOk="0">
                  <a:moveTo>
                    <a:pt x="13" y="0"/>
                  </a:moveTo>
                  <a:cubicBezTo>
                    <a:pt x="1" y="0"/>
                    <a:pt x="1" y="12"/>
                    <a:pt x="1" y="24"/>
                  </a:cubicBezTo>
                  <a:lnTo>
                    <a:pt x="13"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8" name="Google Shape;5477;p60">
              <a:extLst>
                <a:ext uri="{FF2B5EF4-FFF2-40B4-BE49-F238E27FC236}">
                  <a16:creationId xmlns:a16="http://schemas.microsoft.com/office/drawing/2014/main" id="{DE5F8809-A5A8-BA64-5B85-D32E689269B8}"/>
                </a:ext>
              </a:extLst>
            </p:cNvPr>
            <p:cNvSpPr/>
            <p:nvPr/>
          </p:nvSpPr>
          <p:spPr>
            <a:xfrm>
              <a:off x="6488000" y="2478700"/>
              <a:ext cx="625" cy="1225"/>
            </a:xfrm>
            <a:custGeom>
              <a:avLst/>
              <a:gdLst/>
              <a:ahLst/>
              <a:cxnLst/>
              <a:rect l="l" t="t" r="r" b="b"/>
              <a:pathLst>
                <a:path w="25" h="49" extrusionOk="0">
                  <a:moveTo>
                    <a:pt x="24" y="1"/>
                  </a:moveTo>
                  <a:cubicBezTo>
                    <a:pt x="1" y="48"/>
                    <a:pt x="12" y="25"/>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9" name="Google Shape;5478;p60">
              <a:extLst>
                <a:ext uri="{FF2B5EF4-FFF2-40B4-BE49-F238E27FC236}">
                  <a16:creationId xmlns:a16="http://schemas.microsoft.com/office/drawing/2014/main" id="{41E66382-3D46-3CA1-0B10-F4CA3AF8FF68}"/>
                </a:ext>
              </a:extLst>
            </p:cNvPr>
            <p:cNvSpPr/>
            <p:nvPr/>
          </p:nvSpPr>
          <p:spPr>
            <a:xfrm>
              <a:off x="6490450" y="2481600"/>
              <a:ext cx="325" cy="1075"/>
            </a:xfrm>
            <a:custGeom>
              <a:avLst/>
              <a:gdLst/>
              <a:ahLst/>
              <a:cxnLst/>
              <a:rect l="l" t="t" r="r" b="b"/>
              <a:pathLst>
                <a:path w="13" h="43" extrusionOk="0">
                  <a:moveTo>
                    <a:pt x="12" y="1"/>
                  </a:moveTo>
                  <a:cubicBezTo>
                    <a:pt x="11" y="1"/>
                    <a:pt x="0" y="43"/>
                    <a:pt x="1" y="43"/>
                  </a:cubicBezTo>
                  <a:cubicBezTo>
                    <a:pt x="2" y="43"/>
                    <a:pt x="4" y="36"/>
                    <a:pt x="10" y="16"/>
                  </a:cubicBezTo>
                  <a:cubicBezTo>
                    <a:pt x="12" y="5"/>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0" name="Google Shape;5479;p60">
              <a:extLst>
                <a:ext uri="{FF2B5EF4-FFF2-40B4-BE49-F238E27FC236}">
                  <a16:creationId xmlns:a16="http://schemas.microsoft.com/office/drawing/2014/main" id="{2A50517A-106A-3E68-612B-6AD701CB5C2B}"/>
                </a:ext>
              </a:extLst>
            </p:cNvPr>
            <p:cNvSpPr/>
            <p:nvPr/>
          </p:nvSpPr>
          <p:spPr>
            <a:xfrm>
              <a:off x="6491025" y="2481975"/>
              <a:ext cx="625" cy="1075"/>
            </a:xfrm>
            <a:custGeom>
              <a:avLst/>
              <a:gdLst/>
              <a:ahLst/>
              <a:cxnLst/>
              <a:rect l="l" t="t" r="r" b="b"/>
              <a:pathLst>
                <a:path w="25" h="43" extrusionOk="0">
                  <a:moveTo>
                    <a:pt x="11" y="1"/>
                  </a:moveTo>
                  <a:lnTo>
                    <a:pt x="11" y="1"/>
                  </a:lnTo>
                  <a:cubicBezTo>
                    <a:pt x="0" y="31"/>
                    <a:pt x="3" y="42"/>
                    <a:pt x="8" y="42"/>
                  </a:cubicBezTo>
                  <a:cubicBezTo>
                    <a:pt x="14" y="42"/>
                    <a:pt x="24" y="2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1" name="Google Shape;5480;p60">
              <a:extLst>
                <a:ext uri="{FF2B5EF4-FFF2-40B4-BE49-F238E27FC236}">
                  <a16:creationId xmlns:a16="http://schemas.microsoft.com/office/drawing/2014/main" id="{69F75230-7BAC-2E8C-9830-C56592E6D2A2}"/>
                </a:ext>
              </a:extLst>
            </p:cNvPr>
            <p:cNvSpPr/>
            <p:nvPr/>
          </p:nvSpPr>
          <p:spPr>
            <a:xfrm>
              <a:off x="6490675" y="2480200"/>
              <a:ext cx="25" cy="2400"/>
            </a:xfrm>
            <a:custGeom>
              <a:avLst/>
              <a:gdLst/>
              <a:ahLst/>
              <a:cxnLst/>
              <a:rect l="l" t="t" r="r" b="b"/>
              <a:pathLst>
                <a:path w="1" h="96" extrusionOk="0">
                  <a:moveTo>
                    <a:pt x="1" y="12"/>
                  </a:moveTo>
                  <a:cubicBezTo>
                    <a:pt x="1" y="0"/>
                    <a:pt x="1" y="96"/>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2" name="Google Shape;5481;p60">
              <a:extLst>
                <a:ext uri="{FF2B5EF4-FFF2-40B4-BE49-F238E27FC236}">
                  <a16:creationId xmlns:a16="http://schemas.microsoft.com/office/drawing/2014/main" id="{01E56D83-B014-EE5B-BE85-F947E7E18CD9}"/>
                </a:ext>
              </a:extLst>
            </p:cNvPr>
            <p:cNvSpPr/>
            <p:nvPr/>
          </p:nvSpPr>
          <p:spPr>
            <a:xfrm>
              <a:off x="6490675" y="2480500"/>
              <a:ext cx="325" cy="325"/>
            </a:xfrm>
            <a:custGeom>
              <a:avLst/>
              <a:gdLst/>
              <a:ahLst/>
              <a:cxnLst/>
              <a:rect l="l" t="t" r="r" b="b"/>
              <a:pathLst>
                <a:path w="13" h="13" extrusionOk="0">
                  <a:moveTo>
                    <a:pt x="1" y="0"/>
                  </a:moveTo>
                  <a:cubicBezTo>
                    <a:pt x="1" y="0"/>
                    <a:pt x="13"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3" name="Google Shape;5482;p60">
              <a:extLst>
                <a:ext uri="{FF2B5EF4-FFF2-40B4-BE49-F238E27FC236}">
                  <a16:creationId xmlns:a16="http://schemas.microsoft.com/office/drawing/2014/main" id="{63580073-2865-B2F4-46F2-C0876D74F413}"/>
                </a:ext>
              </a:extLst>
            </p:cNvPr>
            <p:cNvSpPr/>
            <p:nvPr/>
          </p:nvSpPr>
          <p:spPr>
            <a:xfrm>
              <a:off x="6489500" y="2477825"/>
              <a:ext cx="525" cy="1500"/>
            </a:xfrm>
            <a:custGeom>
              <a:avLst/>
              <a:gdLst/>
              <a:ahLst/>
              <a:cxnLst/>
              <a:rect l="l" t="t" r="r" b="b"/>
              <a:pathLst>
                <a:path w="21" h="60" extrusionOk="0">
                  <a:moveTo>
                    <a:pt x="12" y="0"/>
                  </a:moveTo>
                  <a:cubicBezTo>
                    <a:pt x="3" y="19"/>
                    <a:pt x="8" y="30"/>
                    <a:pt x="5" y="46"/>
                  </a:cubicBezTo>
                  <a:lnTo>
                    <a:pt x="5" y="46"/>
                  </a:lnTo>
                  <a:cubicBezTo>
                    <a:pt x="11" y="34"/>
                    <a:pt x="20" y="17"/>
                    <a:pt x="12" y="0"/>
                  </a:cubicBezTo>
                  <a:close/>
                  <a:moveTo>
                    <a:pt x="5" y="46"/>
                  </a:moveTo>
                  <a:lnTo>
                    <a:pt x="5" y="46"/>
                  </a:lnTo>
                  <a:cubicBezTo>
                    <a:pt x="2" y="52"/>
                    <a:pt x="0" y="56"/>
                    <a:pt x="0" y="60"/>
                  </a:cubicBezTo>
                  <a:cubicBezTo>
                    <a:pt x="3" y="55"/>
                    <a:pt x="4" y="50"/>
                    <a:pt x="5" y="4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4" name="Google Shape;5483;p60">
              <a:extLst>
                <a:ext uri="{FF2B5EF4-FFF2-40B4-BE49-F238E27FC236}">
                  <a16:creationId xmlns:a16="http://schemas.microsoft.com/office/drawing/2014/main" id="{B185461B-91EF-DE6B-F4D4-833771907575}"/>
                </a:ext>
              </a:extLst>
            </p:cNvPr>
            <p:cNvSpPr/>
            <p:nvPr/>
          </p:nvSpPr>
          <p:spPr>
            <a:xfrm>
              <a:off x="6490075" y="2479300"/>
              <a:ext cx="25" cy="1525"/>
            </a:xfrm>
            <a:custGeom>
              <a:avLst/>
              <a:gdLst/>
              <a:ahLst/>
              <a:cxnLst/>
              <a:rect l="l" t="t" r="r" b="b"/>
              <a:pathLst>
                <a:path w="1" h="61" extrusionOk="0">
                  <a:moveTo>
                    <a:pt x="1" y="1"/>
                  </a:moveTo>
                  <a:cubicBezTo>
                    <a:pt x="1" y="60"/>
                    <a:pt x="1"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5" name="Google Shape;5484;p60">
              <a:extLst>
                <a:ext uri="{FF2B5EF4-FFF2-40B4-BE49-F238E27FC236}">
                  <a16:creationId xmlns:a16="http://schemas.microsoft.com/office/drawing/2014/main" id="{B3AA1EFC-C410-D81B-2701-42111C7278A2}"/>
                </a:ext>
              </a:extLst>
            </p:cNvPr>
            <p:cNvSpPr/>
            <p:nvPr/>
          </p:nvSpPr>
          <p:spPr>
            <a:xfrm>
              <a:off x="6491675" y="2480275"/>
              <a:ext cx="450" cy="550"/>
            </a:xfrm>
            <a:custGeom>
              <a:avLst/>
              <a:gdLst/>
              <a:ahLst/>
              <a:cxnLst/>
              <a:rect l="l" t="t" r="r" b="b"/>
              <a:pathLst>
                <a:path w="18" h="22" extrusionOk="0">
                  <a:moveTo>
                    <a:pt x="16" y="0"/>
                  </a:moveTo>
                  <a:lnTo>
                    <a:pt x="16" y="0"/>
                  </a:lnTo>
                  <a:cubicBezTo>
                    <a:pt x="14" y="0"/>
                    <a:pt x="0" y="21"/>
                    <a:pt x="8" y="21"/>
                  </a:cubicBezTo>
                  <a:cubicBezTo>
                    <a:pt x="16" y="5"/>
                    <a:pt x="18"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6" name="Google Shape;5485;p60">
              <a:extLst>
                <a:ext uri="{FF2B5EF4-FFF2-40B4-BE49-F238E27FC236}">
                  <a16:creationId xmlns:a16="http://schemas.microsoft.com/office/drawing/2014/main" id="{05539916-893D-BB58-E351-D42138C7F517}"/>
                </a:ext>
              </a:extLst>
            </p:cNvPr>
            <p:cNvSpPr/>
            <p:nvPr/>
          </p:nvSpPr>
          <p:spPr>
            <a:xfrm>
              <a:off x="6491575" y="2479900"/>
              <a:ext cx="625" cy="325"/>
            </a:xfrm>
            <a:custGeom>
              <a:avLst/>
              <a:gdLst/>
              <a:ahLst/>
              <a:cxnLst/>
              <a:rect l="l" t="t" r="r" b="b"/>
              <a:pathLst>
                <a:path w="25" h="13" extrusionOk="0">
                  <a:moveTo>
                    <a:pt x="0" y="12"/>
                  </a:moveTo>
                  <a:cubicBezTo>
                    <a:pt x="24" y="0"/>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7" name="Google Shape;5486;p60">
              <a:extLst>
                <a:ext uri="{FF2B5EF4-FFF2-40B4-BE49-F238E27FC236}">
                  <a16:creationId xmlns:a16="http://schemas.microsoft.com/office/drawing/2014/main" id="{7AB9FC3E-1B3F-62DC-F0AE-64966C7EF4A9}"/>
                </a:ext>
              </a:extLst>
            </p:cNvPr>
            <p:cNvSpPr/>
            <p:nvPr/>
          </p:nvSpPr>
          <p:spPr>
            <a:xfrm>
              <a:off x="6492475" y="2480800"/>
              <a:ext cx="325" cy="600"/>
            </a:xfrm>
            <a:custGeom>
              <a:avLst/>
              <a:gdLst/>
              <a:ahLst/>
              <a:cxnLst/>
              <a:rect l="l" t="t" r="r" b="b"/>
              <a:pathLst>
                <a:path w="13" h="24" extrusionOk="0">
                  <a:moveTo>
                    <a:pt x="0" y="0"/>
                  </a:moveTo>
                  <a:cubicBezTo>
                    <a:pt x="0" y="12"/>
                    <a:pt x="12" y="24"/>
                    <a:pt x="12" y="24"/>
                  </a:cubicBezTo>
                  <a:cubicBezTo>
                    <a:pt x="12" y="12"/>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8" name="Google Shape;5487;p60">
              <a:extLst>
                <a:ext uri="{FF2B5EF4-FFF2-40B4-BE49-F238E27FC236}">
                  <a16:creationId xmlns:a16="http://schemas.microsoft.com/office/drawing/2014/main" id="{90684F76-4198-8F46-2725-791A240AB6DE}"/>
                </a:ext>
              </a:extLst>
            </p:cNvPr>
            <p:cNvSpPr/>
            <p:nvPr/>
          </p:nvSpPr>
          <p:spPr>
            <a:xfrm>
              <a:off x="6491275" y="2480800"/>
              <a:ext cx="25" cy="325"/>
            </a:xfrm>
            <a:custGeom>
              <a:avLst/>
              <a:gdLst/>
              <a:ahLst/>
              <a:cxnLst/>
              <a:rect l="l" t="t" r="r" b="b"/>
              <a:pathLst>
                <a:path w="1" h="13" extrusionOk="0">
                  <a:moveTo>
                    <a:pt x="1" y="0"/>
                  </a:moveTo>
                  <a:cubicBezTo>
                    <a:pt x="1" y="1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9" name="Google Shape;5488;p60">
              <a:extLst>
                <a:ext uri="{FF2B5EF4-FFF2-40B4-BE49-F238E27FC236}">
                  <a16:creationId xmlns:a16="http://schemas.microsoft.com/office/drawing/2014/main" id="{E10C7BF9-5918-7855-A00A-DE44BDE62B4C}"/>
                </a:ext>
              </a:extLst>
            </p:cNvPr>
            <p:cNvSpPr/>
            <p:nvPr/>
          </p:nvSpPr>
          <p:spPr>
            <a:xfrm>
              <a:off x="6491275" y="2480325"/>
              <a:ext cx="300" cy="500"/>
            </a:xfrm>
            <a:custGeom>
              <a:avLst/>
              <a:gdLst/>
              <a:ahLst/>
              <a:cxnLst/>
              <a:rect l="l" t="t" r="r" b="b"/>
              <a:pathLst>
                <a:path w="12" h="20" extrusionOk="0">
                  <a:moveTo>
                    <a:pt x="11" y="0"/>
                  </a:moveTo>
                  <a:cubicBezTo>
                    <a:pt x="9" y="0"/>
                    <a:pt x="1" y="12"/>
                    <a:pt x="1" y="19"/>
                  </a:cubicBezTo>
                  <a:cubicBezTo>
                    <a:pt x="10" y="5"/>
                    <a:pt x="12" y="0"/>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0" name="Google Shape;5489;p60">
              <a:extLst>
                <a:ext uri="{FF2B5EF4-FFF2-40B4-BE49-F238E27FC236}">
                  <a16:creationId xmlns:a16="http://schemas.microsoft.com/office/drawing/2014/main" id="{980D0705-BA7D-96BB-E2A0-8858BB2169D8}"/>
                </a:ext>
              </a:extLst>
            </p:cNvPr>
            <p:cNvSpPr/>
            <p:nvPr/>
          </p:nvSpPr>
          <p:spPr>
            <a:xfrm>
              <a:off x="6493950" y="2477825"/>
              <a:ext cx="25" cy="325"/>
            </a:xfrm>
            <a:custGeom>
              <a:avLst/>
              <a:gdLst/>
              <a:ahLst/>
              <a:cxnLst/>
              <a:rect l="l" t="t" r="r" b="b"/>
              <a:pathLst>
                <a:path w="1" h="13" extrusionOk="0">
                  <a:moveTo>
                    <a:pt x="1" y="12"/>
                  </a:moveTo>
                  <a:cubicBezTo>
                    <a:pt x="1" y="12"/>
                    <a:pt x="1" y="12"/>
                    <a:pt x="1" y="12"/>
                  </a:cubicBezTo>
                  <a:cubicBezTo>
                    <a:pt x="1" y="0"/>
                    <a:pt x="1" y="0"/>
                    <a:pt x="1" y="0"/>
                  </a:cubicBezTo>
                  <a:cubicBezTo>
                    <a:pt x="1" y="12"/>
                    <a:pt x="1" y="12"/>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1" name="Google Shape;5490;p60">
              <a:extLst>
                <a:ext uri="{FF2B5EF4-FFF2-40B4-BE49-F238E27FC236}">
                  <a16:creationId xmlns:a16="http://schemas.microsoft.com/office/drawing/2014/main" id="{C5B75BEF-A89C-7CE9-2DD1-37AD0771B0F9}"/>
                </a:ext>
              </a:extLst>
            </p:cNvPr>
            <p:cNvSpPr/>
            <p:nvPr/>
          </p:nvSpPr>
          <p:spPr>
            <a:xfrm>
              <a:off x="6493650" y="2478125"/>
              <a:ext cx="625" cy="2400"/>
            </a:xfrm>
            <a:custGeom>
              <a:avLst/>
              <a:gdLst/>
              <a:ahLst/>
              <a:cxnLst/>
              <a:rect l="l" t="t" r="r" b="b"/>
              <a:pathLst>
                <a:path w="25" h="96" extrusionOk="0">
                  <a:moveTo>
                    <a:pt x="13" y="0"/>
                  </a:moveTo>
                  <a:cubicBezTo>
                    <a:pt x="13" y="36"/>
                    <a:pt x="1" y="71"/>
                    <a:pt x="13" y="95"/>
                  </a:cubicBezTo>
                  <a:cubicBezTo>
                    <a:pt x="25" y="71"/>
                    <a:pt x="25" y="36"/>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2" name="Google Shape;5491;p60">
              <a:extLst>
                <a:ext uri="{FF2B5EF4-FFF2-40B4-BE49-F238E27FC236}">
                  <a16:creationId xmlns:a16="http://schemas.microsoft.com/office/drawing/2014/main" id="{929F1B9C-58D2-391B-0539-16BC01D4E0DA}"/>
                </a:ext>
              </a:extLst>
            </p:cNvPr>
            <p:cNvSpPr/>
            <p:nvPr/>
          </p:nvSpPr>
          <p:spPr>
            <a:xfrm>
              <a:off x="6494850" y="2475725"/>
              <a:ext cx="25" cy="625"/>
            </a:xfrm>
            <a:custGeom>
              <a:avLst/>
              <a:gdLst/>
              <a:ahLst/>
              <a:cxnLst/>
              <a:rect l="l" t="t" r="r" b="b"/>
              <a:pathLst>
                <a:path w="1" h="25" extrusionOk="0">
                  <a:moveTo>
                    <a:pt x="0" y="25"/>
                  </a:moveTo>
                  <a:lnTo>
                    <a:pt x="0" y="25"/>
                  </a:lnTo>
                  <a:cubicBezTo>
                    <a:pt x="0" y="1"/>
                    <a:pt x="0" y="13"/>
                    <a:pt x="0"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3" name="Google Shape;5492;p60">
              <a:extLst>
                <a:ext uri="{FF2B5EF4-FFF2-40B4-BE49-F238E27FC236}">
                  <a16:creationId xmlns:a16="http://schemas.microsoft.com/office/drawing/2014/main" id="{4AEC4A03-5169-B63A-2E43-E405D2D7D325}"/>
                </a:ext>
              </a:extLst>
            </p:cNvPr>
            <p:cNvSpPr/>
            <p:nvPr/>
          </p:nvSpPr>
          <p:spPr>
            <a:xfrm>
              <a:off x="6493950" y="2476025"/>
              <a:ext cx="925" cy="2700"/>
            </a:xfrm>
            <a:custGeom>
              <a:avLst/>
              <a:gdLst/>
              <a:ahLst/>
              <a:cxnLst/>
              <a:rect l="l" t="t" r="r" b="b"/>
              <a:pathLst>
                <a:path w="37" h="108" extrusionOk="0">
                  <a:moveTo>
                    <a:pt x="33" y="0"/>
                  </a:moveTo>
                  <a:cubicBezTo>
                    <a:pt x="26" y="0"/>
                    <a:pt x="10" y="39"/>
                    <a:pt x="1" y="84"/>
                  </a:cubicBezTo>
                  <a:cubicBezTo>
                    <a:pt x="13" y="84"/>
                    <a:pt x="24" y="84"/>
                    <a:pt x="24" y="108"/>
                  </a:cubicBezTo>
                  <a:cubicBezTo>
                    <a:pt x="24" y="108"/>
                    <a:pt x="24" y="48"/>
                    <a:pt x="36" y="13"/>
                  </a:cubicBezTo>
                  <a:cubicBezTo>
                    <a:pt x="36" y="4"/>
                    <a:pt x="35" y="0"/>
                    <a:pt x="3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4" name="Google Shape;5493;p60">
              <a:extLst>
                <a:ext uri="{FF2B5EF4-FFF2-40B4-BE49-F238E27FC236}">
                  <a16:creationId xmlns:a16="http://schemas.microsoft.com/office/drawing/2014/main" id="{99C0053D-4B97-BDED-B759-9786C775EDF8}"/>
                </a:ext>
              </a:extLst>
            </p:cNvPr>
            <p:cNvSpPr/>
            <p:nvPr/>
          </p:nvSpPr>
          <p:spPr>
            <a:xfrm>
              <a:off x="6493350" y="2480500"/>
              <a:ext cx="300" cy="750"/>
            </a:xfrm>
            <a:custGeom>
              <a:avLst/>
              <a:gdLst/>
              <a:ahLst/>
              <a:cxnLst/>
              <a:rect l="l" t="t" r="r" b="b"/>
              <a:pathLst>
                <a:path w="12" h="30" extrusionOk="0">
                  <a:moveTo>
                    <a:pt x="1" y="0"/>
                  </a:moveTo>
                  <a:cubicBezTo>
                    <a:pt x="1" y="8"/>
                    <a:pt x="10" y="30"/>
                    <a:pt x="11" y="30"/>
                  </a:cubicBezTo>
                  <a:cubicBezTo>
                    <a:pt x="12" y="30"/>
                    <a:pt x="10" y="2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5" name="Google Shape;5494;p60">
              <a:extLst>
                <a:ext uri="{FF2B5EF4-FFF2-40B4-BE49-F238E27FC236}">
                  <a16:creationId xmlns:a16="http://schemas.microsoft.com/office/drawing/2014/main" id="{977D30DF-4021-F119-C6BF-BA4DAC75C9B5}"/>
                </a:ext>
              </a:extLst>
            </p:cNvPr>
            <p:cNvSpPr/>
            <p:nvPr/>
          </p:nvSpPr>
          <p:spPr>
            <a:xfrm>
              <a:off x="6492475" y="2478400"/>
              <a:ext cx="600" cy="2425"/>
            </a:xfrm>
            <a:custGeom>
              <a:avLst/>
              <a:gdLst/>
              <a:ahLst/>
              <a:cxnLst/>
              <a:rect l="l" t="t" r="r" b="b"/>
              <a:pathLst>
                <a:path w="24" h="97" extrusionOk="0">
                  <a:moveTo>
                    <a:pt x="5" y="84"/>
                  </a:moveTo>
                  <a:cubicBezTo>
                    <a:pt x="6" y="85"/>
                    <a:pt x="5" y="85"/>
                    <a:pt x="5" y="86"/>
                  </a:cubicBezTo>
                  <a:lnTo>
                    <a:pt x="5" y="86"/>
                  </a:lnTo>
                  <a:cubicBezTo>
                    <a:pt x="5" y="85"/>
                    <a:pt x="5" y="85"/>
                    <a:pt x="5" y="84"/>
                  </a:cubicBezTo>
                  <a:close/>
                  <a:moveTo>
                    <a:pt x="24" y="1"/>
                  </a:moveTo>
                  <a:cubicBezTo>
                    <a:pt x="24" y="1"/>
                    <a:pt x="12" y="1"/>
                    <a:pt x="12" y="13"/>
                  </a:cubicBezTo>
                  <a:cubicBezTo>
                    <a:pt x="2" y="22"/>
                    <a:pt x="1" y="62"/>
                    <a:pt x="0" y="84"/>
                  </a:cubicBezTo>
                  <a:lnTo>
                    <a:pt x="0" y="84"/>
                  </a:lnTo>
                  <a:cubicBezTo>
                    <a:pt x="0" y="84"/>
                    <a:pt x="0" y="84"/>
                    <a:pt x="0" y="84"/>
                  </a:cubicBezTo>
                  <a:cubicBezTo>
                    <a:pt x="0" y="84"/>
                    <a:pt x="0" y="84"/>
                    <a:pt x="0" y="84"/>
                  </a:cubicBezTo>
                  <a:lnTo>
                    <a:pt x="0" y="84"/>
                  </a:lnTo>
                  <a:cubicBezTo>
                    <a:pt x="0" y="90"/>
                    <a:pt x="0" y="94"/>
                    <a:pt x="0" y="96"/>
                  </a:cubicBezTo>
                  <a:cubicBezTo>
                    <a:pt x="24" y="84"/>
                    <a:pt x="24" y="60"/>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6" name="Google Shape;5495;p60">
              <a:extLst>
                <a:ext uri="{FF2B5EF4-FFF2-40B4-BE49-F238E27FC236}">
                  <a16:creationId xmlns:a16="http://schemas.microsoft.com/office/drawing/2014/main" id="{1FE59D68-4ABC-2C62-1D59-6BCE6575EFCF}"/>
                </a:ext>
              </a:extLst>
            </p:cNvPr>
            <p:cNvSpPr/>
            <p:nvPr/>
          </p:nvSpPr>
          <p:spPr>
            <a:xfrm>
              <a:off x="6492475" y="2480800"/>
              <a:ext cx="25" cy="25"/>
            </a:xfrm>
            <a:custGeom>
              <a:avLst/>
              <a:gdLst/>
              <a:ahLst/>
              <a:cxnLst/>
              <a:rect l="l" t="t" r="r" b="b"/>
              <a:pathLst>
                <a:path w="1" h="1" extrusionOk="0">
                  <a:moveTo>
                    <a:pt x="0" y="0"/>
                  </a:moveTo>
                  <a:lnTo>
                    <a:pt x="0"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7" name="Google Shape;5496;p60">
              <a:extLst>
                <a:ext uri="{FF2B5EF4-FFF2-40B4-BE49-F238E27FC236}">
                  <a16:creationId xmlns:a16="http://schemas.microsoft.com/office/drawing/2014/main" id="{54099B1D-A56C-2F79-AC49-9E183EEE7D19}"/>
                </a:ext>
              </a:extLst>
            </p:cNvPr>
            <p:cNvSpPr/>
            <p:nvPr/>
          </p:nvSpPr>
          <p:spPr>
            <a:xfrm>
              <a:off x="6490075" y="2476625"/>
              <a:ext cx="500" cy="1800"/>
            </a:xfrm>
            <a:custGeom>
              <a:avLst/>
              <a:gdLst/>
              <a:ahLst/>
              <a:cxnLst/>
              <a:rect l="l" t="t" r="r" b="b"/>
              <a:pathLst>
                <a:path w="20" h="72" extrusionOk="0">
                  <a:moveTo>
                    <a:pt x="13" y="0"/>
                  </a:moveTo>
                  <a:cubicBezTo>
                    <a:pt x="13" y="0"/>
                    <a:pt x="13" y="12"/>
                    <a:pt x="1" y="24"/>
                  </a:cubicBezTo>
                  <a:cubicBezTo>
                    <a:pt x="6" y="56"/>
                    <a:pt x="11" y="71"/>
                    <a:pt x="15" y="71"/>
                  </a:cubicBezTo>
                  <a:cubicBezTo>
                    <a:pt x="19" y="71"/>
                    <a:pt x="19" y="47"/>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8" name="Google Shape;5497;p60">
              <a:extLst>
                <a:ext uri="{FF2B5EF4-FFF2-40B4-BE49-F238E27FC236}">
                  <a16:creationId xmlns:a16="http://schemas.microsoft.com/office/drawing/2014/main" id="{6C2C831C-1E18-1B89-C24D-4DFC5CFB27D5}"/>
                </a:ext>
              </a:extLst>
            </p:cNvPr>
            <p:cNvSpPr/>
            <p:nvPr/>
          </p:nvSpPr>
          <p:spPr>
            <a:xfrm>
              <a:off x="6491650" y="2477225"/>
              <a:ext cx="250" cy="1025"/>
            </a:xfrm>
            <a:custGeom>
              <a:avLst/>
              <a:gdLst/>
              <a:ahLst/>
              <a:cxnLst/>
              <a:rect l="l" t="t" r="r" b="b"/>
              <a:pathLst>
                <a:path w="10" h="41" extrusionOk="0">
                  <a:moveTo>
                    <a:pt x="9" y="0"/>
                  </a:moveTo>
                  <a:cubicBezTo>
                    <a:pt x="3" y="25"/>
                    <a:pt x="0" y="41"/>
                    <a:pt x="0" y="41"/>
                  </a:cubicBezTo>
                  <a:cubicBezTo>
                    <a:pt x="1" y="41"/>
                    <a:pt x="4" y="28"/>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9" name="Google Shape;5498;p60">
              <a:extLst>
                <a:ext uri="{FF2B5EF4-FFF2-40B4-BE49-F238E27FC236}">
                  <a16:creationId xmlns:a16="http://schemas.microsoft.com/office/drawing/2014/main" id="{541583DD-73CE-C776-533A-05F7BA45BD3B}"/>
                </a:ext>
              </a:extLst>
            </p:cNvPr>
            <p:cNvSpPr/>
            <p:nvPr/>
          </p:nvSpPr>
          <p:spPr>
            <a:xfrm>
              <a:off x="6493650" y="2480800"/>
              <a:ext cx="325" cy="1200"/>
            </a:xfrm>
            <a:custGeom>
              <a:avLst/>
              <a:gdLst/>
              <a:ahLst/>
              <a:cxnLst/>
              <a:rect l="l" t="t" r="r" b="b"/>
              <a:pathLst>
                <a:path w="13" h="48" extrusionOk="0">
                  <a:moveTo>
                    <a:pt x="13" y="0"/>
                  </a:moveTo>
                  <a:cubicBezTo>
                    <a:pt x="1" y="48"/>
                    <a:pt x="1" y="48"/>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0" name="Google Shape;5499;p60">
              <a:extLst>
                <a:ext uri="{FF2B5EF4-FFF2-40B4-BE49-F238E27FC236}">
                  <a16:creationId xmlns:a16="http://schemas.microsoft.com/office/drawing/2014/main" id="{F48BF18E-0A84-67D2-1C96-CD7C87E8EC66}"/>
                </a:ext>
              </a:extLst>
            </p:cNvPr>
            <p:cNvSpPr/>
            <p:nvPr/>
          </p:nvSpPr>
          <p:spPr>
            <a:xfrm>
              <a:off x="6494175" y="2481325"/>
              <a:ext cx="450" cy="300"/>
            </a:xfrm>
            <a:custGeom>
              <a:avLst/>
              <a:gdLst/>
              <a:ahLst/>
              <a:cxnLst/>
              <a:rect l="l" t="t" r="r" b="b"/>
              <a:pathLst>
                <a:path w="18" h="12" extrusionOk="0">
                  <a:moveTo>
                    <a:pt x="17" y="0"/>
                  </a:moveTo>
                  <a:cubicBezTo>
                    <a:pt x="16" y="0"/>
                    <a:pt x="1" y="11"/>
                    <a:pt x="2" y="11"/>
                  </a:cubicBezTo>
                  <a:cubicBezTo>
                    <a:pt x="2" y="11"/>
                    <a:pt x="6" y="9"/>
                    <a:pt x="15" y="3"/>
                  </a:cubicBezTo>
                  <a:cubicBezTo>
                    <a:pt x="17" y="1"/>
                    <a:pt x="18" y="0"/>
                    <a:pt x="1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1" name="Google Shape;5500;p60">
              <a:extLst>
                <a:ext uri="{FF2B5EF4-FFF2-40B4-BE49-F238E27FC236}">
                  <a16:creationId xmlns:a16="http://schemas.microsoft.com/office/drawing/2014/main" id="{C9991F76-FC69-0546-FBB8-B27B429851B4}"/>
                </a:ext>
              </a:extLst>
            </p:cNvPr>
            <p:cNvSpPr/>
            <p:nvPr/>
          </p:nvSpPr>
          <p:spPr>
            <a:xfrm>
              <a:off x="6509425" y="2482575"/>
              <a:ext cx="425" cy="1025"/>
            </a:xfrm>
            <a:custGeom>
              <a:avLst/>
              <a:gdLst/>
              <a:ahLst/>
              <a:cxnLst/>
              <a:rect l="l" t="t" r="r" b="b"/>
              <a:pathLst>
                <a:path w="17" h="41" extrusionOk="0">
                  <a:moveTo>
                    <a:pt x="1" y="1"/>
                  </a:moveTo>
                  <a:lnTo>
                    <a:pt x="1" y="1"/>
                  </a:lnTo>
                  <a:cubicBezTo>
                    <a:pt x="9" y="30"/>
                    <a:pt x="13" y="40"/>
                    <a:pt x="14" y="40"/>
                  </a:cubicBezTo>
                  <a:cubicBezTo>
                    <a:pt x="16" y="40"/>
                    <a:pt x="8" y="8"/>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2" name="Google Shape;5501;p60">
              <a:extLst>
                <a:ext uri="{FF2B5EF4-FFF2-40B4-BE49-F238E27FC236}">
                  <a16:creationId xmlns:a16="http://schemas.microsoft.com/office/drawing/2014/main" id="{794CBCA9-6A32-FA58-D657-3892C785F60F}"/>
                </a:ext>
              </a:extLst>
            </p:cNvPr>
            <p:cNvSpPr/>
            <p:nvPr/>
          </p:nvSpPr>
          <p:spPr>
            <a:xfrm>
              <a:off x="6520100" y="2478900"/>
              <a:ext cx="425" cy="675"/>
            </a:xfrm>
            <a:custGeom>
              <a:avLst/>
              <a:gdLst/>
              <a:ahLst/>
              <a:cxnLst/>
              <a:rect l="l" t="t" r="r" b="b"/>
              <a:pathLst>
                <a:path w="17" h="27" extrusionOk="0">
                  <a:moveTo>
                    <a:pt x="16" y="0"/>
                  </a:moveTo>
                  <a:cubicBezTo>
                    <a:pt x="16" y="0"/>
                    <a:pt x="0" y="27"/>
                    <a:pt x="1" y="27"/>
                  </a:cubicBezTo>
                  <a:cubicBezTo>
                    <a:pt x="1" y="27"/>
                    <a:pt x="5" y="21"/>
                    <a:pt x="14" y="5"/>
                  </a:cubicBezTo>
                  <a:cubicBezTo>
                    <a:pt x="16" y="2"/>
                    <a:pt x="16"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3" name="Google Shape;5502;p60">
              <a:extLst>
                <a:ext uri="{FF2B5EF4-FFF2-40B4-BE49-F238E27FC236}">
                  <a16:creationId xmlns:a16="http://schemas.microsoft.com/office/drawing/2014/main" id="{1A619AB7-B295-45C1-2EFC-C7A10B0E5A20}"/>
                </a:ext>
              </a:extLst>
            </p:cNvPr>
            <p:cNvSpPr/>
            <p:nvPr/>
          </p:nvSpPr>
          <p:spPr>
            <a:xfrm>
              <a:off x="6544550" y="2479075"/>
              <a:ext cx="175" cy="250"/>
            </a:xfrm>
            <a:custGeom>
              <a:avLst/>
              <a:gdLst/>
              <a:ahLst/>
              <a:cxnLst/>
              <a:rect l="l" t="t" r="r" b="b"/>
              <a:pathLst>
                <a:path w="7" h="10" extrusionOk="0">
                  <a:moveTo>
                    <a:pt x="5" y="1"/>
                  </a:moveTo>
                  <a:cubicBezTo>
                    <a:pt x="4" y="1"/>
                    <a:pt x="1" y="4"/>
                    <a:pt x="1" y="10"/>
                  </a:cubicBezTo>
                  <a:cubicBezTo>
                    <a:pt x="7" y="4"/>
                    <a:pt x="7"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4" name="Google Shape;5503;p60">
              <a:extLst>
                <a:ext uri="{FF2B5EF4-FFF2-40B4-BE49-F238E27FC236}">
                  <a16:creationId xmlns:a16="http://schemas.microsoft.com/office/drawing/2014/main" id="{3C4922E2-A844-80BF-B1E2-CBB4BDCB09C9}"/>
                </a:ext>
              </a:extLst>
            </p:cNvPr>
            <p:cNvSpPr/>
            <p:nvPr/>
          </p:nvSpPr>
          <p:spPr>
            <a:xfrm>
              <a:off x="6513600" y="2474250"/>
              <a:ext cx="625" cy="2700"/>
            </a:xfrm>
            <a:custGeom>
              <a:avLst/>
              <a:gdLst/>
              <a:ahLst/>
              <a:cxnLst/>
              <a:rect l="l" t="t" r="r" b="b"/>
              <a:pathLst>
                <a:path w="25" h="108" extrusionOk="0">
                  <a:moveTo>
                    <a:pt x="24" y="0"/>
                  </a:moveTo>
                  <a:lnTo>
                    <a:pt x="24" y="0"/>
                  </a:lnTo>
                  <a:cubicBezTo>
                    <a:pt x="12" y="36"/>
                    <a:pt x="0" y="48"/>
                    <a:pt x="0" y="107"/>
                  </a:cubicBezTo>
                  <a:cubicBezTo>
                    <a:pt x="12" y="72"/>
                    <a:pt x="24" y="36"/>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5" name="Google Shape;5504;p60">
              <a:extLst>
                <a:ext uri="{FF2B5EF4-FFF2-40B4-BE49-F238E27FC236}">
                  <a16:creationId xmlns:a16="http://schemas.microsoft.com/office/drawing/2014/main" id="{956838E7-4421-80B8-A135-26657049B4C5}"/>
                </a:ext>
              </a:extLst>
            </p:cNvPr>
            <p:cNvSpPr/>
            <p:nvPr/>
          </p:nvSpPr>
          <p:spPr>
            <a:xfrm>
              <a:off x="6498425" y="2481100"/>
              <a:ext cx="325" cy="300"/>
            </a:xfrm>
            <a:custGeom>
              <a:avLst/>
              <a:gdLst/>
              <a:ahLst/>
              <a:cxnLst/>
              <a:rect l="l" t="t" r="r" b="b"/>
              <a:pathLst>
                <a:path w="13" h="12" extrusionOk="0">
                  <a:moveTo>
                    <a:pt x="0" y="0"/>
                  </a:moveTo>
                  <a:cubicBezTo>
                    <a:pt x="0" y="0"/>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6" name="Google Shape;5505;p60">
              <a:extLst>
                <a:ext uri="{FF2B5EF4-FFF2-40B4-BE49-F238E27FC236}">
                  <a16:creationId xmlns:a16="http://schemas.microsoft.com/office/drawing/2014/main" id="{55E30759-58A2-62C9-4A59-466A62A1CF6B}"/>
                </a:ext>
              </a:extLst>
            </p:cNvPr>
            <p:cNvSpPr/>
            <p:nvPr/>
          </p:nvSpPr>
          <p:spPr>
            <a:xfrm>
              <a:off x="6545150" y="2484950"/>
              <a:ext cx="325" cy="325"/>
            </a:xfrm>
            <a:custGeom>
              <a:avLst/>
              <a:gdLst/>
              <a:ahLst/>
              <a:cxnLst/>
              <a:rect l="l" t="t" r="r" b="b"/>
              <a:pathLst>
                <a:path w="13" h="13" extrusionOk="0">
                  <a:moveTo>
                    <a:pt x="1" y="1"/>
                  </a:moveTo>
                  <a:lnTo>
                    <a:pt x="12" y="13"/>
                  </a:lnTo>
                  <a:cubicBezTo>
                    <a:pt x="12" y="13"/>
                    <a:pt x="12" y="13"/>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7" name="Google Shape;5506;p60">
              <a:extLst>
                <a:ext uri="{FF2B5EF4-FFF2-40B4-BE49-F238E27FC236}">
                  <a16:creationId xmlns:a16="http://schemas.microsoft.com/office/drawing/2014/main" id="{0A6E0FBD-3F7C-A889-34A4-4A311A382445}"/>
                </a:ext>
              </a:extLst>
            </p:cNvPr>
            <p:cNvSpPr/>
            <p:nvPr/>
          </p:nvSpPr>
          <p:spPr>
            <a:xfrm>
              <a:off x="6547225" y="247812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8" name="Google Shape;5507;p60">
              <a:extLst>
                <a:ext uri="{FF2B5EF4-FFF2-40B4-BE49-F238E27FC236}">
                  <a16:creationId xmlns:a16="http://schemas.microsoft.com/office/drawing/2014/main" id="{EE38088F-333E-4386-A6C2-DA609D021BA0}"/>
                </a:ext>
              </a:extLst>
            </p:cNvPr>
            <p:cNvSpPr/>
            <p:nvPr/>
          </p:nvSpPr>
          <p:spPr>
            <a:xfrm>
              <a:off x="6500500" y="2481975"/>
              <a:ext cx="325" cy="325"/>
            </a:xfrm>
            <a:custGeom>
              <a:avLst/>
              <a:gdLst/>
              <a:ahLst/>
              <a:cxnLst/>
              <a:rect l="l" t="t" r="r" b="b"/>
              <a:pathLst>
                <a:path w="13" h="13" extrusionOk="0">
                  <a:moveTo>
                    <a:pt x="1" y="1"/>
                  </a:moveTo>
                  <a:lnTo>
                    <a:pt x="1" y="1"/>
                  </a:lnTo>
                  <a:cubicBezTo>
                    <a:pt x="1" y="13"/>
                    <a:pt x="13" y="13"/>
                    <a:pt x="13" y="13"/>
                  </a:cubicBezTo>
                  <a:cubicBezTo>
                    <a:pt x="13" y="13"/>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9" name="Google Shape;5508;p60">
              <a:extLst>
                <a:ext uri="{FF2B5EF4-FFF2-40B4-BE49-F238E27FC236}">
                  <a16:creationId xmlns:a16="http://schemas.microsoft.com/office/drawing/2014/main" id="{5225B818-67B5-C58A-5692-EA9098073BC0}"/>
                </a:ext>
              </a:extLst>
            </p:cNvPr>
            <p:cNvSpPr/>
            <p:nvPr/>
          </p:nvSpPr>
          <p:spPr>
            <a:xfrm>
              <a:off x="6494875" y="2476025"/>
              <a:ext cx="5650" cy="5975"/>
            </a:xfrm>
            <a:custGeom>
              <a:avLst/>
              <a:gdLst/>
              <a:ahLst/>
              <a:cxnLst/>
              <a:rect l="l" t="t" r="r" b="b"/>
              <a:pathLst>
                <a:path w="226" h="239" extrusionOk="0">
                  <a:moveTo>
                    <a:pt x="47" y="72"/>
                  </a:moveTo>
                  <a:cubicBezTo>
                    <a:pt x="47" y="72"/>
                    <a:pt x="49" y="76"/>
                    <a:pt x="52" y="82"/>
                  </a:cubicBezTo>
                  <a:lnTo>
                    <a:pt x="52" y="82"/>
                  </a:lnTo>
                  <a:cubicBezTo>
                    <a:pt x="51" y="78"/>
                    <a:pt x="50" y="75"/>
                    <a:pt x="47" y="72"/>
                  </a:cubicBezTo>
                  <a:close/>
                  <a:moveTo>
                    <a:pt x="118" y="1"/>
                  </a:moveTo>
                  <a:cubicBezTo>
                    <a:pt x="108" y="1"/>
                    <a:pt x="87" y="137"/>
                    <a:pt x="66" y="137"/>
                  </a:cubicBezTo>
                  <a:cubicBezTo>
                    <a:pt x="64" y="137"/>
                    <a:pt x="61" y="135"/>
                    <a:pt x="59" y="132"/>
                  </a:cubicBezTo>
                  <a:cubicBezTo>
                    <a:pt x="67" y="123"/>
                    <a:pt x="58" y="97"/>
                    <a:pt x="52" y="82"/>
                  </a:cubicBezTo>
                  <a:lnTo>
                    <a:pt x="52" y="82"/>
                  </a:lnTo>
                  <a:cubicBezTo>
                    <a:pt x="56" y="114"/>
                    <a:pt x="1" y="185"/>
                    <a:pt x="11" y="227"/>
                  </a:cubicBezTo>
                  <a:cubicBezTo>
                    <a:pt x="23" y="203"/>
                    <a:pt x="35" y="179"/>
                    <a:pt x="35" y="155"/>
                  </a:cubicBezTo>
                  <a:cubicBezTo>
                    <a:pt x="47" y="191"/>
                    <a:pt x="47" y="215"/>
                    <a:pt x="59" y="239"/>
                  </a:cubicBezTo>
                  <a:cubicBezTo>
                    <a:pt x="59" y="203"/>
                    <a:pt x="95" y="167"/>
                    <a:pt x="107" y="132"/>
                  </a:cubicBezTo>
                  <a:lnTo>
                    <a:pt x="107" y="132"/>
                  </a:lnTo>
                  <a:cubicBezTo>
                    <a:pt x="100" y="157"/>
                    <a:pt x="101" y="169"/>
                    <a:pt x="104" y="169"/>
                  </a:cubicBezTo>
                  <a:cubicBezTo>
                    <a:pt x="107" y="169"/>
                    <a:pt x="113" y="160"/>
                    <a:pt x="118" y="144"/>
                  </a:cubicBezTo>
                  <a:cubicBezTo>
                    <a:pt x="118" y="191"/>
                    <a:pt x="166" y="227"/>
                    <a:pt x="226" y="239"/>
                  </a:cubicBezTo>
                  <a:cubicBezTo>
                    <a:pt x="214" y="227"/>
                    <a:pt x="214" y="96"/>
                    <a:pt x="214" y="96"/>
                  </a:cubicBezTo>
                  <a:cubicBezTo>
                    <a:pt x="212" y="95"/>
                    <a:pt x="211" y="95"/>
                    <a:pt x="210" y="95"/>
                  </a:cubicBezTo>
                  <a:cubicBezTo>
                    <a:pt x="191" y="95"/>
                    <a:pt x="172" y="163"/>
                    <a:pt x="153" y="163"/>
                  </a:cubicBezTo>
                  <a:cubicBezTo>
                    <a:pt x="149" y="163"/>
                    <a:pt x="146" y="161"/>
                    <a:pt x="142" y="155"/>
                  </a:cubicBezTo>
                  <a:cubicBezTo>
                    <a:pt x="122" y="45"/>
                    <a:pt x="121" y="13"/>
                    <a:pt x="129" y="13"/>
                  </a:cubicBezTo>
                  <a:lnTo>
                    <a:pt x="129" y="13"/>
                  </a:lnTo>
                  <a:cubicBezTo>
                    <a:pt x="141" y="13"/>
                    <a:pt x="169" y="72"/>
                    <a:pt x="190" y="72"/>
                  </a:cubicBezTo>
                  <a:cubicBezTo>
                    <a:pt x="166" y="60"/>
                    <a:pt x="166" y="48"/>
                    <a:pt x="202" y="48"/>
                  </a:cubicBezTo>
                  <a:cubicBezTo>
                    <a:pt x="178" y="24"/>
                    <a:pt x="142" y="13"/>
                    <a:pt x="1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0" name="Google Shape;5509;p60">
              <a:extLst>
                <a:ext uri="{FF2B5EF4-FFF2-40B4-BE49-F238E27FC236}">
                  <a16:creationId xmlns:a16="http://schemas.microsoft.com/office/drawing/2014/main" id="{2EC545D0-54CF-6F5D-C574-B936543F48F2}"/>
                </a:ext>
              </a:extLst>
            </p:cNvPr>
            <p:cNvSpPr/>
            <p:nvPr/>
          </p:nvSpPr>
          <p:spPr>
            <a:xfrm>
              <a:off x="6500800" y="2472450"/>
              <a:ext cx="62525" cy="14925"/>
            </a:xfrm>
            <a:custGeom>
              <a:avLst/>
              <a:gdLst/>
              <a:ahLst/>
              <a:cxnLst/>
              <a:rect l="l" t="t" r="r" b="b"/>
              <a:pathLst>
                <a:path w="2501" h="597" extrusionOk="0">
                  <a:moveTo>
                    <a:pt x="227" y="37"/>
                  </a:moveTo>
                  <a:cubicBezTo>
                    <a:pt x="225" y="46"/>
                    <a:pt x="225" y="53"/>
                    <a:pt x="227" y="58"/>
                  </a:cubicBezTo>
                  <a:lnTo>
                    <a:pt x="227" y="58"/>
                  </a:lnTo>
                  <a:cubicBezTo>
                    <a:pt x="227" y="51"/>
                    <a:pt x="227" y="44"/>
                    <a:pt x="227" y="37"/>
                  </a:cubicBezTo>
                  <a:close/>
                  <a:moveTo>
                    <a:pt x="274" y="60"/>
                  </a:moveTo>
                  <a:lnTo>
                    <a:pt x="274" y="60"/>
                  </a:lnTo>
                  <a:cubicBezTo>
                    <a:pt x="273" y="62"/>
                    <a:pt x="271" y="64"/>
                    <a:pt x="270" y="65"/>
                  </a:cubicBezTo>
                  <a:lnTo>
                    <a:pt x="270" y="65"/>
                  </a:lnTo>
                  <a:cubicBezTo>
                    <a:pt x="275" y="63"/>
                    <a:pt x="277" y="60"/>
                    <a:pt x="274" y="60"/>
                  </a:cubicBezTo>
                  <a:close/>
                  <a:moveTo>
                    <a:pt x="38" y="70"/>
                  </a:moveTo>
                  <a:cubicBezTo>
                    <a:pt x="37" y="70"/>
                    <a:pt x="37" y="71"/>
                    <a:pt x="36" y="72"/>
                  </a:cubicBezTo>
                  <a:cubicBezTo>
                    <a:pt x="36" y="73"/>
                    <a:pt x="36" y="73"/>
                    <a:pt x="36" y="73"/>
                  </a:cubicBezTo>
                  <a:lnTo>
                    <a:pt x="36" y="73"/>
                  </a:lnTo>
                  <a:cubicBezTo>
                    <a:pt x="37" y="71"/>
                    <a:pt x="38" y="70"/>
                    <a:pt x="38" y="70"/>
                  </a:cubicBezTo>
                  <a:close/>
                  <a:moveTo>
                    <a:pt x="1405" y="96"/>
                  </a:moveTo>
                  <a:cubicBezTo>
                    <a:pt x="1394" y="96"/>
                    <a:pt x="1394" y="96"/>
                    <a:pt x="1394" y="108"/>
                  </a:cubicBezTo>
                  <a:lnTo>
                    <a:pt x="1405" y="96"/>
                  </a:lnTo>
                  <a:close/>
                  <a:moveTo>
                    <a:pt x="929" y="120"/>
                  </a:moveTo>
                  <a:cubicBezTo>
                    <a:pt x="929" y="120"/>
                    <a:pt x="929" y="120"/>
                    <a:pt x="929" y="120"/>
                  </a:cubicBezTo>
                  <a:cubicBezTo>
                    <a:pt x="929" y="120"/>
                    <a:pt x="929" y="120"/>
                    <a:pt x="929" y="120"/>
                  </a:cubicBezTo>
                  <a:close/>
                  <a:moveTo>
                    <a:pt x="1298" y="108"/>
                  </a:moveTo>
                  <a:lnTo>
                    <a:pt x="1298" y="108"/>
                  </a:lnTo>
                  <a:cubicBezTo>
                    <a:pt x="1295" y="115"/>
                    <a:pt x="1292" y="121"/>
                    <a:pt x="1291" y="127"/>
                  </a:cubicBezTo>
                  <a:lnTo>
                    <a:pt x="1291" y="127"/>
                  </a:lnTo>
                  <a:cubicBezTo>
                    <a:pt x="1293" y="122"/>
                    <a:pt x="1296" y="115"/>
                    <a:pt x="1298" y="108"/>
                  </a:cubicBezTo>
                  <a:close/>
                  <a:moveTo>
                    <a:pt x="1081" y="121"/>
                  </a:moveTo>
                  <a:cubicBezTo>
                    <a:pt x="1083" y="121"/>
                    <a:pt x="1084" y="124"/>
                    <a:pt x="1084" y="132"/>
                  </a:cubicBezTo>
                  <a:cubicBezTo>
                    <a:pt x="1079" y="146"/>
                    <a:pt x="1076" y="151"/>
                    <a:pt x="1075" y="151"/>
                  </a:cubicBezTo>
                  <a:cubicBezTo>
                    <a:pt x="1072" y="151"/>
                    <a:pt x="1072" y="139"/>
                    <a:pt x="1072" y="132"/>
                  </a:cubicBezTo>
                  <a:cubicBezTo>
                    <a:pt x="1072" y="132"/>
                    <a:pt x="1077" y="121"/>
                    <a:pt x="1081" y="121"/>
                  </a:cubicBezTo>
                  <a:close/>
                  <a:moveTo>
                    <a:pt x="764" y="182"/>
                  </a:moveTo>
                  <a:cubicBezTo>
                    <a:pt x="765" y="182"/>
                    <a:pt x="768" y="185"/>
                    <a:pt x="774" y="191"/>
                  </a:cubicBezTo>
                  <a:cubicBezTo>
                    <a:pt x="768" y="197"/>
                    <a:pt x="765" y="200"/>
                    <a:pt x="764" y="200"/>
                  </a:cubicBezTo>
                  <a:cubicBezTo>
                    <a:pt x="763" y="200"/>
                    <a:pt x="763" y="197"/>
                    <a:pt x="763" y="191"/>
                  </a:cubicBezTo>
                  <a:cubicBezTo>
                    <a:pt x="763" y="185"/>
                    <a:pt x="763" y="182"/>
                    <a:pt x="764" y="182"/>
                  </a:cubicBezTo>
                  <a:close/>
                  <a:moveTo>
                    <a:pt x="1763" y="191"/>
                  </a:moveTo>
                  <a:cubicBezTo>
                    <a:pt x="1759" y="198"/>
                    <a:pt x="1758" y="203"/>
                    <a:pt x="1758" y="207"/>
                  </a:cubicBezTo>
                  <a:lnTo>
                    <a:pt x="1758" y="207"/>
                  </a:lnTo>
                  <a:cubicBezTo>
                    <a:pt x="1759" y="203"/>
                    <a:pt x="1761" y="197"/>
                    <a:pt x="1763" y="191"/>
                  </a:cubicBezTo>
                  <a:close/>
                  <a:moveTo>
                    <a:pt x="468" y="363"/>
                  </a:moveTo>
                  <a:cubicBezTo>
                    <a:pt x="467" y="365"/>
                    <a:pt x="466" y="368"/>
                    <a:pt x="465" y="370"/>
                  </a:cubicBezTo>
                  <a:cubicBezTo>
                    <a:pt x="467" y="370"/>
                    <a:pt x="468" y="367"/>
                    <a:pt x="468" y="363"/>
                  </a:cubicBezTo>
                  <a:close/>
                  <a:moveTo>
                    <a:pt x="345" y="401"/>
                  </a:moveTo>
                  <a:cubicBezTo>
                    <a:pt x="345" y="403"/>
                    <a:pt x="346" y="404"/>
                    <a:pt x="346" y="406"/>
                  </a:cubicBezTo>
                  <a:cubicBezTo>
                    <a:pt x="346" y="404"/>
                    <a:pt x="346" y="403"/>
                    <a:pt x="345" y="401"/>
                  </a:cubicBezTo>
                  <a:close/>
                  <a:moveTo>
                    <a:pt x="322" y="1"/>
                  </a:moveTo>
                  <a:lnTo>
                    <a:pt x="322" y="1"/>
                  </a:lnTo>
                  <a:cubicBezTo>
                    <a:pt x="310" y="25"/>
                    <a:pt x="310" y="60"/>
                    <a:pt x="286" y="84"/>
                  </a:cubicBezTo>
                  <a:cubicBezTo>
                    <a:pt x="310" y="72"/>
                    <a:pt x="322" y="60"/>
                    <a:pt x="334" y="37"/>
                  </a:cubicBezTo>
                  <a:lnTo>
                    <a:pt x="334" y="37"/>
                  </a:lnTo>
                  <a:cubicBezTo>
                    <a:pt x="334" y="96"/>
                    <a:pt x="310" y="132"/>
                    <a:pt x="274" y="167"/>
                  </a:cubicBezTo>
                  <a:cubicBezTo>
                    <a:pt x="274" y="132"/>
                    <a:pt x="286" y="96"/>
                    <a:pt x="286" y="60"/>
                  </a:cubicBezTo>
                  <a:lnTo>
                    <a:pt x="286" y="60"/>
                  </a:lnTo>
                  <a:cubicBezTo>
                    <a:pt x="274" y="72"/>
                    <a:pt x="265" y="78"/>
                    <a:pt x="262" y="78"/>
                  </a:cubicBezTo>
                  <a:cubicBezTo>
                    <a:pt x="260" y="78"/>
                    <a:pt x="262" y="74"/>
                    <a:pt x="270" y="65"/>
                  </a:cubicBezTo>
                  <a:lnTo>
                    <a:pt x="270" y="65"/>
                  </a:lnTo>
                  <a:cubicBezTo>
                    <a:pt x="264" y="68"/>
                    <a:pt x="255" y="71"/>
                    <a:pt x="246" y="71"/>
                  </a:cubicBezTo>
                  <a:cubicBezTo>
                    <a:pt x="238" y="71"/>
                    <a:pt x="230" y="68"/>
                    <a:pt x="227" y="58"/>
                  </a:cubicBezTo>
                  <a:lnTo>
                    <a:pt x="227" y="58"/>
                  </a:lnTo>
                  <a:cubicBezTo>
                    <a:pt x="227" y="136"/>
                    <a:pt x="225" y="222"/>
                    <a:pt x="203" y="298"/>
                  </a:cubicBezTo>
                  <a:cubicBezTo>
                    <a:pt x="191" y="287"/>
                    <a:pt x="191" y="275"/>
                    <a:pt x="191" y="251"/>
                  </a:cubicBezTo>
                  <a:cubicBezTo>
                    <a:pt x="179" y="203"/>
                    <a:pt x="203" y="167"/>
                    <a:pt x="191" y="84"/>
                  </a:cubicBezTo>
                  <a:lnTo>
                    <a:pt x="191" y="84"/>
                  </a:lnTo>
                  <a:cubicBezTo>
                    <a:pt x="191" y="101"/>
                    <a:pt x="188" y="110"/>
                    <a:pt x="186" y="110"/>
                  </a:cubicBezTo>
                  <a:cubicBezTo>
                    <a:pt x="183" y="110"/>
                    <a:pt x="179" y="98"/>
                    <a:pt x="179" y="72"/>
                  </a:cubicBezTo>
                  <a:cubicBezTo>
                    <a:pt x="179" y="108"/>
                    <a:pt x="143" y="191"/>
                    <a:pt x="108" y="227"/>
                  </a:cubicBezTo>
                  <a:cubicBezTo>
                    <a:pt x="119" y="156"/>
                    <a:pt x="49" y="132"/>
                    <a:pt x="36" y="73"/>
                  </a:cubicBezTo>
                  <a:lnTo>
                    <a:pt x="36" y="73"/>
                  </a:lnTo>
                  <a:cubicBezTo>
                    <a:pt x="31" y="89"/>
                    <a:pt x="7" y="150"/>
                    <a:pt x="13" y="150"/>
                  </a:cubicBezTo>
                  <a:cubicBezTo>
                    <a:pt x="16" y="150"/>
                    <a:pt x="23" y="141"/>
                    <a:pt x="36" y="120"/>
                  </a:cubicBezTo>
                  <a:lnTo>
                    <a:pt x="36" y="120"/>
                  </a:lnTo>
                  <a:cubicBezTo>
                    <a:pt x="24" y="251"/>
                    <a:pt x="12" y="322"/>
                    <a:pt x="12" y="358"/>
                  </a:cubicBezTo>
                  <a:cubicBezTo>
                    <a:pt x="6" y="352"/>
                    <a:pt x="3" y="349"/>
                    <a:pt x="2" y="349"/>
                  </a:cubicBezTo>
                  <a:cubicBezTo>
                    <a:pt x="1" y="349"/>
                    <a:pt x="1" y="352"/>
                    <a:pt x="1" y="358"/>
                  </a:cubicBezTo>
                  <a:cubicBezTo>
                    <a:pt x="1" y="358"/>
                    <a:pt x="1" y="358"/>
                    <a:pt x="1" y="370"/>
                  </a:cubicBezTo>
                  <a:cubicBezTo>
                    <a:pt x="1" y="382"/>
                    <a:pt x="1" y="382"/>
                    <a:pt x="1" y="394"/>
                  </a:cubicBezTo>
                  <a:cubicBezTo>
                    <a:pt x="20" y="397"/>
                    <a:pt x="41" y="398"/>
                    <a:pt x="61" y="398"/>
                  </a:cubicBezTo>
                  <a:cubicBezTo>
                    <a:pt x="125" y="398"/>
                    <a:pt x="187" y="383"/>
                    <a:pt x="214" y="347"/>
                  </a:cubicBezTo>
                  <a:lnTo>
                    <a:pt x="214" y="347"/>
                  </a:lnTo>
                  <a:cubicBezTo>
                    <a:pt x="208" y="358"/>
                    <a:pt x="335" y="370"/>
                    <a:pt x="345" y="401"/>
                  </a:cubicBezTo>
                  <a:lnTo>
                    <a:pt x="345" y="401"/>
                  </a:lnTo>
                  <a:cubicBezTo>
                    <a:pt x="342" y="381"/>
                    <a:pt x="343" y="374"/>
                    <a:pt x="346" y="374"/>
                  </a:cubicBezTo>
                  <a:cubicBezTo>
                    <a:pt x="352" y="374"/>
                    <a:pt x="366" y="406"/>
                    <a:pt x="358" y="406"/>
                  </a:cubicBezTo>
                  <a:cubicBezTo>
                    <a:pt x="382" y="406"/>
                    <a:pt x="370" y="358"/>
                    <a:pt x="382" y="346"/>
                  </a:cubicBezTo>
                  <a:cubicBezTo>
                    <a:pt x="393" y="358"/>
                    <a:pt x="393" y="370"/>
                    <a:pt x="405" y="394"/>
                  </a:cubicBezTo>
                  <a:cubicBezTo>
                    <a:pt x="417" y="370"/>
                    <a:pt x="441" y="334"/>
                    <a:pt x="441" y="310"/>
                  </a:cubicBezTo>
                  <a:cubicBezTo>
                    <a:pt x="442" y="309"/>
                    <a:pt x="443" y="309"/>
                    <a:pt x="444" y="309"/>
                  </a:cubicBezTo>
                  <a:cubicBezTo>
                    <a:pt x="454" y="309"/>
                    <a:pt x="468" y="347"/>
                    <a:pt x="468" y="363"/>
                  </a:cubicBezTo>
                  <a:lnTo>
                    <a:pt x="468" y="363"/>
                  </a:lnTo>
                  <a:cubicBezTo>
                    <a:pt x="477" y="341"/>
                    <a:pt x="478" y="321"/>
                    <a:pt x="489" y="310"/>
                  </a:cubicBezTo>
                  <a:cubicBezTo>
                    <a:pt x="495" y="350"/>
                    <a:pt x="495" y="375"/>
                    <a:pt x="499" y="375"/>
                  </a:cubicBezTo>
                  <a:cubicBezTo>
                    <a:pt x="502" y="375"/>
                    <a:pt x="509" y="359"/>
                    <a:pt x="524" y="322"/>
                  </a:cubicBezTo>
                  <a:cubicBezTo>
                    <a:pt x="544" y="332"/>
                    <a:pt x="637" y="391"/>
                    <a:pt x="662" y="391"/>
                  </a:cubicBezTo>
                  <a:cubicBezTo>
                    <a:pt x="667" y="391"/>
                    <a:pt x="669" y="388"/>
                    <a:pt x="667" y="382"/>
                  </a:cubicBezTo>
                  <a:lnTo>
                    <a:pt x="667" y="382"/>
                  </a:lnTo>
                  <a:cubicBezTo>
                    <a:pt x="675" y="398"/>
                    <a:pt x="689" y="431"/>
                    <a:pt x="705" y="431"/>
                  </a:cubicBezTo>
                  <a:cubicBezTo>
                    <a:pt x="712" y="431"/>
                    <a:pt x="719" y="424"/>
                    <a:pt x="727" y="406"/>
                  </a:cubicBezTo>
                  <a:lnTo>
                    <a:pt x="727" y="406"/>
                  </a:lnTo>
                  <a:cubicBezTo>
                    <a:pt x="727" y="441"/>
                    <a:pt x="727" y="441"/>
                    <a:pt x="715" y="465"/>
                  </a:cubicBezTo>
                  <a:cubicBezTo>
                    <a:pt x="739" y="465"/>
                    <a:pt x="786" y="334"/>
                    <a:pt x="786" y="334"/>
                  </a:cubicBezTo>
                  <a:cubicBezTo>
                    <a:pt x="790" y="371"/>
                    <a:pt x="798" y="382"/>
                    <a:pt x="811" y="382"/>
                  </a:cubicBezTo>
                  <a:cubicBezTo>
                    <a:pt x="831" y="382"/>
                    <a:pt x="862" y="348"/>
                    <a:pt x="890" y="348"/>
                  </a:cubicBezTo>
                  <a:cubicBezTo>
                    <a:pt x="904" y="348"/>
                    <a:pt x="918" y="356"/>
                    <a:pt x="929" y="382"/>
                  </a:cubicBezTo>
                  <a:cubicBezTo>
                    <a:pt x="929" y="358"/>
                    <a:pt x="929" y="346"/>
                    <a:pt x="941" y="322"/>
                  </a:cubicBezTo>
                  <a:cubicBezTo>
                    <a:pt x="957" y="349"/>
                    <a:pt x="964" y="357"/>
                    <a:pt x="967" y="357"/>
                  </a:cubicBezTo>
                  <a:cubicBezTo>
                    <a:pt x="971" y="357"/>
                    <a:pt x="970" y="346"/>
                    <a:pt x="977" y="346"/>
                  </a:cubicBezTo>
                  <a:lnTo>
                    <a:pt x="977" y="346"/>
                  </a:lnTo>
                  <a:cubicBezTo>
                    <a:pt x="953" y="382"/>
                    <a:pt x="1024" y="429"/>
                    <a:pt x="989" y="477"/>
                  </a:cubicBezTo>
                  <a:cubicBezTo>
                    <a:pt x="1003" y="477"/>
                    <a:pt x="1012" y="469"/>
                    <a:pt x="1016" y="458"/>
                  </a:cubicBezTo>
                  <a:lnTo>
                    <a:pt x="1016" y="458"/>
                  </a:lnTo>
                  <a:cubicBezTo>
                    <a:pt x="1019" y="481"/>
                    <a:pt x="1024" y="490"/>
                    <a:pt x="1029" y="490"/>
                  </a:cubicBezTo>
                  <a:cubicBezTo>
                    <a:pt x="1042" y="490"/>
                    <a:pt x="1061" y="433"/>
                    <a:pt x="1084" y="418"/>
                  </a:cubicBezTo>
                  <a:cubicBezTo>
                    <a:pt x="1086" y="415"/>
                    <a:pt x="1089" y="414"/>
                    <a:pt x="1091" y="414"/>
                  </a:cubicBezTo>
                  <a:cubicBezTo>
                    <a:pt x="1104" y="414"/>
                    <a:pt x="1118" y="448"/>
                    <a:pt x="1134" y="448"/>
                  </a:cubicBezTo>
                  <a:cubicBezTo>
                    <a:pt x="1144" y="448"/>
                    <a:pt x="1155" y="435"/>
                    <a:pt x="1167" y="394"/>
                  </a:cubicBezTo>
                  <a:cubicBezTo>
                    <a:pt x="1167" y="429"/>
                    <a:pt x="1239" y="441"/>
                    <a:pt x="1251" y="453"/>
                  </a:cubicBezTo>
                  <a:cubicBezTo>
                    <a:pt x="1251" y="453"/>
                    <a:pt x="1334" y="429"/>
                    <a:pt x="1346" y="406"/>
                  </a:cubicBezTo>
                  <a:cubicBezTo>
                    <a:pt x="1370" y="441"/>
                    <a:pt x="1417" y="501"/>
                    <a:pt x="1477" y="513"/>
                  </a:cubicBezTo>
                  <a:cubicBezTo>
                    <a:pt x="1501" y="513"/>
                    <a:pt x="1513" y="453"/>
                    <a:pt x="1525" y="394"/>
                  </a:cubicBezTo>
                  <a:cubicBezTo>
                    <a:pt x="1572" y="453"/>
                    <a:pt x="1715" y="513"/>
                    <a:pt x="1715" y="513"/>
                  </a:cubicBezTo>
                  <a:cubicBezTo>
                    <a:pt x="1715" y="501"/>
                    <a:pt x="1715" y="477"/>
                    <a:pt x="1715" y="465"/>
                  </a:cubicBezTo>
                  <a:cubicBezTo>
                    <a:pt x="1739" y="465"/>
                    <a:pt x="1739" y="477"/>
                    <a:pt x="1715" y="513"/>
                  </a:cubicBezTo>
                  <a:cubicBezTo>
                    <a:pt x="1739" y="513"/>
                    <a:pt x="1751" y="501"/>
                    <a:pt x="1739" y="477"/>
                  </a:cubicBezTo>
                  <a:lnTo>
                    <a:pt x="1739" y="477"/>
                  </a:lnTo>
                  <a:cubicBezTo>
                    <a:pt x="1751" y="501"/>
                    <a:pt x="1751" y="513"/>
                    <a:pt x="1739" y="537"/>
                  </a:cubicBezTo>
                  <a:cubicBezTo>
                    <a:pt x="1739" y="537"/>
                    <a:pt x="1771" y="511"/>
                    <a:pt x="1778" y="497"/>
                  </a:cubicBezTo>
                  <a:lnTo>
                    <a:pt x="1778" y="497"/>
                  </a:lnTo>
                  <a:cubicBezTo>
                    <a:pt x="1780" y="496"/>
                    <a:pt x="1782" y="496"/>
                    <a:pt x="1783" y="496"/>
                  </a:cubicBezTo>
                  <a:cubicBezTo>
                    <a:pt x="1786" y="496"/>
                    <a:pt x="1786" y="501"/>
                    <a:pt x="1786" y="501"/>
                  </a:cubicBezTo>
                  <a:cubicBezTo>
                    <a:pt x="1786" y="525"/>
                    <a:pt x="1763" y="513"/>
                    <a:pt x="1810" y="537"/>
                  </a:cubicBezTo>
                  <a:cubicBezTo>
                    <a:pt x="1810" y="525"/>
                    <a:pt x="1810" y="453"/>
                    <a:pt x="1810" y="441"/>
                  </a:cubicBezTo>
                  <a:cubicBezTo>
                    <a:pt x="1815" y="487"/>
                    <a:pt x="1835" y="503"/>
                    <a:pt x="1860" y="503"/>
                  </a:cubicBezTo>
                  <a:cubicBezTo>
                    <a:pt x="1900" y="503"/>
                    <a:pt x="1950" y="463"/>
                    <a:pt x="1965" y="441"/>
                  </a:cubicBezTo>
                  <a:cubicBezTo>
                    <a:pt x="1965" y="477"/>
                    <a:pt x="1965" y="513"/>
                    <a:pt x="1989" y="548"/>
                  </a:cubicBezTo>
                  <a:cubicBezTo>
                    <a:pt x="2001" y="525"/>
                    <a:pt x="2013" y="501"/>
                    <a:pt x="2013" y="477"/>
                  </a:cubicBezTo>
                  <a:cubicBezTo>
                    <a:pt x="2045" y="493"/>
                    <a:pt x="2061" y="548"/>
                    <a:pt x="2086" y="548"/>
                  </a:cubicBezTo>
                  <a:cubicBezTo>
                    <a:pt x="2098" y="548"/>
                    <a:pt x="2113" y="535"/>
                    <a:pt x="2132" y="501"/>
                  </a:cubicBezTo>
                  <a:cubicBezTo>
                    <a:pt x="2132" y="525"/>
                    <a:pt x="2132" y="548"/>
                    <a:pt x="2144" y="572"/>
                  </a:cubicBezTo>
                  <a:cubicBezTo>
                    <a:pt x="2164" y="552"/>
                    <a:pt x="2211" y="520"/>
                    <a:pt x="2260" y="520"/>
                  </a:cubicBezTo>
                  <a:cubicBezTo>
                    <a:pt x="2299" y="520"/>
                    <a:pt x="2339" y="539"/>
                    <a:pt x="2370" y="596"/>
                  </a:cubicBezTo>
                  <a:cubicBezTo>
                    <a:pt x="2370" y="572"/>
                    <a:pt x="2382" y="548"/>
                    <a:pt x="2382" y="525"/>
                  </a:cubicBezTo>
                  <a:cubicBezTo>
                    <a:pt x="2397" y="550"/>
                    <a:pt x="2406" y="558"/>
                    <a:pt x="2412" y="558"/>
                  </a:cubicBezTo>
                  <a:cubicBezTo>
                    <a:pt x="2420" y="558"/>
                    <a:pt x="2423" y="543"/>
                    <a:pt x="2429" y="537"/>
                  </a:cubicBezTo>
                  <a:cubicBezTo>
                    <a:pt x="2501" y="322"/>
                    <a:pt x="2382" y="334"/>
                    <a:pt x="2275" y="263"/>
                  </a:cubicBezTo>
                  <a:cubicBezTo>
                    <a:pt x="2275" y="283"/>
                    <a:pt x="2275" y="296"/>
                    <a:pt x="2272" y="296"/>
                  </a:cubicBezTo>
                  <a:cubicBezTo>
                    <a:pt x="2271" y="296"/>
                    <a:pt x="2268" y="290"/>
                    <a:pt x="2263" y="275"/>
                  </a:cubicBezTo>
                  <a:cubicBezTo>
                    <a:pt x="2263" y="287"/>
                    <a:pt x="2263" y="310"/>
                    <a:pt x="2263" y="334"/>
                  </a:cubicBezTo>
                  <a:cubicBezTo>
                    <a:pt x="2239" y="298"/>
                    <a:pt x="2227" y="275"/>
                    <a:pt x="2203" y="239"/>
                  </a:cubicBezTo>
                  <a:cubicBezTo>
                    <a:pt x="2203" y="251"/>
                    <a:pt x="2191" y="275"/>
                    <a:pt x="2191" y="287"/>
                  </a:cubicBezTo>
                  <a:cubicBezTo>
                    <a:pt x="2191" y="269"/>
                    <a:pt x="2191" y="260"/>
                    <a:pt x="2190" y="260"/>
                  </a:cubicBezTo>
                  <a:cubicBezTo>
                    <a:pt x="2188" y="260"/>
                    <a:pt x="2185" y="269"/>
                    <a:pt x="2179" y="287"/>
                  </a:cubicBezTo>
                  <a:cubicBezTo>
                    <a:pt x="2167" y="263"/>
                    <a:pt x="2167" y="239"/>
                    <a:pt x="2179" y="227"/>
                  </a:cubicBezTo>
                  <a:cubicBezTo>
                    <a:pt x="2173" y="221"/>
                    <a:pt x="2167" y="218"/>
                    <a:pt x="2162" y="218"/>
                  </a:cubicBezTo>
                  <a:cubicBezTo>
                    <a:pt x="2156" y="218"/>
                    <a:pt x="2150" y="221"/>
                    <a:pt x="2144" y="227"/>
                  </a:cubicBezTo>
                  <a:cubicBezTo>
                    <a:pt x="2152" y="227"/>
                    <a:pt x="2043" y="275"/>
                    <a:pt x="1988" y="275"/>
                  </a:cubicBezTo>
                  <a:cubicBezTo>
                    <a:pt x="1960" y="275"/>
                    <a:pt x="1945" y="263"/>
                    <a:pt x="1965" y="227"/>
                  </a:cubicBezTo>
                  <a:lnTo>
                    <a:pt x="1965" y="227"/>
                  </a:lnTo>
                  <a:cubicBezTo>
                    <a:pt x="1941" y="251"/>
                    <a:pt x="1929" y="275"/>
                    <a:pt x="1929" y="310"/>
                  </a:cubicBezTo>
                  <a:cubicBezTo>
                    <a:pt x="1929" y="287"/>
                    <a:pt x="1929" y="287"/>
                    <a:pt x="1917" y="287"/>
                  </a:cubicBezTo>
                  <a:cubicBezTo>
                    <a:pt x="1941" y="239"/>
                    <a:pt x="1870" y="263"/>
                    <a:pt x="1858" y="227"/>
                  </a:cubicBezTo>
                  <a:lnTo>
                    <a:pt x="1858" y="227"/>
                  </a:lnTo>
                  <a:cubicBezTo>
                    <a:pt x="1858" y="248"/>
                    <a:pt x="1867" y="326"/>
                    <a:pt x="1844" y="326"/>
                  </a:cubicBezTo>
                  <a:cubicBezTo>
                    <a:pt x="1841" y="326"/>
                    <a:pt x="1838" y="325"/>
                    <a:pt x="1834" y="322"/>
                  </a:cubicBezTo>
                  <a:lnTo>
                    <a:pt x="1834" y="322"/>
                  </a:lnTo>
                  <a:cubicBezTo>
                    <a:pt x="1835" y="323"/>
                    <a:pt x="1836" y="323"/>
                    <a:pt x="1837" y="323"/>
                  </a:cubicBezTo>
                  <a:cubicBezTo>
                    <a:pt x="1850" y="323"/>
                    <a:pt x="1800" y="236"/>
                    <a:pt x="1806" y="227"/>
                  </a:cubicBezTo>
                  <a:lnTo>
                    <a:pt x="1806" y="227"/>
                  </a:lnTo>
                  <a:cubicBezTo>
                    <a:pt x="1807" y="227"/>
                    <a:pt x="1809" y="227"/>
                    <a:pt x="1810" y="227"/>
                  </a:cubicBezTo>
                  <a:cubicBezTo>
                    <a:pt x="1809" y="226"/>
                    <a:pt x="1808" y="226"/>
                    <a:pt x="1807" y="226"/>
                  </a:cubicBezTo>
                  <a:lnTo>
                    <a:pt x="1807" y="226"/>
                  </a:lnTo>
                  <a:cubicBezTo>
                    <a:pt x="1807" y="226"/>
                    <a:pt x="1806" y="226"/>
                    <a:pt x="1806" y="227"/>
                  </a:cubicBezTo>
                  <a:lnTo>
                    <a:pt x="1806" y="227"/>
                  </a:lnTo>
                  <a:cubicBezTo>
                    <a:pt x="1796" y="227"/>
                    <a:pt x="1786" y="226"/>
                    <a:pt x="1786" y="215"/>
                  </a:cubicBezTo>
                  <a:cubicBezTo>
                    <a:pt x="1776" y="235"/>
                    <a:pt x="1758" y="306"/>
                    <a:pt x="1745" y="306"/>
                  </a:cubicBezTo>
                  <a:cubicBezTo>
                    <a:pt x="1743" y="306"/>
                    <a:pt x="1741" y="304"/>
                    <a:pt x="1739" y="298"/>
                  </a:cubicBezTo>
                  <a:cubicBezTo>
                    <a:pt x="1751" y="251"/>
                    <a:pt x="1751" y="263"/>
                    <a:pt x="1775" y="215"/>
                  </a:cubicBezTo>
                  <a:cubicBezTo>
                    <a:pt x="1766" y="215"/>
                    <a:pt x="1758" y="215"/>
                    <a:pt x="1758" y="207"/>
                  </a:cubicBezTo>
                  <a:lnTo>
                    <a:pt x="1758" y="207"/>
                  </a:lnTo>
                  <a:cubicBezTo>
                    <a:pt x="1753" y="221"/>
                    <a:pt x="1749" y="225"/>
                    <a:pt x="1746" y="225"/>
                  </a:cubicBezTo>
                  <a:cubicBezTo>
                    <a:pt x="1740" y="225"/>
                    <a:pt x="1736" y="213"/>
                    <a:pt x="1731" y="213"/>
                  </a:cubicBezTo>
                  <a:cubicBezTo>
                    <a:pt x="1727" y="213"/>
                    <a:pt x="1722" y="219"/>
                    <a:pt x="1715" y="239"/>
                  </a:cubicBezTo>
                  <a:cubicBezTo>
                    <a:pt x="1722" y="211"/>
                    <a:pt x="1725" y="199"/>
                    <a:pt x="1721" y="199"/>
                  </a:cubicBezTo>
                  <a:lnTo>
                    <a:pt x="1721" y="199"/>
                  </a:lnTo>
                  <a:cubicBezTo>
                    <a:pt x="1719" y="199"/>
                    <a:pt x="1713" y="205"/>
                    <a:pt x="1703" y="215"/>
                  </a:cubicBezTo>
                  <a:cubicBezTo>
                    <a:pt x="1715" y="203"/>
                    <a:pt x="1715" y="191"/>
                    <a:pt x="1715" y="179"/>
                  </a:cubicBezTo>
                  <a:cubicBezTo>
                    <a:pt x="1703" y="179"/>
                    <a:pt x="1691" y="167"/>
                    <a:pt x="1679" y="156"/>
                  </a:cubicBezTo>
                  <a:lnTo>
                    <a:pt x="1679" y="156"/>
                  </a:lnTo>
                  <a:cubicBezTo>
                    <a:pt x="1691" y="179"/>
                    <a:pt x="1703" y="203"/>
                    <a:pt x="1691" y="227"/>
                  </a:cubicBezTo>
                  <a:cubicBezTo>
                    <a:pt x="1687" y="231"/>
                    <a:pt x="1683" y="233"/>
                    <a:pt x="1680" y="233"/>
                  </a:cubicBezTo>
                  <a:cubicBezTo>
                    <a:pt x="1659" y="233"/>
                    <a:pt x="1664" y="143"/>
                    <a:pt x="1646" y="143"/>
                  </a:cubicBezTo>
                  <a:cubicBezTo>
                    <a:pt x="1646" y="143"/>
                    <a:pt x="1645" y="143"/>
                    <a:pt x="1644" y="144"/>
                  </a:cubicBezTo>
                  <a:cubicBezTo>
                    <a:pt x="1650" y="173"/>
                    <a:pt x="1653" y="188"/>
                    <a:pt x="1651" y="188"/>
                  </a:cubicBezTo>
                  <a:cubicBezTo>
                    <a:pt x="1650" y="188"/>
                    <a:pt x="1644" y="173"/>
                    <a:pt x="1632" y="144"/>
                  </a:cubicBezTo>
                  <a:cubicBezTo>
                    <a:pt x="1620" y="144"/>
                    <a:pt x="1608" y="215"/>
                    <a:pt x="1596" y="227"/>
                  </a:cubicBezTo>
                  <a:cubicBezTo>
                    <a:pt x="1586" y="197"/>
                    <a:pt x="1581" y="187"/>
                    <a:pt x="1578" y="187"/>
                  </a:cubicBezTo>
                  <a:cubicBezTo>
                    <a:pt x="1571" y="187"/>
                    <a:pt x="1576" y="242"/>
                    <a:pt x="1565" y="242"/>
                  </a:cubicBezTo>
                  <a:cubicBezTo>
                    <a:pt x="1564" y="242"/>
                    <a:pt x="1562" y="241"/>
                    <a:pt x="1560" y="239"/>
                  </a:cubicBezTo>
                  <a:cubicBezTo>
                    <a:pt x="1548" y="227"/>
                    <a:pt x="1560" y="179"/>
                    <a:pt x="1560" y="156"/>
                  </a:cubicBezTo>
                  <a:cubicBezTo>
                    <a:pt x="1525" y="156"/>
                    <a:pt x="1501" y="179"/>
                    <a:pt x="1513" y="227"/>
                  </a:cubicBezTo>
                  <a:cubicBezTo>
                    <a:pt x="1502" y="205"/>
                    <a:pt x="1521" y="142"/>
                    <a:pt x="1515" y="142"/>
                  </a:cubicBezTo>
                  <a:lnTo>
                    <a:pt x="1515" y="142"/>
                  </a:lnTo>
                  <a:cubicBezTo>
                    <a:pt x="1514" y="142"/>
                    <a:pt x="1514" y="143"/>
                    <a:pt x="1513" y="144"/>
                  </a:cubicBezTo>
                  <a:cubicBezTo>
                    <a:pt x="1489" y="144"/>
                    <a:pt x="1489" y="179"/>
                    <a:pt x="1477" y="203"/>
                  </a:cubicBezTo>
                  <a:cubicBezTo>
                    <a:pt x="1465" y="179"/>
                    <a:pt x="1429" y="167"/>
                    <a:pt x="1477" y="120"/>
                  </a:cubicBezTo>
                  <a:cubicBezTo>
                    <a:pt x="1441" y="120"/>
                    <a:pt x="1417" y="120"/>
                    <a:pt x="1394" y="108"/>
                  </a:cubicBezTo>
                  <a:cubicBezTo>
                    <a:pt x="1370" y="96"/>
                    <a:pt x="1346" y="96"/>
                    <a:pt x="1322" y="84"/>
                  </a:cubicBezTo>
                  <a:cubicBezTo>
                    <a:pt x="1322" y="108"/>
                    <a:pt x="1310" y="144"/>
                    <a:pt x="1298" y="167"/>
                  </a:cubicBezTo>
                  <a:cubicBezTo>
                    <a:pt x="1290" y="151"/>
                    <a:pt x="1287" y="140"/>
                    <a:pt x="1291" y="127"/>
                  </a:cubicBezTo>
                  <a:lnTo>
                    <a:pt x="1291" y="127"/>
                  </a:lnTo>
                  <a:cubicBezTo>
                    <a:pt x="1285" y="138"/>
                    <a:pt x="1279" y="144"/>
                    <a:pt x="1272" y="144"/>
                  </a:cubicBezTo>
                  <a:cubicBezTo>
                    <a:pt x="1266" y="144"/>
                    <a:pt x="1259" y="140"/>
                    <a:pt x="1251" y="132"/>
                  </a:cubicBezTo>
                  <a:cubicBezTo>
                    <a:pt x="1263" y="132"/>
                    <a:pt x="1286" y="72"/>
                    <a:pt x="1274" y="37"/>
                  </a:cubicBezTo>
                  <a:lnTo>
                    <a:pt x="1274" y="37"/>
                  </a:lnTo>
                  <a:cubicBezTo>
                    <a:pt x="1263" y="120"/>
                    <a:pt x="1227" y="60"/>
                    <a:pt x="1215" y="144"/>
                  </a:cubicBezTo>
                  <a:cubicBezTo>
                    <a:pt x="1203" y="120"/>
                    <a:pt x="1203" y="120"/>
                    <a:pt x="1215" y="108"/>
                  </a:cubicBezTo>
                  <a:cubicBezTo>
                    <a:pt x="1214" y="105"/>
                    <a:pt x="1212" y="104"/>
                    <a:pt x="1211" y="104"/>
                  </a:cubicBezTo>
                  <a:cubicBezTo>
                    <a:pt x="1201" y="104"/>
                    <a:pt x="1190" y="169"/>
                    <a:pt x="1171" y="169"/>
                  </a:cubicBezTo>
                  <a:cubicBezTo>
                    <a:pt x="1170" y="169"/>
                    <a:pt x="1169" y="168"/>
                    <a:pt x="1167" y="167"/>
                  </a:cubicBezTo>
                  <a:cubicBezTo>
                    <a:pt x="1156" y="151"/>
                    <a:pt x="1150" y="139"/>
                    <a:pt x="1143" y="139"/>
                  </a:cubicBezTo>
                  <a:cubicBezTo>
                    <a:pt x="1136" y="139"/>
                    <a:pt x="1127" y="154"/>
                    <a:pt x="1108" y="191"/>
                  </a:cubicBezTo>
                  <a:cubicBezTo>
                    <a:pt x="1114" y="173"/>
                    <a:pt x="1114" y="165"/>
                    <a:pt x="1111" y="165"/>
                  </a:cubicBezTo>
                  <a:lnTo>
                    <a:pt x="1111" y="165"/>
                  </a:lnTo>
                  <a:cubicBezTo>
                    <a:pt x="1108" y="165"/>
                    <a:pt x="1102" y="173"/>
                    <a:pt x="1096" y="191"/>
                  </a:cubicBezTo>
                  <a:cubicBezTo>
                    <a:pt x="1084" y="84"/>
                    <a:pt x="1096" y="144"/>
                    <a:pt x="1060" y="25"/>
                  </a:cubicBezTo>
                  <a:lnTo>
                    <a:pt x="1060" y="25"/>
                  </a:lnTo>
                  <a:cubicBezTo>
                    <a:pt x="1072" y="84"/>
                    <a:pt x="1072" y="96"/>
                    <a:pt x="1048" y="144"/>
                  </a:cubicBezTo>
                  <a:cubicBezTo>
                    <a:pt x="1048" y="120"/>
                    <a:pt x="1048" y="81"/>
                    <a:pt x="1038" y="81"/>
                  </a:cubicBezTo>
                  <a:cubicBezTo>
                    <a:pt x="1033" y="81"/>
                    <a:pt x="1025" y="91"/>
                    <a:pt x="1013" y="120"/>
                  </a:cubicBezTo>
                  <a:cubicBezTo>
                    <a:pt x="1013" y="120"/>
                    <a:pt x="941" y="96"/>
                    <a:pt x="941" y="96"/>
                  </a:cubicBezTo>
                  <a:cubicBezTo>
                    <a:pt x="934" y="124"/>
                    <a:pt x="931" y="136"/>
                    <a:pt x="930" y="136"/>
                  </a:cubicBezTo>
                  <a:cubicBezTo>
                    <a:pt x="929" y="136"/>
                    <a:pt x="929" y="130"/>
                    <a:pt x="929" y="120"/>
                  </a:cubicBezTo>
                  <a:cubicBezTo>
                    <a:pt x="929" y="156"/>
                    <a:pt x="917" y="167"/>
                    <a:pt x="893" y="179"/>
                  </a:cubicBezTo>
                  <a:cubicBezTo>
                    <a:pt x="886" y="156"/>
                    <a:pt x="880" y="150"/>
                    <a:pt x="877" y="150"/>
                  </a:cubicBezTo>
                  <a:cubicBezTo>
                    <a:pt x="874" y="150"/>
                    <a:pt x="872" y="154"/>
                    <a:pt x="871" y="154"/>
                  </a:cubicBezTo>
                  <a:cubicBezTo>
                    <a:pt x="870" y="154"/>
                    <a:pt x="870" y="146"/>
                    <a:pt x="870" y="108"/>
                  </a:cubicBezTo>
                  <a:cubicBezTo>
                    <a:pt x="836" y="150"/>
                    <a:pt x="838" y="157"/>
                    <a:pt x="829" y="157"/>
                  </a:cubicBezTo>
                  <a:cubicBezTo>
                    <a:pt x="826" y="157"/>
                    <a:pt x="820" y="156"/>
                    <a:pt x="810" y="156"/>
                  </a:cubicBezTo>
                  <a:cubicBezTo>
                    <a:pt x="822" y="203"/>
                    <a:pt x="774" y="275"/>
                    <a:pt x="763" y="322"/>
                  </a:cubicBezTo>
                  <a:cubicBezTo>
                    <a:pt x="763" y="298"/>
                    <a:pt x="774" y="239"/>
                    <a:pt x="774" y="215"/>
                  </a:cubicBezTo>
                  <a:cubicBezTo>
                    <a:pt x="779" y="239"/>
                    <a:pt x="782" y="252"/>
                    <a:pt x="785" y="252"/>
                  </a:cubicBezTo>
                  <a:cubicBezTo>
                    <a:pt x="788" y="252"/>
                    <a:pt x="791" y="224"/>
                    <a:pt x="798" y="167"/>
                  </a:cubicBezTo>
                  <a:lnTo>
                    <a:pt x="798" y="167"/>
                  </a:lnTo>
                  <a:cubicBezTo>
                    <a:pt x="796" y="170"/>
                    <a:pt x="794" y="171"/>
                    <a:pt x="793" y="171"/>
                  </a:cubicBezTo>
                  <a:cubicBezTo>
                    <a:pt x="786" y="171"/>
                    <a:pt x="786" y="149"/>
                    <a:pt x="786" y="120"/>
                  </a:cubicBezTo>
                  <a:cubicBezTo>
                    <a:pt x="777" y="129"/>
                    <a:pt x="775" y="133"/>
                    <a:pt x="775" y="133"/>
                  </a:cubicBezTo>
                  <a:cubicBezTo>
                    <a:pt x="774" y="133"/>
                    <a:pt x="777" y="123"/>
                    <a:pt x="763" y="108"/>
                  </a:cubicBezTo>
                  <a:cubicBezTo>
                    <a:pt x="739" y="156"/>
                    <a:pt x="715" y="203"/>
                    <a:pt x="679" y="251"/>
                  </a:cubicBezTo>
                  <a:cubicBezTo>
                    <a:pt x="727" y="96"/>
                    <a:pt x="691" y="191"/>
                    <a:pt x="727" y="96"/>
                  </a:cubicBezTo>
                  <a:lnTo>
                    <a:pt x="727" y="96"/>
                  </a:lnTo>
                  <a:cubicBezTo>
                    <a:pt x="715" y="120"/>
                    <a:pt x="703" y="132"/>
                    <a:pt x="691" y="144"/>
                  </a:cubicBezTo>
                  <a:cubicBezTo>
                    <a:pt x="703" y="120"/>
                    <a:pt x="703" y="108"/>
                    <a:pt x="691" y="96"/>
                  </a:cubicBezTo>
                  <a:cubicBezTo>
                    <a:pt x="691" y="132"/>
                    <a:pt x="679" y="156"/>
                    <a:pt x="643" y="167"/>
                  </a:cubicBezTo>
                  <a:cubicBezTo>
                    <a:pt x="679" y="144"/>
                    <a:pt x="679" y="120"/>
                    <a:pt x="655" y="120"/>
                  </a:cubicBezTo>
                  <a:cubicBezTo>
                    <a:pt x="647" y="137"/>
                    <a:pt x="637" y="143"/>
                    <a:pt x="626" y="143"/>
                  </a:cubicBezTo>
                  <a:cubicBezTo>
                    <a:pt x="608" y="143"/>
                    <a:pt x="589" y="127"/>
                    <a:pt x="572" y="127"/>
                  </a:cubicBezTo>
                  <a:cubicBezTo>
                    <a:pt x="557" y="127"/>
                    <a:pt x="545" y="138"/>
                    <a:pt x="536" y="179"/>
                  </a:cubicBezTo>
                  <a:cubicBezTo>
                    <a:pt x="536" y="156"/>
                    <a:pt x="548" y="132"/>
                    <a:pt x="548" y="96"/>
                  </a:cubicBezTo>
                  <a:lnTo>
                    <a:pt x="548" y="96"/>
                  </a:lnTo>
                  <a:cubicBezTo>
                    <a:pt x="536" y="167"/>
                    <a:pt x="501" y="227"/>
                    <a:pt x="489" y="298"/>
                  </a:cubicBezTo>
                  <a:cubicBezTo>
                    <a:pt x="489" y="227"/>
                    <a:pt x="501" y="156"/>
                    <a:pt x="512" y="96"/>
                  </a:cubicBezTo>
                  <a:cubicBezTo>
                    <a:pt x="509" y="88"/>
                    <a:pt x="505" y="85"/>
                    <a:pt x="503" y="85"/>
                  </a:cubicBezTo>
                  <a:cubicBezTo>
                    <a:pt x="489" y="85"/>
                    <a:pt x="489" y="169"/>
                    <a:pt x="489" y="179"/>
                  </a:cubicBezTo>
                  <a:cubicBezTo>
                    <a:pt x="489" y="144"/>
                    <a:pt x="477" y="120"/>
                    <a:pt x="477" y="84"/>
                  </a:cubicBezTo>
                  <a:cubicBezTo>
                    <a:pt x="477" y="120"/>
                    <a:pt x="465" y="156"/>
                    <a:pt x="453" y="179"/>
                  </a:cubicBezTo>
                  <a:cubicBezTo>
                    <a:pt x="453" y="144"/>
                    <a:pt x="465" y="120"/>
                    <a:pt x="465" y="84"/>
                  </a:cubicBezTo>
                  <a:cubicBezTo>
                    <a:pt x="465" y="96"/>
                    <a:pt x="465" y="96"/>
                    <a:pt x="465" y="96"/>
                  </a:cubicBezTo>
                  <a:cubicBezTo>
                    <a:pt x="468" y="82"/>
                    <a:pt x="464" y="76"/>
                    <a:pt x="457" y="76"/>
                  </a:cubicBezTo>
                  <a:cubicBezTo>
                    <a:pt x="435" y="76"/>
                    <a:pt x="376" y="134"/>
                    <a:pt x="358" y="179"/>
                  </a:cubicBezTo>
                  <a:cubicBezTo>
                    <a:pt x="370" y="144"/>
                    <a:pt x="370" y="120"/>
                    <a:pt x="370" y="96"/>
                  </a:cubicBezTo>
                  <a:lnTo>
                    <a:pt x="370" y="96"/>
                  </a:lnTo>
                  <a:cubicBezTo>
                    <a:pt x="346" y="167"/>
                    <a:pt x="322" y="251"/>
                    <a:pt x="298" y="322"/>
                  </a:cubicBezTo>
                  <a:cubicBezTo>
                    <a:pt x="298" y="304"/>
                    <a:pt x="295" y="295"/>
                    <a:pt x="291" y="295"/>
                  </a:cubicBezTo>
                  <a:cubicBezTo>
                    <a:pt x="286" y="295"/>
                    <a:pt x="280" y="304"/>
                    <a:pt x="274" y="322"/>
                  </a:cubicBezTo>
                  <a:cubicBezTo>
                    <a:pt x="310" y="191"/>
                    <a:pt x="370" y="96"/>
                    <a:pt x="32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1" name="Google Shape;5510;p60">
              <a:extLst>
                <a:ext uri="{FF2B5EF4-FFF2-40B4-BE49-F238E27FC236}">
                  <a16:creationId xmlns:a16="http://schemas.microsoft.com/office/drawing/2014/main" id="{502798E2-A660-064A-E9AD-2DB7E294060A}"/>
                </a:ext>
              </a:extLst>
            </p:cNvPr>
            <p:cNvSpPr/>
            <p:nvPr/>
          </p:nvSpPr>
          <p:spPr>
            <a:xfrm>
              <a:off x="6495450" y="2481375"/>
              <a:ext cx="200" cy="500"/>
            </a:xfrm>
            <a:custGeom>
              <a:avLst/>
              <a:gdLst/>
              <a:ahLst/>
              <a:cxnLst/>
              <a:rect l="l" t="t" r="r" b="b"/>
              <a:pathLst>
                <a:path w="8" h="20" extrusionOk="0">
                  <a:moveTo>
                    <a:pt x="0" y="1"/>
                  </a:moveTo>
                  <a:cubicBezTo>
                    <a:pt x="0" y="15"/>
                    <a:pt x="2" y="20"/>
                    <a:pt x="4" y="20"/>
                  </a:cubicBezTo>
                  <a:cubicBezTo>
                    <a:pt x="6" y="20"/>
                    <a:pt x="7" y="8"/>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2" name="Google Shape;5511;p60">
              <a:extLst>
                <a:ext uri="{FF2B5EF4-FFF2-40B4-BE49-F238E27FC236}">
                  <a16:creationId xmlns:a16="http://schemas.microsoft.com/office/drawing/2014/main" id="{A874D8A7-94C9-8DB7-E071-0CA3F65BE38E}"/>
                </a:ext>
              </a:extLst>
            </p:cNvPr>
            <p:cNvSpPr/>
            <p:nvPr/>
          </p:nvSpPr>
          <p:spPr>
            <a:xfrm>
              <a:off x="6493350" y="2476275"/>
              <a:ext cx="300" cy="550"/>
            </a:xfrm>
            <a:custGeom>
              <a:avLst/>
              <a:gdLst/>
              <a:ahLst/>
              <a:cxnLst/>
              <a:rect l="l" t="t" r="r" b="b"/>
              <a:pathLst>
                <a:path w="12" h="22" extrusionOk="0">
                  <a:moveTo>
                    <a:pt x="4" y="1"/>
                  </a:moveTo>
                  <a:cubicBezTo>
                    <a:pt x="3" y="1"/>
                    <a:pt x="2" y="1"/>
                    <a:pt x="1" y="3"/>
                  </a:cubicBezTo>
                  <a:cubicBezTo>
                    <a:pt x="4" y="17"/>
                    <a:pt x="7" y="21"/>
                    <a:pt x="8" y="21"/>
                  </a:cubicBezTo>
                  <a:cubicBezTo>
                    <a:pt x="11" y="21"/>
                    <a:pt x="10"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3" name="Google Shape;5512;p60">
              <a:extLst>
                <a:ext uri="{FF2B5EF4-FFF2-40B4-BE49-F238E27FC236}">
                  <a16:creationId xmlns:a16="http://schemas.microsoft.com/office/drawing/2014/main" id="{C482316A-A5D3-1B47-7F4E-552468C67A13}"/>
                </a:ext>
              </a:extLst>
            </p:cNvPr>
            <p:cNvSpPr/>
            <p:nvPr/>
          </p:nvSpPr>
          <p:spPr>
            <a:xfrm>
              <a:off x="6495000" y="2478550"/>
              <a:ext cx="525" cy="800"/>
            </a:xfrm>
            <a:custGeom>
              <a:avLst/>
              <a:gdLst/>
              <a:ahLst/>
              <a:cxnLst/>
              <a:rect l="l" t="t" r="r" b="b"/>
              <a:pathLst>
                <a:path w="21" h="32" extrusionOk="0">
                  <a:moveTo>
                    <a:pt x="19" y="0"/>
                  </a:moveTo>
                  <a:lnTo>
                    <a:pt x="19" y="0"/>
                  </a:lnTo>
                  <a:cubicBezTo>
                    <a:pt x="14" y="0"/>
                    <a:pt x="1" y="31"/>
                    <a:pt x="6" y="31"/>
                  </a:cubicBezTo>
                  <a:cubicBezTo>
                    <a:pt x="8" y="31"/>
                    <a:pt x="11" y="28"/>
                    <a:pt x="18" y="19"/>
                  </a:cubicBezTo>
                  <a:cubicBezTo>
                    <a:pt x="21" y="5"/>
                    <a:pt x="21" y="0"/>
                    <a:pt x="1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4" name="Google Shape;5513;p60">
              <a:extLst>
                <a:ext uri="{FF2B5EF4-FFF2-40B4-BE49-F238E27FC236}">
                  <a16:creationId xmlns:a16="http://schemas.microsoft.com/office/drawing/2014/main" id="{100B9BC2-E4D5-1626-B945-15B80EED528D}"/>
                </a:ext>
              </a:extLst>
            </p:cNvPr>
            <p:cNvSpPr/>
            <p:nvPr/>
          </p:nvSpPr>
          <p:spPr>
            <a:xfrm>
              <a:off x="6494850" y="2478700"/>
              <a:ext cx="325" cy="175"/>
            </a:xfrm>
            <a:custGeom>
              <a:avLst/>
              <a:gdLst/>
              <a:ahLst/>
              <a:cxnLst/>
              <a:rect l="l" t="t" r="r" b="b"/>
              <a:pathLst>
                <a:path w="13" h="7" extrusionOk="0">
                  <a:moveTo>
                    <a:pt x="0" y="1"/>
                  </a:moveTo>
                  <a:cubicBezTo>
                    <a:pt x="0" y="5"/>
                    <a:pt x="2" y="6"/>
                    <a:pt x="3" y="6"/>
                  </a:cubicBezTo>
                  <a:cubicBezTo>
                    <a:pt x="7" y="6"/>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5" name="Google Shape;5514;p60">
              <a:extLst>
                <a:ext uri="{FF2B5EF4-FFF2-40B4-BE49-F238E27FC236}">
                  <a16:creationId xmlns:a16="http://schemas.microsoft.com/office/drawing/2014/main" id="{05382CE2-689C-4777-79C1-90756A7541C8}"/>
                </a:ext>
              </a:extLst>
            </p:cNvPr>
            <p:cNvSpPr/>
            <p:nvPr/>
          </p:nvSpPr>
          <p:spPr>
            <a:xfrm>
              <a:off x="6497150" y="2480975"/>
              <a:ext cx="475" cy="950"/>
            </a:xfrm>
            <a:custGeom>
              <a:avLst/>
              <a:gdLst/>
              <a:ahLst/>
              <a:cxnLst/>
              <a:rect l="l" t="t" r="r" b="b"/>
              <a:pathLst>
                <a:path w="19" h="38" extrusionOk="0">
                  <a:moveTo>
                    <a:pt x="18" y="1"/>
                  </a:moveTo>
                  <a:cubicBezTo>
                    <a:pt x="18" y="1"/>
                    <a:pt x="17" y="2"/>
                    <a:pt x="16" y="5"/>
                  </a:cubicBezTo>
                  <a:cubicBezTo>
                    <a:pt x="14" y="4"/>
                    <a:pt x="13" y="3"/>
                    <a:pt x="12" y="3"/>
                  </a:cubicBezTo>
                  <a:cubicBezTo>
                    <a:pt x="5" y="3"/>
                    <a:pt x="4" y="31"/>
                    <a:pt x="4" y="31"/>
                  </a:cubicBezTo>
                  <a:cubicBezTo>
                    <a:pt x="4" y="31"/>
                    <a:pt x="4" y="30"/>
                    <a:pt x="4" y="29"/>
                  </a:cubicBezTo>
                  <a:cubicBezTo>
                    <a:pt x="1" y="35"/>
                    <a:pt x="1" y="38"/>
                    <a:pt x="1" y="38"/>
                  </a:cubicBezTo>
                  <a:cubicBezTo>
                    <a:pt x="3" y="38"/>
                    <a:pt x="19" y="1"/>
                    <a:pt x="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6" name="Google Shape;5515;p60">
              <a:extLst>
                <a:ext uri="{FF2B5EF4-FFF2-40B4-BE49-F238E27FC236}">
                  <a16:creationId xmlns:a16="http://schemas.microsoft.com/office/drawing/2014/main" id="{B89B3772-5626-FEC2-629C-DD0CED8175ED}"/>
                </a:ext>
              </a:extLst>
            </p:cNvPr>
            <p:cNvSpPr/>
            <p:nvPr/>
          </p:nvSpPr>
          <p:spPr>
            <a:xfrm>
              <a:off x="6495450" y="2477525"/>
              <a:ext cx="25" cy="25"/>
            </a:xfrm>
            <a:custGeom>
              <a:avLst/>
              <a:gdLst/>
              <a:ahLst/>
              <a:cxnLst/>
              <a:rect l="l" t="t" r="r" b="b"/>
              <a:pathLst>
                <a:path w="1" h="1" extrusionOk="0">
                  <a:moveTo>
                    <a:pt x="0" y="0"/>
                  </a:move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7" name="Google Shape;5516;p60">
              <a:extLst>
                <a:ext uri="{FF2B5EF4-FFF2-40B4-BE49-F238E27FC236}">
                  <a16:creationId xmlns:a16="http://schemas.microsoft.com/office/drawing/2014/main" id="{FF079078-4FF5-AF7C-B9DE-D010200D166C}"/>
                </a:ext>
              </a:extLst>
            </p:cNvPr>
            <p:cNvSpPr/>
            <p:nvPr/>
          </p:nvSpPr>
          <p:spPr>
            <a:xfrm>
              <a:off x="6495450" y="2476575"/>
              <a:ext cx="525" cy="975"/>
            </a:xfrm>
            <a:custGeom>
              <a:avLst/>
              <a:gdLst/>
              <a:ahLst/>
              <a:cxnLst/>
              <a:rect l="l" t="t" r="r" b="b"/>
              <a:pathLst>
                <a:path w="21" h="39" extrusionOk="0">
                  <a:moveTo>
                    <a:pt x="16" y="0"/>
                  </a:moveTo>
                  <a:cubicBezTo>
                    <a:pt x="15" y="0"/>
                    <a:pt x="14" y="1"/>
                    <a:pt x="12" y="2"/>
                  </a:cubicBezTo>
                  <a:cubicBezTo>
                    <a:pt x="12" y="26"/>
                    <a:pt x="0" y="26"/>
                    <a:pt x="0" y="38"/>
                  </a:cubicBezTo>
                  <a:cubicBezTo>
                    <a:pt x="10" y="28"/>
                    <a:pt x="21"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8" name="Google Shape;5517;p60">
              <a:extLst>
                <a:ext uri="{FF2B5EF4-FFF2-40B4-BE49-F238E27FC236}">
                  <a16:creationId xmlns:a16="http://schemas.microsoft.com/office/drawing/2014/main" id="{C2022C21-5FB7-FE77-55A7-E04E1D2EFA4D}"/>
                </a:ext>
              </a:extLst>
            </p:cNvPr>
            <p:cNvSpPr/>
            <p:nvPr/>
          </p:nvSpPr>
          <p:spPr>
            <a:xfrm>
              <a:off x="6496550" y="2477125"/>
              <a:ext cx="700" cy="200"/>
            </a:xfrm>
            <a:custGeom>
              <a:avLst/>
              <a:gdLst/>
              <a:ahLst/>
              <a:cxnLst/>
              <a:rect l="l" t="t" r="r" b="b"/>
              <a:pathLst>
                <a:path w="28" h="8" extrusionOk="0">
                  <a:moveTo>
                    <a:pt x="9" y="1"/>
                  </a:moveTo>
                  <a:cubicBezTo>
                    <a:pt x="1" y="1"/>
                    <a:pt x="15" y="8"/>
                    <a:pt x="23" y="8"/>
                  </a:cubicBezTo>
                  <a:cubicBezTo>
                    <a:pt x="26" y="8"/>
                    <a:pt x="28" y="7"/>
                    <a:pt x="28" y="4"/>
                  </a:cubicBezTo>
                  <a:cubicBezTo>
                    <a:pt x="18" y="2"/>
                    <a:pt x="12"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9" name="Google Shape;5518;p60">
              <a:extLst>
                <a:ext uri="{FF2B5EF4-FFF2-40B4-BE49-F238E27FC236}">
                  <a16:creationId xmlns:a16="http://schemas.microsoft.com/office/drawing/2014/main" id="{B665BFC7-C942-83EB-02D6-61EF53999EBC}"/>
                </a:ext>
              </a:extLst>
            </p:cNvPr>
            <p:cNvSpPr/>
            <p:nvPr/>
          </p:nvSpPr>
          <p:spPr>
            <a:xfrm>
              <a:off x="6496050" y="2476275"/>
              <a:ext cx="300" cy="375"/>
            </a:xfrm>
            <a:custGeom>
              <a:avLst/>
              <a:gdLst/>
              <a:ahLst/>
              <a:cxnLst/>
              <a:rect l="l" t="t" r="r" b="b"/>
              <a:pathLst>
                <a:path w="12" h="15" extrusionOk="0">
                  <a:moveTo>
                    <a:pt x="2" y="1"/>
                  </a:moveTo>
                  <a:cubicBezTo>
                    <a:pt x="0" y="1"/>
                    <a:pt x="2" y="4"/>
                    <a:pt x="12" y="14"/>
                  </a:cubicBezTo>
                  <a:cubicBezTo>
                    <a:pt x="12" y="8"/>
                    <a:pt x="4"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0" name="Google Shape;5519;p60">
              <a:extLst>
                <a:ext uri="{FF2B5EF4-FFF2-40B4-BE49-F238E27FC236}">
                  <a16:creationId xmlns:a16="http://schemas.microsoft.com/office/drawing/2014/main" id="{9DEA4570-C83F-4808-40EA-8AC1F26841D4}"/>
                </a:ext>
              </a:extLst>
            </p:cNvPr>
            <p:cNvSpPr/>
            <p:nvPr/>
          </p:nvSpPr>
          <p:spPr>
            <a:xfrm>
              <a:off x="6500500" y="2477375"/>
              <a:ext cx="325" cy="475"/>
            </a:xfrm>
            <a:custGeom>
              <a:avLst/>
              <a:gdLst/>
              <a:ahLst/>
              <a:cxnLst/>
              <a:rect l="l" t="t" r="r" b="b"/>
              <a:pathLst>
                <a:path w="13" h="19" extrusionOk="0">
                  <a:moveTo>
                    <a:pt x="10" y="0"/>
                  </a:moveTo>
                  <a:lnTo>
                    <a:pt x="10" y="0"/>
                  </a:lnTo>
                  <a:cubicBezTo>
                    <a:pt x="7" y="0"/>
                    <a:pt x="1" y="6"/>
                    <a:pt x="1" y="18"/>
                  </a:cubicBezTo>
                  <a:cubicBezTo>
                    <a:pt x="13" y="6"/>
                    <a:pt x="13" y="0"/>
                    <a:pt x="1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1" name="Google Shape;5520;p60">
              <a:extLst>
                <a:ext uri="{FF2B5EF4-FFF2-40B4-BE49-F238E27FC236}">
                  <a16:creationId xmlns:a16="http://schemas.microsoft.com/office/drawing/2014/main" id="{B739BCF9-85ED-9031-66D3-19FE191A4A19}"/>
                </a:ext>
              </a:extLst>
            </p:cNvPr>
            <p:cNvSpPr/>
            <p:nvPr/>
          </p:nvSpPr>
          <p:spPr>
            <a:xfrm>
              <a:off x="6499750" y="2475125"/>
              <a:ext cx="175" cy="925"/>
            </a:xfrm>
            <a:custGeom>
              <a:avLst/>
              <a:gdLst/>
              <a:ahLst/>
              <a:cxnLst/>
              <a:rect l="l" t="t" r="r" b="b"/>
              <a:pathLst>
                <a:path w="7" h="37" extrusionOk="0">
                  <a:moveTo>
                    <a:pt x="2" y="1"/>
                  </a:moveTo>
                  <a:cubicBezTo>
                    <a:pt x="1" y="1"/>
                    <a:pt x="1" y="13"/>
                    <a:pt x="7" y="37"/>
                  </a:cubicBezTo>
                  <a:cubicBezTo>
                    <a:pt x="7" y="13"/>
                    <a:pt x="4"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2" name="Google Shape;5521;p60">
              <a:extLst>
                <a:ext uri="{FF2B5EF4-FFF2-40B4-BE49-F238E27FC236}">
                  <a16:creationId xmlns:a16="http://schemas.microsoft.com/office/drawing/2014/main" id="{F415798C-FB3A-C216-5A4B-F0C585A8B7C0}"/>
                </a:ext>
              </a:extLst>
            </p:cNvPr>
            <p:cNvSpPr/>
            <p:nvPr/>
          </p:nvSpPr>
          <p:spPr>
            <a:xfrm>
              <a:off x="6500500" y="2474250"/>
              <a:ext cx="925" cy="900"/>
            </a:xfrm>
            <a:custGeom>
              <a:avLst/>
              <a:gdLst/>
              <a:ahLst/>
              <a:cxnLst/>
              <a:rect l="l" t="t" r="r" b="b"/>
              <a:pathLst>
                <a:path w="37" h="36" extrusionOk="0">
                  <a:moveTo>
                    <a:pt x="13" y="0"/>
                  </a:moveTo>
                  <a:cubicBezTo>
                    <a:pt x="13" y="12"/>
                    <a:pt x="1" y="24"/>
                    <a:pt x="13" y="36"/>
                  </a:cubicBezTo>
                  <a:cubicBezTo>
                    <a:pt x="13" y="24"/>
                    <a:pt x="36"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3" name="Google Shape;5522;p60">
              <a:extLst>
                <a:ext uri="{FF2B5EF4-FFF2-40B4-BE49-F238E27FC236}">
                  <a16:creationId xmlns:a16="http://schemas.microsoft.com/office/drawing/2014/main" id="{19028A21-105B-6321-A2D9-C726867CD72B}"/>
                </a:ext>
              </a:extLst>
            </p:cNvPr>
            <p:cNvSpPr/>
            <p:nvPr/>
          </p:nvSpPr>
          <p:spPr>
            <a:xfrm>
              <a:off x="6510175" y="2473650"/>
              <a:ext cx="175" cy="500"/>
            </a:xfrm>
            <a:custGeom>
              <a:avLst/>
              <a:gdLst/>
              <a:ahLst/>
              <a:cxnLst/>
              <a:rect l="l" t="t" r="r" b="b"/>
              <a:pathLst>
                <a:path w="7" h="20" extrusionOk="0">
                  <a:moveTo>
                    <a:pt x="7" y="0"/>
                  </a:moveTo>
                  <a:cubicBezTo>
                    <a:pt x="2" y="14"/>
                    <a:pt x="1" y="19"/>
                    <a:pt x="1" y="19"/>
                  </a:cubicBezTo>
                  <a:cubicBezTo>
                    <a:pt x="2" y="19"/>
                    <a:pt x="7" y="8"/>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4" name="Google Shape;5523;p60">
              <a:extLst>
                <a:ext uri="{FF2B5EF4-FFF2-40B4-BE49-F238E27FC236}">
                  <a16:creationId xmlns:a16="http://schemas.microsoft.com/office/drawing/2014/main" id="{39A83988-7FDF-0FAC-8C4F-5FC924E1F7D3}"/>
                </a:ext>
              </a:extLst>
            </p:cNvPr>
            <p:cNvSpPr/>
            <p:nvPr/>
          </p:nvSpPr>
          <p:spPr>
            <a:xfrm>
              <a:off x="6561025" y="2487650"/>
              <a:ext cx="600" cy="400"/>
            </a:xfrm>
            <a:custGeom>
              <a:avLst/>
              <a:gdLst/>
              <a:ahLst/>
              <a:cxnLst/>
              <a:rect l="l" t="t" r="r" b="b"/>
              <a:pathLst>
                <a:path w="24" h="16" extrusionOk="0">
                  <a:moveTo>
                    <a:pt x="8" y="0"/>
                  </a:moveTo>
                  <a:lnTo>
                    <a:pt x="8" y="0"/>
                  </a:lnTo>
                  <a:cubicBezTo>
                    <a:pt x="1" y="0"/>
                    <a:pt x="19" y="16"/>
                    <a:pt x="22" y="16"/>
                  </a:cubicBezTo>
                  <a:cubicBezTo>
                    <a:pt x="23" y="16"/>
                    <a:pt x="20" y="12"/>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5" name="Google Shape;5524;p60">
              <a:extLst>
                <a:ext uri="{FF2B5EF4-FFF2-40B4-BE49-F238E27FC236}">
                  <a16:creationId xmlns:a16="http://schemas.microsoft.com/office/drawing/2014/main" id="{419D7483-1279-6493-F7E2-CA5F6BB064C8}"/>
                </a:ext>
              </a:extLst>
            </p:cNvPr>
            <p:cNvSpPr/>
            <p:nvPr/>
          </p:nvSpPr>
          <p:spPr>
            <a:xfrm>
              <a:off x="6561825" y="2486450"/>
              <a:ext cx="25" cy="1500"/>
            </a:xfrm>
            <a:custGeom>
              <a:avLst/>
              <a:gdLst/>
              <a:ahLst/>
              <a:cxnLst/>
              <a:rect l="l" t="t" r="r" b="b"/>
              <a:pathLst>
                <a:path w="1" h="60" extrusionOk="0">
                  <a:moveTo>
                    <a:pt x="0" y="0"/>
                  </a:moveTo>
                  <a:cubicBezTo>
                    <a:pt x="0" y="60"/>
                    <a:pt x="0" y="36"/>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6" name="Google Shape;5525;p60">
              <a:extLst>
                <a:ext uri="{FF2B5EF4-FFF2-40B4-BE49-F238E27FC236}">
                  <a16:creationId xmlns:a16="http://schemas.microsoft.com/office/drawing/2014/main" id="{4EA90025-50A6-C6C0-F618-A27C4706C791}"/>
                </a:ext>
              </a:extLst>
            </p:cNvPr>
            <p:cNvSpPr/>
            <p:nvPr/>
          </p:nvSpPr>
          <p:spPr>
            <a:xfrm>
              <a:off x="6526800" y="2473650"/>
              <a:ext cx="225" cy="425"/>
            </a:xfrm>
            <a:custGeom>
              <a:avLst/>
              <a:gdLst/>
              <a:ahLst/>
              <a:cxnLst/>
              <a:rect l="l" t="t" r="r" b="b"/>
              <a:pathLst>
                <a:path w="9" h="17" extrusionOk="0">
                  <a:moveTo>
                    <a:pt x="8" y="0"/>
                  </a:moveTo>
                  <a:cubicBezTo>
                    <a:pt x="0" y="0"/>
                    <a:pt x="3" y="16"/>
                    <a:pt x="6" y="16"/>
                  </a:cubicBezTo>
                  <a:cubicBezTo>
                    <a:pt x="7" y="16"/>
                    <a:pt x="8" y="12"/>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7" name="Google Shape;5526;p60">
              <a:extLst>
                <a:ext uri="{FF2B5EF4-FFF2-40B4-BE49-F238E27FC236}">
                  <a16:creationId xmlns:a16="http://schemas.microsoft.com/office/drawing/2014/main" id="{ADD5A831-FDE3-2530-3E76-58651AC422DF}"/>
                </a:ext>
              </a:extLst>
            </p:cNvPr>
            <p:cNvSpPr/>
            <p:nvPr/>
          </p:nvSpPr>
          <p:spPr>
            <a:xfrm>
              <a:off x="6530325" y="2474550"/>
              <a:ext cx="275" cy="925"/>
            </a:xfrm>
            <a:custGeom>
              <a:avLst/>
              <a:gdLst/>
              <a:ahLst/>
              <a:cxnLst/>
              <a:rect l="l" t="t" r="r" b="b"/>
              <a:pathLst>
                <a:path w="11" h="37" extrusionOk="0">
                  <a:moveTo>
                    <a:pt x="10" y="0"/>
                  </a:moveTo>
                  <a:cubicBezTo>
                    <a:pt x="3" y="20"/>
                    <a:pt x="1" y="36"/>
                    <a:pt x="1" y="36"/>
                  </a:cubicBezTo>
                  <a:cubicBezTo>
                    <a:pt x="2" y="36"/>
                    <a:pt x="5" y="26"/>
                    <a:pt x="1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8" name="Google Shape;5527;p60">
              <a:extLst>
                <a:ext uri="{FF2B5EF4-FFF2-40B4-BE49-F238E27FC236}">
                  <a16:creationId xmlns:a16="http://schemas.microsoft.com/office/drawing/2014/main" id="{422DB85A-33F2-16E7-B277-2B9DF93401EF}"/>
                </a:ext>
              </a:extLst>
            </p:cNvPr>
            <p:cNvSpPr/>
            <p:nvPr/>
          </p:nvSpPr>
          <p:spPr>
            <a:xfrm>
              <a:off x="6533250" y="2473650"/>
              <a:ext cx="325" cy="550"/>
            </a:xfrm>
            <a:custGeom>
              <a:avLst/>
              <a:gdLst/>
              <a:ahLst/>
              <a:cxnLst/>
              <a:rect l="l" t="t" r="r" b="b"/>
              <a:pathLst>
                <a:path w="13" h="22" extrusionOk="0">
                  <a:moveTo>
                    <a:pt x="0" y="0"/>
                  </a:moveTo>
                  <a:cubicBezTo>
                    <a:pt x="8" y="0"/>
                    <a:pt x="11" y="22"/>
                    <a:pt x="12" y="22"/>
                  </a:cubicBezTo>
                  <a:cubicBezTo>
                    <a:pt x="12" y="22"/>
                    <a:pt x="12" y="1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9" name="Google Shape;5528;p60">
              <a:extLst>
                <a:ext uri="{FF2B5EF4-FFF2-40B4-BE49-F238E27FC236}">
                  <a16:creationId xmlns:a16="http://schemas.microsoft.com/office/drawing/2014/main" id="{7EF8CF72-D517-96CC-4DA6-E2643FD8B50F}"/>
                </a:ext>
              </a:extLst>
            </p:cNvPr>
            <p:cNvSpPr/>
            <p:nvPr/>
          </p:nvSpPr>
          <p:spPr>
            <a:xfrm>
              <a:off x="6461800" y="2395000"/>
              <a:ext cx="325" cy="675"/>
            </a:xfrm>
            <a:custGeom>
              <a:avLst/>
              <a:gdLst/>
              <a:ahLst/>
              <a:cxnLst/>
              <a:rect l="l" t="t" r="r" b="b"/>
              <a:pathLst>
                <a:path w="13" h="27" extrusionOk="0">
                  <a:moveTo>
                    <a:pt x="1" y="1"/>
                  </a:moveTo>
                  <a:cubicBezTo>
                    <a:pt x="1" y="1"/>
                    <a:pt x="1" y="1"/>
                    <a:pt x="1" y="3"/>
                  </a:cubicBezTo>
                  <a:cubicBezTo>
                    <a:pt x="1" y="3"/>
                    <a:pt x="13" y="27"/>
                    <a:pt x="13" y="27"/>
                  </a:cubicBezTo>
                  <a:cubicBezTo>
                    <a:pt x="13" y="27"/>
                    <a:pt x="4"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0" name="Google Shape;5529;p60">
              <a:extLst>
                <a:ext uri="{FF2B5EF4-FFF2-40B4-BE49-F238E27FC236}">
                  <a16:creationId xmlns:a16="http://schemas.microsoft.com/office/drawing/2014/main" id="{70736A38-F992-2F93-2F88-DEB8416606F8}"/>
                </a:ext>
              </a:extLst>
            </p:cNvPr>
            <p:cNvSpPr/>
            <p:nvPr/>
          </p:nvSpPr>
          <p:spPr>
            <a:xfrm>
              <a:off x="6463150" y="2392100"/>
              <a:ext cx="175" cy="875"/>
            </a:xfrm>
            <a:custGeom>
              <a:avLst/>
              <a:gdLst/>
              <a:ahLst/>
              <a:cxnLst/>
              <a:rect l="l" t="t" r="r" b="b"/>
              <a:pathLst>
                <a:path w="7" h="35" extrusionOk="0">
                  <a:moveTo>
                    <a:pt x="6" y="0"/>
                  </a:moveTo>
                  <a:lnTo>
                    <a:pt x="6" y="0"/>
                  </a:lnTo>
                  <a:cubicBezTo>
                    <a:pt x="2" y="26"/>
                    <a:pt x="1" y="35"/>
                    <a:pt x="1" y="35"/>
                  </a:cubicBezTo>
                  <a:cubicBezTo>
                    <a:pt x="1" y="35"/>
                    <a:pt x="6" y="8"/>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1" name="Google Shape;5530;p60">
              <a:extLst>
                <a:ext uri="{FF2B5EF4-FFF2-40B4-BE49-F238E27FC236}">
                  <a16:creationId xmlns:a16="http://schemas.microsoft.com/office/drawing/2014/main" id="{9A3BEC63-3701-0DFE-CBCD-8DD66CBE1D49}"/>
                </a:ext>
              </a:extLst>
            </p:cNvPr>
            <p:cNvSpPr/>
            <p:nvPr/>
          </p:nvSpPr>
          <p:spPr>
            <a:xfrm>
              <a:off x="6463900" y="2391400"/>
              <a:ext cx="1200" cy="1225"/>
            </a:xfrm>
            <a:custGeom>
              <a:avLst/>
              <a:gdLst/>
              <a:ahLst/>
              <a:cxnLst/>
              <a:rect l="l" t="t" r="r" b="b"/>
              <a:pathLst>
                <a:path w="48" h="49" extrusionOk="0">
                  <a:moveTo>
                    <a:pt x="26" y="1"/>
                  </a:moveTo>
                  <a:cubicBezTo>
                    <a:pt x="11" y="1"/>
                    <a:pt x="0" y="20"/>
                    <a:pt x="0" y="28"/>
                  </a:cubicBezTo>
                  <a:cubicBezTo>
                    <a:pt x="3" y="43"/>
                    <a:pt x="5" y="48"/>
                    <a:pt x="7" y="48"/>
                  </a:cubicBezTo>
                  <a:cubicBezTo>
                    <a:pt x="13" y="48"/>
                    <a:pt x="19" y="12"/>
                    <a:pt x="37" y="12"/>
                  </a:cubicBezTo>
                  <a:cubicBezTo>
                    <a:pt x="40" y="12"/>
                    <a:pt x="44" y="13"/>
                    <a:pt x="48" y="16"/>
                  </a:cubicBezTo>
                  <a:cubicBezTo>
                    <a:pt x="40" y="5"/>
                    <a:pt x="33" y="1"/>
                    <a:pt x="2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2" name="Google Shape;5531;p60">
              <a:extLst>
                <a:ext uri="{FF2B5EF4-FFF2-40B4-BE49-F238E27FC236}">
                  <a16:creationId xmlns:a16="http://schemas.microsoft.com/office/drawing/2014/main" id="{B4D594E9-E9F2-55FD-F3F5-2BAC4051841B}"/>
                </a:ext>
              </a:extLst>
            </p:cNvPr>
            <p:cNvSpPr/>
            <p:nvPr/>
          </p:nvSpPr>
          <p:spPr>
            <a:xfrm>
              <a:off x="6464450" y="2391200"/>
              <a:ext cx="650" cy="625"/>
            </a:xfrm>
            <a:custGeom>
              <a:avLst/>
              <a:gdLst/>
              <a:ahLst/>
              <a:cxnLst/>
              <a:rect l="l" t="t" r="r" b="b"/>
              <a:pathLst>
                <a:path w="26" h="25" extrusionOk="0">
                  <a:moveTo>
                    <a:pt x="4" y="0"/>
                  </a:moveTo>
                  <a:lnTo>
                    <a:pt x="4" y="0"/>
                  </a:lnTo>
                  <a:cubicBezTo>
                    <a:pt x="1" y="0"/>
                    <a:pt x="11" y="17"/>
                    <a:pt x="26" y="24"/>
                  </a:cubicBezTo>
                  <a:cubicBezTo>
                    <a:pt x="12" y="6"/>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3" name="Google Shape;5532;p60">
              <a:extLst>
                <a:ext uri="{FF2B5EF4-FFF2-40B4-BE49-F238E27FC236}">
                  <a16:creationId xmlns:a16="http://schemas.microsoft.com/office/drawing/2014/main" id="{B59EED9C-7382-F3CC-CB4B-2BF349830F85}"/>
                </a:ext>
              </a:extLst>
            </p:cNvPr>
            <p:cNvSpPr/>
            <p:nvPr/>
          </p:nvSpPr>
          <p:spPr>
            <a:xfrm>
              <a:off x="6466875" y="2393275"/>
              <a:ext cx="325" cy="625"/>
            </a:xfrm>
            <a:custGeom>
              <a:avLst/>
              <a:gdLst/>
              <a:ahLst/>
              <a:cxnLst/>
              <a:rect l="l" t="t" r="r" b="b"/>
              <a:pathLst>
                <a:path w="13" h="25" extrusionOk="0">
                  <a:moveTo>
                    <a:pt x="0" y="25"/>
                  </a:moveTo>
                  <a:cubicBezTo>
                    <a:pt x="0" y="25"/>
                    <a:pt x="12" y="1"/>
                    <a:pt x="0"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4" name="Google Shape;5533;p60">
              <a:extLst>
                <a:ext uri="{FF2B5EF4-FFF2-40B4-BE49-F238E27FC236}">
                  <a16:creationId xmlns:a16="http://schemas.microsoft.com/office/drawing/2014/main" id="{0E758CF3-A7DD-615F-F87B-A045C4E5E723}"/>
                </a:ext>
              </a:extLst>
            </p:cNvPr>
            <p:cNvSpPr/>
            <p:nvPr/>
          </p:nvSpPr>
          <p:spPr>
            <a:xfrm>
              <a:off x="6466875" y="2393675"/>
              <a:ext cx="275" cy="300"/>
            </a:xfrm>
            <a:custGeom>
              <a:avLst/>
              <a:gdLst/>
              <a:ahLst/>
              <a:cxnLst/>
              <a:rect l="l" t="t" r="r" b="b"/>
              <a:pathLst>
                <a:path w="11" h="12" extrusionOk="0">
                  <a:moveTo>
                    <a:pt x="7" y="0"/>
                  </a:moveTo>
                  <a:cubicBezTo>
                    <a:pt x="6" y="0"/>
                    <a:pt x="3" y="2"/>
                    <a:pt x="0" y="9"/>
                  </a:cubicBezTo>
                  <a:cubicBezTo>
                    <a:pt x="2" y="10"/>
                    <a:pt x="4" y="11"/>
                    <a:pt x="5" y="11"/>
                  </a:cubicBezTo>
                  <a:cubicBezTo>
                    <a:pt x="10" y="11"/>
                    <a:pt x="10"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5" name="Google Shape;5534;p60">
              <a:extLst>
                <a:ext uri="{FF2B5EF4-FFF2-40B4-BE49-F238E27FC236}">
                  <a16:creationId xmlns:a16="http://schemas.microsoft.com/office/drawing/2014/main" id="{2B1CC0C9-9230-A50D-D97F-E97D6DDF6072}"/>
                </a:ext>
              </a:extLst>
            </p:cNvPr>
            <p:cNvSpPr/>
            <p:nvPr/>
          </p:nvSpPr>
          <p:spPr>
            <a:xfrm>
              <a:off x="6468050" y="2392400"/>
              <a:ext cx="25" cy="1800"/>
            </a:xfrm>
            <a:custGeom>
              <a:avLst/>
              <a:gdLst/>
              <a:ahLst/>
              <a:cxnLst/>
              <a:rect l="l" t="t" r="r" b="b"/>
              <a:pathLst>
                <a:path w="1" h="72" extrusionOk="0">
                  <a:moveTo>
                    <a:pt x="1" y="71"/>
                  </a:moveTo>
                  <a:cubicBezTo>
                    <a:pt x="1" y="0"/>
                    <a:pt x="1" y="71"/>
                    <a:pt x="1" y="7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6" name="Google Shape;5535;p60">
              <a:extLst>
                <a:ext uri="{FF2B5EF4-FFF2-40B4-BE49-F238E27FC236}">
                  <a16:creationId xmlns:a16="http://schemas.microsoft.com/office/drawing/2014/main" id="{9E718428-9BD5-4B68-5B1F-366AAD55C8F7}"/>
                </a:ext>
              </a:extLst>
            </p:cNvPr>
            <p:cNvSpPr/>
            <p:nvPr/>
          </p:nvSpPr>
          <p:spPr>
            <a:xfrm>
              <a:off x="6467475" y="2392100"/>
              <a:ext cx="300" cy="375"/>
            </a:xfrm>
            <a:custGeom>
              <a:avLst/>
              <a:gdLst/>
              <a:ahLst/>
              <a:cxnLst/>
              <a:rect l="l" t="t" r="r" b="b"/>
              <a:pathLst>
                <a:path w="12" h="15" extrusionOk="0">
                  <a:moveTo>
                    <a:pt x="12" y="0"/>
                  </a:moveTo>
                  <a:lnTo>
                    <a:pt x="0" y="12"/>
                  </a:lnTo>
                  <a:cubicBezTo>
                    <a:pt x="6" y="12"/>
                    <a:pt x="9" y="15"/>
                    <a:pt x="10" y="15"/>
                  </a:cubicBezTo>
                  <a:cubicBezTo>
                    <a:pt x="12" y="15"/>
                    <a:pt x="12" y="12"/>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7" name="Google Shape;5536;p60">
              <a:extLst>
                <a:ext uri="{FF2B5EF4-FFF2-40B4-BE49-F238E27FC236}">
                  <a16:creationId xmlns:a16="http://schemas.microsoft.com/office/drawing/2014/main" id="{D786B1E9-A20D-27F9-C3FD-1BE01B6AA754}"/>
                </a:ext>
              </a:extLst>
            </p:cNvPr>
            <p:cNvSpPr/>
            <p:nvPr/>
          </p:nvSpPr>
          <p:spPr>
            <a:xfrm flipH="1">
              <a:off x="6467475" y="2392100"/>
              <a:ext cx="0" cy="900"/>
            </a:xfrm>
            <a:custGeom>
              <a:avLst/>
              <a:gdLst/>
              <a:ahLst/>
              <a:cxnLst/>
              <a:rect l="l" t="t" r="r" b="b"/>
              <a:pathLst>
                <a:path h="36" extrusionOk="0">
                  <a:moveTo>
                    <a:pt x="0" y="36"/>
                  </a:moveTo>
                  <a:cubicBezTo>
                    <a:pt x="0" y="0"/>
                    <a:pt x="0" y="0"/>
                    <a:pt x="0"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8" name="Google Shape;5537;p60">
              <a:extLst>
                <a:ext uri="{FF2B5EF4-FFF2-40B4-BE49-F238E27FC236}">
                  <a16:creationId xmlns:a16="http://schemas.microsoft.com/office/drawing/2014/main" id="{0E0F3DA5-C875-E5F0-5644-6EB65E836F61}"/>
                </a:ext>
              </a:extLst>
            </p:cNvPr>
            <p:cNvSpPr/>
            <p:nvPr/>
          </p:nvSpPr>
          <p:spPr>
            <a:xfrm>
              <a:off x="6466425" y="2392100"/>
              <a:ext cx="775" cy="800"/>
            </a:xfrm>
            <a:custGeom>
              <a:avLst/>
              <a:gdLst/>
              <a:ahLst/>
              <a:cxnLst/>
              <a:rect l="l" t="t" r="r" b="b"/>
              <a:pathLst>
                <a:path w="31" h="32" extrusionOk="0">
                  <a:moveTo>
                    <a:pt x="18" y="0"/>
                  </a:moveTo>
                  <a:cubicBezTo>
                    <a:pt x="0" y="9"/>
                    <a:pt x="9" y="32"/>
                    <a:pt x="20" y="32"/>
                  </a:cubicBezTo>
                  <a:cubicBezTo>
                    <a:pt x="24" y="32"/>
                    <a:pt x="27" y="30"/>
                    <a:pt x="30" y="24"/>
                  </a:cubicBezTo>
                  <a:cubicBezTo>
                    <a:pt x="18" y="24"/>
                    <a:pt x="6" y="12"/>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9" name="Google Shape;5538;p60">
              <a:extLst>
                <a:ext uri="{FF2B5EF4-FFF2-40B4-BE49-F238E27FC236}">
                  <a16:creationId xmlns:a16="http://schemas.microsoft.com/office/drawing/2014/main" id="{969CD9C5-B0E7-0A83-B30B-2C986290348B}"/>
                </a:ext>
              </a:extLst>
            </p:cNvPr>
            <p:cNvSpPr/>
            <p:nvPr/>
          </p:nvSpPr>
          <p:spPr>
            <a:xfrm>
              <a:off x="6463900" y="2390300"/>
              <a:ext cx="600" cy="150"/>
            </a:xfrm>
            <a:custGeom>
              <a:avLst/>
              <a:gdLst/>
              <a:ahLst/>
              <a:cxnLst/>
              <a:rect l="l" t="t" r="r" b="b"/>
              <a:pathLst>
                <a:path w="24" h="6" extrusionOk="0">
                  <a:moveTo>
                    <a:pt x="24" y="1"/>
                  </a:moveTo>
                  <a:cubicBezTo>
                    <a:pt x="0" y="1"/>
                    <a:pt x="8" y="6"/>
                    <a:pt x="16" y="6"/>
                  </a:cubicBezTo>
                  <a:cubicBezTo>
                    <a:pt x="20" y="6"/>
                    <a:pt x="24" y="5"/>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0" name="Google Shape;5539;p60">
              <a:extLst>
                <a:ext uri="{FF2B5EF4-FFF2-40B4-BE49-F238E27FC236}">
                  <a16:creationId xmlns:a16="http://schemas.microsoft.com/office/drawing/2014/main" id="{EE32585A-55BF-7D31-D2D6-99D29C19C16E}"/>
                </a:ext>
              </a:extLst>
            </p:cNvPr>
            <p:cNvSpPr/>
            <p:nvPr/>
          </p:nvSpPr>
          <p:spPr>
            <a:xfrm>
              <a:off x="6469375" y="2392075"/>
              <a:ext cx="500" cy="925"/>
            </a:xfrm>
            <a:custGeom>
              <a:avLst/>
              <a:gdLst/>
              <a:ahLst/>
              <a:cxnLst/>
              <a:rect l="l" t="t" r="r" b="b"/>
              <a:pathLst>
                <a:path w="20" h="37" extrusionOk="0">
                  <a:moveTo>
                    <a:pt x="2" y="1"/>
                  </a:moveTo>
                  <a:cubicBezTo>
                    <a:pt x="0" y="1"/>
                    <a:pt x="6" y="17"/>
                    <a:pt x="19" y="37"/>
                  </a:cubicBezTo>
                  <a:cubicBezTo>
                    <a:pt x="9" y="11"/>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1" name="Google Shape;5540;p60">
              <a:extLst>
                <a:ext uri="{FF2B5EF4-FFF2-40B4-BE49-F238E27FC236}">
                  <a16:creationId xmlns:a16="http://schemas.microsoft.com/office/drawing/2014/main" id="{35C26155-2FF1-B7AC-015F-28695B3DC0F6}"/>
                </a:ext>
              </a:extLst>
            </p:cNvPr>
            <p:cNvSpPr/>
            <p:nvPr/>
          </p:nvSpPr>
          <p:spPr>
            <a:xfrm>
              <a:off x="6468950" y="2391500"/>
              <a:ext cx="325" cy="625"/>
            </a:xfrm>
            <a:custGeom>
              <a:avLst/>
              <a:gdLst/>
              <a:ahLst/>
              <a:cxnLst/>
              <a:rect l="l" t="t" r="r" b="b"/>
              <a:pathLst>
                <a:path w="13" h="25" extrusionOk="0">
                  <a:moveTo>
                    <a:pt x="12" y="0"/>
                  </a:moveTo>
                  <a:cubicBezTo>
                    <a:pt x="1" y="0"/>
                    <a:pt x="1" y="12"/>
                    <a:pt x="12" y="24"/>
                  </a:cubicBez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2" name="Google Shape;5541;p60">
              <a:extLst>
                <a:ext uri="{FF2B5EF4-FFF2-40B4-BE49-F238E27FC236}">
                  <a16:creationId xmlns:a16="http://schemas.microsoft.com/office/drawing/2014/main" id="{16083D5C-AE88-7A2B-0EAE-9B6304174E75}"/>
                </a:ext>
              </a:extLst>
            </p:cNvPr>
            <p:cNvSpPr/>
            <p:nvPr/>
          </p:nvSpPr>
          <p:spPr>
            <a:xfrm>
              <a:off x="6467175" y="2390900"/>
              <a:ext cx="25" cy="1525"/>
            </a:xfrm>
            <a:custGeom>
              <a:avLst/>
              <a:gdLst/>
              <a:ahLst/>
              <a:cxnLst/>
              <a:rect l="l" t="t" r="r" b="b"/>
              <a:pathLst>
                <a:path w="1" h="61" extrusionOk="0">
                  <a:moveTo>
                    <a:pt x="0" y="0"/>
                  </a:moveTo>
                  <a:cubicBezTo>
                    <a:pt x="0" y="60"/>
                    <a:pt x="0" y="2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3" name="Google Shape;5542;p60">
              <a:extLst>
                <a:ext uri="{FF2B5EF4-FFF2-40B4-BE49-F238E27FC236}">
                  <a16:creationId xmlns:a16="http://schemas.microsoft.com/office/drawing/2014/main" id="{980FB217-DE80-1B9A-EB18-ED760C662CD2}"/>
                </a:ext>
              </a:extLst>
            </p:cNvPr>
            <p:cNvSpPr/>
            <p:nvPr/>
          </p:nvSpPr>
          <p:spPr>
            <a:xfrm>
              <a:off x="6470900" y="2392150"/>
              <a:ext cx="150" cy="1150"/>
            </a:xfrm>
            <a:custGeom>
              <a:avLst/>
              <a:gdLst/>
              <a:ahLst/>
              <a:cxnLst/>
              <a:rect l="l" t="t" r="r" b="b"/>
              <a:pathLst>
                <a:path w="6" h="46" extrusionOk="0">
                  <a:moveTo>
                    <a:pt x="1" y="1"/>
                  </a:moveTo>
                  <a:lnTo>
                    <a:pt x="1" y="1"/>
                  </a:lnTo>
                  <a:cubicBezTo>
                    <a:pt x="0" y="1"/>
                    <a:pt x="2" y="12"/>
                    <a:pt x="6" y="46"/>
                  </a:cubicBezTo>
                  <a:cubicBezTo>
                    <a:pt x="6" y="38"/>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4" name="Google Shape;5543;p60">
              <a:extLst>
                <a:ext uri="{FF2B5EF4-FFF2-40B4-BE49-F238E27FC236}">
                  <a16:creationId xmlns:a16="http://schemas.microsoft.com/office/drawing/2014/main" id="{687D7887-3633-FFA7-2E46-7A4B0DD034B1}"/>
                </a:ext>
              </a:extLst>
            </p:cNvPr>
            <p:cNvSpPr/>
            <p:nvPr/>
          </p:nvSpPr>
          <p:spPr>
            <a:xfrm>
              <a:off x="6471625" y="2392100"/>
              <a:ext cx="575" cy="950"/>
            </a:xfrm>
            <a:custGeom>
              <a:avLst/>
              <a:gdLst/>
              <a:ahLst/>
              <a:cxnLst/>
              <a:rect l="l" t="t" r="r" b="b"/>
              <a:pathLst>
                <a:path w="23" h="38" extrusionOk="0">
                  <a:moveTo>
                    <a:pt x="1" y="0"/>
                  </a:moveTo>
                  <a:lnTo>
                    <a:pt x="1" y="0"/>
                  </a:lnTo>
                  <a:cubicBezTo>
                    <a:pt x="5" y="28"/>
                    <a:pt x="12" y="38"/>
                    <a:pt x="16" y="38"/>
                  </a:cubicBezTo>
                  <a:cubicBezTo>
                    <a:pt x="22" y="38"/>
                    <a:pt x="22" y="1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5" name="Google Shape;5544;p60">
              <a:extLst>
                <a:ext uri="{FF2B5EF4-FFF2-40B4-BE49-F238E27FC236}">
                  <a16:creationId xmlns:a16="http://schemas.microsoft.com/office/drawing/2014/main" id="{20AD2D63-485D-F5C2-1EA7-DFECB4884436}"/>
                </a:ext>
              </a:extLst>
            </p:cNvPr>
            <p:cNvSpPr/>
            <p:nvPr/>
          </p:nvSpPr>
          <p:spPr>
            <a:xfrm>
              <a:off x="6469775" y="2391300"/>
              <a:ext cx="700" cy="825"/>
            </a:xfrm>
            <a:custGeom>
              <a:avLst/>
              <a:gdLst/>
              <a:ahLst/>
              <a:cxnLst/>
              <a:rect l="l" t="t" r="r" b="b"/>
              <a:pathLst>
                <a:path w="28" h="33" extrusionOk="0">
                  <a:moveTo>
                    <a:pt x="3" y="0"/>
                  </a:moveTo>
                  <a:cubicBezTo>
                    <a:pt x="1" y="0"/>
                    <a:pt x="19" y="32"/>
                    <a:pt x="27" y="32"/>
                  </a:cubicBezTo>
                  <a:cubicBezTo>
                    <a:pt x="11" y="8"/>
                    <a:pt x="5"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6" name="Google Shape;5545;p60">
              <a:extLst>
                <a:ext uri="{FF2B5EF4-FFF2-40B4-BE49-F238E27FC236}">
                  <a16:creationId xmlns:a16="http://schemas.microsoft.com/office/drawing/2014/main" id="{BE2D867A-794C-8DB4-8B5F-2B2515A8625E}"/>
                </a:ext>
              </a:extLst>
            </p:cNvPr>
            <p:cNvSpPr/>
            <p:nvPr/>
          </p:nvSpPr>
          <p:spPr>
            <a:xfrm>
              <a:off x="6469850" y="2391275"/>
              <a:ext cx="325" cy="250"/>
            </a:xfrm>
            <a:custGeom>
              <a:avLst/>
              <a:gdLst/>
              <a:ahLst/>
              <a:cxnLst/>
              <a:rect l="l" t="t" r="r" b="b"/>
              <a:pathLst>
                <a:path w="13" h="10" extrusionOk="0">
                  <a:moveTo>
                    <a:pt x="9" y="0"/>
                  </a:moveTo>
                  <a:lnTo>
                    <a:pt x="9" y="0"/>
                  </a:lnTo>
                  <a:cubicBezTo>
                    <a:pt x="6" y="0"/>
                    <a:pt x="0" y="3"/>
                    <a:pt x="0" y="9"/>
                  </a:cubicBezTo>
                  <a:cubicBezTo>
                    <a:pt x="12" y="3"/>
                    <a:pt x="12"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7" name="Google Shape;5546;p60">
              <a:extLst>
                <a:ext uri="{FF2B5EF4-FFF2-40B4-BE49-F238E27FC236}">
                  <a16:creationId xmlns:a16="http://schemas.microsoft.com/office/drawing/2014/main" id="{E6622E87-EEB9-6CBD-0A4D-9E8AA7119E0B}"/>
                </a:ext>
              </a:extLst>
            </p:cNvPr>
            <p:cNvSpPr/>
            <p:nvPr/>
          </p:nvSpPr>
          <p:spPr>
            <a:xfrm>
              <a:off x="6467750" y="2389700"/>
              <a:ext cx="625" cy="1525"/>
            </a:xfrm>
            <a:custGeom>
              <a:avLst/>
              <a:gdLst/>
              <a:ahLst/>
              <a:cxnLst/>
              <a:rect l="l" t="t" r="r" b="b"/>
              <a:pathLst>
                <a:path w="25" h="61" extrusionOk="0">
                  <a:moveTo>
                    <a:pt x="1" y="1"/>
                  </a:moveTo>
                  <a:cubicBezTo>
                    <a:pt x="1" y="25"/>
                    <a:pt x="13" y="25"/>
                    <a:pt x="13" y="60"/>
                  </a:cubicBezTo>
                  <a:cubicBezTo>
                    <a:pt x="13" y="37"/>
                    <a:pt x="25"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8" name="Google Shape;5547;p60">
              <a:extLst>
                <a:ext uri="{FF2B5EF4-FFF2-40B4-BE49-F238E27FC236}">
                  <a16:creationId xmlns:a16="http://schemas.microsoft.com/office/drawing/2014/main" id="{C81272FF-2986-FB06-64E0-1D4DE8FECAB3}"/>
                </a:ext>
              </a:extLst>
            </p:cNvPr>
            <p:cNvSpPr/>
            <p:nvPr/>
          </p:nvSpPr>
          <p:spPr>
            <a:xfrm>
              <a:off x="6468650" y="2390600"/>
              <a:ext cx="625" cy="1225"/>
            </a:xfrm>
            <a:custGeom>
              <a:avLst/>
              <a:gdLst/>
              <a:ahLst/>
              <a:cxnLst/>
              <a:rect l="l" t="t" r="r" b="b"/>
              <a:pathLst>
                <a:path w="25" h="49" extrusionOk="0">
                  <a:moveTo>
                    <a:pt x="24" y="1"/>
                  </a:moveTo>
                  <a:cubicBezTo>
                    <a:pt x="1" y="48"/>
                    <a:pt x="24"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9" name="Google Shape;5548;p60">
              <a:extLst>
                <a:ext uri="{FF2B5EF4-FFF2-40B4-BE49-F238E27FC236}">
                  <a16:creationId xmlns:a16="http://schemas.microsoft.com/office/drawing/2014/main" id="{C52A5545-0479-7C06-D866-00E88813EF60}"/>
                </a:ext>
              </a:extLst>
            </p:cNvPr>
            <p:cNvSpPr/>
            <p:nvPr/>
          </p:nvSpPr>
          <p:spPr>
            <a:xfrm>
              <a:off x="6471325" y="2389700"/>
              <a:ext cx="25" cy="1525"/>
            </a:xfrm>
            <a:custGeom>
              <a:avLst/>
              <a:gdLst/>
              <a:ahLst/>
              <a:cxnLst/>
              <a:rect l="l" t="t" r="r" b="b"/>
              <a:pathLst>
                <a:path w="1" h="61" extrusionOk="0">
                  <a:moveTo>
                    <a:pt x="1" y="48"/>
                  </a:moveTo>
                  <a:cubicBezTo>
                    <a:pt x="1" y="1"/>
                    <a:pt x="1" y="37"/>
                    <a:pt x="1" y="48"/>
                  </a:cubicBezTo>
                  <a:cubicBezTo>
                    <a:pt x="1" y="48"/>
                    <a:pt x="1" y="60"/>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0" name="Google Shape;5549;p60">
              <a:extLst>
                <a:ext uri="{FF2B5EF4-FFF2-40B4-BE49-F238E27FC236}">
                  <a16:creationId xmlns:a16="http://schemas.microsoft.com/office/drawing/2014/main" id="{ABA5B8B0-8CD5-B033-2C9E-4D51581B9A83}"/>
                </a:ext>
              </a:extLst>
            </p:cNvPr>
            <p:cNvSpPr/>
            <p:nvPr/>
          </p:nvSpPr>
          <p:spPr>
            <a:xfrm>
              <a:off x="6470725" y="2390300"/>
              <a:ext cx="325" cy="625"/>
            </a:xfrm>
            <a:custGeom>
              <a:avLst/>
              <a:gdLst/>
              <a:ahLst/>
              <a:cxnLst/>
              <a:rect l="l" t="t" r="r" b="b"/>
              <a:pathLst>
                <a:path w="13" h="25" extrusionOk="0">
                  <a:moveTo>
                    <a:pt x="13" y="1"/>
                  </a:moveTo>
                  <a:cubicBezTo>
                    <a:pt x="1" y="24"/>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1" name="Google Shape;5550;p60">
              <a:extLst>
                <a:ext uri="{FF2B5EF4-FFF2-40B4-BE49-F238E27FC236}">
                  <a16:creationId xmlns:a16="http://schemas.microsoft.com/office/drawing/2014/main" id="{8E078C22-B239-647B-A6E4-6615C4593BD4}"/>
                </a:ext>
              </a:extLst>
            </p:cNvPr>
            <p:cNvSpPr/>
            <p:nvPr/>
          </p:nvSpPr>
          <p:spPr>
            <a:xfrm>
              <a:off x="6472225" y="2390600"/>
              <a:ext cx="325" cy="450"/>
            </a:xfrm>
            <a:custGeom>
              <a:avLst/>
              <a:gdLst/>
              <a:ahLst/>
              <a:cxnLst/>
              <a:rect l="l" t="t" r="r" b="b"/>
              <a:pathLst>
                <a:path w="13" h="18" extrusionOk="0">
                  <a:moveTo>
                    <a:pt x="1" y="1"/>
                  </a:moveTo>
                  <a:lnTo>
                    <a:pt x="1" y="1"/>
                  </a:lnTo>
                  <a:cubicBezTo>
                    <a:pt x="1" y="9"/>
                    <a:pt x="6" y="17"/>
                    <a:pt x="10" y="17"/>
                  </a:cubicBezTo>
                  <a:cubicBezTo>
                    <a:pt x="11" y="17"/>
                    <a:pt x="12" y="16"/>
                    <a:pt x="12" y="12"/>
                  </a:cubicBezTo>
                  <a:cubicBezTo>
                    <a:pt x="12" y="12"/>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2" name="Google Shape;5551;p60">
              <a:extLst>
                <a:ext uri="{FF2B5EF4-FFF2-40B4-BE49-F238E27FC236}">
                  <a16:creationId xmlns:a16="http://schemas.microsoft.com/office/drawing/2014/main" id="{928AF2D5-8ADC-1323-CDCD-546ED52FC183}"/>
                </a:ext>
              </a:extLst>
            </p:cNvPr>
            <p:cNvSpPr/>
            <p:nvPr/>
          </p:nvSpPr>
          <p:spPr>
            <a:xfrm>
              <a:off x="6470550" y="2390600"/>
              <a:ext cx="200" cy="625"/>
            </a:xfrm>
            <a:custGeom>
              <a:avLst/>
              <a:gdLst/>
              <a:ahLst/>
              <a:cxnLst/>
              <a:rect l="l" t="t" r="r" b="b"/>
              <a:pathLst>
                <a:path w="8" h="25" extrusionOk="0">
                  <a:moveTo>
                    <a:pt x="8" y="1"/>
                  </a:moveTo>
                  <a:cubicBezTo>
                    <a:pt x="1" y="8"/>
                    <a:pt x="2" y="25"/>
                    <a:pt x="5" y="25"/>
                  </a:cubicBezTo>
                  <a:cubicBezTo>
                    <a:pt x="6" y="25"/>
                    <a:pt x="8" y="19"/>
                    <a:pt x="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3" name="Google Shape;5552;p60">
              <a:extLst>
                <a:ext uri="{FF2B5EF4-FFF2-40B4-BE49-F238E27FC236}">
                  <a16:creationId xmlns:a16="http://schemas.microsoft.com/office/drawing/2014/main" id="{458E5548-C66F-3BA1-57B8-45DD8D018532}"/>
                </a:ext>
              </a:extLst>
            </p:cNvPr>
            <p:cNvSpPr/>
            <p:nvPr/>
          </p:nvSpPr>
          <p:spPr>
            <a:xfrm>
              <a:off x="6471625" y="2384950"/>
              <a:ext cx="1525" cy="4475"/>
            </a:xfrm>
            <a:custGeom>
              <a:avLst/>
              <a:gdLst/>
              <a:ahLst/>
              <a:cxnLst/>
              <a:rect l="l" t="t" r="r" b="b"/>
              <a:pathLst>
                <a:path w="61" h="179" extrusionOk="0">
                  <a:moveTo>
                    <a:pt x="25" y="0"/>
                  </a:moveTo>
                  <a:cubicBezTo>
                    <a:pt x="19" y="18"/>
                    <a:pt x="16" y="27"/>
                    <a:pt x="13" y="27"/>
                  </a:cubicBezTo>
                  <a:cubicBezTo>
                    <a:pt x="10" y="27"/>
                    <a:pt x="7" y="18"/>
                    <a:pt x="1" y="0"/>
                  </a:cubicBezTo>
                  <a:lnTo>
                    <a:pt x="1" y="0"/>
                  </a:lnTo>
                  <a:cubicBezTo>
                    <a:pt x="1" y="1"/>
                    <a:pt x="16" y="179"/>
                    <a:pt x="41" y="179"/>
                  </a:cubicBezTo>
                  <a:cubicBezTo>
                    <a:pt x="47" y="179"/>
                    <a:pt x="53" y="169"/>
                    <a:pt x="60" y="143"/>
                  </a:cubicBezTo>
                  <a:cubicBezTo>
                    <a:pt x="30" y="106"/>
                    <a:pt x="19" y="87"/>
                    <a:pt x="24" y="87"/>
                  </a:cubicBezTo>
                  <a:lnTo>
                    <a:pt x="24" y="87"/>
                  </a:lnTo>
                  <a:cubicBezTo>
                    <a:pt x="27" y="87"/>
                    <a:pt x="35" y="94"/>
                    <a:pt x="48" y="108"/>
                  </a:cubicBezTo>
                  <a:cubicBezTo>
                    <a:pt x="36" y="72"/>
                    <a:pt x="25" y="36"/>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4" name="Google Shape;5553;p60">
              <a:extLst>
                <a:ext uri="{FF2B5EF4-FFF2-40B4-BE49-F238E27FC236}">
                  <a16:creationId xmlns:a16="http://schemas.microsoft.com/office/drawing/2014/main" id="{F56BAD8A-DC9F-ADE5-E0C5-CF86B8BAB5AA}"/>
                </a:ext>
              </a:extLst>
            </p:cNvPr>
            <p:cNvSpPr/>
            <p:nvPr/>
          </p:nvSpPr>
          <p:spPr>
            <a:xfrm>
              <a:off x="6472575" y="2389700"/>
              <a:ext cx="725" cy="600"/>
            </a:xfrm>
            <a:custGeom>
              <a:avLst/>
              <a:gdLst/>
              <a:ahLst/>
              <a:cxnLst/>
              <a:rect l="l" t="t" r="r" b="b"/>
              <a:pathLst>
                <a:path w="28" h="24" extrusionOk="0">
                  <a:moveTo>
                    <a:pt x="22" y="1"/>
                  </a:moveTo>
                  <a:cubicBezTo>
                    <a:pt x="1" y="17"/>
                    <a:pt x="1" y="23"/>
                    <a:pt x="7" y="23"/>
                  </a:cubicBezTo>
                  <a:cubicBezTo>
                    <a:pt x="14" y="23"/>
                    <a:pt x="29" y="14"/>
                    <a:pt x="2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5" name="Google Shape;5554;p60">
              <a:extLst>
                <a:ext uri="{FF2B5EF4-FFF2-40B4-BE49-F238E27FC236}">
                  <a16:creationId xmlns:a16="http://schemas.microsoft.com/office/drawing/2014/main" id="{16644936-ED62-1110-AEAC-19116A673FB5}"/>
                </a:ext>
              </a:extLst>
            </p:cNvPr>
            <p:cNvSpPr/>
            <p:nvPr/>
          </p:nvSpPr>
          <p:spPr>
            <a:xfrm>
              <a:off x="6470850" y="2388225"/>
              <a:ext cx="1700" cy="2400"/>
            </a:xfrm>
            <a:custGeom>
              <a:avLst/>
              <a:gdLst/>
              <a:ahLst/>
              <a:cxnLst/>
              <a:rect l="l" t="t" r="r" b="b"/>
              <a:pathLst>
                <a:path w="68" h="96" extrusionOk="0">
                  <a:moveTo>
                    <a:pt x="20" y="0"/>
                  </a:moveTo>
                  <a:lnTo>
                    <a:pt x="20" y="0"/>
                  </a:lnTo>
                  <a:cubicBezTo>
                    <a:pt x="1" y="20"/>
                    <a:pt x="36" y="70"/>
                    <a:pt x="44" y="88"/>
                  </a:cubicBezTo>
                  <a:lnTo>
                    <a:pt x="44" y="88"/>
                  </a:lnTo>
                  <a:cubicBezTo>
                    <a:pt x="44" y="86"/>
                    <a:pt x="44" y="84"/>
                    <a:pt x="44" y="84"/>
                  </a:cubicBezTo>
                  <a:cubicBezTo>
                    <a:pt x="67" y="84"/>
                    <a:pt x="67" y="72"/>
                    <a:pt x="20" y="0"/>
                  </a:cubicBezTo>
                  <a:close/>
                  <a:moveTo>
                    <a:pt x="44" y="88"/>
                  </a:moveTo>
                  <a:cubicBezTo>
                    <a:pt x="44" y="92"/>
                    <a:pt x="44" y="96"/>
                    <a:pt x="44" y="96"/>
                  </a:cubicBezTo>
                  <a:cubicBezTo>
                    <a:pt x="46" y="96"/>
                    <a:pt x="46" y="93"/>
                    <a:pt x="44" y="8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6" name="Google Shape;5555;p60">
              <a:extLst>
                <a:ext uri="{FF2B5EF4-FFF2-40B4-BE49-F238E27FC236}">
                  <a16:creationId xmlns:a16="http://schemas.microsoft.com/office/drawing/2014/main" id="{D20D7487-6031-69CC-2266-576A16AB78D5}"/>
                </a:ext>
              </a:extLst>
            </p:cNvPr>
            <p:cNvSpPr/>
            <p:nvPr/>
          </p:nvSpPr>
          <p:spPr>
            <a:xfrm>
              <a:off x="6467550" y="2388175"/>
              <a:ext cx="1400" cy="1725"/>
            </a:xfrm>
            <a:custGeom>
              <a:avLst/>
              <a:gdLst/>
              <a:ahLst/>
              <a:cxnLst/>
              <a:rect l="l" t="t" r="r" b="b"/>
              <a:pathLst>
                <a:path w="56" h="69" extrusionOk="0">
                  <a:moveTo>
                    <a:pt x="9" y="0"/>
                  </a:moveTo>
                  <a:cubicBezTo>
                    <a:pt x="7" y="0"/>
                    <a:pt x="0" y="28"/>
                    <a:pt x="6" y="28"/>
                  </a:cubicBezTo>
                  <a:cubicBezTo>
                    <a:pt x="7" y="28"/>
                    <a:pt x="8" y="27"/>
                    <a:pt x="9" y="26"/>
                  </a:cubicBezTo>
                  <a:cubicBezTo>
                    <a:pt x="36" y="53"/>
                    <a:pt x="51" y="68"/>
                    <a:pt x="53" y="68"/>
                  </a:cubicBezTo>
                  <a:cubicBezTo>
                    <a:pt x="56" y="68"/>
                    <a:pt x="41" y="48"/>
                    <a:pt x="9" y="2"/>
                  </a:cubicBezTo>
                  <a:cubicBezTo>
                    <a:pt x="9" y="1"/>
                    <a:pt x="9"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7" name="Google Shape;5556;p60">
              <a:extLst>
                <a:ext uri="{FF2B5EF4-FFF2-40B4-BE49-F238E27FC236}">
                  <a16:creationId xmlns:a16="http://schemas.microsoft.com/office/drawing/2014/main" id="{63321352-8EBB-6DA9-8CD6-D53025FCABCE}"/>
                </a:ext>
              </a:extLst>
            </p:cNvPr>
            <p:cNvSpPr/>
            <p:nvPr/>
          </p:nvSpPr>
          <p:spPr>
            <a:xfrm>
              <a:off x="6469550" y="2388225"/>
              <a:ext cx="325" cy="925"/>
            </a:xfrm>
            <a:custGeom>
              <a:avLst/>
              <a:gdLst/>
              <a:ahLst/>
              <a:cxnLst/>
              <a:rect l="l" t="t" r="r" b="b"/>
              <a:pathLst>
                <a:path w="13" h="37" extrusionOk="0">
                  <a:moveTo>
                    <a:pt x="3" y="0"/>
                  </a:moveTo>
                  <a:cubicBezTo>
                    <a:pt x="0" y="0"/>
                    <a:pt x="0" y="12"/>
                    <a:pt x="12" y="36"/>
                  </a:cubicBezTo>
                  <a:cubicBezTo>
                    <a:pt x="12" y="12"/>
                    <a:pt x="6"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8" name="Google Shape;5557;p60">
              <a:extLst>
                <a:ext uri="{FF2B5EF4-FFF2-40B4-BE49-F238E27FC236}">
                  <a16:creationId xmlns:a16="http://schemas.microsoft.com/office/drawing/2014/main" id="{57CEAE4D-C95A-903B-998D-5A8CF2EDCC4B}"/>
                </a:ext>
              </a:extLst>
            </p:cNvPr>
            <p:cNvSpPr/>
            <p:nvPr/>
          </p:nvSpPr>
          <p:spPr>
            <a:xfrm>
              <a:off x="6473725" y="2389700"/>
              <a:ext cx="25" cy="1225"/>
            </a:xfrm>
            <a:custGeom>
              <a:avLst/>
              <a:gdLst/>
              <a:ahLst/>
              <a:cxnLst/>
              <a:rect l="l" t="t" r="r" b="b"/>
              <a:pathLst>
                <a:path w="1" h="49" extrusionOk="0">
                  <a:moveTo>
                    <a:pt x="0" y="1"/>
                  </a:moveTo>
                  <a:cubicBezTo>
                    <a:pt x="0" y="48"/>
                    <a:pt x="0" y="48"/>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9" name="Google Shape;5558;p60">
              <a:extLst>
                <a:ext uri="{FF2B5EF4-FFF2-40B4-BE49-F238E27FC236}">
                  <a16:creationId xmlns:a16="http://schemas.microsoft.com/office/drawing/2014/main" id="{E9C10D20-DBA2-7A80-1A7F-71FDD7650433}"/>
                </a:ext>
              </a:extLst>
            </p:cNvPr>
            <p:cNvSpPr/>
            <p:nvPr/>
          </p:nvSpPr>
          <p:spPr>
            <a:xfrm>
              <a:off x="6474175" y="2389575"/>
              <a:ext cx="150" cy="750"/>
            </a:xfrm>
            <a:custGeom>
              <a:avLst/>
              <a:gdLst/>
              <a:ahLst/>
              <a:cxnLst/>
              <a:rect l="l" t="t" r="r" b="b"/>
              <a:pathLst>
                <a:path w="6" h="30" extrusionOk="0">
                  <a:moveTo>
                    <a:pt x="1" y="0"/>
                  </a:moveTo>
                  <a:cubicBezTo>
                    <a:pt x="0" y="0"/>
                    <a:pt x="1" y="8"/>
                    <a:pt x="6" y="30"/>
                  </a:cubicBezTo>
                  <a:cubicBezTo>
                    <a:pt x="6" y="2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0" name="Google Shape;5559;p60">
              <a:extLst>
                <a:ext uri="{FF2B5EF4-FFF2-40B4-BE49-F238E27FC236}">
                  <a16:creationId xmlns:a16="http://schemas.microsoft.com/office/drawing/2014/main" id="{AFBAC664-5245-71B9-AC00-C78463D29F11}"/>
                </a:ext>
              </a:extLst>
            </p:cNvPr>
            <p:cNvSpPr/>
            <p:nvPr/>
          </p:nvSpPr>
          <p:spPr>
            <a:xfrm>
              <a:off x="6489775" y="2382275"/>
              <a:ext cx="325" cy="325"/>
            </a:xfrm>
            <a:custGeom>
              <a:avLst/>
              <a:gdLst/>
              <a:ahLst/>
              <a:cxnLst/>
              <a:rect l="l" t="t" r="r" b="b"/>
              <a:pathLst>
                <a:path w="13" h="13" extrusionOk="0">
                  <a:moveTo>
                    <a:pt x="1" y="0"/>
                  </a:moveTo>
                  <a:lnTo>
                    <a:pt x="1" y="0"/>
                  </a:lnTo>
                  <a:cubicBezTo>
                    <a:pt x="1" y="12"/>
                    <a:pt x="13" y="12"/>
                    <a:pt x="13" y="12"/>
                  </a:cubicBezTo>
                  <a:cubicBezTo>
                    <a:pt x="9" y="9"/>
                    <a:pt x="5" y="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1" name="Google Shape;5560;p60">
              <a:extLst>
                <a:ext uri="{FF2B5EF4-FFF2-40B4-BE49-F238E27FC236}">
                  <a16:creationId xmlns:a16="http://schemas.microsoft.com/office/drawing/2014/main" id="{A07BBE1F-B167-BE40-3B53-39737004A2D5}"/>
                </a:ext>
              </a:extLst>
            </p:cNvPr>
            <p:cNvSpPr/>
            <p:nvPr/>
          </p:nvSpPr>
          <p:spPr>
            <a:xfrm>
              <a:off x="6498725" y="2373125"/>
              <a:ext cx="200" cy="750"/>
            </a:xfrm>
            <a:custGeom>
              <a:avLst/>
              <a:gdLst/>
              <a:ahLst/>
              <a:cxnLst/>
              <a:rect l="l" t="t" r="r" b="b"/>
              <a:pathLst>
                <a:path w="8" h="30" extrusionOk="0">
                  <a:moveTo>
                    <a:pt x="4" y="1"/>
                  </a:moveTo>
                  <a:lnTo>
                    <a:pt x="4" y="1"/>
                  </a:lnTo>
                  <a:cubicBezTo>
                    <a:pt x="3" y="1"/>
                    <a:pt x="2" y="3"/>
                    <a:pt x="0" y="9"/>
                  </a:cubicBezTo>
                  <a:cubicBezTo>
                    <a:pt x="0" y="24"/>
                    <a:pt x="1" y="29"/>
                    <a:pt x="2" y="29"/>
                  </a:cubicBezTo>
                  <a:cubicBezTo>
                    <a:pt x="4" y="29"/>
                    <a:pt x="7"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2" name="Google Shape;5561;p60">
              <a:extLst>
                <a:ext uri="{FF2B5EF4-FFF2-40B4-BE49-F238E27FC236}">
                  <a16:creationId xmlns:a16="http://schemas.microsoft.com/office/drawing/2014/main" id="{8BD2A75D-7857-5351-B358-DE465EEE14B5}"/>
                </a:ext>
              </a:extLst>
            </p:cNvPr>
            <p:cNvSpPr/>
            <p:nvPr/>
          </p:nvSpPr>
          <p:spPr>
            <a:xfrm>
              <a:off x="6476400" y="2388825"/>
              <a:ext cx="325" cy="250"/>
            </a:xfrm>
            <a:custGeom>
              <a:avLst/>
              <a:gdLst/>
              <a:ahLst/>
              <a:cxnLst/>
              <a:rect l="l" t="t" r="r" b="b"/>
              <a:pathLst>
                <a:path w="13" h="10" extrusionOk="0">
                  <a:moveTo>
                    <a:pt x="0" y="0"/>
                  </a:moveTo>
                  <a:cubicBezTo>
                    <a:pt x="6" y="6"/>
                    <a:pt x="9" y="9"/>
                    <a:pt x="11" y="9"/>
                  </a:cubicBezTo>
                  <a:cubicBezTo>
                    <a:pt x="12" y="9"/>
                    <a:pt x="12" y="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3" name="Google Shape;5562;p60">
              <a:extLst>
                <a:ext uri="{FF2B5EF4-FFF2-40B4-BE49-F238E27FC236}">
                  <a16:creationId xmlns:a16="http://schemas.microsoft.com/office/drawing/2014/main" id="{0BB59C9B-8895-DE4F-9CBF-8139C2724922}"/>
                </a:ext>
              </a:extLst>
            </p:cNvPr>
            <p:cNvSpPr/>
            <p:nvPr/>
          </p:nvSpPr>
          <p:spPr>
            <a:xfrm>
              <a:off x="6476700" y="2388825"/>
              <a:ext cx="600" cy="25"/>
            </a:xfrm>
            <a:custGeom>
              <a:avLst/>
              <a:gdLst/>
              <a:ahLst/>
              <a:cxnLst/>
              <a:rect l="l" t="t" r="r" b="b"/>
              <a:pathLst>
                <a:path w="24" h="1" extrusionOk="0">
                  <a:moveTo>
                    <a:pt x="0" y="0"/>
                  </a:moveTo>
                  <a:cubicBezTo>
                    <a:pt x="0" y="0"/>
                    <a:pt x="24"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4" name="Google Shape;5563;p60">
              <a:extLst>
                <a:ext uri="{FF2B5EF4-FFF2-40B4-BE49-F238E27FC236}">
                  <a16:creationId xmlns:a16="http://schemas.microsoft.com/office/drawing/2014/main" id="{E40BE4CD-F6ED-3433-44C1-1CCF21DE916A}"/>
                </a:ext>
              </a:extLst>
            </p:cNvPr>
            <p:cNvSpPr/>
            <p:nvPr/>
          </p:nvSpPr>
          <p:spPr>
            <a:xfrm>
              <a:off x="6523125" y="2359350"/>
              <a:ext cx="25" cy="625"/>
            </a:xfrm>
            <a:custGeom>
              <a:avLst/>
              <a:gdLst/>
              <a:ahLst/>
              <a:cxnLst/>
              <a:rect l="l" t="t" r="r" b="b"/>
              <a:pathLst>
                <a:path w="1" h="25" extrusionOk="0">
                  <a:moveTo>
                    <a:pt x="0" y="24"/>
                  </a:moveTo>
                  <a:lnTo>
                    <a:pt x="0" y="24"/>
                  </a:lnTo>
                  <a:cubicBezTo>
                    <a:pt x="0" y="0"/>
                    <a:pt x="0" y="12"/>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5" name="Google Shape;5564;p60">
              <a:extLst>
                <a:ext uri="{FF2B5EF4-FFF2-40B4-BE49-F238E27FC236}">
                  <a16:creationId xmlns:a16="http://schemas.microsoft.com/office/drawing/2014/main" id="{9C8FD692-685C-0C01-7EDE-FDF7C4A9C774}"/>
                </a:ext>
              </a:extLst>
            </p:cNvPr>
            <p:cNvSpPr/>
            <p:nvPr/>
          </p:nvSpPr>
          <p:spPr>
            <a:xfrm>
              <a:off x="6490075" y="2372750"/>
              <a:ext cx="1225" cy="2700"/>
            </a:xfrm>
            <a:custGeom>
              <a:avLst/>
              <a:gdLst/>
              <a:ahLst/>
              <a:cxnLst/>
              <a:rect l="l" t="t" r="r" b="b"/>
              <a:pathLst>
                <a:path w="49" h="108" extrusionOk="0">
                  <a:moveTo>
                    <a:pt x="13" y="0"/>
                  </a:moveTo>
                  <a:lnTo>
                    <a:pt x="13" y="0"/>
                  </a:lnTo>
                  <a:cubicBezTo>
                    <a:pt x="13" y="36"/>
                    <a:pt x="1" y="60"/>
                    <a:pt x="49" y="107"/>
                  </a:cubicBezTo>
                  <a:cubicBezTo>
                    <a:pt x="37" y="72"/>
                    <a:pt x="25" y="36"/>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6" name="Google Shape;5565;p60">
              <a:extLst>
                <a:ext uri="{FF2B5EF4-FFF2-40B4-BE49-F238E27FC236}">
                  <a16:creationId xmlns:a16="http://schemas.microsoft.com/office/drawing/2014/main" id="{2CE37246-38D1-DC49-4CD3-F23D9313928A}"/>
                </a:ext>
              </a:extLst>
            </p:cNvPr>
            <p:cNvSpPr/>
            <p:nvPr/>
          </p:nvSpPr>
          <p:spPr>
            <a:xfrm>
              <a:off x="6480850" y="2387025"/>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7" name="Google Shape;5566;p60">
              <a:extLst>
                <a:ext uri="{FF2B5EF4-FFF2-40B4-BE49-F238E27FC236}">
                  <a16:creationId xmlns:a16="http://schemas.microsoft.com/office/drawing/2014/main" id="{C6867AB5-80C4-8956-DD7E-B1F892D826EE}"/>
                </a:ext>
              </a:extLst>
            </p:cNvPr>
            <p:cNvSpPr/>
            <p:nvPr/>
          </p:nvSpPr>
          <p:spPr>
            <a:xfrm>
              <a:off x="6526700" y="2364400"/>
              <a:ext cx="325" cy="25"/>
            </a:xfrm>
            <a:custGeom>
              <a:avLst/>
              <a:gdLst/>
              <a:ahLst/>
              <a:cxnLst/>
              <a:rect l="l" t="t" r="r" b="b"/>
              <a:pathLst>
                <a:path w="13" h="1" extrusionOk="0">
                  <a:moveTo>
                    <a:pt x="0" y="1"/>
                  </a:moveTo>
                  <a:lnTo>
                    <a:pt x="12" y="1"/>
                  </a:ln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8" name="Google Shape;5567;p60">
              <a:extLst>
                <a:ext uri="{FF2B5EF4-FFF2-40B4-BE49-F238E27FC236}">
                  <a16:creationId xmlns:a16="http://schemas.microsoft.com/office/drawing/2014/main" id="{9D733757-CCFC-3D34-6066-44004C3C8CAF}"/>
                </a:ext>
              </a:extLst>
            </p:cNvPr>
            <p:cNvSpPr/>
            <p:nvPr/>
          </p:nvSpPr>
          <p:spPr>
            <a:xfrm>
              <a:off x="6477700" y="2351900"/>
              <a:ext cx="66275" cy="35150"/>
            </a:xfrm>
            <a:custGeom>
              <a:avLst/>
              <a:gdLst/>
              <a:ahLst/>
              <a:cxnLst/>
              <a:rect l="l" t="t" r="r" b="b"/>
              <a:pathLst>
                <a:path w="2651" h="1406" extrusionOk="0">
                  <a:moveTo>
                    <a:pt x="1853" y="239"/>
                  </a:moveTo>
                  <a:cubicBezTo>
                    <a:pt x="1850" y="240"/>
                    <a:pt x="1848" y="242"/>
                    <a:pt x="1848" y="244"/>
                  </a:cubicBezTo>
                  <a:lnTo>
                    <a:pt x="1848" y="244"/>
                  </a:lnTo>
                  <a:cubicBezTo>
                    <a:pt x="1849" y="242"/>
                    <a:pt x="1851" y="241"/>
                    <a:pt x="1853" y="239"/>
                  </a:cubicBezTo>
                  <a:close/>
                  <a:moveTo>
                    <a:pt x="1270" y="429"/>
                  </a:moveTo>
                  <a:lnTo>
                    <a:pt x="1270" y="429"/>
                  </a:lnTo>
                  <a:cubicBezTo>
                    <a:pt x="1272" y="434"/>
                    <a:pt x="1275" y="439"/>
                    <a:pt x="1277" y="443"/>
                  </a:cubicBezTo>
                  <a:lnTo>
                    <a:pt x="1277" y="443"/>
                  </a:lnTo>
                  <a:cubicBezTo>
                    <a:pt x="1275" y="439"/>
                    <a:pt x="1273" y="434"/>
                    <a:pt x="1270" y="429"/>
                  </a:cubicBezTo>
                  <a:close/>
                  <a:moveTo>
                    <a:pt x="1901" y="545"/>
                  </a:moveTo>
                  <a:cubicBezTo>
                    <a:pt x="1901" y="546"/>
                    <a:pt x="1901" y="548"/>
                    <a:pt x="1901" y="548"/>
                  </a:cubicBezTo>
                  <a:cubicBezTo>
                    <a:pt x="1904" y="547"/>
                    <a:pt x="1904" y="546"/>
                    <a:pt x="1901" y="545"/>
                  </a:cubicBezTo>
                  <a:close/>
                  <a:moveTo>
                    <a:pt x="1074" y="564"/>
                  </a:moveTo>
                  <a:lnTo>
                    <a:pt x="1074" y="564"/>
                  </a:lnTo>
                  <a:cubicBezTo>
                    <a:pt x="1076" y="567"/>
                    <a:pt x="1078" y="570"/>
                    <a:pt x="1080" y="573"/>
                  </a:cubicBezTo>
                  <a:lnTo>
                    <a:pt x="1080" y="573"/>
                  </a:lnTo>
                  <a:cubicBezTo>
                    <a:pt x="1079" y="573"/>
                    <a:pt x="1079" y="573"/>
                    <a:pt x="1079" y="572"/>
                  </a:cubicBezTo>
                  <a:cubicBezTo>
                    <a:pt x="1077" y="568"/>
                    <a:pt x="1076" y="566"/>
                    <a:pt x="1074" y="564"/>
                  </a:cubicBezTo>
                  <a:close/>
                  <a:moveTo>
                    <a:pt x="789" y="801"/>
                  </a:moveTo>
                  <a:cubicBezTo>
                    <a:pt x="794" y="801"/>
                    <a:pt x="799" y="804"/>
                    <a:pt x="805" y="810"/>
                  </a:cubicBezTo>
                  <a:lnTo>
                    <a:pt x="782" y="810"/>
                  </a:lnTo>
                  <a:cubicBezTo>
                    <a:pt x="782" y="804"/>
                    <a:pt x="785" y="801"/>
                    <a:pt x="789" y="801"/>
                  </a:cubicBezTo>
                  <a:close/>
                  <a:moveTo>
                    <a:pt x="234" y="965"/>
                  </a:moveTo>
                  <a:cubicBezTo>
                    <a:pt x="234" y="968"/>
                    <a:pt x="234" y="970"/>
                    <a:pt x="234" y="972"/>
                  </a:cubicBezTo>
                  <a:lnTo>
                    <a:pt x="234" y="972"/>
                  </a:lnTo>
                  <a:cubicBezTo>
                    <a:pt x="236" y="968"/>
                    <a:pt x="237" y="965"/>
                    <a:pt x="234" y="965"/>
                  </a:cubicBezTo>
                  <a:close/>
                  <a:moveTo>
                    <a:pt x="174" y="977"/>
                  </a:moveTo>
                  <a:lnTo>
                    <a:pt x="174" y="977"/>
                  </a:lnTo>
                  <a:cubicBezTo>
                    <a:pt x="176" y="981"/>
                    <a:pt x="179" y="985"/>
                    <a:pt x="181" y="987"/>
                  </a:cubicBezTo>
                  <a:lnTo>
                    <a:pt x="181" y="987"/>
                  </a:lnTo>
                  <a:cubicBezTo>
                    <a:pt x="179" y="984"/>
                    <a:pt x="177" y="980"/>
                    <a:pt x="174" y="977"/>
                  </a:cubicBezTo>
                  <a:close/>
                  <a:moveTo>
                    <a:pt x="579" y="1116"/>
                  </a:moveTo>
                  <a:cubicBezTo>
                    <a:pt x="579" y="1117"/>
                    <a:pt x="579" y="1119"/>
                    <a:pt x="579" y="1120"/>
                  </a:cubicBezTo>
                  <a:cubicBezTo>
                    <a:pt x="581" y="1120"/>
                    <a:pt x="581" y="1118"/>
                    <a:pt x="579" y="1116"/>
                  </a:cubicBezTo>
                  <a:close/>
                  <a:moveTo>
                    <a:pt x="111" y="1368"/>
                  </a:moveTo>
                  <a:cubicBezTo>
                    <a:pt x="109" y="1368"/>
                    <a:pt x="110" y="1372"/>
                    <a:pt x="115" y="1382"/>
                  </a:cubicBezTo>
                  <a:lnTo>
                    <a:pt x="127" y="1382"/>
                  </a:lnTo>
                  <a:cubicBezTo>
                    <a:pt x="120" y="1375"/>
                    <a:pt x="113" y="1368"/>
                    <a:pt x="111" y="1368"/>
                  </a:cubicBezTo>
                  <a:close/>
                  <a:moveTo>
                    <a:pt x="2486" y="0"/>
                  </a:moveTo>
                  <a:cubicBezTo>
                    <a:pt x="2443" y="0"/>
                    <a:pt x="2393" y="13"/>
                    <a:pt x="2329" y="13"/>
                  </a:cubicBezTo>
                  <a:cubicBezTo>
                    <a:pt x="2343" y="32"/>
                    <a:pt x="2348" y="41"/>
                    <a:pt x="2345" y="41"/>
                  </a:cubicBezTo>
                  <a:cubicBezTo>
                    <a:pt x="2342" y="41"/>
                    <a:pt x="2334" y="35"/>
                    <a:pt x="2318" y="25"/>
                  </a:cubicBezTo>
                  <a:lnTo>
                    <a:pt x="2318" y="25"/>
                  </a:lnTo>
                  <a:cubicBezTo>
                    <a:pt x="2329" y="48"/>
                    <a:pt x="2341" y="60"/>
                    <a:pt x="2353" y="72"/>
                  </a:cubicBezTo>
                  <a:cubicBezTo>
                    <a:pt x="2318" y="72"/>
                    <a:pt x="2282" y="48"/>
                    <a:pt x="2258" y="37"/>
                  </a:cubicBezTo>
                  <a:cubicBezTo>
                    <a:pt x="2258" y="48"/>
                    <a:pt x="2258" y="60"/>
                    <a:pt x="2258" y="72"/>
                  </a:cubicBezTo>
                  <a:cubicBezTo>
                    <a:pt x="2253" y="62"/>
                    <a:pt x="2250" y="56"/>
                    <a:pt x="2249" y="56"/>
                  </a:cubicBezTo>
                  <a:lnTo>
                    <a:pt x="2249" y="56"/>
                  </a:lnTo>
                  <a:cubicBezTo>
                    <a:pt x="2249" y="56"/>
                    <a:pt x="2251" y="64"/>
                    <a:pt x="2258" y="84"/>
                  </a:cubicBezTo>
                  <a:cubicBezTo>
                    <a:pt x="2222" y="72"/>
                    <a:pt x="2210" y="60"/>
                    <a:pt x="2222" y="37"/>
                  </a:cubicBezTo>
                  <a:lnTo>
                    <a:pt x="2222" y="37"/>
                  </a:lnTo>
                  <a:cubicBezTo>
                    <a:pt x="2222" y="37"/>
                    <a:pt x="2085" y="189"/>
                    <a:pt x="2030" y="189"/>
                  </a:cubicBezTo>
                  <a:cubicBezTo>
                    <a:pt x="2017" y="189"/>
                    <a:pt x="2008" y="179"/>
                    <a:pt x="2008" y="156"/>
                  </a:cubicBezTo>
                  <a:cubicBezTo>
                    <a:pt x="1996" y="191"/>
                    <a:pt x="1996" y="215"/>
                    <a:pt x="2008" y="251"/>
                  </a:cubicBezTo>
                  <a:cubicBezTo>
                    <a:pt x="2001" y="237"/>
                    <a:pt x="1994" y="231"/>
                    <a:pt x="1989" y="231"/>
                  </a:cubicBezTo>
                  <a:cubicBezTo>
                    <a:pt x="1986" y="231"/>
                    <a:pt x="1984" y="234"/>
                    <a:pt x="1984" y="239"/>
                  </a:cubicBezTo>
                  <a:cubicBezTo>
                    <a:pt x="1980" y="225"/>
                    <a:pt x="1968" y="222"/>
                    <a:pt x="1954" y="222"/>
                  </a:cubicBezTo>
                  <a:cubicBezTo>
                    <a:pt x="1942" y="222"/>
                    <a:pt x="1929" y="224"/>
                    <a:pt x="1917" y="224"/>
                  </a:cubicBezTo>
                  <a:cubicBezTo>
                    <a:pt x="1906" y="224"/>
                    <a:pt x="1896" y="222"/>
                    <a:pt x="1889" y="215"/>
                  </a:cubicBezTo>
                  <a:lnTo>
                    <a:pt x="1889" y="215"/>
                  </a:lnTo>
                  <a:cubicBezTo>
                    <a:pt x="1911" y="237"/>
                    <a:pt x="1965" y="312"/>
                    <a:pt x="1942" y="312"/>
                  </a:cubicBezTo>
                  <a:cubicBezTo>
                    <a:pt x="1941" y="312"/>
                    <a:pt x="1939" y="311"/>
                    <a:pt x="1937" y="310"/>
                  </a:cubicBezTo>
                  <a:cubicBezTo>
                    <a:pt x="1958" y="310"/>
                    <a:pt x="1844" y="262"/>
                    <a:pt x="1848" y="244"/>
                  </a:cubicBezTo>
                  <a:lnTo>
                    <a:pt x="1848" y="244"/>
                  </a:lnTo>
                  <a:cubicBezTo>
                    <a:pt x="1837" y="251"/>
                    <a:pt x="1827" y="251"/>
                    <a:pt x="1817" y="251"/>
                  </a:cubicBezTo>
                  <a:cubicBezTo>
                    <a:pt x="1817" y="262"/>
                    <a:pt x="1850" y="359"/>
                    <a:pt x="1823" y="359"/>
                  </a:cubicBezTo>
                  <a:cubicBezTo>
                    <a:pt x="1821" y="359"/>
                    <a:pt x="1819" y="359"/>
                    <a:pt x="1817" y="358"/>
                  </a:cubicBezTo>
                  <a:cubicBezTo>
                    <a:pt x="1794" y="298"/>
                    <a:pt x="1817" y="310"/>
                    <a:pt x="1806" y="251"/>
                  </a:cubicBezTo>
                  <a:lnTo>
                    <a:pt x="1806" y="251"/>
                  </a:lnTo>
                  <a:cubicBezTo>
                    <a:pt x="1801" y="256"/>
                    <a:pt x="1798" y="259"/>
                    <a:pt x="1795" y="259"/>
                  </a:cubicBezTo>
                  <a:cubicBezTo>
                    <a:pt x="1792" y="259"/>
                    <a:pt x="1789" y="253"/>
                    <a:pt x="1782" y="239"/>
                  </a:cubicBezTo>
                  <a:lnTo>
                    <a:pt x="1782" y="239"/>
                  </a:lnTo>
                  <a:cubicBezTo>
                    <a:pt x="1791" y="272"/>
                    <a:pt x="1788" y="279"/>
                    <a:pt x="1781" y="279"/>
                  </a:cubicBezTo>
                  <a:cubicBezTo>
                    <a:pt x="1775" y="279"/>
                    <a:pt x="1768" y="275"/>
                    <a:pt x="1763" y="275"/>
                  </a:cubicBezTo>
                  <a:cubicBezTo>
                    <a:pt x="1758" y="275"/>
                    <a:pt x="1754" y="280"/>
                    <a:pt x="1758" y="298"/>
                  </a:cubicBezTo>
                  <a:cubicBezTo>
                    <a:pt x="1752" y="281"/>
                    <a:pt x="1749" y="272"/>
                    <a:pt x="1748" y="272"/>
                  </a:cubicBezTo>
                  <a:cubicBezTo>
                    <a:pt x="1746" y="272"/>
                    <a:pt x="1746" y="281"/>
                    <a:pt x="1746" y="298"/>
                  </a:cubicBezTo>
                  <a:cubicBezTo>
                    <a:pt x="1734" y="287"/>
                    <a:pt x="1734" y="263"/>
                    <a:pt x="1734" y="251"/>
                  </a:cubicBezTo>
                  <a:cubicBezTo>
                    <a:pt x="1722" y="263"/>
                    <a:pt x="1698" y="263"/>
                    <a:pt x="1687" y="263"/>
                  </a:cubicBezTo>
                  <a:cubicBezTo>
                    <a:pt x="1710" y="263"/>
                    <a:pt x="1722" y="287"/>
                    <a:pt x="1734" y="310"/>
                  </a:cubicBezTo>
                  <a:cubicBezTo>
                    <a:pt x="1732" y="318"/>
                    <a:pt x="1729" y="322"/>
                    <a:pt x="1725" y="322"/>
                  </a:cubicBezTo>
                  <a:cubicBezTo>
                    <a:pt x="1709" y="322"/>
                    <a:pt x="1680" y="268"/>
                    <a:pt x="1654" y="268"/>
                  </a:cubicBezTo>
                  <a:cubicBezTo>
                    <a:pt x="1649" y="268"/>
                    <a:pt x="1644" y="270"/>
                    <a:pt x="1639" y="275"/>
                  </a:cubicBezTo>
                  <a:cubicBezTo>
                    <a:pt x="1663" y="292"/>
                    <a:pt x="1672" y="301"/>
                    <a:pt x="1669" y="301"/>
                  </a:cubicBezTo>
                  <a:cubicBezTo>
                    <a:pt x="1666" y="301"/>
                    <a:pt x="1651" y="292"/>
                    <a:pt x="1627" y="275"/>
                  </a:cubicBezTo>
                  <a:lnTo>
                    <a:pt x="1627" y="275"/>
                  </a:lnTo>
                  <a:cubicBezTo>
                    <a:pt x="1627" y="275"/>
                    <a:pt x="1639" y="358"/>
                    <a:pt x="1639" y="370"/>
                  </a:cubicBezTo>
                  <a:cubicBezTo>
                    <a:pt x="1618" y="352"/>
                    <a:pt x="1608" y="345"/>
                    <a:pt x="1605" y="345"/>
                  </a:cubicBezTo>
                  <a:lnTo>
                    <a:pt x="1605" y="345"/>
                  </a:lnTo>
                  <a:cubicBezTo>
                    <a:pt x="1595" y="345"/>
                    <a:pt x="1633" y="395"/>
                    <a:pt x="1610" y="395"/>
                  </a:cubicBezTo>
                  <a:cubicBezTo>
                    <a:pt x="1608" y="395"/>
                    <a:pt x="1606" y="394"/>
                    <a:pt x="1603" y="394"/>
                  </a:cubicBezTo>
                  <a:cubicBezTo>
                    <a:pt x="1591" y="394"/>
                    <a:pt x="1579" y="334"/>
                    <a:pt x="1567" y="322"/>
                  </a:cubicBezTo>
                  <a:cubicBezTo>
                    <a:pt x="1532" y="346"/>
                    <a:pt x="1532" y="370"/>
                    <a:pt x="1556" y="417"/>
                  </a:cubicBezTo>
                  <a:cubicBezTo>
                    <a:pt x="1533" y="406"/>
                    <a:pt x="1521" y="333"/>
                    <a:pt x="1510" y="333"/>
                  </a:cubicBezTo>
                  <a:cubicBezTo>
                    <a:pt x="1509" y="333"/>
                    <a:pt x="1509" y="333"/>
                    <a:pt x="1508" y="334"/>
                  </a:cubicBezTo>
                  <a:cubicBezTo>
                    <a:pt x="1496" y="358"/>
                    <a:pt x="1508" y="382"/>
                    <a:pt x="1496" y="417"/>
                  </a:cubicBezTo>
                  <a:cubicBezTo>
                    <a:pt x="1484" y="394"/>
                    <a:pt x="1436" y="406"/>
                    <a:pt x="1460" y="334"/>
                  </a:cubicBezTo>
                  <a:lnTo>
                    <a:pt x="1460" y="334"/>
                  </a:lnTo>
                  <a:cubicBezTo>
                    <a:pt x="1436" y="358"/>
                    <a:pt x="1401" y="370"/>
                    <a:pt x="1377" y="370"/>
                  </a:cubicBezTo>
                  <a:lnTo>
                    <a:pt x="1377" y="358"/>
                  </a:lnTo>
                  <a:cubicBezTo>
                    <a:pt x="1365" y="358"/>
                    <a:pt x="1365" y="370"/>
                    <a:pt x="1377" y="382"/>
                  </a:cubicBezTo>
                  <a:cubicBezTo>
                    <a:pt x="1341" y="382"/>
                    <a:pt x="1317" y="394"/>
                    <a:pt x="1294" y="394"/>
                  </a:cubicBezTo>
                  <a:cubicBezTo>
                    <a:pt x="1306" y="417"/>
                    <a:pt x="1306" y="453"/>
                    <a:pt x="1317" y="477"/>
                  </a:cubicBezTo>
                  <a:cubicBezTo>
                    <a:pt x="1299" y="468"/>
                    <a:pt x="1287" y="458"/>
                    <a:pt x="1277" y="443"/>
                  </a:cubicBezTo>
                  <a:lnTo>
                    <a:pt x="1277" y="443"/>
                  </a:lnTo>
                  <a:cubicBezTo>
                    <a:pt x="1290" y="471"/>
                    <a:pt x="1277" y="489"/>
                    <a:pt x="1246" y="489"/>
                  </a:cubicBezTo>
                  <a:cubicBezTo>
                    <a:pt x="1246" y="477"/>
                    <a:pt x="1246" y="406"/>
                    <a:pt x="1222" y="382"/>
                  </a:cubicBezTo>
                  <a:lnTo>
                    <a:pt x="1222" y="382"/>
                  </a:lnTo>
                  <a:cubicBezTo>
                    <a:pt x="1258" y="465"/>
                    <a:pt x="1175" y="429"/>
                    <a:pt x="1210" y="501"/>
                  </a:cubicBezTo>
                  <a:cubicBezTo>
                    <a:pt x="1186" y="501"/>
                    <a:pt x="1186" y="489"/>
                    <a:pt x="1198" y="489"/>
                  </a:cubicBezTo>
                  <a:cubicBezTo>
                    <a:pt x="1196" y="486"/>
                    <a:pt x="1194" y="485"/>
                    <a:pt x="1192" y="485"/>
                  </a:cubicBezTo>
                  <a:lnTo>
                    <a:pt x="1192" y="485"/>
                  </a:lnTo>
                  <a:cubicBezTo>
                    <a:pt x="1182" y="485"/>
                    <a:pt x="1204" y="550"/>
                    <a:pt x="1190" y="550"/>
                  </a:cubicBezTo>
                  <a:cubicBezTo>
                    <a:pt x="1189" y="550"/>
                    <a:pt x="1188" y="549"/>
                    <a:pt x="1186" y="548"/>
                  </a:cubicBezTo>
                  <a:cubicBezTo>
                    <a:pt x="1174" y="544"/>
                    <a:pt x="1163" y="540"/>
                    <a:pt x="1154" y="540"/>
                  </a:cubicBezTo>
                  <a:cubicBezTo>
                    <a:pt x="1137" y="540"/>
                    <a:pt x="1127" y="554"/>
                    <a:pt x="1127" y="608"/>
                  </a:cubicBezTo>
                  <a:cubicBezTo>
                    <a:pt x="1122" y="597"/>
                    <a:pt x="1119" y="591"/>
                    <a:pt x="1117" y="591"/>
                  </a:cubicBezTo>
                  <a:cubicBezTo>
                    <a:pt x="1115" y="591"/>
                    <a:pt x="1115" y="600"/>
                    <a:pt x="1115" y="620"/>
                  </a:cubicBezTo>
                  <a:cubicBezTo>
                    <a:pt x="1095" y="597"/>
                    <a:pt x="1086" y="583"/>
                    <a:pt x="1080" y="573"/>
                  </a:cubicBezTo>
                  <a:lnTo>
                    <a:pt x="1080" y="573"/>
                  </a:lnTo>
                  <a:cubicBezTo>
                    <a:pt x="1085" y="590"/>
                    <a:pt x="1085" y="596"/>
                    <a:pt x="1082" y="596"/>
                  </a:cubicBezTo>
                  <a:cubicBezTo>
                    <a:pt x="1079" y="596"/>
                    <a:pt x="1073" y="590"/>
                    <a:pt x="1067" y="584"/>
                  </a:cubicBezTo>
                  <a:cubicBezTo>
                    <a:pt x="1067" y="576"/>
                    <a:pt x="1067" y="562"/>
                    <a:pt x="1071" y="562"/>
                  </a:cubicBezTo>
                  <a:cubicBezTo>
                    <a:pt x="1072" y="562"/>
                    <a:pt x="1073" y="563"/>
                    <a:pt x="1074" y="564"/>
                  </a:cubicBezTo>
                  <a:lnTo>
                    <a:pt x="1074" y="564"/>
                  </a:lnTo>
                  <a:cubicBezTo>
                    <a:pt x="1065" y="547"/>
                    <a:pt x="1064" y="541"/>
                    <a:pt x="996" y="489"/>
                  </a:cubicBezTo>
                  <a:lnTo>
                    <a:pt x="996" y="489"/>
                  </a:lnTo>
                  <a:cubicBezTo>
                    <a:pt x="1044" y="537"/>
                    <a:pt x="1044" y="548"/>
                    <a:pt x="1044" y="608"/>
                  </a:cubicBezTo>
                  <a:cubicBezTo>
                    <a:pt x="1037" y="581"/>
                    <a:pt x="1023" y="558"/>
                    <a:pt x="1013" y="558"/>
                  </a:cubicBezTo>
                  <a:cubicBezTo>
                    <a:pt x="1007" y="558"/>
                    <a:pt x="1003" y="572"/>
                    <a:pt x="1008" y="608"/>
                  </a:cubicBezTo>
                  <a:cubicBezTo>
                    <a:pt x="996" y="608"/>
                    <a:pt x="913" y="620"/>
                    <a:pt x="913" y="632"/>
                  </a:cubicBezTo>
                  <a:cubicBezTo>
                    <a:pt x="919" y="650"/>
                    <a:pt x="922" y="662"/>
                    <a:pt x="922" y="666"/>
                  </a:cubicBezTo>
                  <a:lnTo>
                    <a:pt x="922" y="666"/>
                  </a:lnTo>
                  <a:cubicBezTo>
                    <a:pt x="919" y="663"/>
                    <a:pt x="916" y="659"/>
                    <a:pt x="913" y="656"/>
                  </a:cubicBezTo>
                  <a:lnTo>
                    <a:pt x="913" y="656"/>
                  </a:lnTo>
                  <a:cubicBezTo>
                    <a:pt x="917" y="664"/>
                    <a:pt x="920" y="668"/>
                    <a:pt x="921" y="668"/>
                  </a:cubicBezTo>
                  <a:cubicBezTo>
                    <a:pt x="921" y="668"/>
                    <a:pt x="922" y="667"/>
                    <a:pt x="922" y="666"/>
                  </a:cubicBezTo>
                  <a:lnTo>
                    <a:pt x="922" y="666"/>
                  </a:lnTo>
                  <a:cubicBezTo>
                    <a:pt x="936" y="686"/>
                    <a:pt x="933" y="705"/>
                    <a:pt x="913" y="715"/>
                  </a:cubicBezTo>
                  <a:cubicBezTo>
                    <a:pt x="899" y="707"/>
                    <a:pt x="891" y="704"/>
                    <a:pt x="886" y="704"/>
                  </a:cubicBezTo>
                  <a:cubicBezTo>
                    <a:pt x="878" y="704"/>
                    <a:pt x="879" y="713"/>
                    <a:pt x="877" y="713"/>
                  </a:cubicBezTo>
                  <a:cubicBezTo>
                    <a:pt x="875" y="713"/>
                    <a:pt x="871" y="706"/>
                    <a:pt x="853" y="679"/>
                  </a:cubicBezTo>
                  <a:lnTo>
                    <a:pt x="853" y="679"/>
                  </a:lnTo>
                  <a:cubicBezTo>
                    <a:pt x="844" y="733"/>
                    <a:pt x="855" y="740"/>
                    <a:pt x="841" y="740"/>
                  </a:cubicBezTo>
                  <a:cubicBezTo>
                    <a:pt x="837" y="740"/>
                    <a:pt x="829" y="739"/>
                    <a:pt x="817" y="739"/>
                  </a:cubicBezTo>
                  <a:cubicBezTo>
                    <a:pt x="850" y="783"/>
                    <a:pt x="843" y="867"/>
                    <a:pt x="851" y="908"/>
                  </a:cubicBezTo>
                  <a:lnTo>
                    <a:pt x="851" y="908"/>
                  </a:lnTo>
                  <a:cubicBezTo>
                    <a:pt x="842" y="884"/>
                    <a:pt x="817" y="832"/>
                    <a:pt x="817" y="822"/>
                  </a:cubicBezTo>
                  <a:lnTo>
                    <a:pt x="817" y="822"/>
                  </a:lnTo>
                  <a:cubicBezTo>
                    <a:pt x="830" y="839"/>
                    <a:pt x="838" y="847"/>
                    <a:pt x="841" y="847"/>
                  </a:cubicBezTo>
                  <a:cubicBezTo>
                    <a:pt x="847" y="847"/>
                    <a:pt x="837" y="818"/>
                    <a:pt x="805" y="763"/>
                  </a:cubicBezTo>
                  <a:lnTo>
                    <a:pt x="805" y="763"/>
                  </a:lnTo>
                  <a:cubicBezTo>
                    <a:pt x="809" y="769"/>
                    <a:pt x="809" y="772"/>
                    <a:pt x="808" y="772"/>
                  </a:cubicBezTo>
                  <a:cubicBezTo>
                    <a:pt x="804" y="772"/>
                    <a:pt x="787" y="753"/>
                    <a:pt x="770" y="727"/>
                  </a:cubicBezTo>
                  <a:lnTo>
                    <a:pt x="770" y="727"/>
                  </a:lnTo>
                  <a:cubicBezTo>
                    <a:pt x="770" y="742"/>
                    <a:pt x="772" y="747"/>
                    <a:pt x="772" y="747"/>
                  </a:cubicBezTo>
                  <a:cubicBezTo>
                    <a:pt x="771" y="747"/>
                    <a:pt x="766" y="739"/>
                    <a:pt x="746" y="739"/>
                  </a:cubicBezTo>
                  <a:cubicBezTo>
                    <a:pt x="746" y="787"/>
                    <a:pt x="746" y="846"/>
                    <a:pt x="734" y="906"/>
                  </a:cubicBezTo>
                  <a:cubicBezTo>
                    <a:pt x="698" y="751"/>
                    <a:pt x="722" y="846"/>
                    <a:pt x="710" y="751"/>
                  </a:cubicBezTo>
                  <a:lnTo>
                    <a:pt x="710" y="751"/>
                  </a:lnTo>
                  <a:cubicBezTo>
                    <a:pt x="687" y="774"/>
                    <a:pt x="699" y="792"/>
                    <a:pt x="694" y="792"/>
                  </a:cubicBezTo>
                  <a:cubicBezTo>
                    <a:pt x="691" y="792"/>
                    <a:pt x="683" y="787"/>
                    <a:pt x="663" y="775"/>
                  </a:cubicBezTo>
                  <a:lnTo>
                    <a:pt x="663" y="775"/>
                  </a:lnTo>
                  <a:cubicBezTo>
                    <a:pt x="686" y="798"/>
                    <a:pt x="686" y="822"/>
                    <a:pt x="663" y="846"/>
                  </a:cubicBezTo>
                  <a:cubicBezTo>
                    <a:pt x="659" y="839"/>
                    <a:pt x="647" y="836"/>
                    <a:pt x="633" y="836"/>
                  </a:cubicBezTo>
                  <a:cubicBezTo>
                    <a:pt x="595" y="836"/>
                    <a:pt x="538" y="861"/>
                    <a:pt x="555" y="929"/>
                  </a:cubicBezTo>
                  <a:cubicBezTo>
                    <a:pt x="544" y="906"/>
                    <a:pt x="544" y="870"/>
                    <a:pt x="532" y="846"/>
                  </a:cubicBezTo>
                  <a:lnTo>
                    <a:pt x="532" y="846"/>
                  </a:lnTo>
                  <a:cubicBezTo>
                    <a:pt x="544" y="918"/>
                    <a:pt x="555" y="989"/>
                    <a:pt x="567" y="1060"/>
                  </a:cubicBezTo>
                  <a:cubicBezTo>
                    <a:pt x="532" y="989"/>
                    <a:pt x="508" y="929"/>
                    <a:pt x="496" y="858"/>
                  </a:cubicBezTo>
                  <a:cubicBezTo>
                    <a:pt x="491" y="856"/>
                    <a:pt x="487" y="855"/>
                    <a:pt x="485" y="855"/>
                  </a:cubicBezTo>
                  <a:cubicBezTo>
                    <a:pt x="460" y="855"/>
                    <a:pt x="508" y="941"/>
                    <a:pt x="508" y="941"/>
                  </a:cubicBezTo>
                  <a:cubicBezTo>
                    <a:pt x="484" y="918"/>
                    <a:pt x="472" y="906"/>
                    <a:pt x="448" y="882"/>
                  </a:cubicBezTo>
                  <a:lnTo>
                    <a:pt x="448" y="882"/>
                  </a:lnTo>
                  <a:cubicBezTo>
                    <a:pt x="460" y="906"/>
                    <a:pt x="472" y="941"/>
                    <a:pt x="472" y="977"/>
                  </a:cubicBezTo>
                  <a:cubicBezTo>
                    <a:pt x="460" y="941"/>
                    <a:pt x="448" y="918"/>
                    <a:pt x="436" y="894"/>
                  </a:cubicBezTo>
                  <a:lnTo>
                    <a:pt x="436" y="894"/>
                  </a:lnTo>
                  <a:cubicBezTo>
                    <a:pt x="448" y="918"/>
                    <a:pt x="448" y="941"/>
                    <a:pt x="448" y="977"/>
                  </a:cubicBezTo>
                  <a:cubicBezTo>
                    <a:pt x="448" y="979"/>
                    <a:pt x="448" y="980"/>
                    <a:pt x="448" y="980"/>
                  </a:cubicBezTo>
                  <a:cubicBezTo>
                    <a:pt x="443" y="980"/>
                    <a:pt x="413" y="892"/>
                    <a:pt x="397" y="892"/>
                  </a:cubicBezTo>
                  <a:cubicBezTo>
                    <a:pt x="394" y="892"/>
                    <a:pt x="391" y="896"/>
                    <a:pt x="389" y="906"/>
                  </a:cubicBezTo>
                  <a:cubicBezTo>
                    <a:pt x="389" y="906"/>
                    <a:pt x="413" y="1037"/>
                    <a:pt x="401" y="1049"/>
                  </a:cubicBezTo>
                  <a:cubicBezTo>
                    <a:pt x="389" y="1013"/>
                    <a:pt x="365" y="977"/>
                    <a:pt x="341" y="941"/>
                  </a:cubicBezTo>
                  <a:lnTo>
                    <a:pt x="341" y="941"/>
                  </a:lnTo>
                  <a:cubicBezTo>
                    <a:pt x="365" y="1025"/>
                    <a:pt x="389" y="1096"/>
                    <a:pt x="389" y="1179"/>
                  </a:cubicBezTo>
                  <a:cubicBezTo>
                    <a:pt x="384" y="1165"/>
                    <a:pt x="379" y="1158"/>
                    <a:pt x="375" y="1158"/>
                  </a:cubicBezTo>
                  <a:cubicBezTo>
                    <a:pt x="369" y="1158"/>
                    <a:pt x="365" y="1171"/>
                    <a:pt x="365" y="1191"/>
                  </a:cubicBezTo>
                  <a:cubicBezTo>
                    <a:pt x="341" y="1060"/>
                    <a:pt x="341" y="941"/>
                    <a:pt x="258" y="894"/>
                  </a:cubicBezTo>
                  <a:lnTo>
                    <a:pt x="258" y="894"/>
                  </a:lnTo>
                  <a:cubicBezTo>
                    <a:pt x="258" y="918"/>
                    <a:pt x="258" y="953"/>
                    <a:pt x="270" y="989"/>
                  </a:cubicBezTo>
                  <a:cubicBezTo>
                    <a:pt x="270" y="965"/>
                    <a:pt x="282" y="941"/>
                    <a:pt x="282" y="918"/>
                  </a:cubicBezTo>
                  <a:cubicBezTo>
                    <a:pt x="305" y="965"/>
                    <a:pt x="317" y="1013"/>
                    <a:pt x="293" y="1060"/>
                  </a:cubicBezTo>
                  <a:cubicBezTo>
                    <a:pt x="270" y="1025"/>
                    <a:pt x="258" y="1001"/>
                    <a:pt x="258" y="965"/>
                  </a:cubicBezTo>
                  <a:cubicBezTo>
                    <a:pt x="246" y="983"/>
                    <a:pt x="240" y="992"/>
                    <a:pt x="237" y="992"/>
                  </a:cubicBezTo>
                  <a:cubicBezTo>
                    <a:pt x="234" y="992"/>
                    <a:pt x="234" y="985"/>
                    <a:pt x="234" y="972"/>
                  </a:cubicBezTo>
                  <a:lnTo>
                    <a:pt x="234" y="972"/>
                  </a:lnTo>
                  <a:cubicBezTo>
                    <a:pt x="229" y="981"/>
                    <a:pt x="214" y="996"/>
                    <a:pt x="199" y="996"/>
                  </a:cubicBezTo>
                  <a:cubicBezTo>
                    <a:pt x="193" y="996"/>
                    <a:pt x="186" y="993"/>
                    <a:pt x="181" y="987"/>
                  </a:cubicBezTo>
                  <a:lnTo>
                    <a:pt x="181" y="987"/>
                  </a:lnTo>
                  <a:cubicBezTo>
                    <a:pt x="226" y="1056"/>
                    <a:pt x="271" y="1136"/>
                    <a:pt x="293" y="1215"/>
                  </a:cubicBezTo>
                  <a:cubicBezTo>
                    <a:pt x="210" y="1168"/>
                    <a:pt x="222" y="1096"/>
                    <a:pt x="163" y="1025"/>
                  </a:cubicBezTo>
                  <a:lnTo>
                    <a:pt x="163" y="1025"/>
                  </a:lnTo>
                  <a:cubicBezTo>
                    <a:pt x="179" y="1057"/>
                    <a:pt x="183" y="1068"/>
                    <a:pt x="180" y="1068"/>
                  </a:cubicBezTo>
                  <a:cubicBezTo>
                    <a:pt x="177" y="1068"/>
                    <a:pt x="155" y="1036"/>
                    <a:pt x="151" y="1036"/>
                  </a:cubicBezTo>
                  <a:cubicBezTo>
                    <a:pt x="151" y="1036"/>
                    <a:pt x="151" y="1036"/>
                    <a:pt x="151" y="1037"/>
                  </a:cubicBezTo>
                  <a:cubicBezTo>
                    <a:pt x="163" y="1060"/>
                    <a:pt x="163" y="1168"/>
                    <a:pt x="151" y="1203"/>
                  </a:cubicBezTo>
                  <a:cubicBezTo>
                    <a:pt x="139" y="1156"/>
                    <a:pt x="43" y="1156"/>
                    <a:pt x="8" y="1120"/>
                  </a:cubicBezTo>
                  <a:cubicBezTo>
                    <a:pt x="7" y="1118"/>
                    <a:pt x="6" y="1118"/>
                    <a:pt x="6" y="1118"/>
                  </a:cubicBezTo>
                  <a:lnTo>
                    <a:pt x="6" y="1118"/>
                  </a:lnTo>
                  <a:cubicBezTo>
                    <a:pt x="1" y="1118"/>
                    <a:pt x="11" y="1197"/>
                    <a:pt x="21" y="1197"/>
                  </a:cubicBezTo>
                  <a:cubicBezTo>
                    <a:pt x="25" y="1197"/>
                    <a:pt x="29" y="1186"/>
                    <a:pt x="32" y="1156"/>
                  </a:cubicBezTo>
                  <a:cubicBezTo>
                    <a:pt x="91" y="1275"/>
                    <a:pt x="115" y="1334"/>
                    <a:pt x="127" y="1382"/>
                  </a:cubicBezTo>
                  <a:cubicBezTo>
                    <a:pt x="127" y="1394"/>
                    <a:pt x="127" y="1406"/>
                    <a:pt x="127" y="1406"/>
                  </a:cubicBezTo>
                  <a:cubicBezTo>
                    <a:pt x="256" y="1352"/>
                    <a:pt x="405" y="1210"/>
                    <a:pt x="467" y="1210"/>
                  </a:cubicBezTo>
                  <a:cubicBezTo>
                    <a:pt x="474" y="1210"/>
                    <a:pt x="479" y="1212"/>
                    <a:pt x="484" y="1215"/>
                  </a:cubicBezTo>
                  <a:cubicBezTo>
                    <a:pt x="468" y="1199"/>
                    <a:pt x="465" y="1194"/>
                    <a:pt x="469" y="1194"/>
                  </a:cubicBezTo>
                  <a:lnTo>
                    <a:pt x="469" y="1194"/>
                  </a:lnTo>
                  <a:cubicBezTo>
                    <a:pt x="476" y="1194"/>
                    <a:pt x="508" y="1215"/>
                    <a:pt x="508" y="1215"/>
                  </a:cubicBezTo>
                  <a:cubicBezTo>
                    <a:pt x="508" y="1191"/>
                    <a:pt x="496" y="1179"/>
                    <a:pt x="496" y="1156"/>
                  </a:cubicBezTo>
                  <a:lnTo>
                    <a:pt x="496" y="1156"/>
                  </a:lnTo>
                  <a:cubicBezTo>
                    <a:pt x="504" y="1173"/>
                    <a:pt x="512" y="1180"/>
                    <a:pt x="518" y="1180"/>
                  </a:cubicBezTo>
                  <a:cubicBezTo>
                    <a:pt x="536" y="1180"/>
                    <a:pt x="541" y="1111"/>
                    <a:pt x="532" y="1084"/>
                  </a:cubicBezTo>
                  <a:cubicBezTo>
                    <a:pt x="532" y="1083"/>
                    <a:pt x="532" y="1082"/>
                    <a:pt x="534" y="1082"/>
                  </a:cubicBezTo>
                  <a:cubicBezTo>
                    <a:pt x="542" y="1082"/>
                    <a:pt x="572" y="1106"/>
                    <a:pt x="579" y="1116"/>
                  </a:cubicBezTo>
                  <a:lnTo>
                    <a:pt x="579" y="1116"/>
                  </a:lnTo>
                  <a:cubicBezTo>
                    <a:pt x="579" y="1103"/>
                    <a:pt x="579" y="1082"/>
                    <a:pt x="579" y="1060"/>
                  </a:cubicBezTo>
                  <a:cubicBezTo>
                    <a:pt x="605" y="1092"/>
                    <a:pt x="617" y="1117"/>
                    <a:pt x="620" y="1117"/>
                  </a:cubicBezTo>
                  <a:cubicBezTo>
                    <a:pt x="623" y="1117"/>
                    <a:pt x="620" y="1098"/>
                    <a:pt x="615" y="1049"/>
                  </a:cubicBezTo>
                  <a:lnTo>
                    <a:pt x="615" y="1049"/>
                  </a:lnTo>
                  <a:cubicBezTo>
                    <a:pt x="620" y="1049"/>
                    <a:pt x="663" y="1053"/>
                    <a:pt x="707" y="1053"/>
                  </a:cubicBezTo>
                  <a:cubicBezTo>
                    <a:pt x="762" y="1053"/>
                    <a:pt x="819" y="1046"/>
                    <a:pt x="805" y="1013"/>
                  </a:cubicBezTo>
                  <a:lnTo>
                    <a:pt x="805" y="1013"/>
                  </a:lnTo>
                  <a:cubicBezTo>
                    <a:pt x="813" y="1020"/>
                    <a:pt x="840" y="1053"/>
                    <a:pt x="856" y="1053"/>
                  </a:cubicBezTo>
                  <a:cubicBezTo>
                    <a:pt x="864" y="1053"/>
                    <a:pt x="869" y="1043"/>
                    <a:pt x="865" y="1013"/>
                  </a:cubicBezTo>
                  <a:lnTo>
                    <a:pt x="865" y="1013"/>
                  </a:lnTo>
                  <a:cubicBezTo>
                    <a:pt x="889" y="1037"/>
                    <a:pt x="889" y="1037"/>
                    <a:pt x="889" y="1072"/>
                  </a:cubicBezTo>
                  <a:cubicBezTo>
                    <a:pt x="901" y="1060"/>
                    <a:pt x="889" y="918"/>
                    <a:pt x="889" y="918"/>
                  </a:cubicBezTo>
                  <a:lnTo>
                    <a:pt x="889" y="918"/>
                  </a:lnTo>
                  <a:cubicBezTo>
                    <a:pt x="906" y="944"/>
                    <a:pt x="920" y="954"/>
                    <a:pt x="930" y="954"/>
                  </a:cubicBezTo>
                  <a:cubicBezTo>
                    <a:pt x="960" y="954"/>
                    <a:pt x="966" y="869"/>
                    <a:pt x="982" y="869"/>
                  </a:cubicBezTo>
                  <a:cubicBezTo>
                    <a:pt x="982" y="869"/>
                    <a:pt x="983" y="870"/>
                    <a:pt x="984" y="870"/>
                  </a:cubicBezTo>
                  <a:cubicBezTo>
                    <a:pt x="996" y="870"/>
                    <a:pt x="1044" y="870"/>
                    <a:pt x="1055" y="882"/>
                  </a:cubicBezTo>
                  <a:cubicBezTo>
                    <a:pt x="1044" y="858"/>
                    <a:pt x="1044" y="846"/>
                    <a:pt x="1044" y="822"/>
                  </a:cubicBezTo>
                  <a:lnTo>
                    <a:pt x="1044" y="822"/>
                  </a:lnTo>
                  <a:cubicBezTo>
                    <a:pt x="1069" y="832"/>
                    <a:pt x="1077" y="836"/>
                    <a:pt x="1079" y="836"/>
                  </a:cubicBezTo>
                  <a:cubicBezTo>
                    <a:pt x="1081" y="836"/>
                    <a:pt x="1072" y="829"/>
                    <a:pt x="1079" y="822"/>
                  </a:cubicBezTo>
                  <a:lnTo>
                    <a:pt x="1079" y="822"/>
                  </a:lnTo>
                  <a:cubicBezTo>
                    <a:pt x="1079" y="858"/>
                    <a:pt x="1175" y="870"/>
                    <a:pt x="1163" y="929"/>
                  </a:cubicBezTo>
                  <a:cubicBezTo>
                    <a:pt x="1183" y="909"/>
                    <a:pt x="1186" y="898"/>
                    <a:pt x="1172" y="874"/>
                  </a:cubicBezTo>
                  <a:lnTo>
                    <a:pt x="1172" y="874"/>
                  </a:lnTo>
                  <a:cubicBezTo>
                    <a:pt x="1189" y="900"/>
                    <a:pt x="1200" y="910"/>
                    <a:pt x="1206" y="910"/>
                  </a:cubicBezTo>
                  <a:cubicBezTo>
                    <a:pt x="1223" y="910"/>
                    <a:pt x="1214" y="847"/>
                    <a:pt x="1222" y="822"/>
                  </a:cubicBezTo>
                  <a:cubicBezTo>
                    <a:pt x="1282" y="751"/>
                    <a:pt x="1484" y="787"/>
                    <a:pt x="1484" y="656"/>
                  </a:cubicBezTo>
                  <a:cubicBezTo>
                    <a:pt x="1504" y="667"/>
                    <a:pt x="1529" y="672"/>
                    <a:pt x="1555" y="672"/>
                  </a:cubicBezTo>
                  <a:cubicBezTo>
                    <a:pt x="1635" y="672"/>
                    <a:pt x="1720" y="621"/>
                    <a:pt x="1675" y="548"/>
                  </a:cubicBezTo>
                  <a:lnTo>
                    <a:pt x="1675" y="548"/>
                  </a:lnTo>
                  <a:cubicBezTo>
                    <a:pt x="1692" y="551"/>
                    <a:pt x="1714" y="552"/>
                    <a:pt x="1736" y="552"/>
                  </a:cubicBezTo>
                  <a:cubicBezTo>
                    <a:pt x="1797" y="552"/>
                    <a:pt x="1867" y="545"/>
                    <a:pt x="1893" y="545"/>
                  </a:cubicBezTo>
                  <a:cubicBezTo>
                    <a:pt x="1896" y="545"/>
                    <a:pt x="1899" y="545"/>
                    <a:pt x="1901" y="545"/>
                  </a:cubicBezTo>
                  <a:lnTo>
                    <a:pt x="1901" y="545"/>
                  </a:lnTo>
                  <a:cubicBezTo>
                    <a:pt x="1899" y="533"/>
                    <a:pt x="1888" y="512"/>
                    <a:pt x="1877" y="501"/>
                  </a:cubicBezTo>
                  <a:cubicBezTo>
                    <a:pt x="1883" y="498"/>
                    <a:pt x="1888" y="496"/>
                    <a:pt x="1893" y="496"/>
                  </a:cubicBezTo>
                  <a:cubicBezTo>
                    <a:pt x="1906" y="496"/>
                    <a:pt x="1913" y="510"/>
                    <a:pt x="1913" y="537"/>
                  </a:cubicBezTo>
                  <a:cubicBezTo>
                    <a:pt x="1925" y="525"/>
                    <a:pt x="1925" y="513"/>
                    <a:pt x="1913" y="489"/>
                  </a:cubicBezTo>
                  <a:lnTo>
                    <a:pt x="1913" y="489"/>
                  </a:lnTo>
                  <a:cubicBezTo>
                    <a:pt x="1937" y="513"/>
                    <a:pt x="1937" y="525"/>
                    <a:pt x="1937" y="548"/>
                  </a:cubicBezTo>
                  <a:cubicBezTo>
                    <a:pt x="1937" y="548"/>
                    <a:pt x="1972" y="489"/>
                    <a:pt x="1948" y="489"/>
                  </a:cubicBezTo>
                  <a:lnTo>
                    <a:pt x="1948" y="489"/>
                  </a:lnTo>
                  <a:cubicBezTo>
                    <a:pt x="1960" y="489"/>
                    <a:pt x="1960" y="501"/>
                    <a:pt x="1960" y="501"/>
                  </a:cubicBezTo>
                  <a:cubicBezTo>
                    <a:pt x="1960" y="495"/>
                    <a:pt x="1963" y="492"/>
                    <a:pt x="1966" y="492"/>
                  </a:cubicBezTo>
                  <a:cubicBezTo>
                    <a:pt x="1969" y="492"/>
                    <a:pt x="1972" y="495"/>
                    <a:pt x="1972" y="501"/>
                  </a:cubicBezTo>
                  <a:cubicBezTo>
                    <a:pt x="1972" y="509"/>
                    <a:pt x="1972" y="518"/>
                    <a:pt x="1985" y="518"/>
                  </a:cubicBezTo>
                  <a:cubicBezTo>
                    <a:pt x="1990" y="518"/>
                    <a:pt x="1998" y="516"/>
                    <a:pt x="2008" y="513"/>
                  </a:cubicBezTo>
                  <a:cubicBezTo>
                    <a:pt x="1998" y="492"/>
                    <a:pt x="1987" y="453"/>
                    <a:pt x="1977" y="436"/>
                  </a:cubicBezTo>
                  <a:lnTo>
                    <a:pt x="1977" y="436"/>
                  </a:lnTo>
                  <a:cubicBezTo>
                    <a:pt x="1993" y="457"/>
                    <a:pt x="2009" y="465"/>
                    <a:pt x="2024" y="465"/>
                  </a:cubicBezTo>
                  <a:cubicBezTo>
                    <a:pt x="2074" y="465"/>
                    <a:pt x="2111" y="368"/>
                    <a:pt x="2108" y="341"/>
                  </a:cubicBezTo>
                  <a:lnTo>
                    <a:pt x="2108" y="341"/>
                  </a:lnTo>
                  <a:cubicBezTo>
                    <a:pt x="2130" y="374"/>
                    <a:pt x="2154" y="406"/>
                    <a:pt x="2198" y="417"/>
                  </a:cubicBezTo>
                  <a:cubicBezTo>
                    <a:pt x="2198" y="394"/>
                    <a:pt x="2198" y="370"/>
                    <a:pt x="2187" y="334"/>
                  </a:cubicBezTo>
                  <a:lnTo>
                    <a:pt x="2187" y="334"/>
                  </a:lnTo>
                  <a:cubicBezTo>
                    <a:pt x="2221" y="341"/>
                    <a:pt x="2255" y="371"/>
                    <a:pt x="2278" y="371"/>
                  </a:cubicBezTo>
                  <a:cubicBezTo>
                    <a:pt x="2295" y="371"/>
                    <a:pt x="2306" y="354"/>
                    <a:pt x="2306" y="298"/>
                  </a:cubicBezTo>
                  <a:cubicBezTo>
                    <a:pt x="2329" y="322"/>
                    <a:pt x="2341" y="334"/>
                    <a:pt x="2353" y="358"/>
                  </a:cubicBezTo>
                  <a:cubicBezTo>
                    <a:pt x="2372" y="321"/>
                    <a:pt x="2434" y="225"/>
                    <a:pt x="2523" y="225"/>
                  </a:cubicBezTo>
                  <a:cubicBezTo>
                    <a:pt x="2548" y="225"/>
                    <a:pt x="2575" y="233"/>
                    <a:pt x="2603" y="251"/>
                  </a:cubicBezTo>
                  <a:cubicBezTo>
                    <a:pt x="2591" y="227"/>
                    <a:pt x="2579" y="203"/>
                    <a:pt x="2568" y="179"/>
                  </a:cubicBezTo>
                  <a:lnTo>
                    <a:pt x="2568" y="179"/>
                  </a:lnTo>
                  <a:cubicBezTo>
                    <a:pt x="2580" y="179"/>
                    <a:pt x="2607" y="193"/>
                    <a:pt x="2625" y="193"/>
                  </a:cubicBezTo>
                  <a:cubicBezTo>
                    <a:pt x="2640" y="193"/>
                    <a:pt x="2650" y="183"/>
                    <a:pt x="2639" y="144"/>
                  </a:cubicBezTo>
                  <a:cubicBezTo>
                    <a:pt x="2590" y="25"/>
                    <a:pt x="2545" y="0"/>
                    <a:pt x="248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9" name="Google Shape;5568;p60">
              <a:extLst>
                <a:ext uri="{FF2B5EF4-FFF2-40B4-BE49-F238E27FC236}">
                  <a16:creationId xmlns:a16="http://schemas.microsoft.com/office/drawing/2014/main" id="{A8F13581-AC12-D17F-1A03-C549E79FF19B}"/>
                </a:ext>
              </a:extLst>
            </p:cNvPr>
            <p:cNvSpPr/>
            <p:nvPr/>
          </p:nvSpPr>
          <p:spPr>
            <a:xfrm>
              <a:off x="6473425" y="2383325"/>
              <a:ext cx="7450" cy="6400"/>
            </a:xfrm>
            <a:custGeom>
              <a:avLst/>
              <a:gdLst/>
              <a:ahLst/>
              <a:cxnLst/>
              <a:rect l="l" t="t" r="r" b="b"/>
              <a:pathLst>
                <a:path w="298" h="256" extrusionOk="0">
                  <a:moveTo>
                    <a:pt x="298" y="149"/>
                  </a:moveTo>
                  <a:lnTo>
                    <a:pt x="298" y="149"/>
                  </a:lnTo>
                  <a:cubicBezTo>
                    <a:pt x="297" y="149"/>
                    <a:pt x="297" y="149"/>
                    <a:pt x="296" y="150"/>
                  </a:cubicBezTo>
                  <a:lnTo>
                    <a:pt x="296" y="150"/>
                  </a:lnTo>
                  <a:cubicBezTo>
                    <a:pt x="297" y="149"/>
                    <a:pt x="297" y="149"/>
                    <a:pt x="298" y="149"/>
                  </a:cubicBezTo>
                  <a:close/>
                  <a:moveTo>
                    <a:pt x="119" y="1"/>
                  </a:moveTo>
                  <a:cubicBezTo>
                    <a:pt x="95" y="1"/>
                    <a:pt x="72" y="6"/>
                    <a:pt x="48" y="6"/>
                  </a:cubicBezTo>
                  <a:cubicBezTo>
                    <a:pt x="48" y="6"/>
                    <a:pt x="110" y="151"/>
                    <a:pt x="70" y="151"/>
                  </a:cubicBezTo>
                  <a:cubicBezTo>
                    <a:pt x="67" y="151"/>
                    <a:pt x="64" y="150"/>
                    <a:pt x="60" y="149"/>
                  </a:cubicBezTo>
                  <a:cubicBezTo>
                    <a:pt x="48" y="113"/>
                    <a:pt x="60" y="113"/>
                    <a:pt x="60" y="113"/>
                  </a:cubicBezTo>
                  <a:cubicBezTo>
                    <a:pt x="60" y="107"/>
                    <a:pt x="57" y="105"/>
                    <a:pt x="54" y="105"/>
                  </a:cubicBezTo>
                  <a:cubicBezTo>
                    <a:pt x="39" y="105"/>
                    <a:pt x="1" y="153"/>
                    <a:pt x="29" y="153"/>
                  </a:cubicBezTo>
                  <a:cubicBezTo>
                    <a:pt x="34" y="153"/>
                    <a:pt x="40" y="151"/>
                    <a:pt x="48" y="149"/>
                  </a:cubicBezTo>
                  <a:lnTo>
                    <a:pt x="48" y="149"/>
                  </a:lnTo>
                  <a:cubicBezTo>
                    <a:pt x="36" y="220"/>
                    <a:pt x="24" y="208"/>
                    <a:pt x="60" y="256"/>
                  </a:cubicBezTo>
                  <a:cubicBezTo>
                    <a:pt x="60" y="232"/>
                    <a:pt x="60" y="208"/>
                    <a:pt x="60" y="196"/>
                  </a:cubicBezTo>
                  <a:cubicBezTo>
                    <a:pt x="83" y="208"/>
                    <a:pt x="95" y="232"/>
                    <a:pt x="119" y="244"/>
                  </a:cubicBezTo>
                  <a:cubicBezTo>
                    <a:pt x="107" y="208"/>
                    <a:pt x="119" y="161"/>
                    <a:pt x="119" y="125"/>
                  </a:cubicBezTo>
                  <a:cubicBezTo>
                    <a:pt x="125" y="149"/>
                    <a:pt x="128" y="161"/>
                    <a:pt x="130" y="161"/>
                  </a:cubicBezTo>
                  <a:cubicBezTo>
                    <a:pt x="131" y="161"/>
                    <a:pt x="131" y="149"/>
                    <a:pt x="131" y="125"/>
                  </a:cubicBezTo>
                  <a:cubicBezTo>
                    <a:pt x="150" y="163"/>
                    <a:pt x="175" y="177"/>
                    <a:pt x="206" y="177"/>
                  </a:cubicBezTo>
                  <a:cubicBezTo>
                    <a:pt x="233" y="177"/>
                    <a:pt x="263" y="166"/>
                    <a:pt x="296" y="150"/>
                  </a:cubicBezTo>
                  <a:lnTo>
                    <a:pt x="296" y="150"/>
                  </a:lnTo>
                  <a:cubicBezTo>
                    <a:pt x="296" y="150"/>
                    <a:pt x="296" y="150"/>
                    <a:pt x="296" y="150"/>
                  </a:cubicBezTo>
                  <a:cubicBezTo>
                    <a:pt x="278" y="150"/>
                    <a:pt x="203" y="42"/>
                    <a:pt x="203" y="42"/>
                  </a:cubicBezTo>
                  <a:cubicBezTo>
                    <a:pt x="203" y="65"/>
                    <a:pt x="191" y="101"/>
                    <a:pt x="167" y="125"/>
                  </a:cubicBezTo>
                  <a:cubicBezTo>
                    <a:pt x="83" y="36"/>
                    <a:pt x="73" y="14"/>
                    <a:pt x="87" y="14"/>
                  </a:cubicBezTo>
                  <a:cubicBezTo>
                    <a:pt x="101" y="14"/>
                    <a:pt x="137" y="33"/>
                    <a:pt x="156" y="33"/>
                  </a:cubicBezTo>
                  <a:cubicBezTo>
                    <a:pt x="161" y="33"/>
                    <a:pt x="164" y="32"/>
                    <a:pt x="167" y="30"/>
                  </a:cubicBezTo>
                  <a:cubicBezTo>
                    <a:pt x="143" y="30"/>
                    <a:pt x="131" y="18"/>
                    <a:pt x="155" y="6"/>
                  </a:cubicBezTo>
                  <a:cubicBezTo>
                    <a:pt x="143" y="2"/>
                    <a:pt x="131" y="1"/>
                    <a:pt x="1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0" name="Google Shape;5569;p60">
              <a:extLst>
                <a:ext uri="{FF2B5EF4-FFF2-40B4-BE49-F238E27FC236}">
                  <a16:creationId xmlns:a16="http://schemas.microsoft.com/office/drawing/2014/main" id="{BAB5D0B8-A232-0588-EB99-F899D5F08A18}"/>
                </a:ext>
              </a:extLst>
            </p:cNvPr>
            <p:cNvSpPr/>
            <p:nvPr/>
          </p:nvSpPr>
          <p:spPr>
            <a:xfrm>
              <a:off x="6524900" y="2357275"/>
              <a:ext cx="325" cy="25"/>
            </a:xfrm>
            <a:custGeom>
              <a:avLst/>
              <a:gdLst/>
              <a:ahLst/>
              <a:cxnLst/>
              <a:rect l="l" t="t" r="r" b="b"/>
              <a:pathLst>
                <a:path w="13" h="1" extrusionOk="0">
                  <a:moveTo>
                    <a:pt x="1" y="0"/>
                  </a:moveTo>
                  <a:cubicBezTo>
                    <a:pt x="1" y="0"/>
                    <a:pt x="1" y="0"/>
                    <a:pt x="13"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1" name="Google Shape;5570;p60">
              <a:extLst>
                <a:ext uri="{FF2B5EF4-FFF2-40B4-BE49-F238E27FC236}">
                  <a16:creationId xmlns:a16="http://schemas.microsoft.com/office/drawing/2014/main" id="{57ACE47B-7934-9363-B521-EA76043FDEBA}"/>
                </a:ext>
              </a:extLst>
            </p:cNvPr>
            <p:cNvSpPr/>
            <p:nvPr/>
          </p:nvSpPr>
          <p:spPr>
            <a:xfrm>
              <a:off x="6475500" y="2388825"/>
              <a:ext cx="25" cy="900"/>
            </a:xfrm>
            <a:custGeom>
              <a:avLst/>
              <a:gdLst/>
              <a:ahLst/>
              <a:cxnLst/>
              <a:rect l="l" t="t" r="r" b="b"/>
              <a:pathLst>
                <a:path w="1" h="36" extrusionOk="0">
                  <a:moveTo>
                    <a:pt x="0" y="36"/>
                  </a:moveTo>
                  <a:cubicBezTo>
                    <a:pt x="0" y="0"/>
                    <a:pt x="0" y="36"/>
                    <a:pt x="0"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2" name="Google Shape;5571;p60">
              <a:extLst>
                <a:ext uri="{FF2B5EF4-FFF2-40B4-BE49-F238E27FC236}">
                  <a16:creationId xmlns:a16="http://schemas.microsoft.com/office/drawing/2014/main" id="{41ACF047-E1F7-3160-55D4-267FC064A087}"/>
                </a:ext>
              </a:extLst>
            </p:cNvPr>
            <p:cNvSpPr/>
            <p:nvPr/>
          </p:nvSpPr>
          <p:spPr>
            <a:xfrm>
              <a:off x="6470725" y="2386125"/>
              <a:ext cx="225" cy="425"/>
            </a:xfrm>
            <a:custGeom>
              <a:avLst/>
              <a:gdLst/>
              <a:ahLst/>
              <a:cxnLst/>
              <a:rect l="l" t="t" r="r" b="b"/>
              <a:pathLst>
                <a:path w="9" h="17" extrusionOk="0">
                  <a:moveTo>
                    <a:pt x="1" y="1"/>
                  </a:moveTo>
                  <a:cubicBezTo>
                    <a:pt x="1" y="13"/>
                    <a:pt x="2" y="17"/>
                    <a:pt x="4" y="17"/>
                  </a:cubicBezTo>
                  <a:cubicBezTo>
                    <a:pt x="6" y="17"/>
                    <a:pt x="9"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3" name="Google Shape;5572;p60">
              <a:extLst>
                <a:ext uri="{FF2B5EF4-FFF2-40B4-BE49-F238E27FC236}">
                  <a16:creationId xmlns:a16="http://schemas.microsoft.com/office/drawing/2014/main" id="{D7DA31CD-3BBE-6EA3-CD61-A6C5749A7A5F}"/>
                </a:ext>
              </a:extLst>
            </p:cNvPr>
            <p:cNvSpPr/>
            <p:nvPr/>
          </p:nvSpPr>
          <p:spPr>
            <a:xfrm>
              <a:off x="6473425" y="2387025"/>
              <a:ext cx="800" cy="550"/>
            </a:xfrm>
            <a:custGeom>
              <a:avLst/>
              <a:gdLst/>
              <a:ahLst/>
              <a:cxnLst/>
              <a:rect l="l" t="t" r="r" b="b"/>
              <a:pathLst>
                <a:path w="32" h="22" extrusionOk="0">
                  <a:moveTo>
                    <a:pt x="0" y="1"/>
                  </a:moveTo>
                  <a:cubicBezTo>
                    <a:pt x="20" y="17"/>
                    <a:pt x="28" y="22"/>
                    <a:pt x="29" y="22"/>
                  </a:cubicBezTo>
                  <a:cubicBezTo>
                    <a:pt x="32" y="22"/>
                    <a:pt x="8"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4" name="Google Shape;5573;p60">
              <a:extLst>
                <a:ext uri="{FF2B5EF4-FFF2-40B4-BE49-F238E27FC236}">
                  <a16:creationId xmlns:a16="http://schemas.microsoft.com/office/drawing/2014/main" id="{E560B84A-8BE2-70CD-595E-127B4AD4F25C}"/>
                </a:ext>
              </a:extLst>
            </p:cNvPr>
            <p:cNvSpPr/>
            <p:nvPr/>
          </p:nvSpPr>
          <p:spPr>
            <a:xfrm>
              <a:off x="6473425" y="2387325"/>
              <a:ext cx="25" cy="325"/>
            </a:xfrm>
            <a:custGeom>
              <a:avLst/>
              <a:gdLst/>
              <a:ahLst/>
              <a:cxnLst/>
              <a:rect l="l" t="t" r="r" b="b"/>
              <a:pathLst>
                <a:path w="1" h="13" extrusionOk="0">
                  <a:moveTo>
                    <a:pt x="0" y="1"/>
                  </a:moveTo>
                  <a:cubicBezTo>
                    <a:pt x="0" y="13"/>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5" name="Google Shape;5574;p60">
              <a:extLst>
                <a:ext uri="{FF2B5EF4-FFF2-40B4-BE49-F238E27FC236}">
                  <a16:creationId xmlns:a16="http://schemas.microsoft.com/office/drawing/2014/main" id="{F0D2CA5A-428B-6785-C773-AB4E270E66B8}"/>
                </a:ext>
              </a:extLst>
            </p:cNvPr>
            <p:cNvSpPr/>
            <p:nvPr/>
          </p:nvSpPr>
          <p:spPr>
            <a:xfrm>
              <a:off x="6477000" y="2387825"/>
              <a:ext cx="500" cy="1225"/>
            </a:xfrm>
            <a:custGeom>
              <a:avLst/>
              <a:gdLst/>
              <a:ahLst/>
              <a:cxnLst/>
              <a:rect l="l" t="t" r="r" b="b"/>
              <a:pathLst>
                <a:path w="20" h="49" extrusionOk="0">
                  <a:moveTo>
                    <a:pt x="4" y="1"/>
                  </a:moveTo>
                  <a:cubicBezTo>
                    <a:pt x="3" y="1"/>
                    <a:pt x="1" y="2"/>
                    <a:pt x="0" y="4"/>
                  </a:cubicBezTo>
                  <a:cubicBezTo>
                    <a:pt x="0" y="4"/>
                    <a:pt x="12" y="40"/>
                    <a:pt x="12" y="40"/>
                  </a:cubicBezTo>
                  <a:cubicBezTo>
                    <a:pt x="14" y="46"/>
                    <a:pt x="15" y="48"/>
                    <a:pt x="16" y="48"/>
                  </a:cubicBezTo>
                  <a:cubicBezTo>
                    <a:pt x="19" y="48"/>
                    <a:pt x="12"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6" name="Google Shape;5575;p60">
              <a:extLst>
                <a:ext uri="{FF2B5EF4-FFF2-40B4-BE49-F238E27FC236}">
                  <a16:creationId xmlns:a16="http://schemas.microsoft.com/office/drawing/2014/main" id="{89ECE054-D851-5513-6A13-95B21D9696A4}"/>
                </a:ext>
              </a:extLst>
            </p:cNvPr>
            <p:cNvSpPr/>
            <p:nvPr/>
          </p:nvSpPr>
          <p:spPr>
            <a:xfrm>
              <a:off x="6473125" y="2384950"/>
              <a:ext cx="25" cy="325"/>
            </a:xfrm>
            <a:custGeom>
              <a:avLst/>
              <a:gdLst/>
              <a:ahLst/>
              <a:cxnLst/>
              <a:rect l="l" t="t" r="r" b="b"/>
              <a:pathLst>
                <a:path w="1" h="13" extrusionOk="0">
                  <a:moveTo>
                    <a:pt x="0" y="12"/>
                  </a:moveTo>
                  <a:cubicBezTo>
                    <a:pt x="0" y="12"/>
                    <a:pt x="0" y="12"/>
                    <a:pt x="0" y="12"/>
                  </a:cubicBezTo>
                  <a:cubicBezTo>
                    <a:pt x="0" y="12"/>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7" name="Google Shape;5576;p60">
              <a:extLst>
                <a:ext uri="{FF2B5EF4-FFF2-40B4-BE49-F238E27FC236}">
                  <a16:creationId xmlns:a16="http://schemas.microsoft.com/office/drawing/2014/main" id="{16C90D4B-6C66-D1E9-E3F8-AADCBC2BB57A}"/>
                </a:ext>
              </a:extLst>
            </p:cNvPr>
            <p:cNvSpPr/>
            <p:nvPr/>
          </p:nvSpPr>
          <p:spPr>
            <a:xfrm>
              <a:off x="6473125" y="2385850"/>
              <a:ext cx="25" cy="300"/>
            </a:xfrm>
            <a:custGeom>
              <a:avLst/>
              <a:gdLst/>
              <a:ahLst/>
              <a:cxnLst/>
              <a:rect l="l" t="t" r="r" b="b"/>
              <a:pathLst>
                <a:path w="1" h="12" extrusionOk="0">
                  <a:moveTo>
                    <a:pt x="0" y="0"/>
                  </a:moveTo>
                  <a:cubicBezTo>
                    <a:pt x="0" y="12"/>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8" name="Google Shape;5577;p60">
              <a:extLst>
                <a:ext uri="{FF2B5EF4-FFF2-40B4-BE49-F238E27FC236}">
                  <a16:creationId xmlns:a16="http://schemas.microsoft.com/office/drawing/2014/main" id="{E7BEE549-F02C-BE2F-625A-ED71812ADFEF}"/>
                </a:ext>
              </a:extLst>
            </p:cNvPr>
            <p:cNvSpPr/>
            <p:nvPr/>
          </p:nvSpPr>
          <p:spPr>
            <a:xfrm>
              <a:off x="6473125" y="2385250"/>
              <a:ext cx="25" cy="325"/>
            </a:xfrm>
            <a:custGeom>
              <a:avLst/>
              <a:gdLst/>
              <a:ahLst/>
              <a:cxnLst/>
              <a:rect l="l" t="t" r="r" b="b"/>
              <a:pathLst>
                <a:path w="1" h="13" extrusionOk="0">
                  <a:moveTo>
                    <a:pt x="0" y="12"/>
                  </a:moveTo>
                  <a:cubicBezTo>
                    <a:pt x="0" y="12"/>
                    <a:pt x="0" y="12"/>
                    <a:pt x="0" y="0"/>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9" name="Google Shape;5578;p60">
              <a:extLst>
                <a:ext uri="{FF2B5EF4-FFF2-40B4-BE49-F238E27FC236}">
                  <a16:creationId xmlns:a16="http://schemas.microsoft.com/office/drawing/2014/main" id="{D0003708-E16C-0204-10E0-DA307041C1C8}"/>
                </a:ext>
              </a:extLst>
            </p:cNvPr>
            <p:cNvSpPr/>
            <p:nvPr/>
          </p:nvSpPr>
          <p:spPr>
            <a:xfrm>
              <a:off x="6473125" y="2385550"/>
              <a:ext cx="25" cy="325"/>
            </a:xfrm>
            <a:custGeom>
              <a:avLst/>
              <a:gdLst/>
              <a:ahLst/>
              <a:cxnLst/>
              <a:rect l="l" t="t" r="r" b="b"/>
              <a:pathLst>
                <a:path w="1" h="13" extrusionOk="0">
                  <a:moveTo>
                    <a:pt x="0" y="12"/>
                  </a:moveTo>
                  <a:cubicBezTo>
                    <a:pt x="0" y="12"/>
                    <a:pt x="0" y="12"/>
                    <a:pt x="0" y="0"/>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0" name="Google Shape;5579;p60">
              <a:extLst>
                <a:ext uri="{FF2B5EF4-FFF2-40B4-BE49-F238E27FC236}">
                  <a16:creationId xmlns:a16="http://schemas.microsoft.com/office/drawing/2014/main" id="{FAEAC9A4-C165-349B-6826-43A86F6089A3}"/>
                </a:ext>
              </a:extLst>
            </p:cNvPr>
            <p:cNvSpPr/>
            <p:nvPr/>
          </p:nvSpPr>
          <p:spPr>
            <a:xfrm>
              <a:off x="6474300" y="2384900"/>
              <a:ext cx="575" cy="375"/>
            </a:xfrm>
            <a:custGeom>
              <a:avLst/>
              <a:gdLst/>
              <a:ahLst/>
              <a:cxnLst/>
              <a:rect l="l" t="t" r="r" b="b"/>
              <a:pathLst>
                <a:path w="23" h="15" extrusionOk="0">
                  <a:moveTo>
                    <a:pt x="17" y="1"/>
                  </a:moveTo>
                  <a:cubicBezTo>
                    <a:pt x="13" y="1"/>
                    <a:pt x="6" y="4"/>
                    <a:pt x="1" y="14"/>
                  </a:cubicBezTo>
                  <a:cubicBezTo>
                    <a:pt x="21" y="7"/>
                    <a:pt x="22" y="1"/>
                    <a:pt x="1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1" name="Google Shape;5580;p60">
              <a:extLst>
                <a:ext uri="{FF2B5EF4-FFF2-40B4-BE49-F238E27FC236}">
                  <a16:creationId xmlns:a16="http://schemas.microsoft.com/office/drawing/2014/main" id="{879ACFCF-EE46-A899-3336-F61E8649F328}"/>
                </a:ext>
              </a:extLst>
            </p:cNvPr>
            <p:cNvSpPr/>
            <p:nvPr/>
          </p:nvSpPr>
          <p:spPr>
            <a:xfrm>
              <a:off x="6472825" y="2384650"/>
              <a:ext cx="925" cy="25"/>
            </a:xfrm>
            <a:custGeom>
              <a:avLst/>
              <a:gdLst/>
              <a:ahLst/>
              <a:cxnLst/>
              <a:rect l="l" t="t" r="r" b="b"/>
              <a:pathLst>
                <a:path w="37" h="1" extrusionOk="0">
                  <a:moveTo>
                    <a:pt x="36" y="0"/>
                  </a:moveTo>
                  <a:cubicBezTo>
                    <a:pt x="0" y="0"/>
                    <a:pt x="24"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2" name="Google Shape;5581;p60">
              <a:extLst>
                <a:ext uri="{FF2B5EF4-FFF2-40B4-BE49-F238E27FC236}">
                  <a16:creationId xmlns:a16="http://schemas.microsoft.com/office/drawing/2014/main" id="{FED57DFA-8AA3-4D15-EDD5-2B450083CB6F}"/>
                </a:ext>
              </a:extLst>
            </p:cNvPr>
            <p:cNvSpPr/>
            <p:nvPr/>
          </p:nvSpPr>
          <p:spPr>
            <a:xfrm>
              <a:off x="6478475" y="2382775"/>
              <a:ext cx="200" cy="925"/>
            </a:xfrm>
            <a:custGeom>
              <a:avLst/>
              <a:gdLst/>
              <a:ahLst/>
              <a:cxnLst/>
              <a:rect l="l" t="t" r="r" b="b"/>
              <a:pathLst>
                <a:path w="8" h="37" extrusionOk="0">
                  <a:moveTo>
                    <a:pt x="4" y="0"/>
                  </a:moveTo>
                  <a:cubicBezTo>
                    <a:pt x="3" y="0"/>
                    <a:pt x="2" y="2"/>
                    <a:pt x="1" y="4"/>
                  </a:cubicBezTo>
                  <a:cubicBezTo>
                    <a:pt x="1" y="28"/>
                    <a:pt x="2" y="36"/>
                    <a:pt x="3" y="36"/>
                  </a:cubicBezTo>
                  <a:cubicBezTo>
                    <a:pt x="5" y="36"/>
                    <a:pt x="8"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3" name="Google Shape;5582;p60">
              <a:extLst>
                <a:ext uri="{FF2B5EF4-FFF2-40B4-BE49-F238E27FC236}">
                  <a16:creationId xmlns:a16="http://schemas.microsoft.com/office/drawing/2014/main" id="{005EDFAD-C630-EF3E-E987-AE01E2F51D62}"/>
                </a:ext>
              </a:extLst>
            </p:cNvPr>
            <p:cNvSpPr/>
            <p:nvPr/>
          </p:nvSpPr>
          <p:spPr>
            <a:xfrm>
              <a:off x="6476100" y="2381375"/>
              <a:ext cx="625" cy="925"/>
            </a:xfrm>
            <a:custGeom>
              <a:avLst/>
              <a:gdLst/>
              <a:ahLst/>
              <a:cxnLst/>
              <a:rect l="l" t="t" r="r" b="b"/>
              <a:pathLst>
                <a:path w="25" h="37" extrusionOk="0">
                  <a:moveTo>
                    <a:pt x="24" y="36"/>
                  </a:moveTo>
                  <a:cubicBezTo>
                    <a:pt x="0" y="0"/>
                    <a:pt x="0" y="0"/>
                    <a:pt x="24"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4" name="Google Shape;5583;p60">
              <a:extLst>
                <a:ext uri="{FF2B5EF4-FFF2-40B4-BE49-F238E27FC236}">
                  <a16:creationId xmlns:a16="http://schemas.microsoft.com/office/drawing/2014/main" id="{9C97919E-C2B7-7BC8-623A-EA551DC75E29}"/>
                </a:ext>
              </a:extLst>
            </p:cNvPr>
            <p:cNvSpPr/>
            <p:nvPr/>
          </p:nvSpPr>
          <p:spPr>
            <a:xfrm>
              <a:off x="6477000" y="2380125"/>
              <a:ext cx="525" cy="975"/>
            </a:xfrm>
            <a:custGeom>
              <a:avLst/>
              <a:gdLst/>
              <a:ahLst/>
              <a:cxnLst/>
              <a:rect l="l" t="t" r="r" b="b"/>
              <a:pathLst>
                <a:path w="21" h="39" extrusionOk="0">
                  <a:moveTo>
                    <a:pt x="8" y="0"/>
                  </a:moveTo>
                  <a:cubicBezTo>
                    <a:pt x="6" y="0"/>
                    <a:pt x="3" y="1"/>
                    <a:pt x="0" y="3"/>
                  </a:cubicBezTo>
                  <a:cubicBezTo>
                    <a:pt x="0" y="15"/>
                    <a:pt x="0" y="39"/>
                    <a:pt x="12" y="39"/>
                  </a:cubicBezTo>
                  <a:cubicBezTo>
                    <a:pt x="12" y="28"/>
                    <a:pt x="21"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5" name="Google Shape;5584;p60">
              <a:extLst>
                <a:ext uri="{FF2B5EF4-FFF2-40B4-BE49-F238E27FC236}">
                  <a16:creationId xmlns:a16="http://schemas.microsoft.com/office/drawing/2014/main" id="{3CE09CF5-F110-CAFF-DDD5-DB569C931659}"/>
                </a:ext>
              </a:extLst>
            </p:cNvPr>
            <p:cNvSpPr/>
            <p:nvPr/>
          </p:nvSpPr>
          <p:spPr>
            <a:xfrm>
              <a:off x="6483250" y="2379875"/>
              <a:ext cx="700" cy="1500"/>
            </a:xfrm>
            <a:custGeom>
              <a:avLst/>
              <a:gdLst/>
              <a:ahLst/>
              <a:cxnLst/>
              <a:rect l="l" t="t" r="r" b="b"/>
              <a:pathLst>
                <a:path w="28" h="60" extrusionOk="0">
                  <a:moveTo>
                    <a:pt x="0" y="1"/>
                  </a:moveTo>
                  <a:cubicBezTo>
                    <a:pt x="17" y="41"/>
                    <a:pt x="26" y="59"/>
                    <a:pt x="27" y="59"/>
                  </a:cubicBezTo>
                  <a:cubicBezTo>
                    <a:pt x="27" y="59"/>
                    <a:pt x="19" y="38"/>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6" name="Google Shape;5585;p60">
              <a:extLst>
                <a:ext uri="{FF2B5EF4-FFF2-40B4-BE49-F238E27FC236}">
                  <a16:creationId xmlns:a16="http://schemas.microsoft.com/office/drawing/2014/main" id="{84CB2C31-3DFB-1D37-55D8-9BD1C2F4C38D}"/>
                </a:ext>
              </a:extLst>
            </p:cNvPr>
            <p:cNvSpPr/>
            <p:nvPr/>
          </p:nvSpPr>
          <p:spPr>
            <a:xfrm>
              <a:off x="6486525" y="2374000"/>
              <a:ext cx="175" cy="1150"/>
            </a:xfrm>
            <a:custGeom>
              <a:avLst/>
              <a:gdLst/>
              <a:ahLst/>
              <a:cxnLst/>
              <a:rect l="l" t="t" r="r" b="b"/>
              <a:pathLst>
                <a:path w="7" h="46" extrusionOk="0">
                  <a:moveTo>
                    <a:pt x="4" y="0"/>
                  </a:moveTo>
                  <a:cubicBezTo>
                    <a:pt x="2" y="0"/>
                    <a:pt x="0" y="13"/>
                    <a:pt x="0" y="45"/>
                  </a:cubicBezTo>
                  <a:cubicBezTo>
                    <a:pt x="7" y="19"/>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7" name="Google Shape;5586;p60">
              <a:extLst>
                <a:ext uri="{FF2B5EF4-FFF2-40B4-BE49-F238E27FC236}">
                  <a16:creationId xmlns:a16="http://schemas.microsoft.com/office/drawing/2014/main" id="{CE123D99-EE5A-4977-760A-A5B3B178346F}"/>
                </a:ext>
              </a:extLst>
            </p:cNvPr>
            <p:cNvSpPr/>
            <p:nvPr/>
          </p:nvSpPr>
          <p:spPr>
            <a:xfrm>
              <a:off x="6544075" y="2357525"/>
              <a:ext cx="500" cy="350"/>
            </a:xfrm>
            <a:custGeom>
              <a:avLst/>
              <a:gdLst/>
              <a:ahLst/>
              <a:cxnLst/>
              <a:rect l="l" t="t" r="r" b="b"/>
              <a:pathLst>
                <a:path w="20" h="14" extrusionOk="0">
                  <a:moveTo>
                    <a:pt x="1" y="0"/>
                  </a:moveTo>
                  <a:cubicBezTo>
                    <a:pt x="0" y="0"/>
                    <a:pt x="5" y="4"/>
                    <a:pt x="20" y="14"/>
                  </a:cubicBezTo>
                  <a:cubicBezTo>
                    <a:pt x="13" y="7"/>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8" name="Google Shape;5587;p60">
              <a:extLst>
                <a:ext uri="{FF2B5EF4-FFF2-40B4-BE49-F238E27FC236}">
                  <a16:creationId xmlns:a16="http://schemas.microsoft.com/office/drawing/2014/main" id="{41742629-3306-5394-D597-2BD593D2B85A}"/>
                </a:ext>
              </a:extLst>
            </p:cNvPr>
            <p:cNvSpPr/>
            <p:nvPr/>
          </p:nvSpPr>
          <p:spPr>
            <a:xfrm>
              <a:off x="6544250" y="2356075"/>
              <a:ext cx="175" cy="1025"/>
            </a:xfrm>
            <a:custGeom>
              <a:avLst/>
              <a:gdLst/>
              <a:ahLst/>
              <a:cxnLst/>
              <a:rect l="l" t="t" r="r" b="b"/>
              <a:pathLst>
                <a:path w="7" h="41" extrusionOk="0">
                  <a:moveTo>
                    <a:pt x="1" y="0"/>
                  </a:moveTo>
                  <a:lnTo>
                    <a:pt x="1" y="0"/>
                  </a:lnTo>
                  <a:cubicBezTo>
                    <a:pt x="1" y="8"/>
                    <a:pt x="6" y="40"/>
                    <a:pt x="6" y="40"/>
                  </a:cubicBezTo>
                  <a:cubicBezTo>
                    <a:pt x="6" y="40"/>
                    <a:pt x="5" y="3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9" name="Google Shape;5588;p60">
              <a:extLst>
                <a:ext uri="{FF2B5EF4-FFF2-40B4-BE49-F238E27FC236}">
                  <a16:creationId xmlns:a16="http://schemas.microsoft.com/office/drawing/2014/main" id="{7914B7F1-2D96-A4E3-4570-C17B2BAA1193}"/>
                </a:ext>
              </a:extLst>
            </p:cNvPr>
            <p:cNvSpPr/>
            <p:nvPr/>
          </p:nvSpPr>
          <p:spPr>
            <a:xfrm>
              <a:off x="6501700" y="2364100"/>
              <a:ext cx="1200" cy="1225"/>
            </a:xfrm>
            <a:custGeom>
              <a:avLst/>
              <a:gdLst/>
              <a:ahLst/>
              <a:cxnLst/>
              <a:rect l="l" t="t" r="r" b="b"/>
              <a:pathLst>
                <a:path w="48" h="49" extrusionOk="0">
                  <a:moveTo>
                    <a:pt x="48" y="49"/>
                  </a:moveTo>
                  <a:cubicBezTo>
                    <a:pt x="0" y="1"/>
                    <a:pt x="48" y="49"/>
                    <a:pt x="48" y="4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0" name="Google Shape;5589;p60">
              <a:extLst>
                <a:ext uri="{FF2B5EF4-FFF2-40B4-BE49-F238E27FC236}">
                  <a16:creationId xmlns:a16="http://schemas.microsoft.com/office/drawing/2014/main" id="{80A60270-58DA-BDD6-7931-7EABDC90BF57}"/>
                </a:ext>
              </a:extLst>
            </p:cNvPr>
            <p:cNvSpPr/>
            <p:nvPr/>
          </p:nvSpPr>
          <p:spPr>
            <a:xfrm>
              <a:off x="6506750" y="2363825"/>
              <a:ext cx="425" cy="1150"/>
            </a:xfrm>
            <a:custGeom>
              <a:avLst/>
              <a:gdLst/>
              <a:ahLst/>
              <a:cxnLst/>
              <a:rect l="l" t="t" r="r" b="b"/>
              <a:pathLst>
                <a:path w="17" h="46" extrusionOk="0">
                  <a:moveTo>
                    <a:pt x="1" y="0"/>
                  </a:moveTo>
                  <a:cubicBezTo>
                    <a:pt x="1" y="8"/>
                    <a:pt x="16" y="45"/>
                    <a:pt x="16" y="45"/>
                  </a:cubicBezTo>
                  <a:cubicBezTo>
                    <a:pt x="17" y="45"/>
                    <a:pt x="13" y="3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1" name="Google Shape;5590;p60">
              <a:extLst>
                <a:ext uri="{FF2B5EF4-FFF2-40B4-BE49-F238E27FC236}">
                  <a16:creationId xmlns:a16="http://schemas.microsoft.com/office/drawing/2014/main" id="{C2EBD9C1-94D7-F3F1-1D8C-7C6FB3C5A72F}"/>
                </a:ext>
              </a:extLst>
            </p:cNvPr>
            <p:cNvSpPr/>
            <p:nvPr/>
          </p:nvSpPr>
          <p:spPr>
            <a:xfrm>
              <a:off x="6508825" y="2361125"/>
              <a:ext cx="600" cy="575"/>
            </a:xfrm>
            <a:custGeom>
              <a:avLst/>
              <a:gdLst/>
              <a:ahLst/>
              <a:cxnLst/>
              <a:rect l="l" t="t" r="r" b="b"/>
              <a:pathLst>
                <a:path w="24" h="23" extrusionOk="0">
                  <a:moveTo>
                    <a:pt x="13" y="1"/>
                  </a:moveTo>
                  <a:cubicBezTo>
                    <a:pt x="13" y="1"/>
                    <a:pt x="13" y="8"/>
                    <a:pt x="8" y="11"/>
                  </a:cubicBezTo>
                  <a:lnTo>
                    <a:pt x="8" y="11"/>
                  </a:lnTo>
                  <a:cubicBezTo>
                    <a:pt x="7" y="11"/>
                    <a:pt x="6" y="11"/>
                    <a:pt x="6" y="11"/>
                  </a:cubicBezTo>
                  <a:cubicBezTo>
                    <a:pt x="4" y="11"/>
                    <a:pt x="2" y="11"/>
                    <a:pt x="1" y="13"/>
                  </a:cubicBezTo>
                  <a:cubicBezTo>
                    <a:pt x="4" y="13"/>
                    <a:pt x="6" y="12"/>
                    <a:pt x="8" y="11"/>
                  </a:cubicBezTo>
                  <a:lnTo>
                    <a:pt x="8" y="11"/>
                  </a:lnTo>
                  <a:cubicBezTo>
                    <a:pt x="15" y="13"/>
                    <a:pt x="22" y="23"/>
                    <a:pt x="23" y="23"/>
                  </a:cubicBezTo>
                  <a:cubicBezTo>
                    <a:pt x="24" y="23"/>
                    <a:pt x="21" y="17"/>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2" name="Google Shape;5591;p60">
              <a:extLst>
                <a:ext uri="{FF2B5EF4-FFF2-40B4-BE49-F238E27FC236}">
                  <a16:creationId xmlns:a16="http://schemas.microsoft.com/office/drawing/2014/main" id="{E0FCDDED-FF77-3438-4009-41087A9C83D8}"/>
                </a:ext>
              </a:extLst>
            </p:cNvPr>
            <p:cNvSpPr/>
            <p:nvPr/>
          </p:nvSpPr>
          <p:spPr>
            <a:xfrm>
              <a:off x="6417150" y="2342975"/>
              <a:ext cx="925" cy="625"/>
            </a:xfrm>
            <a:custGeom>
              <a:avLst/>
              <a:gdLst/>
              <a:ahLst/>
              <a:cxnLst/>
              <a:rect l="l" t="t" r="r" b="b"/>
              <a:pathLst>
                <a:path w="37" h="25" extrusionOk="0">
                  <a:moveTo>
                    <a:pt x="1" y="1"/>
                  </a:moveTo>
                  <a:cubicBezTo>
                    <a:pt x="1" y="13"/>
                    <a:pt x="25" y="24"/>
                    <a:pt x="37" y="24"/>
                  </a:cubicBezTo>
                  <a:cubicBezTo>
                    <a:pt x="37" y="13"/>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3" name="Google Shape;5592;p60">
              <a:extLst>
                <a:ext uri="{FF2B5EF4-FFF2-40B4-BE49-F238E27FC236}">
                  <a16:creationId xmlns:a16="http://schemas.microsoft.com/office/drawing/2014/main" id="{44744B72-4387-28E4-59E8-1C3CE2333250}"/>
                </a:ext>
              </a:extLst>
            </p:cNvPr>
            <p:cNvSpPr/>
            <p:nvPr/>
          </p:nvSpPr>
          <p:spPr>
            <a:xfrm>
              <a:off x="6416350" y="2340100"/>
              <a:ext cx="300" cy="725"/>
            </a:xfrm>
            <a:custGeom>
              <a:avLst/>
              <a:gdLst/>
              <a:ahLst/>
              <a:cxnLst/>
              <a:rect l="l" t="t" r="r" b="b"/>
              <a:pathLst>
                <a:path w="12" h="28" extrusionOk="0">
                  <a:moveTo>
                    <a:pt x="1" y="0"/>
                  </a:moveTo>
                  <a:cubicBezTo>
                    <a:pt x="0" y="0"/>
                    <a:pt x="11" y="29"/>
                    <a:pt x="12" y="29"/>
                  </a:cubicBezTo>
                  <a:cubicBezTo>
                    <a:pt x="12" y="29"/>
                    <a:pt x="11" y="26"/>
                    <a:pt x="9" y="20"/>
                  </a:cubicBezTo>
                  <a:cubicBezTo>
                    <a:pt x="3" y="5"/>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4" name="Google Shape;5593;p60">
              <a:extLst>
                <a:ext uri="{FF2B5EF4-FFF2-40B4-BE49-F238E27FC236}">
                  <a16:creationId xmlns:a16="http://schemas.microsoft.com/office/drawing/2014/main" id="{34BC48ED-B0E0-A995-A65B-0E7FF480E411}"/>
                </a:ext>
              </a:extLst>
            </p:cNvPr>
            <p:cNvSpPr/>
            <p:nvPr/>
          </p:nvSpPr>
          <p:spPr>
            <a:xfrm>
              <a:off x="6416675" y="2338675"/>
              <a:ext cx="800" cy="150"/>
            </a:xfrm>
            <a:custGeom>
              <a:avLst/>
              <a:gdLst/>
              <a:ahLst/>
              <a:cxnLst/>
              <a:rect l="l" t="t" r="r" b="b"/>
              <a:pathLst>
                <a:path w="32" h="6" extrusionOk="0">
                  <a:moveTo>
                    <a:pt x="5" y="1"/>
                  </a:moveTo>
                  <a:cubicBezTo>
                    <a:pt x="0" y="1"/>
                    <a:pt x="16" y="6"/>
                    <a:pt x="32" y="6"/>
                  </a:cubicBezTo>
                  <a:cubicBezTo>
                    <a:pt x="16" y="2"/>
                    <a:pt x="8"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5" name="Google Shape;5594;p60">
              <a:extLst>
                <a:ext uri="{FF2B5EF4-FFF2-40B4-BE49-F238E27FC236}">
                  <a16:creationId xmlns:a16="http://schemas.microsoft.com/office/drawing/2014/main" id="{6A18E752-6D82-3721-4EE6-CCC4CC9D23D5}"/>
                </a:ext>
              </a:extLst>
            </p:cNvPr>
            <p:cNvSpPr/>
            <p:nvPr/>
          </p:nvSpPr>
          <p:spPr>
            <a:xfrm>
              <a:off x="6416575" y="2338775"/>
              <a:ext cx="1075" cy="1400"/>
            </a:xfrm>
            <a:custGeom>
              <a:avLst/>
              <a:gdLst/>
              <a:ahLst/>
              <a:cxnLst/>
              <a:rect l="l" t="t" r="r" b="b"/>
              <a:pathLst>
                <a:path w="43" h="56" extrusionOk="0">
                  <a:moveTo>
                    <a:pt x="25" y="0"/>
                  </a:moveTo>
                  <a:cubicBezTo>
                    <a:pt x="0" y="0"/>
                    <a:pt x="1" y="39"/>
                    <a:pt x="12" y="50"/>
                  </a:cubicBezTo>
                  <a:cubicBezTo>
                    <a:pt x="20" y="53"/>
                    <a:pt x="25" y="55"/>
                    <a:pt x="28" y="55"/>
                  </a:cubicBezTo>
                  <a:cubicBezTo>
                    <a:pt x="43" y="55"/>
                    <a:pt x="6" y="12"/>
                    <a:pt x="36" y="2"/>
                  </a:cubicBezTo>
                  <a:cubicBezTo>
                    <a:pt x="32" y="1"/>
                    <a:pt x="28"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6" name="Google Shape;5595;p60">
              <a:extLst>
                <a:ext uri="{FF2B5EF4-FFF2-40B4-BE49-F238E27FC236}">
                  <a16:creationId xmlns:a16="http://schemas.microsoft.com/office/drawing/2014/main" id="{557E4985-752C-EAD5-3DF4-82765AA48267}"/>
                </a:ext>
              </a:extLst>
            </p:cNvPr>
            <p:cNvSpPr/>
            <p:nvPr/>
          </p:nvSpPr>
          <p:spPr>
            <a:xfrm>
              <a:off x="6420125" y="2339400"/>
              <a:ext cx="625" cy="25"/>
            </a:xfrm>
            <a:custGeom>
              <a:avLst/>
              <a:gdLst/>
              <a:ahLst/>
              <a:cxnLst/>
              <a:rect l="l" t="t" r="r" b="b"/>
              <a:pathLst>
                <a:path w="25" h="1" extrusionOk="0">
                  <a:moveTo>
                    <a:pt x="1" y="1"/>
                  </a:moveTo>
                  <a:cubicBezTo>
                    <a:pt x="1" y="1"/>
                    <a:pt x="25"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7" name="Google Shape;5596;p60">
              <a:extLst>
                <a:ext uri="{FF2B5EF4-FFF2-40B4-BE49-F238E27FC236}">
                  <a16:creationId xmlns:a16="http://schemas.microsoft.com/office/drawing/2014/main" id="{8128C31D-737B-FBBD-29C2-F4C5DD847B51}"/>
                </a:ext>
              </a:extLst>
            </p:cNvPr>
            <p:cNvSpPr/>
            <p:nvPr/>
          </p:nvSpPr>
          <p:spPr>
            <a:xfrm>
              <a:off x="6420125" y="2337625"/>
              <a:ext cx="1225" cy="1200"/>
            </a:xfrm>
            <a:custGeom>
              <a:avLst/>
              <a:gdLst/>
              <a:ahLst/>
              <a:cxnLst/>
              <a:rect l="l" t="t" r="r" b="b"/>
              <a:pathLst>
                <a:path w="49" h="48" extrusionOk="0">
                  <a:moveTo>
                    <a:pt x="49" y="48"/>
                  </a:moveTo>
                  <a:cubicBezTo>
                    <a:pt x="1" y="0"/>
                    <a:pt x="49" y="48"/>
                    <a:pt x="49"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8" name="Google Shape;5597;p60">
              <a:extLst>
                <a:ext uri="{FF2B5EF4-FFF2-40B4-BE49-F238E27FC236}">
                  <a16:creationId xmlns:a16="http://schemas.microsoft.com/office/drawing/2014/main" id="{B713A14E-F10D-AE89-78D1-2728106FD102}"/>
                </a:ext>
              </a:extLst>
            </p:cNvPr>
            <p:cNvSpPr/>
            <p:nvPr/>
          </p:nvSpPr>
          <p:spPr>
            <a:xfrm>
              <a:off x="6419550" y="2337625"/>
              <a:ext cx="300" cy="325"/>
            </a:xfrm>
            <a:custGeom>
              <a:avLst/>
              <a:gdLst/>
              <a:ahLst/>
              <a:cxnLst/>
              <a:rect l="l" t="t" r="r" b="b"/>
              <a:pathLst>
                <a:path w="12" h="13" extrusionOk="0">
                  <a:moveTo>
                    <a:pt x="0" y="0"/>
                  </a:moveTo>
                  <a:lnTo>
                    <a:pt x="12" y="12"/>
                  </a:lnTo>
                  <a:cubicBezTo>
                    <a:pt x="12" y="12"/>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9" name="Google Shape;5598;p60">
              <a:extLst>
                <a:ext uri="{FF2B5EF4-FFF2-40B4-BE49-F238E27FC236}">
                  <a16:creationId xmlns:a16="http://schemas.microsoft.com/office/drawing/2014/main" id="{64178B3A-AA18-603D-A107-41B211BF80F2}"/>
                </a:ext>
              </a:extLst>
            </p:cNvPr>
            <p:cNvSpPr/>
            <p:nvPr/>
          </p:nvSpPr>
          <p:spPr>
            <a:xfrm>
              <a:off x="6419650" y="2337925"/>
              <a:ext cx="200" cy="425"/>
            </a:xfrm>
            <a:custGeom>
              <a:avLst/>
              <a:gdLst/>
              <a:ahLst/>
              <a:cxnLst/>
              <a:rect l="l" t="t" r="r" b="b"/>
              <a:pathLst>
                <a:path w="8" h="17" extrusionOk="0">
                  <a:moveTo>
                    <a:pt x="8" y="0"/>
                  </a:moveTo>
                  <a:cubicBezTo>
                    <a:pt x="0" y="0"/>
                    <a:pt x="3" y="16"/>
                    <a:pt x="5" y="16"/>
                  </a:cubicBezTo>
                  <a:cubicBezTo>
                    <a:pt x="7" y="16"/>
                    <a:pt x="8" y="12"/>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0" name="Google Shape;5599;p60">
              <a:extLst>
                <a:ext uri="{FF2B5EF4-FFF2-40B4-BE49-F238E27FC236}">
                  <a16:creationId xmlns:a16="http://schemas.microsoft.com/office/drawing/2014/main" id="{497AB8A3-F6E4-6889-DD8C-6A91725840AD}"/>
                </a:ext>
              </a:extLst>
            </p:cNvPr>
            <p:cNvSpPr/>
            <p:nvPr/>
          </p:nvSpPr>
          <p:spPr>
            <a:xfrm>
              <a:off x="6418950" y="2338225"/>
              <a:ext cx="900" cy="425"/>
            </a:xfrm>
            <a:custGeom>
              <a:avLst/>
              <a:gdLst/>
              <a:ahLst/>
              <a:cxnLst/>
              <a:rect l="l" t="t" r="r" b="b"/>
              <a:pathLst>
                <a:path w="36" h="17" extrusionOk="0">
                  <a:moveTo>
                    <a:pt x="0" y="0"/>
                  </a:moveTo>
                  <a:cubicBezTo>
                    <a:pt x="0" y="9"/>
                    <a:pt x="12" y="17"/>
                    <a:pt x="23" y="17"/>
                  </a:cubicBezTo>
                  <a:cubicBezTo>
                    <a:pt x="28" y="17"/>
                    <a:pt x="33" y="15"/>
                    <a:pt x="36" y="12"/>
                  </a:cubicBezTo>
                  <a:cubicBezTo>
                    <a:pt x="24" y="12"/>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1" name="Google Shape;5600;p60">
              <a:extLst>
                <a:ext uri="{FF2B5EF4-FFF2-40B4-BE49-F238E27FC236}">
                  <a16:creationId xmlns:a16="http://schemas.microsoft.com/office/drawing/2014/main" id="{BA7EAC66-F181-4FB4-C295-0F196E8DDC75}"/>
                </a:ext>
              </a:extLst>
            </p:cNvPr>
            <p:cNvSpPr/>
            <p:nvPr/>
          </p:nvSpPr>
          <p:spPr>
            <a:xfrm>
              <a:off x="6415375" y="2338225"/>
              <a:ext cx="925" cy="600"/>
            </a:xfrm>
            <a:custGeom>
              <a:avLst/>
              <a:gdLst/>
              <a:ahLst/>
              <a:cxnLst/>
              <a:rect l="l" t="t" r="r" b="b"/>
              <a:pathLst>
                <a:path w="37" h="24" extrusionOk="0">
                  <a:moveTo>
                    <a:pt x="36" y="0"/>
                  </a:moveTo>
                  <a:cubicBezTo>
                    <a:pt x="0" y="24"/>
                    <a:pt x="36"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2" name="Google Shape;5601;p60">
              <a:extLst>
                <a:ext uri="{FF2B5EF4-FFF2-40B4-BE49-F238E27FC236}">
                  <a16:creationId xmlns:a16="http://schemas.microsoft.com/office/drawing/2014/main" id="{F6F95D5A-9A93-0D37-47AE-65C732439BD7}"/>
                </a:ext>
              </a:extLst>
            </p:cNvPr>
            <p:cNvSpPr/>
            <p:nvPr/>
          </p:nvSpPr>
          <p:spPr>
            <a:xfrm>
              <a:off x="6420725" y="2336725"/>
              <a:ext cx="1075" cy="500"/>
            </a:xfrm>
            <a:custGeom>
              <a:avLst/>
              <a:gdLst/>
              <a:ahLst/>
              <a:cxnLst/>
              <a:rect l="l" t="t" r="r" b="b"/>
              <a:pathLst>
                <a:path w="43" h="20" extrusionOk="0">
                  <a:moveTo>
                    <a:pt x="1" y="1"/>
                  </a:moveTo>
                  <a:cubicBezTo>
                    <a:pt x="8" y="8"/>
                    <a:pt x="37" y="19"/>
                    <a:pt x="40" y="19"/>
                  </a:cubicBezTo>
                  <a:cubicBezTo>
                    <a:pt x="42" y="19"/>
                    <a:pt x="33" y="1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3" name="Google Shape;5602;p60">
              <a:extLst>
                <a:ext uri="{FF2B5EF4-FFF2-40B4-BE49-F238E27FC236}">
                  <a16:creationId xmlns:a16="http://schemas.microsoft.com/office/drawing/2014/main" id="{86323316-A9E9-5D23-0AC7-B47983E70A46}"/>
                </a:ext>
              </a:extLst>
            </p:cNvPr>
            <p:cNvSpPr/>
            <p:nvPr/>
          </p:nvSpPr>
          <p:spPr>
            <a:xfrm>
              <a:off x="6420125" y="2336425"/>
              <a:ext cx="625" cy="325"/>
            </a:xfrm>
            <a:custGeom>
              <a:avLst/>
              <a:gdLst/>
              <a:ahLst/>
              <a:cxnLst/>
              <a:rect l="l" t="t" r="r" b="b"/>
              <a:pathLst>
                <a:path w="25" h="13" extrusionOk="0">
                  <a:moveTo>
                    <a:pt x="13" y="1"/>
                  </a:moveTo>
                  <a:cubicBezTo>
                    <a:pt x="1" y="1"/>
                    <a:pt x="13" y="13"/>
                    <a:pt x="25" y="13"/>
                  </a:cubicBezTo>
                  <a:lnTo>
                    <a:pt x="13"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4" name="Google Shape;5603;p60">
              <a:extLst>
                <a:ext uri="{FF2B5EF4-FFF2-40B4-BE49-F238E27FC236}">
                  <a16:creationId xmlns:a16="http://schemas.microsoft.com/office/drawing/2014/main" id="{55F21CB7-BB41-69D1-852A-595DA7274A1B}"/>
                </a:ext>
              </a:extLst>
            </p:cNvPr>
            <p:cNvSpPr/>
            <p:nvPr/>
          </p:nvSpPr>
          <p:spPr>
            <a:xfrm>
              <a:off x="6418350" y="2337025"/>
              <a:ext cx="625" cy="700"/>
            </a:xfrm>
            <a:custGeom>
              <a:avLst/>
              <a:gdLst/>
              <a:ahLst/>
              <a:cxnLst/>
              <a:rect l="l" t="t" r="r" b="b"/>
              <a:pathLst>
                <a:path w="25" h="28" extrusionOk="0">
                  <a:moveTo>
                    <a:pt x="0" y="0"/>
                  </a:moveTo>
                  <a:lnTo>
                    <a:pt x="0" y="0"/>
                  </a:lnTo>
                  <a:cubicBezTo>
                    <a:pt x="12" y="18"/>
                    <a:pt x="21" y="27"/>
                    <a:pt x="23" y="27"/>
                  </a:cubicBezTo>
                  <a:cubicBezTo>
                    <a:pt x="24" y="27"/>
                    <a:pt x="18" y="18"/>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5" name="Google Shape;5604;p60">
              <a:extLst>
                <a:ext uri="{FF2B5EF4-FFF2-40B4-BE49-F238E27FC236}">
                  <a16:creationId xmlns:a16="http://schemas.microsoft.com/office/drawing/2014/main" id="{E43ED75B-F13E-43EE-F3C1-72C3D2151981}"/>
                </a:ext>
              </a:extLst>
            </p:cNvPr>
            <p:cNvSpPr/>
            <p:nvPr/>
          </p:nvSpPr>
          <p:spPr>
            <a:xfrm>
              <a:off x="6421925" y="2335900"/>
              <a:ext cx="925" cy="625"/>
            </a:xfrm>
            <a:custGeom>
              <a:avLst/>
              <a:gdLst/>
              <a:ahLst/>
              <a:cxnLst/>
              <a:rect l="l" t="t" r="r" b="b"/>
              <a:pathLst>
                <a:path w="37" h="25" extrusionOk="0">
                  <a:moveTo>
                    <a:pt x="1" y="1"/>
                  </a:moveTo>
                  <a:lnTo>
                    <a:pt x="1" y="1"/>
                  </a:lnTo>
                  <a:cubicBezTo>
                    <a:pt x="0" y="1"/>
                    <a:pt x="3" y="3"/>
                    <a:pt x="12" y="10"/>
                  </a:cubicBezTo>
                  <a:cubicBezTo>
                    <a:pt x="29" y="21"/>
                    <a:pt x="35" y="25"/>
                    <a:pt x="36" y="25"/>
                  </a:cubicBezTo>
                  <a:cubicBezTo>
                    <a:pt x="37" y="25"/>
                    <a:pt x="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6" name="Google Shape;5605;p60">
              <a:extLst>
                <a:ext uri="{FF2B5EF4-FFF2-40B4-BE49-F238E27FC236}">
                  <a16:creationId xmlns:a16="http://schemas.microsoft.com/office/drawing/2014/main" id="{47704053-880F-9AB3-8C05-040E503F5D7C}"/>
                </a:ext>
              </a:extLst>
            </p:cNvPr>
            <p:cNvSpPr/>
            <p:nvPr/>
          </p:nvSpPr>
          <p:spPr>
            <a:xfrm>
              <a:off x="6422825" y="2334950"/>
              <a:ext cx="1800" cy="1800"/>
            </a:xfrm>
            <a:custGeom>
              <a:avLst/>
              <a:gdLst/>
              <a:ahLst/>
              <a:cxnLst/>
              <a:rect l="l" t="t" r="r" b="b"/>
              <a:pathLst>
                <a:path w="72" h="72" extrusionOk="0">
                  <a:moveTo>
                    <a:pt x="0" y="0"/>
                  </a:moveTo>
                  <a:cubicBezTo>
                    <a:pt x="72" y="72"/>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7" name="Google Shape;5606;p60">
              <a:extLst>
                <a:ext uri="{FF2B5EF4-FFF2-40B4-BE49-F238E27FC236}">
                  <a16:creationId xmlns:a16="http://schemas.microsoft.com/office/drawing/2014/main" id="{1C524BF0-E6B8-8E1C-2F92-AC40A56C6ACB}"/>
                </a:ext>
              </a:extLst>
            </p:cNvPr>
            <p:cNvSpPr/>
            <p:nvPr/>
          </p:nvSpPr>
          <p:spPr>
            <a:xfrm>
              <a:off x="6419550" y="2335525"/>
              <a:ext cx="1800" cy="625"/>
            </a:xfrm>
            <a:custGeom>
              <a:avLst/>
              <a:gdLst/>
              <a:ahLst/>
              <a:cxnLst/>
              <a:rect l="l" t="t" r="r" b="b"/>
              <a:pathLst>
                <a:path w="72" h="25" extrusionOk="0">
                  <a:moveTo>
                    <a:pt x="72" y="25"/>
                  </a:moveTo>
                  <a:cubicBezTo>
                    <a:pt x="0" y="1"/>
                    <a:pt x="72" y="25"/>
                    <a:pt x="72"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8" name="Google Shape;5607;p60">
              <a:extLst>
                <a:ext uri="{FF2B5EF4-FFF2-40B4-BE49-F238E27FC236}">
                  <a16:creationId xmlns:a16="http://schemas.microsoft.com/office/drawing/2014/main" id="{57943179-9202-AFAB-2F0A-BC1315C827DE}"/>
                </a:ext>
              </a:extLst>
            </p:cNvPr>
            <p:cNvSpPr/>
            <p:nvPr/>
          </p:nvSpPr>
          <p:spPr>
            <a:xfrm>
              <a:off x="6420725" y="2335250"/>
              <a:ext cx="325" cy="600"/>
            </a:xfrm>
            <a:custGeom>
              <a:avLst/>
              <a:gdLst/>
              <a:ahLst/>
              <a:cxnLst/>
              <a:rect l="l" t="t" r="r" b="b"/>
              <a:pathLst>
                <a:path w="13" h="24" extrusionOk="0">
                  <a:moveTo>
                    <a:pt x="1" y="24"/>
                  </a:moveTo>
                  <a:cubicBezTo>
                    <a:pt x="1" y="24"/>
                    <a:pt x="13" y="0"/>
                    <a:pt x="1"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9" name="Google Shape;5608;p60">
              <a:extLst>
                <a:ext uri="{FF2B5EF4-FFF2-40B4-BE49-F238E27FC236}">
                  <a16:creationId xmlns:a16="http://schemas.microsoft.com/office/drawing/2014/main" id="{1F2834F1-CB21-9480-1545-360285DCE7C8}"/>
                </a:ext>
              </a:extLst>
            </p:cNvPr>
            <p:cNvSpPr/>
            <p:nvPr/>
          </p:nvSpPr>
          <p:spPr>
            <a:xfrm>
              <a:off x="6418050" y="2335825"/>
              <a:ext cx="1225" cy="925"/>
            </a:xfrm>
            <a:custGeom>
              <a:avLst/>
              <a:gdLst/>
              <a:ahLst/>
              <a:cxnLst/>
              <a:rect l="l" t="t" r="r" b="b"/>
              <a:pathLst>
                <a:path w="49" h="37" extrusionOk="0">
                  <a:moveTo>
                    <a:pt x="1" y="1"/>
                  </a:moveTo>
                  <a:cubicBezTo>
                    <a:pt x="9" y="9"/>
                    <a:pt x="23" y="12"/>
                    <a:pt x="34" y="20"/>
                  </a:cubicBezTo>
                  <a:lnTo>
                    <a:pt x="34" y="20"/>
                  </a:lnTo>
                  <a:cubicBezTo>
                    <a:pt x="26" y="10"/>
                    <a:pt x="15" y="1"/>
                    <a:pt x="1" y="1"/>
                  </a:cubicBezTo>
                  <a:close/>
                  <a:moveTo>
                    <a:pt x="34" y="20"/>
                  </a:moveTo>
                  <a:cubicBezTo>
                    <a:pt x="39" y="26"/>
                    <a:pt x="44" y="32"/>
                    <a:pt x="48" y="37"/>
                  </a:cubicBezTo>
                  <a:cubicBezTo>
                    <a:pt x="44" y="29"/>
                    <a:pt x="40" y="24"/>
                    <a:pt x="34" y="2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0" name="Google Shape;5609;p60">
              <a:extLst>
                <a:ext uri="{FF2B5EF4-FFF2-40B4-BE49-F238E27FC236}">
                  <a16:creationId xmlns:a16="http://schemas.microsoft.com/office/drawing/2014/main" id="{6E2FF019-A815-824B-A5AD-1D4CA20D172D}"/>
                </a:ext>
              </a:extLst>
            </p:cNvPr>
            <p:cNvSpPr/>
            <p:nvPr/>
          </p:nvSpPr>
          <p:spPr>
            <a:xfrm flipH="1">
              <a:off x="6419850" y="2335525"/>
              <a:ext cx="0" cy="1525"/>
            </a:xfrm>
            <a:custGeom>
              <a:avLst/>
              <a:gdLst/>
              <a:ahLst/>
              <a:cxnLst/>
              <a:rect l="l" t="t" r="r" b="b"/>
              <a:pathLst>
                <a:path h="61" extrusionOk="0">
                  <a:moveTo>
                    <a:pt x="0" y="1"/>
                  </a:moveTo>
                  <a:cubicBezTo>
                    <a:pt x="0" y="1"/>
                    <a:pt x="0"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1" name="Google Shape;5610;p60">
              <a:extLst>
                <a:ext uri="{FF2B5EF4-FFF2-40B4-BE49-F238E27FC236}">
                  <a16:creationId xmlns:a16="http://schemas.microsoft.com/office/drawing/2014/main" id="{504E144C-816F-1419-BC63-63DCC67BF9F5}"/>
                </a:ext>
              </a:extLst>
            </p:cNvPr>
            <p:cNvSpPr/>
            <p:nvPr/>
          </p:nvSpPr>
          <p:spPr>
            <a:xfrm>
              <a:off x="6420925" y="2334175"/>
              <a:ext cx="725" cy="525"/>
            </a:xfrm>
            <a:custGeom>
              <a:avLst/>
              <a:gdLst/>
              <a:ahLst/>
              <a:cxnLst/>
              <a:rect l="l" t="t" r="r" b="b"/>
              <a:pathLst>
                <a:path w="28" h="21" extrusionOk="0">
                  <a:moveTo>
                    <a:pt x="5" y="0"/>
                  </a:moveTo>
                  <a:lnTo>
                    <a:pt x="5" y="0"/>
                  </a:lnTo>
                  <a:cubicBezTo>
                    <a:pt x="1" y="0"/>
                    <a:pt x="15" y="21"/>
                    <a:pt x="25" y="21"/>
                  </a:cubicBezTo>
                  <a:cubicBezTo>
                    <a:pt x="26" y="21"/>
                    <a:pt x="27" y="20"/>
                    <a:pt x="28" y="19"/>
                  </a:cubicBezTo>
                  <a:cubicBezTo>
                    <a:pt x="14" y="5"/>
                    <a:pt x="8"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2" name="Google Shape;5611;p60">
              <a:extLst>
                <a:ext uri="{FF2B5EF4-FFF2-40B4-BE49-F238E27FC236}">
                  <a16:creationId xmlns:a16="http://schemas.microsoft.com/office/drawing/2014/main" id="{A4ADFEEF-F2C7-472A-D804-7DC3CEB9C367}"/>
                </a:ext>
              </a:extLst>
            </p:cNvPr>
            <p:cNvSpPr/>
            <p:nvPr/>
          </p:nvSpPr>
          <p:spPr>
            <a:xfrm>
              <a:off x="6420775" y="2334475"/>
              <a:ext cx="275" cy="500"/>
            </a:xfrm>
            <a:custGeom>
              <a:avLst/>
              <a:gdLst/>
              <a:ahLst/>
              <a:cxnLst/>
              <a:rect l="l" t="t" r="r" b="b"/>
              <a:pathLst>
                <a:path w="11" h="20" extrusionOk="0">
                  <a:moveTo>
                    <a:pt x="2" y="0"/>
                  </a:moveTo>
                  <a:cubicBezTo>
                    <a:pt x="1" y="0"/>
                    <a:pt x="3" y="12"/>
                    <a:pt x="11" y="19"/>
                  </a:cubicBezTo>
                  <a:cubicBezTo>
                    <a:pt x="6" y="5"/>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3" name="Google Shape;5612;p60">
              <a:extLst>
                <a:ext uri="{FF2B5EF4-FFF2-40B4-BE49-F238E27FC236}">
                  <a16:creationId xmlns:a16="http://schemas.microsoft.com/office/drawing/2014/main" id="{59679077-B6FD-0577-688B-1CBCC2B71557}"/>
                </a:ext>
              </a:extLst>
            </p:cNvPr>
            <p:cNvSpPr/>
            <p:nvPr/>
          </p:nvSpPr>
          <p:spPr>
            <a:xfrm>
              <a:off x="6421925" y="2334050"/>
              <a:ext cx="625" cy="25"/>
            </a:xfrm>
            <a:custGeom>
              <a:avLst/>
              <a:gdLst/>
              <a:ahLst/>
              <a:cxnLst/>
              <a:rect l="l" t="t" r="r" b="b"/>
              <a:pathLst>
                <a:path w="25" h="1" extrusionOk="0">
                  <a:moveTo>
                    <a:pt x="12" y="0"/>
                  </a:moveTo>
                  <a:cubicBezTo>
                    <a:pt x="12" y="0"/>
                    <a:pt x="0" y="0"/>
                    <a:pt x="0" y="0"/>
                  </a:cubicBezTo>
                  <a:cubicBezTo>
                    <a:pt x="0" y="0"/>
                    <a:pt x="24"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4" name="Google Shape;5613;p60">
              <a:extLst>
                <a:ext uri="{FF2B5EF4-FFF2-40B4-BE49-F238E27FC236}">
                  <a16:creationId xmlns:a16="http://schemas.microsoft.com/office/drawing/2014/main" id="{122EC3AD-11E1-F82A-EA82-E908788B356E}"/>
                </a:ext>
              </a:extLst>
            </p:cNvPr>
            <p:cNvSpPr/>
            <p:nvPr/>
          </p:nvSpPr>
          <p:spPr>
            <a:xfrm>
              <a:off x="6421325" y="2335250"/>
              <a:ext cx="25" cy="25"/>
            </a:xfrm>
            <a:custGeom>
              <a:avLst/>
              <a:gdLst/>
              <a:ahLst/>
              <a:cxnLst/>
              <a:rect l="l" t="t" r="r" b="b"/>
              <a:pathLst>
                <a:path w="1" h="1" extrusionOk="0">
                  <a:moveTo>
                    <a:pt x="1" y="0"/>
                  </a:moveTo>
                  <a:lnTo>
                    <a:pt x="1" y="0"/>
                  </a:ln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5" name="Google Shape;5614;p60">
              <a:extLst>
                <a:ext uri="{FF2B5EF4-FFF2-40B4-BE49-F238E27FC236}">
                  <a16:creationId xmlns:a16="http://schemas.microsoft.com/office/drawing/2014/main" id="{808741DE-9247-09FA-E073-EC394C97561D}"/>
                </a:ext>
              </a:extLst>
            </p:cNvPr>
            <p:cNvSpPr/>
            <p:nvPr/>
          </p:nvSpPr>
          <p:spPr>
            <a:xfrm>
              <a:off x="6420800" y="2334850"/>
              <a:ext cx="550" cy="425"/>
            </a:xfrm>
            <a:custGeom>
              <a:avLst/>
              <a:gdLst/>
              <a:ahLst/>
              <a:cxnLst/>
              <a:rect l="l" t="t" r="r" b="b"/>
              <a:pathLst>
                <a:path w="22" h="17" extrusionOk="0">
                  <a:moveTo>
                    <a:pt x="6" y="0"/>
                  </a:moveTo>
                  <a:cubicBezTo>
                    <a:pt x="0" y="0"/>
                    <a:pt x="6" y="16"/>
                    <a:pt x="22" y="16"/>
                  </a:cubicBezTo>
                  <a:cubicBezTo>
                    <a:pt x="14" y="4"/>
                    <a:pt x="8"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6" name="Google Shape;5615;p60">
              <a:extLst>
                <a:ext uri="{FF2B5EF4-FFF2-40B4-BE49-F238E27FC236}">
                  <a16:creationId xmlns:a16="http://schemas.microsoft.com/office/drawing/2014/main" id="{5BCD91AE-D11B-6DAB-CBC7-595AA84FAC97}"/>
                </a:ext>
              </a:extLst>
            </p:cNvPr>
            <p:cNvSpPr/>
            <p:nvPr/>
          </p:nvSpPr>
          <p:spPr>
            <a:xfrm>
              <a:off x="6418050" y="2329875"/>
              <a:ext cx="3900" cy="2700"/>
            </a:xfrm>
            <a:custGeom>
              <a:avLst/>
              <a:gdLst/>
              <a:ahLst/>
              <a:cxnLst/>
              <a:rect l="l" t="t" r="r" b="b"/>
              <a:pathLst>
                <a:path w="156" h="108" extrusionOk="0">
                  <a:moveTo>
                    <a:pt x="1" y="1"/>
                  </a:moveTo>
                  <a:cubicBezTo>
                    <a:pt x="1" y="1"/>
                    <a:pt x="1" y="48"/>
                    <a:pt x="1" y="48"/>
                  </a:cubicBezTo>
                  <a:lnTo>
                    <a:pt x="12" y="48"/>
                  </a:lnTo>
                  <a:cubicBezTo>
                    <a:pt x="60" y="84"/>
                    <a:pt x="108" y="96"/>
                    <a:pt x="155" y="108"/>
                  </a:cubicBezTo>
                  <a:cubicBezTo>
                    <a:pt x="136" y="88"/>
                    <a:pt x="109" y="69"/>
                    <a:pt x="80" y="69"/>
                  </a:cubicBezTo>
                  <a:cubicBezTo>
                    <a:pt x="73" y="69"/>
                    <a:pt x="67" y="70"/>
                    <a:pt x="60" y="72"/>
                  </a:cubicBezTo>
                  <a:cubicBezTo>
                    <a:pt x="60" y="64"/>
                    <a:pt x="66" y="55"/>
                    <a:pt x="78" y="55"/>
                  </a:cubicBezTo>
                  <a:cubicBezTo>
                    <a:pt x="83" y="55"/>
                    <a:pt x="89" y="57"/>
                    <a:pt x="96" y="60"/>
                  </a:cubicBezTo>
                  <a:cubicBezTo>
                    <a:pt x="60" y="36"/>
                    <a:pt x="36" y="2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7" name="Google Shape;5616;p60">
              <a:extLst>
                <a:ext uri="{FF2B5EF4-FFF2-40B4-BE49-F238E27FC236}">
                  <a16:creationId xmlns:a16="http://schemas.microsoft.com/office/drawing/2014/main" id="{0626E25C-09FF-B3C1-B3AF-A0169A75CBB3}"/>
                </a:ext>
              </a:extLst>
            </p:cNvPr>
            <p:cNvSpPr/>
            <p:nvPr/>
          </p:nvSpPr>
          <p:spPr>
            <a:xfrm>
              <a:off x="6421625" y="2333025"/>
              <a:ext cx="1075" cy="150"/>
            </a:xfrm>
            <a:custGeom>
              <a:avLst/>
              <a:gdLst/>
              <a:ahLst/>
              <a:cxnLst/>
              <a:rect l="l" t="t" r="r" b="b"/>
              <a:pathLst>
                <a:path w="43" h="6" extrusionOk="0">
                  <a:moveTo>
                    <a:pt x="37" y="0"/>
                  </a:moveTo>
                  <a:cubicBezTo>
                    <a:pt x="35" y="0"/>
                    <a:pt x="24" y="2"/>
                    <a:pt x="0" y="6"/>
                  </a:cubicBezTo>
                  <a:cubicBezTo>
                    <a:pt x="16" y="6"/>
                    <a:pt x="43"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8" name="Google Shape;5617;p60">
              <a:extLst>
                <a:ext uri="{FF2B5EF4-FFF2-40B4-BE49-F238E27FC236}">
                  <a16:creationId xmlns:a16="http://schemas.microsoft.com/office/drawing/2014/main" id="{550FBC1C-861D-7EAB-E112-148DBCDE4AFD}"/>
                </a:ext>
              </a:extLst>
            </p:cNvPr>
            <p:cNvSpPr/>
            <p:nvPr/>
          </p:nvSpPr>
          <p:spPr>
            <a:xfrm>
              <a:off x="6419550" y="2332850"/>
              <a:ext cx="2350" cy="1375"/>
            </a:xfrm>
            <a:custGeom>
              <a:avLst/>
              <a:gdLst/>
              <a:ahLst/>
              <a:cxnLst/>
              <a:rect l="l" t="t" r="r" b="b"/>
              <a:pathLst>
                <a:path w="94" h="55" extrusionOk="0">
                  <a:moveTo>
                    <a:pt x="0" y="1"/>
                  </a:moveTo>
                  <a:cubicBezTo>
                    <a:pt x="5" y="1"/>
                    <a:pt x="10" y="2"/>
                    <a:pt x="14" y="3"/>
                  </a:cubicBezTo>
                  <a:lnTo>
                    <a:pt x="14" y="3"/>
                  </a:lnTo>
                  <a:cubicBezTo>
                    <a:pt x="13" y="2"/>
                    <a:pt x="13" y="1"/>
                    <a:pt x="12" y="1"/>
                  </a:cubicBezTo>
                  <a:close/>
                  <a:moveTo>
                    <a:pt x="14" y="3"/>
                  </a:moveTo>
                  <a:cubicBezTo>
                    <a:pt x="32" y="21"/>
                    <a:pt x="66" y="54"/>
                    <a:pt x="75" y="54"/>
                  </a:cubicBezTo>
                  <a:cubicBezTo>
                    <a:pt x="78" y="54"/>
                    <a:pt x="78" y="49"/>
                    <a:pt x="72" y="37"/>
                  </a:cubicBezTo>
                  <a:cubicBezTo>
                    <a:pt x="94" y="25"/>
                    <a:pt x="85" y="14"/>
                    <a:pt x="14" y="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9" name="Google Shape;5618;p60">
              <a:extLst>
                <a:ext uri="{FF2B5EF4-FFF2-40B4-BE49-F238E27FC236}">
                  <a16:creationId xmlns:a16="http://schemas.microsoft.com/office/drawing/2014/main" id="{5B158006-E537-D373-3662-0ED96FF57570}"/>
                </a:ext>
              </a:extLst>
            </p:cNvPr>
            <p:cNvSpPr/>
            <p:nvPr/>
          </p:nvSpPr>
          <p:spPr>
            <a:xfrm>
              <a:off x="6416575" y="2334950"/>
              <a:ext cx="2825" cy="425"/>
            </a:xfrm>
            <a:custGeom>
              <a:avLst/>
              <a:gdLst/>
              <a:ahLst/>
              <a:cxnLst/>
              <a:rect l="l" t="t" r="r" b="b"/>
              <a:pathLst>
                <a:path w="113" h="17" extrusionOk="0">
                  <a:moveTo>
                    <a:pt x="24" y="0"/>
                  </a:moveTo>
                  <a:cubicBezTo>
                    <a:pt x="24" y="0"/>
                    <a:pt x="1" y="15"/>
                    <a:pt x="16" y="15"/>
                  </a:cubicBezTo>
                  <a:cubicBezTo>
                    <a:pt x="20" y="15"/>
                    <a:pt x="26" y="14"/>
                    <a:pt x="36" y="12"/>
                  </a:cubicBezTo>
                  <a:cubicBezTo>
                    <a:pt x="36" y="10"/>
                    <a:pt x="40" y="9"/>
                    <a:pt x="47" y="9"/>
                  </a:cubicBezTo>
                  <a:cubicBezTo>
                    <a:pt x="67" y="9"/>
                    <a:pt x="110" y="16"/>
                    <a:pt x="112" y="16"/>
                  </a:cubicBezTo>
                  <a:cubicBezTo>
                    <a:pt x="113" y="16"/>
                    <a:pt x="91" y="13"/>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0" name="Google Shape;5619;p60">
              <a:extLst>
                <a:ext uri="{FF2B5EF4-FFF2-40B4-BE49-F238E27FC236}">
                  <a16:creationId xmlns:a16="http://schemas.microsoft.com/office/drawing/2014/main" id="{0F3B04E8-2525-4257-F2D3-E9375694F577}"/>
                </a:ext>
              </a:extLst>
            </p:cNvPr>
            <p:cNvSpPr/>
            <p:nvPr/>
          </p:nvSpPr>
          <p:spPr>
            <a:xfrm>
              <a:off x="6421325" y="2332550"/>
              <a:ext cx="3600" cy="925"/>
            </a:xfrm>
            <a:custGeom>
              <a:avLst/>
              <a:gdLst/>
              <a:ahLst/>
              <a:cxnLst/>
              <a:rect l="l" t="t" r="r" b="b"/>
              <a:pathLst>
                <a:path w="144" h="37" extrusionOk="0">
                  <a:moveTo>
                    <a:pt x="48" y="13"/>
                  </a:moveTo>
                  <a:cubicBezTo>
                    <a:pt x="1" y="1"/>
                    <a:pt x="143" y="37"/>
                    <a:pt x="48"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1" name="Google Shape;5620;p60">
              <a:extLst>
                <a:ext uri="{FF2B5EF4-FFF2-40B4-BE49-F238E27FC236}">
                  <a16:creationId xmlns:a16="http://schemas.microsoft.com/office/drawing/2014/main" id="{56F80DE3-7AF9-8475-4DE8-859AD8ABF5B7}"/>
                </a:ext>
              </a:extLst>
            </p:cNvPr>
            <p:cNvSpPr/>
            <p:nvPr/>
          </p:nvSpPr>
          <p:spPr>
            <a:xfrm>
              <a:off x="6422825" y="2332125"/>
              <a:ext cx="175" cy="450"/>
            </a:xfrm>
            <a:custGeom>
              <a:avLst/>
              <a:gdLst/>
              <a:ahLst/>
              <a:cxnLst/>
              <a:rect l="l" t="t" r="r" b="b"/>
              <a:pathLst>
                <a:path w="7" h="18" extrusionOk="0">
                  <a:moveTo>
                    <a:pt x="1" y="0"/>
                  </a:moveTo>
                  <a:cubicBezTo>
                    <a:pt x="0" y="0"/>
                    <a:pt x="0" y="2"/>
                    <a:pt x="0" y="6"/>
                  </a:cubicBezTo>
                  <a:cubicBezTo>
                    <a:pt x="3" y="15"/>
                    <a:pt x="4" y="18"/>
                    <a:pt x="5" y="18"/>
                  </a:cubicBezTo>
                  <a:cubicBezTo>
                    <a:pt x="6" y="18"/>
                    <a:pt x="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2" name="Google Shape;5621;p60">
              <a:extLst>
                <a:ext uri="{FF2B5EF4-FFF2-40B4-BE49-F238E27FC236}">
                  <a16:creationId xmlns:a16="http://schemas.microsoft.com/office/drawing/2014/main" id="{C4643F9C-0FBC-29EA-4222-F6679F082592}"/>
                </a:ext>
              </a:extLst>
            </p:cNvPr>
            <p:cNvSpPr/>
            <p:nvPr/>
          </p:nvSpPr>
          <p:spPr>
            <a:xfrm>
              <a:off x="6430250" y="2317675"/>
              <a:ext cx="25" cy="325"/>
            </a:xfrm>
            <a:custGeom>
              <a:avLst/>
              <a:gdLst/>
              <a:ahLst/>
              <a:cxnLst/>
              <a:rect l="l" t="t" r="r" b="b"/>
              <a:pathLst>
                <a:path w="1" h="13" extrusionOk="0">
                  <a:moveTo>
                    <a:pt x="1" y="12"/>
                  </a:moveTo>
                  <a:cubicBezTo>
                    <a:pt x="1" y="1"/>
                    <a:pt x="1" y="1"/>
                    <a:pt x="1" y="1"/>
                  </a:cubicBezTo>
                  <a:cubicBezTo>
                    <a:pt x="1" y="1"/>
                    <a:pt x="1" y="1"/>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3" name="Google Shape;5622;p60">
              <a:extLst>
                <a:ext uri="{FF2B5EF4-FFF2-40B4-BE49-F238E27FC236}">
                  <a16:creationId xmlns:a16="http://schemas.microsoft.com/office/drawing/2014/main" id="{A3D088F1-6D09-194C-E95A-372FF718A640}"/>
                </a:ext>
              </a:extLst>
            </p:cNvPr>
            <p:cNvSpPr/>
            <p:nvPr/>
          </p:nvSpPr>
          <p:spPr>
            <a:xfrm>
              <a:off x="6429200" y="2317550"/>
              <a:ext cx="1075" cy="150"/>
            </a:xfrm>
            <a:custGeom>
              <a:avLst/>
              <a:gdLst/>
              <a:ahLst/>
              <a:cxnLst/>
              <a:rect l="l" t="t" r="r" b="b"/>
              <a:pathLst>
                <a:path w="43" h="6" extrusionOk="0">
                  <a:moveTo>
                    <a:pt x="3" y="0"/>
                  </a:moveTo>
                  <a:cubicBezTo>
                    <a:pt x="0" y="0"/>
                    <a:pt x="35" y="6"/>
                    <a:pt x="43" y="6"/>
                  </a:cubicBezTo>
                  <a:cubicBezTo>
                    <a:pt x="15" y="2"/>
                    <a:pt x="4"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4" name="Google Shape;5623;p60">
              <a:extLst>
                <a:ext uri="{FF2B5EF4-FFF2-40B4-BE49-F238E27FC236}">
                  <a16:creationId xmlns:a16="http://schemas.microsoft.com/office/drawing/2014/main" id="{876F9C0E-EB35-0913-1041-6EDA3C91F66F}"/>
                </a:ext>
              </a:extLst>
            </p:cNvPr>
            <p:cNvSpPr/>
            <p:nvPr/>
          </p:nvSpPr>
          <p:spPr>
            <a:xfrm>
              <a:off x="6430250" y="2317975"/>
              <a:ext cx="325" cy="25"/>
            </a:xfrm>
            <a:custGeom>
              <a:avLst/>
              <a:gdLst/>
              <a:ahLst/>
              <a:cxnLst/>
              <a:rect l="l" t="t" r="r" b="b"/>
              <a:pathLst>
                <a:path w="13" h="1" extrusionOk="0">
                  <a:moveTo>
                    <a:pt x="1" y="0"/>
                  </a:moveTo>
                  <a:cubicBezTo>
                    <a:pt x="13" y="0"/>
                    <a:pt x="1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5" name="Google Shape;5624;p60">
              <a:extLst>
                <a:ext uri="{FF2B5EF4-FFF2-40B4-BE49-F238E27FC236}">
                  <a16:creationId xmlns:a16="http://schemas.microsoft.com/office/drawing/2014/main" id="{C45F83DF-A358-3869-92D6-D6405C1764F3}"/>
                </a:ext>
              </a:extLst>
            </p:cNvPr>
            <p:cNvSpPr/>
            <p:nvPr/>
          </p:nvSpPr>
          <p:spPr>
            <a:xfrm>
              <a:off x="6429650" y="2306075"/>
              <a:ext cx="175" cy="350"/>
            </a:xfrm>
            <a:custGeom>
              <a:avLst/>
              <a:gdLst/>
              <a:ahLst/>
              <a:cxnLst/>
              <a:rect l="l" t="t" r="r" b="b"/>
              <a:pathLst>
                <a:path w="7" h="14" extrusionOk="0">
                  <a:moveTo>
                    <a:pt x="1" y="0"/>
                  </a:moveTo>
                  <a:cubicBezTo>
                    <a:pt x="1" y="7"/>
                    <a:pt x="5" y="14"/>
                    <a:pt x="6" y="14"/>
                  </a:cubicBezTo>
                  <a:cubicBezTo>
                    <a:pt x="7" y="14"/>
                    <a:pt x="6" y="1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6" name="Google Shape;5625;p60">
              <a:extLst>
                <a:ext uri="{FF2B5EF4-FFF2-40B4-BE49-F238E27FC236}">
                  <a16:creationId xmlns:a16="http://schemas.microsoft.com/office/drawing/2014/main" id="{C6C4B5C9-7BCA-A02B-6C68-AEE01A764EE3}"/>
                </a:ext>
              </a:extLst>
            </p:cNvPr>
            <p:cNvSpPr/>
            <p:nvPr/>
          </p:nvSpPr>
          <p:spPr>
            <a:xfrm>
              <a:off x="6429375" y="2306075"/>
              <a:ext cx="300" cy="25"/>
            </a:xfrm>
            <a:custGeom>
              <a:avLst/>
              <a:gdLst/>
              <a:ahLst/>
              <a:cxnLst/>
              <a:rect l="l" t="t" r="r" b="b"/>
              <a:pathLst>
                <a:path w="12" h="1" extrusionOk="0">
                  <a:moveTo>
                    <a:pt x="12" y="0"/>
                  </a:moveTo>
                  <a:cubicBezTo>
                    <a:pt x="0" y="0"/>
                    <a:pt x="0" y="0"/>
                    <a:pt x="0" y="0"/>
                  </a:cubicBezTo>
                  <a:cubicBezTo>
                    <a:pt x="0" y="0"/>
                    <a:pt x="0" y="0"/>
                    <a:pt x="0" y="0"/>
                  </a:cubicBezTo>
                  <a:cubicBezTo>
                    <a:pt x="0" y="0"/>
                    <a:pt x="12"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7" name="Google Shape;5626;p60">
              <a:extLst>
                <a:ext uri="{FF2B5EF4-FFF2-40B4-BE49-F238E27FC236}">
                  <a16:creationId xmlns:a16="http://schemas.microsoft.com/office/drawing/2014/main" id="{A41F2601-20A1-153A-E787-A81C17808E65}"/>
                </a:ext>
              </a:extLst>
            </p:cNvPr>
            <p:cNvSpPr/>
            <p:nvPr/>
          </p:nvSpPr>
          <p:spPr>
            <a:xfrm flipH="1">
              <a:off x="6429375" y="2305775"/>
              <a:ext cx="0" cy="325"/>
            </a:xfrm>
            <a:custGeom>
              <a:avLst/>
              <a:gdLst/>
              <a:ahLst/>
              <a:cxnLst/>
              <a:rect l="l" t="t" r="r" b="b"/>
              <a:pathLst>
                <a:path h="13" extrusionOk="0">
                  <a:moveTo>
                    <a:pt x="0" y="12"/>
                  </a:move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8" name="Google Shape;5627;p60">
              <a:extLst>
                <a:ext uri="{FF2B5EF4-FFF2-40B4-BE49-F238E27FC236}">
                  <a16:creationId xmlns:a16="http://schemas.microsoft.com/office/drawing/2014/main" id="{B35CA9EE-9D37-819E-A63A-A204837C9F61}"/>
                </a:ext>
              </a:extLst>
            </p:cNvPr>
            <p:cNvSpPr/>
            <p:nvPr/>
          </p:nvSpPr>
          <p:spPr>
            <a:xfrm>
              <a:off x="6438000" y="2282025"/>
              <a:ext cx="325" cy="250"/>
            </a:xfrm>
            <a:custGeom>
              <a:avLst/>
              <a:gdLst/>
              <a:ahLst/>
              <a:cxnLst/>
              <a:rect l="l" t="t" r="r" b="b"/>
              <a:pathLst>
                <a:path w="13" h="10" extrusionOk="0">
                  <a:moveTo>
                    <a:pt x="2" y="1"/>
                  </a:moveTo>
                  <a:cubicBezTo>
                    <a:pt x="0" y="1"/>
                    <a:pt x="0" y="4"/>
                    <a:pt x="0" y="10"/>
                  </a:cubicBezTo>
                  <a:lnTo>
                    <a:pt x="12" y="10"/>
                  </a:lnTo>
                  <a:cubicBezTo>
                    <a:pt x="6" y="4"/>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9" name="Google Shape;5628;p60">
              <a:extLst>
                <a:ext uri="{FF2B5EF4-FFF2-40B4-BE49-F238E27FC236}">
                  <a16:creationId xmlns:a16="http://schemas.microsoft.com/office/drawing/2014/main" id="{DB2FB4C7-ECF3-5921-5B70-A0613F7BD563}"/>
                </a:ext>
              </a:extLst>
            </p:cNvPr>
            <p:cNvSpPr/>
            <p:nvPr/>
          </p:nvSpPr>
          <p:spPr>
            <a:xfrm>
              <a:off x="6422825" y="2310525"/>
              <a:ext cx="2700" cy="1525"/>
            </a:xfrm>
            <a:custGeom>
              <a:avLst/>
              <a:gdLst/>
              <a:ahLst/>
              <a:cxnLst/>
              <a:rect l="l" t="t" r="r" b="b"/>
              <a:pathLst>
                <a:path w="108" h="61" extrusionOk="0">
                  <a:moveTo>
                    <a:pt x="0" y="1"/>
                  </a:moveTo>
                  <a:lnTo>
                    <a:pt x="0" y="1"/>
                  </a:lnTo>
                  <a:cubicBezTo>
                    <a:pt x="36" y="25"/>
                    <a:pt x="48" y="48"/>
                    <a:pt x="107" y="60"/>
                  </a:cubicBezTo>
                  <a:cubicBezTo>
                    <a:pt x="72" y="37"/>
                    <a:pt x="36"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0" name="Google Shape;5629;p60">
              <a:extLst>
                <a:ext uri="{FF2B5EF4-FFF2-40B4-BE49-F238E27FC236}">
                  <a16:creationId xmlns:a16="http://schemas.microsoft.com/office/drawing/2014/main" id="{52D97746-D76A-4B45-2C88-E652A54517CC}"/>
                </a:ext>
              </a:extLst>
            </p:cNvPr>
            <p:cNvSpPr/>
            <p:nvPr/>
          </p:nvSpPr>
          <p:spPr>
            <a:xfrm>
              <a:off x="6416575" y="2266325"/>
              <a:ext cx="34550" cy="65375"/>
            </a:xfrm>
            <a:custGeom>
              <a:avLst/>
              <a:gdLst/>
              <a:ahLst/>
              <a:cxnLst/>
              <a:rect l="l" t="t" r="r" b="b"/>
              <a:pathLst>
                <a:path w="1382" h="2615" extrusionOk="0">
                  <a:moveTo>
                    <a:pt x="893" y="412"/>
                  </a:moveTo>
                  <a:lnTo>
                    <a:pt x="893" y="412"/>
                  </a:lnTo>
                  <a:cubicBezTo>
                    <a:pt x="896" y="414"/>
                    <a:pt x="898" y="417"/>
                    <a:pt x="900" y="419"/>
                  </a:cubicBezTo>
                  <a:lnTo>
                    <a:pt x="900" y="419"/>
                  </a:lnTo>
                  <a:cubicBezTo>
                    <a:pt x="898" y="417"/>
                    <a:pt x="896" y="414"/>
                    <a:pt x="893" y="412"/>
                  </a:cubicBezTo>
                  <a:close/>
                  <a:moveTo>
                    <a:pt x="1083" y="756"/>
                  </a:moveTo>
                  <a:cubicBezTo>
                    <a:pt x="1083" y="756"/>
                    <a:pt x="1083" y="756"/>
                    <a:pt x="1083" y="756"/>
                  </a:cubicBezTo>
                  <a:lnTo>
                    <a:pt x="1083" y="756"/>
                  </a:lnTo>
                  <a:cubicBezTo>
                    <a:pt x="1083" y="756"/>
                    <a:pt x="1083" y="757"/>
                    <a:pt x="1084" y="757"/>
                  </a:cubicBezTo>
                  <a:cubicBezTo>
                    <a:pt x="1084" y="756"/>
                    <a:pt x="1083" y="756"/>
                    <a:pt x="1083" y="756"/>
                  </a:cubicBezTo>
                  <a:close/>
                  <a:moveTo>
                    <a:pt x="572" y="923"/>
                  </a:moveTo>
                  <a:cubicBezTo>
                    <a:pt x="572" y="923"/>
                    <a:pt x="572" y="935"/>
                    <a:pt x="583" y="935"/>
                  </a:cubicBezTo>
                  <a:lnTo>
                    <a:pt x="572" y="923"/>
                  </a:lnTo>
                  <a:close/>
                  <a:moveTo>
                    <a:pt x="500" y="1245"/>
                  </a:moveTo>
                  <a:cubicBezTo>
                    <a:pt x="536" y="1269"/>
                    <a:pt x="512" y="1269"/>
                    <a:pt x="500" y="1269"/>
                  </a:cubicBezTo>
                  <a:cubicBezTo>
                    <a:pt x="488" y="1257"/>
                    <a:pt x="476" y="1245"/>
                    <a:pt x="500" y="1245"/>
                  </a:cubicBezTo>
                  <a:close/>
                  <a:moveTo>
                    <a:pt x="452" y="1578"/>
                  </a:moveTo>
                  <a:cubicBezTo>
                    <a:pt x="452" y="1578"/>
                    <a:pt x="452" y="1590"/>
                    <a:pt x="441" y="1590"/>
                  </a:cubicBezTo>
                  <a:cubicBezTo>
                    <a:pt x="429" y="1578"/>
                    <a:pt x="441" y="1578"/>
                    <a:pt x="452" y="1578"/>
                  </a:cubicBezTo>
                  <a:close/>
                  <a:moveTo>
                    <a:pt x="499" y="1928"/>
                  </a:moveTo>
                  <a:cubicBezTo>
                    <a:pt x="503" y="1931"/>
                    <a:pt x="507" y="1933"/>
                    <a:pt x="512" y="1936"/>
                  </a:cubicBezTo>
                  <a:cubicBezTo>
                    <a:pt x="512" y="1932"/>
                    <a:pt x="507" y="1930"/>
                    <a:pt x="499" y="1928"/>
                  </a:cubicBezTo>
                  <a:close/>
                  <a:moveTo>
                    <a:pt x="119" y="2066"/>
                  </a:moveTo>
                  <a:cubicBezTo>
                    <a:pt x="124" y="2069"/>
                    <a:pt x="129" y="2071"/>
                    <a:pt x="133" y="2071"/>
                  </a:cubicBezTo>
                  <a:lnTo>
                    <a:pt x="133" y="2071"/>
                  </a:lnTo>
                  <a:cubicBezTo>
                    <a:pt x="128" y="2070"/>
                    <a:pt x="124" y="2068"/>
                    <a:pt x="119" y="2066"/>
                  </a:cubicBezTo>
                  <a:close/>
                  <a:moveTo>
                    <a:pt x="1195" y="0"/>
                  </a:moveTo>
                  <a:cubicBezTo>
                    <a:pt x="1135" y="0"/>
                    <a:pt x="1118" y="48"/>
                    <a:pt x="1024" y="126"/>
                  </a:cubicBezTo>
                  <a:cubicBezTo>
                    <a:pt x="1072" y="138"/>
                    <a:pt x="1072" y="138"/>
                    <a:pt x="1036" y="138"/>
                  </a:cubicBezTo>
                  <a:cubicBezTo>
                    <a:pt x="1060" y="138"/>
                    <a:pt x="1072" y="150"/>
                    <a:pt x="1095" y="150"/>
                  </a:cubicBezTo>
                  <a:cubicBezTo>
                    <a:pt x="1060" y="161"/>
                    <a:pt x="1024" y="173"/>
                    <a:pt x="988" y="185"/>
                  </a:cubicBezTo>
                  <a:cubicBezTo>
                    <a:pt x="1000" y="185"/>
                    <a:pt x="1012" y="197"/>
                    <a:pt x="1024" y="209"/>
                  </a:cubicBezTo>
                  <a:cubicBezTo>
                    <a:pt x="1014" y="204"/>
                    <a:pt x="1008" y="201"/>
                    <a:pt x="1007" y="201"/>
                  </a:cubicBezTo>
                  <a:lnTo>
                    <a:pt x="1007" y="201"/>
                  </a:lnTo>
                  <a:cubicBezTo>
                    <a:pt x="1004" y="201"/>
                    <a:pt x="1010" y="207"/>
                    <a:pt x="1024" y="221"/>
                  </a:cubicBezTo>
                  <a:cubicBezTo>
                    <a:pt x="988" y="221"/>
                    <a:pt x="976" y="221"/>
                    <a:pt x="976" y="197"/>
                  </a:cubicBezTo>
                  <a:cubicBezTo>
                    <a:pt x="964" y="209"/>
                    <a:pt x="953" y="221"/>
                    <a:pt x="953" y="233"/>
                  </a:cubicBezTo>
                  <a:lnTo>
                    <a:pt x="953" y="233"/>
                  </a:lnTo>
                  <a:cubicBezTo>
                    <a:pt x="953" y="233"/>
                    <a:pt x="953" y="233"/>
                    <a:pt x="953" y="233"/>
                  </a:cubicBezTo>
                  <a:lnTo>
                    <a:pt x="953" y="233"/>
                  </a:lnTo>
                  <a:cubicBezTo>
                    <a:pt x="953" y="233"/>
                    <a:pt x="969" y="431"/>
                    <a:pt x="923" y="431"/>
                  </a:cubicBezTo>
                  <a:cubicBezTo>
                    <a:pt x="916" y="431"/>
                    <a:pt x="909" y="427"/>
                    <a:pt x="900" y="419"/>
                  </a:cubicBezTo>
                  <a:lnTo>
                    <a:pt x="900" y="419"/>
                  </a:lnTo>
                  <a:cubicBezTo>
                    <a:pt x="920" y="440"/>
                    <a:pt x="933" y="460"/>
                    <a:pt x="964" y="471"/>
                  </a:cubicBezTo>
                  <a:lnTo>
                    <a:pt x="941" y="471"/>
                  </a:lnTo>
                  <a:cubicBezTo>
                    <a:pt x="934" y="468"/>
                    <a:pt x="928" y="466"/>
                    <a:pt x="923" y="466"/>
                  </a:cubicBezTo>
                  <a:cubicBezTo>
                    <a:pt x="892" y="466"/>
                    <a:pt x="888" y="519"/>
                    <a:pt x="857" y="519"/>
                  </a:cubicBezTo>
                  <a:cubicBezTo>
                    <a:pt x="893" y="531"/>
                    <a:pt x="976" y="554"/>
                    <a:pt x="941" y="566"/>
                  </a:cubicBezTo>
                  <a:cubicBezTo>
                    <a:pt x="946" y="561"/>
                    <a:pt x="943" y="559"/>
                    <a:pt x="937" y="559"/>
                  </a:cubicBezTo>
                  <a:cubicBezTo>
                    <a:pt x="918" y="559"/>
                    <a:pt x="868" y="573"/>
                    <a:pt x="849" y="573"/>
                  </a:cubicBezTo>
                  <a:cubicBezTo>
                    <a:pt x="843" y="573"/>
                    <a:pt x="840" y="571"/>
                    <a:pt x="845" y="566"/>
                  </a:cubicBezTo>
                  <a:lnTo>
                    <a:pt x="845" y="566"/>
                  </a:lnTo>
                  <a:cubicBezTo>
                    <a:pt x="833" y="578"/>
                    <a:pt x="833" y="578"/>
                    <a:pt x="822" y="590"/>
                  </a:cubicBezTo>
                  <a:cubicBezTo>
                    <a:pt x="833" y="602"/>
                    <a:pt x="917" y="662"/>
                    <a:pt x="893" y="662"/>
                  </a:cubicBezTo>
                  <a:cubicBezTo>
                    <a:pt x="845" y="638"/>
                    <a:pt x="857" y="626"/>
                    <a:pt x="810" y="590"/>
                  </a:cubicBezTo>
                  <a:lnTo>
                    <a:pt x="810" y="590"/>
                  </a:lnTo>
                  <a:cubicBezTo>
                    <a:pt x="817" y="604"/>
                    <a:pt x="815" y="610"/>
                    <a:pt x="808" y="610"/>
                  </a:cubicBezTo>
                  <a:cubicBezTo>
                    <a:pt x="804" y="610"/>
                    <a:pt x="796" y="607"/>
                    <a:pt x="786" y="602"/>
                  </a:cubicBezTo>
                  <a:lnTo>
                    <a:pt x="786" y="602"/>
                  </a:lnTo>
                  <a:cubicBezTo>
                    <a:pt x="857" y="650"/>
                    <a:pt x="762" y="614"/>
                    <a:pt x="810" y="662"/>
                  </a:cubicBezTo>
                  <a:cubicBezTo>
                    <a:pt x="798" y="650"/>
                    <a:pt x="789" y="644"/>
                    <a:pt x="786" y="644"/>
                  </a:cubicBezTo>
                  <a:lnTo>
                    <a:pt x="786" y="644"/>
                  </a:lnTo>
                  <a:cubicBezTo>
                    <a:pt x="783" y="644"/>
                    <a:pt x="786" y="650"/>
                    <a:pt x="798" y="662"/>
                  </a:cubicBezTo>
                  <a:cubicBezTo>
                    <a:pt x="786" y="662"/>
                    <a:pt x="774" y="650"/>
                    <a:pt x="762" y="638"/>
                  </a:cubicBezTo>
                  <a:cubicBezTo>
                    <a:pt x="762" y="650"/>
                    <a:pt x="750" y="662"/>
                    <a:pt x="726" y="673"/>
                  </a:cubicBezTo>
                  <a:cubicBezTo>
                    <a:pt x="736" y="669"/>
                    <a:pt x="746" y="666"/>
                    <a:pt x="756" y="666"/>
                  </a:cubicBezTo>
                  <a:cubicBezTo>
                    <a:pt x="770" y="666"/>
                    <a:pt x="784" y="671"/>
                    <a:pt x="798" y="685"/>
                  </a:cubicBezTo>
                  <a:cubicBezTo>
                    <a:pt x="805" y="696"/>
                    <a:pt x="800" y="700"/>
                    <a:pt x="789" y="700"/>
                  </a:cubicBezTo>
                  <a:cubicBezTo>
                    <a:pt x="775" y="700"/>
                    <a:pt x="753" y="695"/>
                    <a:pt x="734" y="695"/>
                  </a:cubicBezTo>
                  <a:cubicBezTo>
                    <a:pt x="719" y="695"/>
                    <a:pt x="706" y="698"/>
                    <a:pt x="703" y="709"/>
                  </a:cubicBezTo>
                  <a:cubicBezTo>
                    <a:pt x="703" y="721"/>
                    <a:pt x="762" y="769"/>
                    <a:pt x="762" y="781"/>
                  </a:cubicBezTo>
                  <a:cubicBezTo>
                    <a:pt x="749" y="779"/>
                    <a:pt x="740" y="778"/>
                    <a:pt x="734" y="778"/>
                  </a:cubicBezTo>
                  <a:cubicBezTo>
                    <a:pt x="700" y="778"/>
                    <a:pt x="793" y="806"/>
                    <a:pt x="762" y="816"/>
                  </a:cubicBezTo>
                  <a:cubicBezTo>
                    <a:pt x="750" y="816"/>
                    <a:pt x="703" y="793"/>
                    <a:pt x="691" y="781"/>
                  </a:cubicBezTo>
                  <a:lnTo>
                    <a:pt x="691" y="781"/>
                  </a:lnTo>
                  <a:cubicBezTo>
                    <a:pt x="679" y="816"/>
                    <a:pt x="691" y="852"/>
                    <a:pt x="738" y="864"/>
                  </a:cubicBezTo>
                  <a:cubicBezTo>
                    <a:pt x="717" y="864"/>
                    <a:pt x="668" y="826"/>
                    <a:pt x="657" y="826"/>
                  </a:cubicBezTo>
                  <a:cubicBezTo>
                    <a:pt x="656" y="826"/>
                    <a:pt x="655" y="827"/>
                    <a:pt x="655" y="828"/>
                  </a:cubicBezTo>
                  <a:cubicBezTo>
                    <a:pt x="655" y="852"/>
                    <a:pt x="691" y="864"/>
                    <a:pt x="703" y="888"/>
                  </a:cubicBezTo>
                  <a:cubicBezTo>
                    <a:pt x="692" y="888"/>
                    <a:pt x="681" y="892"/>
                    <a:pt x="670" y="892"/>
                  </a:cubicBezTo>
                  <a:cubicBezTo>
                    <a:pt x="655" y="892"/>
                    <a:pt x="639" y="885"/>
                    <a:pt x="619" y="852"/>
                  </a:cubicBezTo>
                  <a:cubicBezTo>
                    <a:pt x="607" y="888"/>
                    <a:pt x="595" y="912"/>
                    <a:pt x="583" y="935"/>
                  </a:cubicBezTo>
                  <a:cubicBezTo>
                    <a:pt x="572" y="959"/>
                    <a:pt x="560" y="971"/>
                    <a:pt x="536" y="995"/>
                  </a:cubicBezTo>
                  <a:cubicBezTo>
                    <a:pt x="560" y="1007"/>
                    <a:pt x="583" y="1019"/>
                    <a:pt x="607" y="1043"/>
                  </a:cubicBezTo>
                  <a:cubicBezTo>
                    <a:pt x="600" y="1046"/>
                    <a:pt x="594" y="1047"/>
                    <a:pt x="589" y="1047"/>
                  </a:cubicBezTo>
                  <a:cubicBezTo>
                    <a:pt x="575" y="1047"/>
                    <a:pt x="565" y="1039"/>
                    <a:pt x="548" y="1031"/>
                  </a:cubicBezTo>
                  <a:lnTo>
                    <a:pt x="548" y="1031"/>
                  </a:lnTo>
                  <a:cubicBezTo>
                    <a:pt x="583" y="1054"/>
                    <a:pt x="595" y="1066"/>
                    <a:pt x="560" y="1090"/>
                  </a:cubicBezTo>
                  <a:cubicBezTo>
                    <a:pt x="560" y="1078"/>
                    <a:pt x="512" y="1031"/>
                    <a:pt x="476" y="1031"/>
                  </a:cubicBezTo>
                  <a:cubicBezTo>
                    <a:pt x="548" y="1066"/>
                    <a:pt x="476" y="1090"/>
                    <a:pt x="548" y="1126"/>
                  </a:cubicBezTo>
                  <a:cubicBezTo>
                    <a:pt x="536" y="1126"/>
                    <a:pt x="524" y="1126"/>
                    <a:pt x="524" y="1114"/>
                  </a:cubicBezTo>
                  <a:cubicBezTo>
                    <a:pt x="488" y="1114"/>
                    <a:pt x="583" y="1162"/>
                    <a:pt x="560" y="1174"/>
                  </a:cubicBezTo>
                  <a:cubicBezTo>
                    <a:pt x="524" y="1185"/>
                    <a:pt x="512" y="1185"/>
                    <a:pt x="560" y="1245"/>
                  </a:cubicBezTo>
                  <a:cubicBezTo>
                    <a:pt x="550" y="1240"/>
                    <a:pt x="544" y="1237"/>
                    <a:pt x="542" y="1237"/>
                  </a:cubicBezTo>
                  <a:lnTo>
                    <a:pt x="542" y="1237"/>
                  </a:lnTo>
                  <a:cubicBezTo>
                    <a:pt x="540" y="1237"/>
                    <a:pt x="546" y="1243"/>
                    <a:pt x="560" y="1257"/>
                  </a:cubicBezTo>
                  <a:cubicBezTo>
                    <a:pt x="452" y="1233"/>
                    <a:pt x="512" y="1233"/>
                    <a:pt x="393" y="1233"/>
                  </a:cubicBezTo>
                  <a:cubicBezTo>
                    <a:pt x="452" y="1245"/>
                    <a:pt x="464" y="1257"/>
                    <a:pt x="500" y="1293"/>
                  </a:cubicBezTo>
                  <a:cubicBezTo>
                    <a:pt x="484" y="1282"/>
                    <a:pt x="462" y="1273"/>
                    <a:pt x="451" y="1273"/>
                  </a:cubicBezTo>
                  <a:cubicBezTo>
                    <a:pt x="437" y="1273"/>
                    <a:pt x="438" y="1284"/>
                    <a:pt x="476" y="1316"/>
                  </a:cubicBezTo>
                  <a:cubicBezTo>
                    <a:pt x="464" y="1316"/>
                    <a:pt x="417" y="1376"/>
                    <a:pt x="417" y="1376"/>
                  </a:cubicBezTo>
                  <a:cubicBezTo>
                    <a:pt x="439" y="1399"/>
                    <a:pt x="452" y="1407"/>
                    <a:pt x="450" y="1407"/>
                  </a:cubicBezTo>
                  <a:cubicBezTo>
                    <a:pt x="448" y="1407"/>
                    <a:pt x="442" y="1404"/>
                    <a:pt x="429" y="1400"/>
                  </a:cubicBezTo>
                  <a:lnTo>
                    <a:pt x="429" y="1400"/>
                  </a:lnTo>
                  <a:cubicBezTo>
                    <a:pt x="465" y="1412"/>
                    <a:pt x="488" y="1424"/>
                    <a:pt x="476" y="1447"/>
                  </a:cubicBezTo>
                  <a:cubicBezTo>
                    <a:pt x="433" y="1455"/>
                    <a:pt x="447" y="1466"/>
                    <a:pt x="445" y="1466"/>
                  </a:cubicBezTo>
                  <a:cubicBezTo>
                    <a:pt x="445" y="1466"/>
                    <a:pt x="438" y="1461"/>
                    <a:pt x="405" y="1447"/>
                  </a:cubicBezTo>
                  <a:lnTo>
                    <a:pt x="405" y="1447"/>
                  </a:lnTo>
                  <a:cubicBezTo>
                    <a:pt x="441" y="1519"/>
                    <a:pt x="452" y="1495"/>
                    <a:pt x="429" y="1519"/>
                  </a:cubicBezTo>
                  <a:cubicBezTo>
                    <a:pt x="476" y="1531"/>
                    <a:pt x="536" y="1602"/>
                    <a:pt x="572" y="1626"/>
                  </a:cubicBezTo>
                  <a:cubicBezTo>
                    <a:pt x="560" y="1626"/>
                    <a:pt x="488" y="1590"/>
                    <a:pt x="476" y="1578"/>
                  </a:cubicBezTo>
                  <a:lnTo>
                    <a:pt x="476" y="1578"/>
                  </a:lnTo>
                  <a:cubicBezTo>
                    <a:pt x="491" y="1581"/>
                    <a:pt x="502" y="1583"/>
                    <a:pt x="507" y="1583"/>
                  </a:cubicBezTo>
                  <a:cubicBezTo>
                    <a:pt x="525" y="1583"/>
                    <a:pt x="500" y="1569"/>
                    <a:pt x="429" y="1543"/>
                  </a:cubicBezTo>
                  <a:lnTo>
                    <a:pt x="429" y="1543"/>
                  </a:lnTo>
                  <a:cubicBezTo>
                    <a:pt x="437" y="1547"/>
                    <a:pt x="439" y="1548"/>
                    <a:pt x="438" y="1548"/>
                  </a:cubicBezTo>
                  <a:cubicBezTo>
                    <a:pt x="435" y="1548"/>
                    <a:pt x="417" y="1543"/>
                    <a:pt x="393" y="1543"/>
                  </a:cubicBezTo>
                  <a:cubicBezTo>
                    <a:pt x="397" y="1551"/>
                    <a:pt x="400" y="1554"/>
                    <a:pt x="400" y="1554"/>
                  </a:cubicBezTo>
                  <a:cubicBezTo>
                    <a:pt x="400" y="1554"/>
                    <a:pt x="397" y="1551"/>
                    <a:pt x="388" y="1551"/>
                  </a:cubicBezTo>
                  <a:cubicBezTo>
                    <a:pt x="383" y="1551"/>
                    <a:pt x="377" y="1552"/>
                    <a:pt x="369" y="1555"/>
                  </a:cubicBezTo>
                  <a:cubicBezTo>
                    <a:pt x="405" y="1590"/>
                    <a:pt x="441" y="1638"/>
                    <a:pt x="476" y="1685"/>
                  </a:cubicBezTo>
                  <a:cubicBezTo>
                    <a:pt x="345" y="1590"/>
                    <a:pt x="429" y="1650"/>
                    <a:pt x="345" y="1590"/>
                  </a:cubicBezTo>
                  <a:lnTo>
                    <a:pt x="345" y="1590"/>
                  </a:lnTo>
                  <a:cubicBezTo>
                    <a:pt x="357" y="1602"/>
                    <a:pt x="369" y="1614"/>
                    <a:pt x="381" y="1638"/>
                  </a:cubicBezTo>
                  <a:cubicBezTo>
                    <a:pt x="369" y="1626"/>
                    <a:pt x="345" y="1626"/>
                    <a:pt x="333" y="1626"/>
                  </a:cubicBezTo>
                  <a:cubicBezTo>
                    <a:pt x="369" y="1638"/>
                    <a:pt x="381" y="1662"/>
                    <a:pt x="381" y="1685"/>
                  </a:cubicBezTo>
                  <a:cubicBezTo>
                    <a:pt x="369" y="1685"/>
                    <a:pt x="286" y="1757"/>
                    <a:pt x="357" y="1805"/>
                  </a:cubicBezTo>
                  <a:cubicBezTo>
                    <a:pt x="333" y="1793"/>
                    <a:pt x="310" y="1781"/>
                    <a:pt x="286" y="1769"/>
                  </a:cubicBezTo>
                  <a:lnTo>
                    <a:pt x="286" y="1769"/>
                  </a:lnTo>
                  <a:cubicBezTo>
                    <a:pt x="345" y="1805"/>
                    <a:pt x="393" y="1852"/>
                    <a:pt x="452" y="1888"/>
                  </a:cubicBezTo>
                  <a:cubicBezTo>
                    <a:pt x="393" y="1864"/>
                    <a:pt x="333" y="1828"/>
                    <a:pt x="274" y="1793"/>
                  </a:cubicBezTo>
                  <a:lnTo>
                    <a:pt x="274" y="1793"/>
                  </a:lnTo>
                  <a:cubicBezTo>
                    <a:pt x="214" y="1805"/>
                    <a:pt x="333" y="1840"/>
                    <a:pt x="333" y="1852"/>
                  </a:cubicBezTo>
                  <a:cubicBezTo>
                    <a:pt x="310" y="1840"/>
                    <a:pt x="286" y="1840"/>
                    <a:pt x="250" y="1840"/>
                  </a:cubicBezTo>
                  <a:cubicBezTo>
                    <a:pt x="250" y="1840"/>
                    <a:pt x="250" y="1840"/>
                    <a:pt x="250" y="1840"/>
                  </a:cubicBezTo>
                  <a:lnTo>
                    <a:pt x="250" y="1840"/>
                  </a:lnTo>
                  <a:cubicBezTo>
                    <a:pt x="286" y="1852"/>
                    <a:pt x="310" y="1864"/>
                    <a:pt x="333" y="1888"/>
                  </a:cubicBezTo>
                  <a:cubicBezTo>
                    <a:pt x="298" y="1876"/>
                    <a:pt x="274" y="1864"/>
                    <a:pt x="250" y="1840"/>
                  </a:cubicBezTo>
                  <a:lnTo>
                    <a:pt x="250" y="1840"/>
                  </a:lnTo>
                  <a:cubicBezTo>
                    <a:pt x="274" y="1864"/>
                    <a:pt x="286" y="1888"/>
                    <a:pt x="310" y="1900"/>
                  </a:cubicBezTo>
                  <a:cubicBezTo>
                    <a:pt x="286" y="1888"/>
                    <a:pt x="262" y="1876"/>
                    <a:pt x="226" y="1864"/>
                  </a:cubicBezTo>
                  <a:lnTo>
                    <a:pt x="226" y="1864"/>
                  </a:lnTo>
                  <a:cubicBezTo>
                    <a:pt x="214" y="1864"/>
                    <a:pt x="322" y="1983"/>
                    <a:pt x="322" y="1983"/>
                  </a:cubicBezTo>
                  <a:cubicBezTo>
                    <a:pt x="286" y="1959"/>
                    <a:pt x="250" y="1947"/>
                    <a:pt x="214" y="1947"/>
                  </a:cubicBezTo>
                  <a:cubicBezTo>
                    <a:pt x="286" y="1983"/>
                    <a:pt x="345" y="2031"/>
                    <a:pt x="405" y="2090"/>
                  </a:cubicBezTo>
                  <a:cubicBezTo>
                    <a:pt x="396" y="2081"/>
                    <a:pt x="388" y="2077"/>
                    <a:pt x="385" y="2077"/>
                  </a:cubicBezTo>
                  <a:lnTo>
                    <a:pt x="385" y="2077"/>
                  </a:lnTo>
                  <a:cubicBezTo>
                    <a:pt x="379" y="2077"/>
                    <a:pt x="383" y="2087"/>
                    <a:pt x="405" y="2102"/>
                  </a:cubicBezTo>
                  <a:cubicBezTo>
                    <a:pt x="294" y="2035"/>
                    <a:pt x="224" y="1958"/>
                    <a:pt x="137" y="1958"/>
                  </a:cubicBezTo>
                  <a:cubicBezTo>
                    <a:pt x="131" y="1958"/>
                    <a:pt x="125" y="1959"/>
                    <a:pt x="119" y="1959"/>
                  </a:cubicBezTo>
                  <a:cubicBezTo>
                    <a:pt x="143" y="1971"/>
                    <a:pt x="167" y="1995"/>
                    <a:pt x="191" y="2019"/>
                  </a:cubicBezTo>
                  <a:cubicBezTo>
                    <a:pt x="179" y="1995"/>
                    <a:pt x="167" y="1983"/>
                    <a:pt x="155" y="1959"/>
                  </a:cubicBezTo>
                  <a:lnTo>
                    <a:pt x="155" y="1959"/>
                  </a:lnTo>
                  <a:cubicBezTo>
                    <a:pt x="202" y="1971"/>
                    <a:pt x="238" y="2007"/>
                    <a:pt x="250" y="2055"/>
                  </a:cubicBezTo>
                  <a:cubicBezTo>
                    <a:pt x="226" y="2043"/>
                    <a:pt x="191" y="2031"/>
                    <a:pt x="167" y="2007"/>
                  </a:cubicBezTo>
                  <a:lnTo>
                    <a:pt x="167" y="2007"/>
                  </a:lnTo>
                  <a:cubicBezTo>
                    <a:pt x="174" y="2028"/>
                    <a:pt x="177" y="2040"/>
                    <a:pt x="173" y="2040"/>
                  </a:cubicBezTo>
                  <a:cubicBezTo>
                    <a:pt x="171" y="2040"/>
                    <a:pt x="165" y="2034"/>
                    <a:pt x="155" y="2019"/>
                  </a:cubicBezTo>
                  <a:lnTo>
                    <a:pt x="155" y="2019"/>
                  </a:lnTo>
                  <a:cubicBezTo>
                    <a:pt x="155" y="2019"/>
                    <a:pt x="164" y="2071"/>
                    <a:pt x="136" y="2071"/>
                  </a:cubicBezTo>
                  <a:cubicBezTo>
                    <a:pt x="135" y="2071"/>
                    <a:pt x="134" y="2071"/>
                    <a:pt x="133" y="2071"/>
                  </a:cubicBezTo>
                  <a:lnTo>
                    <a:pt x="133" y="2071"/>
                  </a:lnTo>
                  <a:cubicBezTo>
                    <a:pt x="202" y="2095"/>
                    <a:pt x="290" y="2129"/>
                    <a:pt x="357" y="2174"/>
                  </a:cubicBezTo>
                  <a:cubicBezTo>
                    <a:pt x="250" y="2174"/>
                    <a:pt x="262" y="2138"/>
                    <a:pt x="143" y="2102"/>
                  </a:cubicBezTo>
                  <a:lnTo>
                    <a:pt x="143" y="2102"/>
                  </a:lnTo>
                  <a:cubicBezTo>
                    <a:pt x="178" y="2120"/>
                    <a:pt x="181" y="2131"/>
                    <a:pt x="166" y="2131"/>
                  </a:cubicBezTo>
                  <a:cubicBezTo>
                    <a:pt x="160" y="2131"/>
                    <a:pt x="152" y="2129"/>
                    <a:pt x="143" y="2126"/>
                  </a:cubicBezTo>
                  <a:lnTo>
                    <a:pt x="143" y="2126"/>
                  </a:lnTo>
                  <a:cubicBezTo>
                    <a:pt x="155" y="2138"/>
                    <a:pt x="238" y="2197"/>
                    <a:pt x="250" y="2245"/>
                  </a:cubicBezTo>
                  <a:cubicBezTo>
                    <a:pt x="236" y="2237"/>
                    <a:pt x="223" y="2234"/>
                    <a:pt x="210" y="2234"/>
                  </a:cubicBezTo>
                  <a:cubicBezTo>
                    <a:pt x="173" y="2234"/>
                    <a:pt x="141" y="2259"/>
                    <a:pt x="109" y="2259"/>
                  </a:cubicBezTo>
                  <a:cubicBezTo>
                    <a:pt x="104" y="2259"/>
                    <a:pt x="100" y="2258"/>
                    <a:pt x="95" y="2257"/>
                  </a:cubicBezTo>
                  <a:lnTo>
                    <a:pt x="95" y="2257"/>
                  </a:lnTo>
                  <a:cubicBezTo>
                    <a:pt x="143" y="2281"/>
                    <a:pt x="226" y="2293"/>
                    <a:pt x="262" y="2376"/>
                  </a:cubicBezTo>
                  <a:cubicBezTo>
                    <a:pt x="256" y="2382"/>
                    <a:pt x="250" y="2385"/>
                    <a:pt x="244" y="2385"/>
                  </a:cubicBezTo>
                  <a:cubicBezTo>
                    <a:pt x="238" y="2385"/>
                    <a:pt x="232" y="2382"/>
                    <a:pt x="226" y="2376"/>
                  </a:cubicBezTo>
                  <a:lnTo>
                    <a:pt x="226" y="2376"/>
                  </a:lnTo>
                  <a:cubicBezTo>
                    <a:pt x="238" y="2400"/>
                    <a:pt x="250" y="2424"/>
                    <a:pt x="250" y="2459"/>
                  </a:cubicBezTo>
                  <a:cubicBezTo>
                    <a:pt x="0" y="2424"/>
                    <a:pt x="179" y="2424"/>
                    <a:pt x="191" y="2400"/>
                  </a:cubicBezTo>
                  <a:lnTo>
                    <a:pt x="191" y="2400"/>
                  </a:lnTo>
                  <a:cubicBezTo>
                    <a:pt x="184" y="2403"/>
                    <a:pt x="179" y="2405"/>
                    <a:pt x="176" y="2405"/>
                  </a:cubicBezTo>
                  <a:cubicBezTo>
                    <a:pt x="167" y="2405"/>
                    <a:pt x="167" y="2393"/>
                    <a:pt x="167" y="2376"/>
                  </a:cubicBezTo>
                  <a:cubicBezTo>
                    <a:pt x="143" y="2388"/>
                    <a:pt x="119" y="2412"/>
                    <a:pt x="95" y="2436"/>
                  </a:cubicBezTo>
                  <a:cubicBezTo>
                    <a:pt x="95" y="2436"/>
                    <a:pt x="250" y="2519"/>
                    <a:pt x="202" y="2543"/>
                  </a:cubicBezTo>
                  <a:cubicBezTo>
                    <a:pt x="202" y="2531"/>
                    <a:pt x="188" y="2528"/>
                    <a:pt x="174" y="2528"/>
                  </a:cubicBezTo>
                  <a:cubicBezTo>
                    <a:pt x="161" y="2528"/>
                    <a:pt x="149" y="2531"/>
                    <a:pt x="155" y="2531"/>
                  </a:cubicBezTo>
                  <a:cubicBezTo>
                    <a:pt x="156" y="2530"/>
                    <a:pt x="158" y="2530"/>
                    <a:pt x="160" y="2530"/>
                  </a:cubicBezTo>
                  <a:cubicBezTo>
                    <a:pt x="185" y="2530"/>
                    <a:pt x="229" y="2603"/>
                    <a:pt x="274" y="2614"/>
                  </a:cubicBezTo>
                  <a:cubicBezTo>
                    <a:pt x="262" y="2602"/>
                    <a:pt x="238" y="2578"/>
                    <a:pt x="226" y="2567"/>
                  </a:cubicBezTo>
                  <a:cubicBezTo>
                    <a:pt x="242" y="2567"/>
                    <a:pt x="258" y="2572"/>
                    <a:pt x="277" y="2572"/>
                  </a:cubicBezTo>
                  <a:cubicBezTo>
                    <a:pt x="287" y="2572"/>
                    <a:pt x="298" y="2571"/>
                    <a:pt x="310" y="2567"/>
                  </a:cubicBezTo>
                  <a:cubicBezTo>
                    <a:pt x="274" y="2555"/>
                    <a:pt x="250" y="2507"/>
                    <a:pt x="226" y="2495"/>
                  </a:cubicBezTo>
                  <a:lnTo>
                    <a:pt x="226" y="2495"/>
                  </a:lnTo>
                  <a:cubicBezTo>
                    <a:pt x="241" y="2500"/>
                    <a:pt x="250" y="2503"/>
                    <a:pt x="253" y="2503"/>
                  </a:cubicBezTo>
                  <a:cubicBezTo>
                    <a:pt x="258" y="2503"/>
                    <a:pt x="252" y="2497"/>
                    <a:pt x="238" y="2483"/>
                  </a:cubicBezTo>
                  <a:lnTo>
                    <a:pt x="238" y="2483"/>
                  </a:lnTo>
                  <a:cubicBezTo>
                    <a:pt x="247" y="2487"/>
                    <a:pt x="255" y="2489"/>
                    <a:pt x="264" y="2489"/>
                  </a:cubicBezTo>
                  <a:cubicBezTo>
                    <a:pt x="365" y="2489"/>
                    <a:pt x="471" y="2250"/>
                    <a:pt x="405" y="2174"/>
                  </a:cubicBezTo>
                  <a:lnTo>
                    <a:pt x="405" y="2174"/>
                  </a:lnTo>
                  <a:cubicBezTo>
                    <a:pt x="405" y="2174"/>
                    <a:pt x="406" y="2174"/>
                    <a:pt x="407" y="2174"/>
                  </a:cubicBezTo>
                  <a:cubicBezTo>
                    <a:pt x="422" y="2174"/>
                    <a:pt x="477" y="2055"/>
                    <a:pt x="500" y="2055"/>
                  </a:cubicBezTo>
                  <a:cubicBezTo>
                    <a:pt x="441" y="2055"/>
                    <a:pt x="512" y="2043"/>
                    <a:pt x="512" y="2043"/>
                  </a:cubicBezTo>
                  <a:cubicBezTo>
                    <a:pt x="512" y="2031"/>
                    <a:pt x="476" y="2019"/>
                    <a:pt x="464" y="2007"/>
                  </a:cubicBezTo>
                  <a:lnTo>
                    <a:pt x="512" y="2007"/>
                  </a:lnTo>
                  <a:cubicBezTo>
                    <a:pt x="500" y="1971"/>
                    <a:pt x="476" y="1947"/>
                    <a:pt x="452" y="1936"/>
                  </a:cubicBezTo>
                  <a:cubicBezTo>
                    <a:pt x="447" y="1930"/>
                    <a:pt x="461" y="1927"/>
                    <a:pt x="478" y="1927"/>
                  </a:cubicBezTo>
                  <a:cubicBezTo>
                    <a:pt x="485" y="1927"/>
                    <a:pt x="493" y="1927"/>
                    <a:pt x="499" y="1928"/>
                  </a:cubicBezTo>
                  <a:lnTo>
                    <a:pt x="499" y="1928"/>
                  </a:lnTo>
                  <a:cubicBezTo>
                    <a:pt x="484" y="1918"/>
                    <a:pt x="474" y="1907"/>
                    <a:pt x="464" y="1888"/>
                  </a:cubicBezTo>
                  <a:lnTo>
                    <a:pt x="464" y="1888"/>
                  </a:lnTo>
                  <a:cubicBezTo>
                    <a:pt x="503" y="1893"/>
                    <a:pt x="524" y="1901"/>
                    <a:pt x="529" y="1901"/>
                  </a:cubicBezTo>
                  <a:cubicBezTo>
                    <a:pt x="535" y="1901"/>
                    <a:pt x="520" y="1891"/>
                    <a:pt x="488" y="1852"/>
                  </a:cubicBezTo>
                  <a:cubicBezTo>
                    <a:pt x="512" y="1828"/>
                    <a:pt x="667" y="1709"/>
                    <a:pt x="643" y="1685"/>
                  </a:cubicBezTo>
                  <a:lnTo>
                    <a:pt x="643" y="1685"/>
                  </a:lnTo>
                  <a:cubicBezTo>
                    <a:pt x="667" y="1697"/>
                    <a:pt x="679" y="1697"/>
                    <a:pt x="691" y="1709"/>
                  </a:cubicBezTo>
                  <a:cubicBezTo>
                    <a:pt x="703" y="1697"/>
                    <a:pt x="595" y="1614"/>
                    <a:pt x="595" y="1614"/>
                  </a:cubicBezTo>
                  <a:lnTo>
                    <a:pt x="595" y="1614"/>
                  </a:lnTo>
                  <a:cubicBezTo>
                    <a:pt x="604" y="1616"/>
                    <a:pt x="612" y="1617"/>
                    <a:pt x="618" y="1617"/>
                  </a:cubicBezTo>
                  <a:cubicBezTo>
                    <a:pt x="694" y="1617"/>
                    <a:pt x="581" y="1494"/>
                    <a:pt x="691" y="1483"/>
                  </a:cubicBezTo>
                  <a:cubicBezTo>
                    <a:pt x="667" y="1471"/>
                    <a:pt x="655" y="1471"/>
                    <a:pt x="643" y="1447"/>
                  </a:cubicBezTo>
                  <a:cubicBezTo>
                    <a:pt x="673" y="1435"/>
                    <a:pt x="679" y="1435"/>
                    <a:pt x="677" y="1435"/>
                  </a:cubicBezTo>
                  <a:cubicBezTo>
                    <a:pt x="676" y="1435"/>
                    <a:pt x="667" y="1435"/>
                    <a:pt x="667" y="1424"/>
                  </a:cubicBezTo>
                  <a:lnTo>
                    <a:pt x="667" y="1424"/>
                  </a:lnTo>
                  <a:cubicBezTo>
                    <a:pt x="675" y="1435"/>
                    <a:pt x="688" y="1438"/>
                    <a:pt x="703" y="1438"/>
                  </a:cubicBezTo>
                  <a:cubicBezTo>
                    <a:pt x="716" y="1438"/>
                    <a:pt x="729" y="1436"/>
                    <a:pt x="743" y="1436"/>
                  </a:cubicBezTo>
                  <a:cubicBezTo>
                    <a:pt x="763" y="1436"/>
                    <a:pt x="783" y="1440"/>
                    <a:pt x="798" y="1459"/>
                  </a:cubicBezTo>
                  <a:cubicBezTo>
                    <a:pt x="798" y="1443"/>
                    <a:pt x="792" y="1427"/>
                    <a:pt x="778" y="1418"/>
                  </a:cubicBezTo>
                  <a:lnTo>
                    <a:pt x="778" y="1418"/>
                  </a:lnTo>
                  <a:cubicBezTo>
                    <a:pt x="788" y="1420"/>
                    <a:pt x="796" y="1421"/>
                    <a:pt x="802" y="1421"/>
                  </a:cubicBezTo>
                  <a:cubicBezTo>
                    <a:pt x="847" y="1421"/>
                    <a:pt x="781" y="1369"/>
                    <a:pt x="762" y="1340"/>
                  </a:cubicBezTo>
                  <a:cubicBezTo>
                    <a:pt x="762" y="1304"/>
                    <a:pt x="881" y="1328"/>
                    <a:pt x="774" y="1245"/>
                  </a:cubicBezTo>
                  <a:lnTo>
                    <a:pt x="774" y="1245"/>
                  </a:lnTo>
                  <a:cubicBezTo>
                    <a:pt x="777" y="1246"/>
                    <a:pt x="780" y="1247"/>
                    <a:pt x="784" y="1247"/>
                  </a:cubicBezTo>
                  <a:cubicBezTo>
                    <a:pt x="816" y="1247"/>
                    <a:pt x="848" y="1196"/>
                    <a:pt x="869" y="1185"/>
                  </a:cubicBezTo>
                  <a:cubicBezTo>
                    <a:pt x="869" y="1185"/>
                    <a:pt x="869" y="1090"/>
                    <a:pt x="857" y="1078"/>
                  </a:cubicBezTo>
                  <a:cubicBezTo>
                    <a:pt x="893" y="1066"/>
                    <a:pt x="976" y="1043"/>
                    <a:pt x="1000" y="983"/>
                  </a:cubicBezTo>
                  <a:cubicBezTo>
                    <a:pt x="1012" y="971"/>
                    <a:pt x="953" y="923"/>
                    <a:pt x="905" y="900"/>
                  </a:cubicBezTo>
                  <a:cubicBezTo>
                    <a:pt x="973" y="877"/>
                    <a:pt x="1073" y="758"/>
                    <a:pt x="1083" y="756"/>
                  </a:cubicBezTo>
                  <a:lnTo>
                    <a:pt x="1083" y="756"/>
                  </a:lnTo>
                  <a:cubicBezTo>
                    <a:pt x="1071" y="745"/>
                    <a:pt x="1048" y="745"/>
                    <a:pt x="1036" y="733"/>
                  </a:cubicBezTo>
                  <a:cubicBezTo>
                    <a:pt x="1036" y="722"/>
                    <a:pt x="1041" y="716"/>
                    <a:pt x="1047" y="716"/>
                  </a:cubicBezTo>
                  <a:cubicBezTo>
                    <a:pt x="1055" y="716"/>
                    <a:pt x="1065" y="725"/>
                    <a:pt x="1072" y="745"/>
                  </a:cubicBezTo>
                  <a:cubicBezTo>
                    <a:pt x="1083" y="721"/>
                    <a:pt x="1072" y="709"/>
                    <a:pt x="1048" y="709"/>
                  </a:cubicBezTo>
                  <a:lnTo>
                    <a:pt x="1048" y="709"/>
                  </a:lnTo>
                  <a:cubicBezTo>
                    <a:pt x="1072" y="709"/>
                    <a:pt x="1095" y="721"/>
                    <a:pt x="1107" y="733"/>
                  </a:cubicBezTo>
                  <a:cubicBezTo>
                    <a:pt x="1107" y="733"/>
                    <a:pt x="1095" y="696"/>
                    <a:pt x="1084" y="684"/>
                  </a:cubicBezTo>
                  <a:lnTo>
                    <a:pt x="1084" y="684"/>
                  </a:lnTo>
                  <a:cubicBezTo>
                    <a:pt x="1084" y="679"/>
                    <a:pt x="1087" y="676"/>
                    <a:pt x="1089" y="676"/>
                  </a:cubicBezTo>
                  <a:cubicBezTo>
                    <a:pt x="1092" y="676"/>
                    <a:pt x="1095" y="679"/>
                    <a:pt x="1095" y="685"/>
                  </a:cubicBezTo>
                  <a:cubicBezTo>
                    <a:pt x="1101" y="685"/>
                    <a:pt x="1107" y="688"/>
                    <a:pt x="1113" y="688"/>
                  </a:cubicBezTo>
                  <a:cubicBezTo>
                    <a:pt x="1119" y="688"/>
                    <a:pt x="1125" y="685"/>
                    <a:pt x="1131" y="673"/>
                  </a:cubicBezTo>
                  <a:cubicBezTo>
                    <a:pt x="1121" y="663"/>
                    <a:pt x="1077" y="636"/>
                    <a:pt x="1056" y="628"/>
                  </a:cubicBezTo>
                  <a:lnTo>
                    <a:pt x="1056" y="628"/>
                  </a:lnTo>
                  <a:cubicBezTo>
                    <a:pt x="1065" y="630"/>
                    <a:pt x="1073" y="631"/>
                    <a:pt x="1079" y="631"/>
                  </a:cubicBezTo>
                  <a:cubicBezTo>
                    <a:pt x="1157" y="631"/>
                    <a:pt x="1117" y="504"/>
                    <a:pt x="1095" y="483"/>
                  </a:cubicBezTo>
                  <a:lnTo>
                    <a:pt x="1095" y="483"/>
                  </a:lnTo>
                  <a:cubicBezTo>
                    <a:pt x="1121" y="491"/>
                    <a:pt x="1146" y="500"/>
                    <a:pt x="1171" y="500"/>
                  </a:cubicBezTo>
                  <a:cubicBezTo>
                    <a:pt x="1182" y="500"/>
                    <a:pt x="1192" y="498"/>
                    <a:pt x="1203" y="495"/>
                  </a:cubicBezTo>
                  <a:cubicBezTo>
                    <a:pt x="1191" y="471"/>
                    <a:pt x="1167" y="447"/>
                    <a:pt x="1143" y="435"/>
                  </a:cubicBezTo>
                  <a:cubicBezTo>
                    <a:pt x="1191" y="412"/>
                    <a:pt x="1298" y="435"/>
                    <a:pt x="1214" y="340"/>
                  </a:cubicBezTo>
                  <a:lnTo>
                    <a:pt x="1214" y="340"/>
                  </a:lnTo>
                  <a:cubicBezTo>
                    <a:pt x="1229" y="346"/>
                    <a:pt x="1240" y="348"/>
                    <a:pt x="1248" y="348"/>
                  </a:cubicBezTo>
                  <a:cubicBezTo>
                    <a:pt x="1273" y="348"/>
                    <a:pt x="1271" y="325"/>
                    <a:pt x="1262" y="316"/>
                  </a:cubicBezTo>
                  <a:cubicBezTo>
                    <a:pt x="1203" y="304"/>
                    <a:pt x="1334" y="138"/>
                    <a:pt x="1381" y="138"/>
                  </a:cubicBezTo>
                  <a:cubicBezTo>
                    <a:pt x="1369" y="126"/>
                    <a:pt x="1345" y="114"/>
                    <a:pt x="1322" y="102"/>
                  </a:cubicBezTo>
                  <a:cubicBezTo>
                    <a:pt x="1334" y="102"/>
                    <a:pt x="1357" y="90"/>
                    <a:pt x="1369" y="90"/>
                  </a:cubicBezTo>
                  <a:cubicBezTo>
                    <a:pt x="1357" y="78"/>
                    <a:pt x="1357" y="54"/>
                    <a:pt x="1345" y="42"/>
                  </a:cubicBezTo>
                  <a:cubicBezTo>
                    <a:pt x="1271" y="14"/>
                    <a:pt x="1227" y="0"/>
                    <a:pt x="11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1" name="Google Shape;5630;p60">
              <a:extLst>
                <a:ext uri="{FF2B5EF4-FFF2-40B4-BE49-F238E27FC236}">
                  <a16:creationId xmlns:a16="http://schemas.microsoft.com/office/drawing/2014/main" id="{6B9E9141-7142-5222-9D79-E9E4F1A44554}"/>
                </a:ext>
              </a:extLst>
            </p:cNvPr>
            <p:cNvSpPr/>
            <p:nvPr/>
          </p:nvSpPr>
          <p:spPr>
            <a:xfrm>
              <a:off x="6443950" y="2283450"/>
              <a:ext cx="25" cy="25"/>
            </a:xfrm>
            <a:custGeom>
              <a:avLst/>
              <a:gdLst/>
              <a:ahLst/>
              <a:cxnLst/>
              <a:rect l="l" t="t" r="r" b="b"/>
              <a:pathLst>
                <a:path w="1" h="1" extrusionOk="0">
                  <a:moveTo>
                    <a:pt x="0" y="0"/>
                  </a:moveTo>
                  <a:lnTo>
                    <a:pt x="0"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2" name="Google Shape;5631;p60">
              <a:extLst>
                <a:ext uri="{FF2B5EF4-FFF2-40B4-BE49-F238E27FC236}">
                  <a16:creationId xmlns:a16="http://schemas.microsoft.com/office/drawing/2014/main" id="{B56E4B26-BA12-8C8F-A548-993601BCC604}"/>
                </a:ext>
              </a:extLst>
            </p:cNvPr>
            <p:cNvSpPr/>
            <p:nvPr/>
          </p:nvSpPr>
          <p:spPr>
            <a:xfrm>
              <a:off x="6424000" y="2328100"/>
              <a:ext cx="325" cy="325"/>
            </a:xfrm>
            <a:custGeom>
              <a:avLst/>
              <a:gdLst/>
              <a:ahLst/>
              <a:cxnLst/>
              <a:rect l="l" t="t" r="r" b="b"/>
              <a:pathLst>
                <a:path w="13" h="13" extrusionOk="0">
                  <a:moveTo>
                    <a:pt x="1" y="12"/>
                  </a:moveTo>
                  <a:lnTo>
                    <a:pt x="1" y="12"/>
                  </a:lnTo>
                  <a:cubicBezTo>
                    <a:pt x="13" y="0"/>
                    <a:pt x="13" y="0"/>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3" name="Google Shape;5632;p60">
              <a:extLst>
                <a:ext uri="{FF2B5EF4-FFF2-40B4-BE49-F238E27FC236}">
                  <a16:creationId xmlns:a16="http://schemas.microsoft.com/office/drawing/2014/main" id="{50A03978-885D-CEF3-4164-08AC290DD7EE}"/>
                </a:ext>
              </a:extLst>
            </p:cNvPr>
            <p:cNvSpPr/>
            <p:nvPr/>
          </p:nvSpPr>
          <p:spPr>
            <a:xfrm>
              <a:off x="6437700" y="2279275"/>
              <a:ext cx="325" cy="25"/>
            </a:xfrm>
            <a:custGeom>
              <a:avLst/>
              <a:gdLst/>
              <a:ahLst/>
              <a:cxnLst/>
              <a:rect l="l" t="t" r="r" b="b"/>
              <a:pathLst>
                <a:path w="13" h="1" extrusionOk="0">
                  <a:moveTo>
                    <a:pt x="12" y="1"/>
                  </a:moveTo>
                  <a:cubicBezTo>
                    <a:pt x="12" y="1"/>
                    <a:pt x="12" y="1"/>
                    <a:pt x="12" y="1"/>
                  </a:cubicBezTo>
                  <a:cubicBezTo>
                    <a:pt x="12" y="1"/>
                    <a:pt x="0"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4" name="Google Shape;5633;p60">
              <a:extLst>
                <a:ext uri="{FF2B5EF4-FFF2-40B4-BE49-F238E27FC236}">
                  <a16:creationId xmlns:a16="http://schemas.microsoft.com/office/drawing/2014/main" id="{BEA3796B-17E9-B6AE-D0E2-A73C02CF173A}"/>
                </a:ext>
              </a:extLst>
            </p:cNvPr>
            <p:cNvSpPr/>
            <p:nvPr/>
          </p:nvSpPr>
          <p:spPr>
            <a:xfrm>
              <a:off x="6423400" y="2331075"/>
              <a:ext cx="425" cy="150"/>
            </a:xfrm>
            <a:custGeom>
              <a:avLst/>
              <a:gdLst/>
              <a:ahLst/>
              <a:cxnLst/>
              <a:rect l="l" t="t" r="r" b="b"/>
              <a:pathLst>
                <a:path w="17" h="6" extrusionOk="0">
                  <a:moveTo>
                    <a:pt x="1" y="0"/>
                  </a:moveTo>
                  <a:lnTo>
                    <a:pt x="1" y="0"/>
                  </a:lnTo>
                  <a:cubicBezTo>
                    <a:pt x="9" y="4"/>
                    <a:pt x="13" y="6"/>
                    <a:pt x="14" y="6"/>
                  </a:cubicBezTo>
                  <a:cubicBezTo>
                    <a:pt x="17" y="6"/>
                    <a:pt x="9"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5" name="Google Shape;5634;p60">
              <a:extLst>
                <a:ext uri="{FF2B5EF4-FFF2-40B4-BE49-F238E27FC236}">
                  <a16:creationId xmlns:a16="http://schemas.microsoft.com/office/drawing/2014/main" id="{A7739F07-9C2D-A52A-869F-3FC22F42C8A2}"/>
                </a:ext>
              </a:extLst>
            </p:cNvPr>
            <p:cNvSpPr/>
            <p:nvPr/>
          </p:nvSpPr>
          <p:spPr>
            <a:xfrm>
              <a:off x="6417650" y="2331525"/>
              <a:ext cx="925" cy="175"/>
            </a:xfrm>
            <a:custGeom>
              <a:avLst/>
              <a:gdLst/>
              <a:ahLst/>
              <a:cxnLst/>
              <a:rect l="l" t="t" r="r" b="b"/>
              <a:pathLst>
                <a:path w="37" h="7" extrusionOk="0">
                  <a:moveTo>
                    <a:pt x="10" y="1"/>
                  </a:moveTo>
                  <a:cubicBezTo>
                    <a:pt x="5" y="1"/>
                    <a:pt x="1" y="2"/>
                    <a:pt x="5" y="6"/>
                  </a:cubicBezTo>
                  <a:cubicBezTo>
                    <a:pt x="36" y="6"/>
                    <a:pt x="21" y="1"/>
                    <a:pt x="1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6" name="Google Shape;5635;p60">
              <a:extLst>
                <a:ext uri="{FF2B5EF4-FFF2-40B4-BE49-F238E27FC236}">
                  <a16:creationId xmlns:a16="http://schemas.microsoft.com/office/drawing/2014/main" id="{BED4623C-0B66-FC5D-C1DD-BBA8C3E5F7E1}"/>
                </a:ext>
              </a:extLst>
            </p:cNvPr>
            <p:cNvSpPr/>
            <p:nvPr/>
          </p:nvSpPr>
          <p:spPr>
            <a:xfrm>
              <a:off x="6420275" y="2330375"/>
              <a:ext cx="1025" cy="675"/>
            </a:xfrm>
            <a:custGeom>
              <a:avLst/>
              <a:gdLst/>
              <a:ahLst/>
              <a:cxnLst/>
              <a:rect l="l" t="t" r="r" b="b"/>
              <a:pathLst>
                <a:path w="41" h="27" extrusionOk="0">
                  <a:moveTo>
                    <a:pt x="15" y="0"/>
                  </a:moveTo>
                  <a:cubicBezTo>
                    <a:pt x="0" y="0"/>
                    <a:pt x="28" y="26"/>
                    <a:pt x="36" y="26"/>
                  </a:cubicBezTo>
                  <a:cubicBezTo>
                    <a:pt x="40" y="26"/>
                    <a:pt x="40" y="21"/>
                    <a:pt x="31" y="5"/>
                  </a:cubicBezTo>
                  <a:cubicBezTo>
                    <a:pt x="23" y="1"/>
                    <a:pt x="18" y="0"/>
                    <a:pt x="1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7" name="Google Shape;5636;p60">
              <a:extLst>
                <a:ext uri="{FF2B5EF4-FFF2-40B4-BE49-F238E27FC236}">
                  <a16:creationId xmlns:a16="http://schemas.microsoft.com/office/drawing/2014/main" id="{D023F9EC-9F20-7977-78F5-31265AD684AB}"/>
                </a:ext>
              </a:extLst>
            </p:cNvPr>
            <p:cNvSpPr/>
            <p:nvPr/>
          </p:nvSpPr>
          <p:spPr>
            <a:xfrm>
              <a:off x="6420425" y="2330775"/>
              <a:ext cx="325" cy="325"/>
            </a:xfrm>
            <a:custGeom>
              <a:avLst/>
              <a:gdLst/>
              <a:ahLst/>
              <a:cxnLst/>
              <a:rect l="l" t="t" r="r" b="b"/>
              <a:pathLst>
                <a:path w="13" h="13" extrusionOk="0">
                  <a:moveTo>
                    <a:pt x="1" y="0"/>
                  </a:moveTo>
                  <a:cubicBezTo>
                    <a:pt x="13" y="12"/>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8" name="Google Shape;5637;p60">
              <a:extLst>
                <a:ext uri="{FF2B5EF4-FFF2-40B4-BE49-F238E27FC236}">
                  <a16:creationId xmlns:a16="http://schemas.microsoft.com/office/drawing/2014/main" id="{2EEE80CD-134D-1DFC-B2CC-BBDA6F1E6353}"/>
                </a:ext>
              </a:extLst>
            </p:cNvPr>
            <p:cNvSpPr/>
            <p:nvPr/>
          </p:nvSpPr>
          <p:spPr>
            <a:xfrm>
              <a:off x="6423525" y="2329150"/>
              <a:ext cx="950" cy="600"/>
            </a:xfrm>
            <a:custGeom>
              <a:avLst/>
              <a:gdLst/>
              <a:ahLst/>
              <a:cxnLst/>
              <a:rect l="l" t="t" r="r" b="b"/>
              <a:pathLst>
                <a:path w="38" h="24" extrusionOk="0">
                  <a:moveTo>
                    <a:pt x="7" y="0"/>
                  </a:moveTo>
                  <a:lnTo>
                    <a:pt x="7" y="0"/>
                  </a:lnTo>
                  <a:cubicBezTo>
                    <a:pt x="6" y="0"/>
                    <a:pt x="6" y="2"/>
                    <a:pt x="8" y="6"/>
                  </a:cubicBezTo>
                  <a:cubicBezTo>
                    <a:pt x="0" y="6"/>
                    <a:pt x="17" y="11"/>
                    <a:pt x="27" y="14"/>
                  </a:cubicBezTo>
                  <a:lnTo>
                    <a:pt x="27" y="14"/>
                  </a:lnTo>
                  <a:cubicBezTo>
                    <a:pt x="20" y="8"/>
                    <a:pt x="10" y="0"/>
                    <a:pt x="7" y="0"/>
                  </a:cubicBezTo>
                  <a:close/>
                  <a:moveTo>
                    <a:pt x="27" y="14"/>
                  </a:moveTo>
                  <a:lnTo>
                    <a:pt x="27" y="14"/>
                  </a:lnTo>
                  <a:cubicBezTo>
                    <a:pt x="33" y="19"/>
                    <a:pt x="37" y="24"/>
                    <a:pt x="37" y="24"/>
                  </a:cubicBezTo>
                  <a:cubicBezTo>
                    <a:pt x="37" y="24"/>
                    <a:pt x="36" y="22"/>
                    <a:pt x="32" y="18"/>
                  </a:cubicBezTo>
                  <a:cubicBezTo>
                    <a:pt x="36" y="18"/>
                    <a:pt x="33" y="16"/>
                    <a:pt x="27" y="1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9" name="Google Shape;5638;p60">
              <a:extLst>
                <a:ext uri="{FF2B5EF4-FFF2-40B4-BE49-F238E27FC236}">
                  <a16:creationId xmlns:a16="http://schemas.microsoft.com/office/drawing/2014/main" id="{417A5EAC-70C6-863A-D060-3728A988C7F3}"/>
                </a:ext>
              </a:extLst>
            </p:cNvPr>
            <p:cNvSpPr/>
            <p:nvPr/>
          </p:nvSpPr>
          <p:spPr>
            <a:xfrm>
              <a:off x="6418775" y="2329400"/>
              <a:ext cx="800" cy="500"/>
            </a:xfrm>
            <a:custGeom>
              <a:avLst/>
              <a:gdLst/>
              <a:ahLst/>
              <a:cxnLst/>
              <a:rect l="l" t="t" r="r" b="b"/>
              <a:pathLst>
                <a:path w="32" h="20" extrusionOk="0">
                  <a:moveTo>
                    <a:pt x="2" y="1"/>
                  </a:moveTo>
                  <a:cubicBezTo>
                    <a:pt x="1" y="1"/>
                    <a:pt x="8" y="6"/>
                    <a:pt x="31" y="20"/>
                  </a:cubicBezTo>
                  <a:cubicBezTo>
                    <a:pt x="24" y="12"/>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0" name="Google Shape;5639;p60">
              <a:extLst>
                <a:ext uri="{FF2B5EF4-FFF2-40B4-BE49-F238E27FC236}">
                  <a16:creationId xmlns:a16="http://schemas.microsoft.com/office/drawing/2014/main" id="{56255414-185B-97C1-855A-B76AD56903D7}"/>
                </a:ext>
              </a:extLst>
            </p:cNvPr>
            <p:cNvSpPr/>
            <p:nvPr/>
          </p:nvSpPr>
          <p:spPr>
            <a:xfrm>
              <a:off x="6419250" y="2328400"/>
              <a:ext cx="900" cy="900"/>
            </a:xfrm>
            <a:custGeom>
              <a:avLst/>
              <a:gdLst/>
              <a:ahLst/>
              <a:cxnLst/>
              <a:rect l="l" t="t" r="r" b="b"/>
              <a:pathLst>
                <a:path w="36" h="36" extrusionOk="0">
                  <a:moveTo>
                    <a:pt x="36" y="0"/>
                  </a:moveTo>
                  <a:cubicBezTo>
                    <a:pt x="0" y="36"/>
                    <a:pt x="36"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1" name="Google Shape;5640;p60">
              <a:extLst>
                <a:ext uri="{FF2B5EF4-FFF2-40B4-BE49-F238E27FC236}">
                  <a16:creationId xmlns:a16="http://schemas.microsoft.com/office/drawing/2014/main" id="{C5BF6343-46DF-39F3-AAD9-6C1549C8EDCC}"/>
                </a:ext>
              </a:extLst>
            </p:cNvPr>
            <p:cNvSpPr/>
            <p:nvPr/>
          </p:nvSpPr>
          <p:spPr>
            <a:xfrm>
              <a:off x="6421225" y="2324750"/>
              <a:ext cx="425" cy="300"/>
            </a:xfrm>
            <a:custGeom>
              <a:avLst/>
              <a:gdLst/>
              <a:ahLst/>
              <a:cxnLst/>
              <a:rect l="l" t="t" r="r" b="b"/>
              <a:pathLst>
                <a:path w="17" h="12" extrusionOk="0">
                  <a:moveTo>
                    <a:pt x="11" y="1"/>
                  </a:moveTo>
                  <a:cubicBezTo>
                    <a:pt x="5" y="1"/>
                    <a:pt x="0" y="12"/>
                    <a:pt x="4" y="12"/>
                  </a:cubicBezTo>
                  <a:cubicBezTo>
                    <a:pt x="6" y="12"/>
                    <a:pt x="10" y="10"/>
                    <a:pt x="16" y="3"/>
                  </a:cubicBezTo>
                  <a:cubicBezTo>
                    <a:pt x="15" y="2"/>
                    <a:pt x="13"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2" name="Google Shape;5641;p60">
              <a:extLst>
                <a:ext uri="{FF2B5EF4-FFF2-40B4-BE49-F238E27FC236}">
                  <a16:creationId xmlns:a16="http://schemas.microsoft.com/office/drawing/2014/main" id="{F5CA1ACB-E459-AE8C-BB2F-7A692B2DFFB5}"/>
                </a:ext>
              </a:extLst>
            </p:cNvPr>
            <p:cNvSpPr/>
            <p:nvPr/>
          </p:nvSpPr>
          <p:spPr>
            <a:xfrm>
              <a:off x="6418650" y="2325125"/>
              <a:ext cx="1500" cy="150"/>
            </a:xfrm>
            <a:custGeom>
              <a:avLst/>
              <a:gdLst/>
              <a:ahLst/>
              <a:cxnLst/>
              <a:rect l="l" t="t" r="r" b="b"/>
              <a:pathLst>
                <a:path w="60" h="6" extrusionOk="0">
                  <a:moveTo>
                    <a:pt x="12" y="0"/>
                  </a:moveTo>
                  <a:cubicBezTo>
                    <a:pt x="0" y="4"/>
                    <a:pt x="4" y="6"/>
                    <a:pt x="12" y="6"/>
                  </a:cubicBezTo>
                  <a:cubicBezTo>
                    <a:pt x="28" y="6"/>
                    <a:pt x="60"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3" name="Google Shape;5642;p60">
              <a:extLst>
                <a:ext uri="{FF2B5EF4-FFF2-40B4-BE49-F238E27FC236}">
                  <a16:creationId xmlns:a16="http://schemas.microsoft.com/office/drawing/2014/main" id="{EE2C9B20-2641-7757-00E9-4CFF51DC748D}"/>
                </a:ext>
              </a:extLst>
            </p:cNvPr>
            <p:cNvSpPr/>
            <p:nvPr/>
          </p:nvSpPr>
          <p:spPr>
            <a:xfrm>
              <a:off x="6418350" y="2323550"/>
              <a:ext cx="925" cy="525"/>
            </a:xfrm>
            <a:custGeom>
              <a:avLst/>
              <a:gdLst/>
              <a:ahLst/>
              <a:cxnLst/>
              <a:rect l="l" t="t" r="r" b="b"/>
              <a:pathLst>
                <a:path w="37" h="21" extrusionOk="0">
                  <a:moveTo>
                    <a:pt x="8" y="0"/>
                  </a:moveTo>
                  <a:cubicBezTo>
                    <a:pt x="5" y="0"/>
                    <a:pt x="3" y="1"/>
                    <a:pt x="0" y="4"/>
                  </a:cubicBezTo>
                  <a:cubicBezTo>
                    <a:pt x="9" y="12"/>
                    <a:pt x="17" y="21"/>
                    <a:pt x="26" y="21"/>
                  </a:cubicBezTo>
                  <a:cubicBezTo>
                    <a:pt x="29" y="21"/>
                    <a:pt x="33" y="19"/>
                    <a:pt x="36" y="16"/>
                  </a:cubicBezTo>
                  <a:cubicBezTo>
                    <a:pt x="27" y="16"/>
                    <a:pt x="17"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4" name="Google Shape;5643;p60">
              <a:extLst>
                <a:ext uri="{FF2B5EF4-FFF2-40B4-BE49-F238E27FC236}">
                  <a16:creationId xmlns:a16="http://schemas.microsoft.com/office/drawing/2014/main" id="{41E6F9AB-7BEF-CFFF-8B1A-D6AB91848591}"/>
                </a:ext>
              </a:extLst>
            </p:cNvPr>
            <p:cNvSpPr/>
            <p:nvPr/>
          </p:nvSpPr>
          <p:spPr>
            <a:xfrm>
              <a:off x="6422825" y="2319750"/>
              <a:ext cx="1275" cy="700"/>
            </a:xfrm>
            <a:custGeom>
              <a:avLst/>
              <a:gdLst/>
              <a:ahLst/>
              <a:cxnLst/>
              <a:rect l="l" t="t" r="r" b="b"/>
              <a:pathLst>
                <a:path w="51" h="28" extrusionOk="0">
                  <a:moveTo>
                    <a:pt x="0" y="1"/>
                  </a:moveTo>
                  <a:cubicBezTo>
                    <a:pt x="30" y="19"/>
                    <a:pt x="48" y="28"/>
                    <a:pt x="49" y="28"/>
                  </a:cubicBezTo>
                  <a:cubicBezTo>
                    <a:pt x="51" y="28"/>
                    <a:pt x="36" y="19"/>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5" name="Google Shape;5644;p60">
              <a:extLst>
                <a:ext uri="{FF2B5EF4-FFF2-40B4-BE49-F238E27FC236}">
                  <a16:creationId xmlns:a16="http://schemas.microsoft.com/office/drawing/2014/main" id="{5F59077C-CD65-A6D5-8FBF-7EC4BB16B9B4}"/>
                </a:ext>
              </a:extLst>
            </p:cNvPr>
            <p:cNvSpPr/>
            <p:nvPr/>
          </p:nvSpPr>
          <p:spPr>
            <a:xfrm>
              <a:off x="6421025" y="2314100"/>
              <a:ext cx="625" cy="325"/>
            </a:xfrm>
            <a:custGeom>
              <a:avLst/>
              <a:gdLst/>
              <a:ahLst/>
              <a:cxnLst/>
              <a:rect l="l" t="t" r="r" b="b"/>
              <a:pathLst>
                <a:path w="25" h="13" extrusionOk="0">
                  <a:moveTo>
                    <a:pt x="1" y="1"/>
                  </a:moveTo>
                  <a:cubicBezTo>
                    <a:pt x="24" y="13"/>
                    <a:pt x="13" y="13"/>
                    <a:pt x="13" y="13"/>
                  </a:cubicBezTo>
                  <a:cubicBezTo>
                    <a:pt x="24" y="13"/>
                    <a:pt x="24"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6" name="Google Shape;5645;p60">
              <a:extLst>
                <a:ext uri="{FF2B5EF4-FFF2-40B4-BE49-F238E27FC236}">
                  <a16:creationId xmlns:a16="http://schemas.microsoft.com/office/drawing/2014/main" id="{B3454043-11C4-2E3D-BA0B-D0F7944BC671}"/>
                </a:ext>
              </a:extLst>
            </p:cNvPr>
            <p:cNvSpPr/>
            <p:nvPr/>
          </p:nvSpPr>
          <p:spPr>
            <a:xfrm>
              <a:off x="6451925" y="2268350"/>
              <a:ext cx="450" cy="300"/>
            </a:xfrm>
            <a:custGeom>
              <a:avLst/>
              <a:gdLst/>
              <a:ahLst/>
              <a:cxnLst/>
              <a:rect l="l" t="t" r="r" b="b"/>
              <a:pathLst>
                <a:path w="18" h="12" extrusionOk="0">
                  <a:moveTo>
                    <a:pt x="16" y="1"/>
                  </a:moveTo>
                  <a:lnTo>
                    <a:pt x="16" y="1"/>
                  </a:lnTo>
                  <a:cubicBezTo>
                    <a:pt x="16" y="1"/>
                    <a:pt x="12" y="3"/>
                    <a:pt x="3" y="9"/>
                  </a:cubicBezTo>
                  <a:cubicBezTo>
                    <a:pt x="1" y="11"/>
                    <a:pt x="1" y="12"/>
                    <a:pt x="1" y="12"/>
                  </a:cubicBezTo>
                  <a:cubicBezTo>
                    <a:pt x="3" y="12"/>
                    <a:pt x="17"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7" name="Google Shape;5646;p60">
              <a:extLst>
                <a:ext uri="{FF2B5EF4-FFF2-40B4-BE49-F238E27FC236}">
                  <a16:creationId xmlns:a16="http://schemas.microsoft.com/office/drawing/2014/main" id="{272B82DD-25C5-72A8-1CD3-605D640B4894}"/>
                </a:ext>
              </a:extLst>
            </p:cNvPr>
            <p:cNvSpPr/>
            <p:nvPr/>
          </p:nvSpPr>
          <p:spPr>
            <a:xfrm>
              <a:off x="6450800" y="2267375"/>
              <a:ext cx="1200" cy="625"/>
            </a:xfrm>
            <a:custGeom>
              <a:avLst/>
              <a:gdLst/>
              <a:ahLst/>
              <a:cxnLst/>
              <a:rect l="l" t="t" r="r" b="b"/>
              <a:pathLst>
                <a:path w="48" h="25" extrusionOk="0">
                  <a:moveTo>
                    <a:pt x="48" y="24"/>
                  </a:moveTo>
                  <a:cubicBezTo>
                    <a:pt x="0" y="0"/>
                    <a:pt x="0" y="0"/>
                    <a:pt x="48"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8" name="Google Shape;5647;p60">
              <a:extLst>
                <a:ext uri="{FF2B5EF4-FFF2-40B4-BE49-F238E27FC236}">
                  <a16:creationId xmlns:a16="http://schemas.microsoft.com/office/drawing/2014/main" id="{3C8A59A7-23A4-CE07-67CD-06AAC17E27F3}"/>
                </a:ext>
              </a:extLst>
            </p:cNvPr>
            <p:cNvSpPr/>
            <p:nvPr/>
          </p:nvSpPr>
          <p:spPr>
            <a:xfrm>
              <a:off x="6425500" y="2297725"/>
              <a:ext cx="1800" cy="25"/>
            </a:xfrm>
            <a:custGeom>
              <a:avLst/>
              <a:gdLst/>
              <a:ahLst/>
              <a:cxnLst/>
              <a:rect l="l" t="t" r="r" b="b"/>
              <a:pathLst>
                <a:path w="72" h="1" extrusionOk="0">
                  <a:moveTo>
                    <a:pt x="72" y="1"/>
                  </a:moveTo>
                  <a:cubicBezTo>
                    <a:pt x="0" y="1"/>
                    <a:pt x="72" y="1"/>
                    <a:pt x="7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9" name="Google Shape;5648;p60">
              <a:extLst>
                <a:ext uri="{FF2B5EF4-FFF2-40B4-BE49-F238E27FC236}">
                  <a16:creationId xmlns:a16="http://schemas.microsoft.com/office/drawing/2014/main" id="{0122DC1C-AB72-6859-1839-950D5251B676}"/>
                </a:ext>
              </a:extLst>
            </p:cNvPr>
            <p:cNvSpPr/>
            <p:nvPr/>
          </p:nvSpPr>
          <p:spPr>
            <a:xfrm>
              <a:off x="6429650" y="2295050"/>
              <a:ext cx="625" cy="25"/>
            </a:xfrm>
            <a:custGeom>
              <a:avLst/>
              <a:gdLst/>
              <a:ahLst/>
              <a:cxnLst/>
              <a:rect l="l" t="t" r="r" b="b"/>
              <a:pathLst>
                <a:path w="25" h="1" extrusionOk="0">
                  <a:moveTo>
                    <a:pt x="1" y="1"/>
                  </a:moveTo>
                  <a:cubicBezTo>
                    <a:pt x="13" y="1"/>
                    <a:pt x="25"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0" name="Google Shape;5649;p60">
              <a:extLst>
                <a:ext uri="{FF2B5EF4-FFF2-40B4-BE49-F238E27FC236}">
                  <a16:creationId xmlns:a16="http://schemas.microsoft.com/office/drawing/2014/main" id="{D02E1C94-0ED7-81F4-1E6A-156F5B765A16}"/>
                </a:ext>
              </a:extLst>
            </p:cNvPr>
            <p:cNvSpPr/>
            <p:nvPr/>
          </p:nvSpPr>
          <p:spPr>
            <a:xfrm>
              <a:off x="6429075" y="2294750"/>
              <a:ext cx="600" cy="325"/>
            </a:xfrm>
            <a:custGeom>
              <a:avLst/>
              <a:gdLst/>
              <a:ahLst/>
              <a:cxnLst/>
              <a:rect l="l" t="t" r="r" b="b"/>
              <a:pathLst>
                <a:path w="24" h="13" extrusionOk="0">
                  <a:moveTo>
                    <a:pt x="0" y="1"/>
                  </a:moveTo>
                  <a:cubicBezTo>
                    <a:pt x="12" y="1"/>
                    <a:pt x="24" y="13"/>
                    <a:pt x="24" y="13"/>
                  </a:cubicBezTo>
                  <a:cubicBezTo>
                    <a:pt x="12" y="1"/>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1" name="Google Shape;5650;p60">
              <a:extLst>
                <a:ext uri="{FF2B5EF4-FFF2-40B4-BE49-F238E27FC236}">
                  <a16:creationId xmlns:a16="http://schemas.microsoft.com/office/drawing/2014/main" id="{FC3472FD-939D-27D6-C0DC-18809E4E8613}"/>
                </a:ext>
              </a:extLst>
            </p:cNvPr>
            <p:cNvSpPr/>
            <p:nvPr/>
          </p:nvSpPr>
          <p:spPr>
            <a:xfrm>
              <a:off x="6429075" y="2294750"/>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2" name="Google Shape;5651;p60">
              <a:extLst>
                <a:ext uri="{FF2B5EF4-FFF2-40B4-BE49-F238E27FC236}">
                  <a16:creationId xmlns:a16="http://schemas.microsoft.com/office/drawing/2014/main" id="{38FCDB8B-53DF-2FE0-A4DD-9C9901BAD213}"/>
                </a:ext>
              </a:extLst>
            </p:cNvPr>
            <p:cNvSpPr/>
            <p:nvPr/>
          </p:nvSpPr>
          <p:spPr>
            <a:xfrm>
              <a:off x="6429000" y="2291175"/>
              <a:ext cx="675" cy="625"/>
            </a:xfrm>
            <a:custGeom>
              <a:avLst/>
              <a:gdLst/>
              <a:ahLst/>
              <a:cxnLst/>
              <a:rect l="l" t="t" r="r" b="b"/>
              <a:pathLst>
                <a:path w="27" h="25" extrusionOk="0">
                  <a:moveTo>
                    <a:pt x="3" y="1"/>
                  </a:moveTo>
                  <a:cubicBezTo>
                    <a:pt x="3" y="1"/>
                    <a:pt x="3" y="7"/>
                    <a:pt x="3" y="15"/>
                  </a:cubicBezTo>
                  <a:lnTo>
                    <a:pt x="3" y="15"/>
                  </a:lnTo>
                  <a:cubicBezTo>
                    <a:pt x="6" y="13"/>
                    <a:pt x="12" y="13"/>
                    <a:pt x="16" y="13"/>
                  </a:cubicBezTo>
                  <a:cubicBezTo>
                    <a:pt x="24" y="13"/>
                    <a:pt x="27" y="13"/>
                    <a:pt x="3" y="1"/>
                  </a:cubicBezTo>
                  <a:close/>
                  <a:moveTo>
                    <a:pt x="3" y="15"/>
                  </a:moveTo>
                  <a:lnTo>
                    <a:pt x="3" y="15"/>
                  </a:lnTo>
                  <a:cubicBezTo>
                    <a:pt x="1" y="17"/>
                    <a:pt x="1" y="20"/>
                    <a:pt x="3" y="25"/>
                  </a:cubicBezTo>
                  <a:cubicBezTo>
                    <a:pt x="3" y="22"/>
                    <a:pt x="3" y="18"/>
                    <a:pt x="3" y="1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3" name="Google Shape;5652;p60">
              <a:extLst>
                <a:ext uri="{FF2B5EF4-FFF2-40B4-BE49-F238E27FC236}">
                  <a16:creationId xmlns:a16="http://schemas.microsoft.com/office/drawing/2014/main" id="{070AD50E-7262-42DA-2DED-78A8FA260A5B}"/>
                </a:ext>
              </a:extLst>
            </p:cNvPr>
            <p:cNvSpPr/>
            <p:nvPr/>
          </p:nvSpPr>
          <p:spPr>
            <a:xfrm>
              <a:off x="6197100" y="2466600"/>
              <a:ext cx="1000" cy="1725"/>
            </a:xfrm>
            <a:custGeom>
              <a:avLst/>
              <a:gdLst/>
              <a:ahLst/>
              <a:cxnLst/>
              <a:rect l="l" t="t" r="r" b="b"/>
              <a:pathLst>
                <a:path w="40" h="69" extrusionOk="0">
                  <a:moveTo>
                    <a:pt x="15" y="1"/>
                  </a:moveTo>
                  <a:cubicBezTo>
                    <a:pt x="7" y="1"/>
                    <a:pt x="1" y="10"/>
                    <a:pt x="2" y="10"/>
                  </a:cubicBezTo>
                  <a:cubicBezTo>
                    <a:pt x="2" y="10"/>
                    <a:pt x="3" y="10"/>
                    <a:pt x="4" y="9"/>
                  </a:cubicBezTo>
                  <a:cubicBezTo>
                    <a:pt x="4" y="68"/>
                    <a:pt x="28" y="44"/>
                    <a:pt x="40" y="56"/>
                  </a:cubicBezTo>
                  <a:cubicBezTo>
                    <a:pt x="34" y="12"/>
                    <a:pt x="24" y="1"/>
                    <a:pt x="1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4" name="Google Shape;5653;p60">
              <a:extLst>
                <a:ext uri="{FF2B5EF4-FFF2-40B4-BE49-F238E27FC236}">
                  <a16:creationId xmlns:a16="http://schemas.microsoft.com/office/drawing/2014/main" id="{6DC0ADF3-A9EA-FDF8-A61E-B0CBD696FCBC}"/>
                </a:ext>
              </a:extLst>
            </p:cNvPr>
            <p:cNvSpPr/>
            <p:nvPr/>
          </p:nvSpPr>
          <p:spPr>
            <a:xfrm>
              <a:off x="6209000" y="2412950"/>
              <a:ext cx="3275" cy="4475"/>
            </a:xfrm>
            <a:custGeom>
              <a:avLst/>
              <a:gdLst/>
              <a:ahLst/>
              <a:cxnLst/>
              <a:rect l="l" t="t" r="r" b="b"/>
              <a:pathLst>
                <a:path w="131" h="179" extrusionOk="0">
                  <a:moveTo>
                    <a:pt x="128" y="1"/>
                  </a:moveTo>
                  <a:lnTo>
                    <a:pt x="128" y="1"/>
                  </a:lnTo>
                  <a:cubicBezTo>
                    <a:pt x="127" y="1"/>
                    <a:pt x="120" y="14"/>
                    <a:pt x="112" y="35"/>
                  </a:cubicBezTo>
                  <a:cubicBezTo>
                    <a:pt x="84" y="63"/>
                    <a:pt x="57" y="90"/>
                    <a:pt x="47" y="90"/>
                  </a:cubicBezTo>
                  <a:cubicBezTo>
                    <a:pt x="41" y="90"/>
                    <a:pt x="44" y="76"/>
                    <a:pt x="64" y="35"/>
                  </a:cubicBezTo>
                  <a:lnTo>
                    <a:pt x="64" y="35"/>
                  </a:lnTo>
                  <a:cubicBezTo>
                    <a:pt x="15" y="128"/>
                    <a:pt x="0" y="172"/>
                    <a:pt x="11" y="172"/>
                  </a:cubicBezTo>
                  <a:cubicBezTo>
                    <a:pt x="21" y="172"/>
                    <a:pt x="50" y="138"/>
                    <a:pt x="92" y="72"/>
                  </a:cubicBezTo>
                  <a:lnTo>
                    <a:pt x="92" y="72"/>
                  </a:lnTo>
                  <a:cubicBezTo>
                    <a:pt x="71" y="108"/>
                    <a:pt x="52" y="157"/>
                    <a:pt x="52" y="178"/>
                  </a:cubicBezTo>
                  <a:cubicBezTo>
                    <a:pt x="114" y="47"/>
                    <a:pt x="130" y="1"/>
                    <a:pt x="12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5" name="Google Shape;5654;p60">
              <a:extLst>
                <a:ext uri="{FF2B5EF4-FFF2-40B4-BE49-F238E27FC236}">
                  <a16:creationId xmlns:a16="http://schemas.microsoft.com/office/drawing/2014/main" id="{6AF9BBC4-2B42-5143-874C-E0E8A1E7D866}"/>
                </a:ext>
              </a:extLst>
            </p:cNvPr>
            <p:cNvSpPr/>
            <p:nvPr/>
          </p:nvSpPr>
          <p:spPr>
            <a:xfrm>
              <a:off x="6208800" y="2417400"/>
              <a:ext cx="1500" cy="2100"/>
            </a:xfrm>
            <a:custGeom>
              <a:avLst/>
              <a:gdLst/>
              <a:ahLst/>
              <a:cxnLst/>
              <a:rect l="l" t="t" r="r" b="b"/>
              <a:pathLst>
                <a:path w="60" h="84" extrusionOk="0">
                  <a:moveTo>
                    <a:pt x="60" y="0"/>
                  </a:moveTo>
                  <a:cubicBezTo>
                    <a:pt x="55" y="0"/>
                    <a:pt x="54" y="3"/>
                    <a:pt x="55" y="5"/>
                  </a:cubicBezTo>
                  <a:lnTo>
                    <a:pt x="55" y="5"/>
                  </a:lnTo>
                  <a:cubicBezTo>
                    <a:pt x="57" y="4"/>
                    <a:pt x="58" y="2"/>
                    <a:pt x="60" y="0"/>
                  </a:cubicBezTo>
                  <a:close/>
                  <a:moveTo>
                    <a:pt x="55" y="5"/>
                  </a:moveTo>
                  <a:cubicBezTo>
                    <a:pt x="34" y="29"/>
                    <a:pt x="23" y="61"/>
                    <a:pt x="0" y="83"/>
                  </a:cubicBezTo>
                  <a:cubicBezTo>
                    <a:pt x="36" y="72"/>
                    <a:pt x="48" y="36"/>
                    <a:pt x="60" y="12"/>
                  </a:cubicBezTo>
                  <a:cubicBezTo>
                    <a:pt x="60" y="12"/>
                    <a:pt x="56" y="9"/>
                    <a:pt x="55" y="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6" name="Google Shape;5655;p60">
              <a:extLst>
                <a:ext uri="{FF2B5EF4-FFF2-40B4-BE49-F238E27FC236}">
                  <a16:creationId xmlns:a16="http://schemas.microsoft.com/office/drawing/2014/main" id="{963A5619-2F02-D1C2-6756-8D8406FC4BDC}"/>
                </a:ext>
              </a:extLst>
            </p:cNvPr>
            <p:cNvSpPr/>
            <p:nvPr/>
          </p:nvSpPr>
          <p:spPr>
            <a:xfrm>
              <a:off x="6209000" y="2419000"/>
              <a:ext cx="725" cy="825"/>
            </a:xfrm>
            <a:custGeom>
              <a:avLst/>
              <a:gdLst/>
              <a:ahLst/>
              <a:cxnLst/>
              <a:rect l="l" t="t" r="r" b="b"/>
              <a:pathLst>
                <a:path w="28" h="33" extrusionOk="0">
                  <a:moveTo>
                    <a:pt x="25" y="0"/>
                  </a:moveTo>
                  <a:lnTo>
                    <a:pt x="25" y="0"/>
                  </a:lnTo>
                  <a:cubicBezTo>
                    <a:pt x="24" y="0"/>
                    <a:pt x="22" y="2"/>
                    <a:pt x="16" y="8"/>
                  </a:cubicBezTo>
                  <a:cubicBezTo>
                    <a:pt x="4" y="26"/>
                    <a:pt x="0" y="33"/>
                    <a:pt x="1" y="33"/>
                  </a:cubicBezTo>
                  <a:cubicBezTo>
                    <a:pt x="4" y="33"/>
                    <a:pt x="28"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7" name="Google Shape;5656;p60">
              <a:extLst>
                <a:ext uri="{FF2B5EF4-FFF2-40B4-BE49-F238E27FC236}">
                  <a16:creationId xmlns:a16="http://schemas.microsoft.com/office/drawing/2014/main" id="{91AF09A6-64FC-40BF-0322-431BE93D2B8D}"/>
                </a:ext>
              </a:extLst>
            </p:cNvPr>
            <p:cNvSpPr/>
            <p:nvPr/>
          </p:nvSpPr>
          <p:spPr>
            <a:xfrm>
              <a:off x="6212975" y="2410125"/>
              <a:ext cx="3300" cy="3425"/>
            </a:xfrm>
            <a:custGeom>
              <a:avLst/>
              <a:gdLst/>
              <a:ahLst/>
              <a:cxnLst/>
              <a:rect l="l" t="t" r="r" b="b"/>
              <a:pathLst>
                <a:path w="132" h="137" extrusionOk="0">
                  <a:moveTo>
                    <a:pt x="96" y="0"/>
                  </a:moveTo>
                  <a:cubicBezTo>
                    <a:pt x="60" y="0"/>
                    <a:pt x="11" y="126"/>
                    <a:pt x="0" y="136"/>
                  </a:cubicBezTo>
                  <a:cubicBezTo>
                    <a:pt x="12" y="124"/>
                    <a:pt x="131" y="29"/>
                    <a:pt x="107" y="5"/>
                  </a:cubicBezTo>
                  <a:cubicBezTo>
                    <a:pt x="104" y="2"/>
                    <a:pt x="100" y="0"/>
                    <a:pt x="9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8" name="Google Shape;5657;p60">
              <a:extLst>
                <a:ext uri="{FF2B5EF4-FFF2-40B4-BE49-F238E27FC236}">
                  <a16:creationId xmlns:a16="http://schemas.microsoft.com/office/drawing/2014/main" id="{A3042DF3-1D7F-0C40-733F-10FBE65A595C}"/>
                </a:ext>
              </a:extLst>
            </p:cNvPr>
            <p:cNvSpPr/>
            <p:nvPr/>
          </p:nvSpPr>
          <p:spPr>
            <a:xfrm>
              <a:off x="6234300" y="2389275"/>
              <a:ext cx="650" cy="2525"/>
            </a:xfrm>
            <a:custGeom>
              <a:avLst/>
              <a:gdLst/>
              <a:ahLst/>
              <a:cxnLst/>
              <a:rect l="l" t="t" r="r" b="b"/>
              <a:pathLst>
                <a:path w="26" h="100" extrusionOk="0">
                  <a:moveTo>
                    <a:pt x="25" y="0"/>
                  </a:moveTo>
                  <a:cubicBezTo>
                    <a:pt x="25" y="1"/>
                    <a:pt x="1" y="101"/>
                    <a:pt x="1" y="101"/>
                  </a:cubicBezTo>
                  <a:cubicBezTo>
                    <a:pt x="1" y="101"/>
                    <a:pt x="5" y="85"/>
                    <a:pt x="16" y="42"/>
                  </a:cubicBezTo>
                  <a:cubicBezTo>
                    <a:pt x="23" y="12"/>
                    <a:pt x="26" y="1"/>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9" name="Google Shape;5658;p60">
              <a:extLst>
                <a:ext uri="{FF2B5EF4-FFF2-40B4-BE49-F238E27FC236}">
                  <a16:creationId xmlns:a16="http://schemas.microsoft.com/office/drawing/2014/main" id="{5C61D1DE-2DF2-1562-11BA-C75AB932AC94}"/>
                </a:ext>
              </a:extLst>
            </p:cNvPr>
            <p:cNvSpPr/>
            <p:nvPr/>
          </p:nvSpPr>
          <p:spPr>
            <a:xfrm>
              <a:off x="6242425" y="2384350"/>
              <a:ext cx="925" cy="925"/>
            </a:xfrm>
            <a:custGeom>
              <a:avLst/>
              <a:gdLst/>
              <a:ahLst/>
              <a:cxnLst/>
              <a:rect l="l" t="t" r="r" b="b"/>
              <a:pathLst>
                <a:path w="37" h="37" extrusionOk="0">
                  <a:moveTo>
                    <a:pt x="1" y="36"/>
                  </a:moveTo>
                  <a:cubicBezTo>
                    <a:pt x="13" y="24"/>
                    <a:pt x="25" y="12"/>
                    <a:pt x="37" y="1"/>
                  </a:cubicBezTo>
                  <a:cubicBezTo>
                    <a:pt x="25" y="12"/>
                    <a:pt x="13" y="24"/>
                    <a:pt x="1" y="36"/>
                  </a:cubicBezTo>
                  <a:cubicBezTo>
                    <a:pt x="1" y="36"/>
                    <a:pt x="1" y="36"/>
                    <a:pt x="1"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0" name="Google Shape;5659;p60">
              <a:extLst>
                <a:ext uri="{FF2B5EF4-FFF2-40B4-BE49-F238E27FC236}">
                  <a16:creationId xmlns:a16="http://schemas.microsoft.com/office/drawing/2014/main" id="{84F4087D-94E4-55B7-EB71-5257BBFC2924}"/>
                </a:ext>
              </a:extLst>
            </p:cNvPr>
            <p:cNvSpPr/>
            <p:nvPr/>
          </p:nvSpPr>
          <p:spPr>
            <a:xfrm>
              <a:off x="6243325" y="2381975"/>
              <a:ext cx="2400" cy="2400"/>
            </a:xfrm>
            <a:custGeom>
              <a:avLst/>
              <a:gdLst/>
              <a:ahLst/>
              <a:cxnLst/>
              <a:rect l="l" t="t" r="r" b="b"/>
              <a:pathLst>
                <a:path w="96" h="96" extrusionOk="0">
                  <a:moveTo>
                    <a:pt x="1" y="96"/>
                  </a:moveTo>
                  <a:cubicBezTo>
                    <a:pt x="36" y="60"/>
                    <a:pt x="60" y="36"/>
                    <a:pt x="96" y="0"/>
                  </a:cubicBezTo>
                  <a:cubicBezTo>
                    <a:pt x="72" y="24"/>
                    <a:pt x="36" y="60"/>
                    <a:pt x="1" y="9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1" name="Google Shape;5660;p60">
              <a:extLst>
                <a:ext uri="{FF2B5EF4-FFF2-40B4-BE49-F238E27FC236}">
                  <a16:creationId xmlns:a16="http://schemas.microsoft.com/office/drawing/2014/main" id="{D62B9C56-AC4C-8BEC-E5B2-6F4543AAE735}"/>
                </a:ext>
              </a:extLst>
            </p:cNvPr>
            <p:cNvSpPr/>
            <p:nvPr/>
          </p:nvSpPr>
          <p:spPr>
            <a:xfrm>
              <a:off x="6241550" y="2385850"/>
              <a:ext cx="600" cy="425"/>
            </a:xfrm>
            <a:custGeom>
              <a:avLst/>
              <a:gdLst/>
              <a:ahLst/>
              <a:cxnLst/>
              <a:rect l="l" t="t" r="r" b="b"/>
              <a:pathLst>
                <a:path w="24" h="17" extrusionOk="0">
                  <a:moveTo>
                    <a:pt x="24" y="0"/>
                  </a:moveTo>
                  <a:cubicBezTo>
                    <a:pt x="12" y="0"/>
                    <a:pt x="12" y="0"/>
                    <a:pt x="0" y="12"/>
                  </a:cubicBezTo>
                  <a:cubicBezTo>
                    <a:pt x="0" y="15"/>
                    <a:pt x="0" y="17"/>
                    <a:pt x="1" y="17"/>
                  </a:cubicBezTo>
                  <a:cubicBezTo>
                    <a:pt x="2" y="17"/>
                    <a:pt x="7" y="9"/>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2" name="Google Shape;5661;p60">
              <a:extLst>
                <a:ext uri="{FF2B5EF4-FFF2-40B4-BE49-F238E27FC236}">
                  <a16:creationId xmlns:a16="http://schemas.microsoft.com/office/drawing/2014/main" id="{976D8299-A30E-7C1E-3AB1-94D9BA3E3B90}"/>
                </a:ext>
              </a:extLst>
            </p:cNvPr>
            <p:cNvSpPr/>
            <p:nvPr/>
          </p:nvSpPr>
          <p:spPr>
            <a:xfrm>
              <a:off x="6242125" y="2385250"/>
              <a:ext cx="625" cy="625"/>
            </a:xfrm>
            <a:custGeom>
              <a:avLst/>
              <a:gdLst/>
              <a:ahLst/>
              <a:cxnLst/>
              <a:rect l="l" t="t" r="r" b="b"/>
              <a:pathLst>
                <a:path w="25" h="25" extrusionOk="0">
                  <a:moveTo>
                    <a:pt x="13" y="0"/>
                  </a:moveTo>
                  <a:cubicBezTo>
                    <a:pt x="13" y="12"/>
                    <a:pt x="1" y="12"/>
                    <a:pt x="1" y="24"/>
                  </a:cubicBezTo>
                  <a:cubicBezTo>
                    <a:pt x="13" y="0"/>
                    <a:pt x="25"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3" name="Google Shape;5662;p60">
              <a:extLst>
                <a:ext uri="{FF2B5EF4-FFF2-40B4-BE49-F238E27FC236}">
                  <a16:creationId xmlns:a16="http://schemas.microsoft.com/office/drawing/2014/main" id="{41794917-F7A7-39A4-863D-C10B2FC7E4D7}"/>
                </a:ext>
              </a:extLst>
            </p:cNvPr>
            <p:cNvSpPr/>
            <p:nvPr/>
          </p:nvSpPr>
          <p:spPr>
            <a:xfrm>
              <a:off x="6241550" y="2385250"/>
              <a:ext cx="900" cy="900"/>
            </a:xfrm>
            <a:custGeom>
              <a:avLst/>
              <a:gdLst/>
              <a:ahLst/>
              <a:cxnLst/>
              <a:rect l="l" t="t" r="r" b="b"/>
              <a:pathLst>
                <a:path w="36" h="36" extrusionOk="0">
                  <a:moveTo>
                    <a:pt x="36" y="0"/>
                  </a:moveTo>
                  <a:lnTo>
                    <a:pt x="36" y="0"/>
                  </a:lnTo>
                  <a:cubicBezTo>
                    <a:pt x="24" y="12"/>
                    <a:pt x="12" y="24"/>
                    <a:pt x="0" y="36"/>
                  </a:cubicBezTo>
                  <a:cubicBezTo>
                    <a:pt x="24" y="24"/>
                    <a:pt x="24" y="12"/>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4" name="Google Shape;5663;p60">
              <a:extLst>
                <a:ext uri="{FF2B5EF4-FFF2-40B4-BE49-F238E27FC236}">
                  <a16:creationId xmlns:a16="http://schemas.microsoft.com/office/drawing/2014/main" id="{0ADE61D4-DBB6-3DA9-F942-6D781D7DE95F}"/>
                </a:ext>
              </a:extLst>
            </p:cNvPr>
            <p:cNvSpPr/>
            <p:nvPr/>
          </p:nvSpPr>
          <p:spPr>
            <a:xfrm>
              <a:off x="6230225" y="2391200"/>
              <a:ext cx="2400" cy="925"/>
            </a:xfrm>
            <a:custGeom>
              <a:avLst/>
              <a:gdLst/>
              <a:ahLst/>
              <a:cxnLst/>
              <a:rect l="l" t="t" r="r" b="b"/>
              <a:pathLst>
                <a:path w="96" h="37" extrusionOk="0">
                  <a:moveTo>
                    <a:pt x="96" y="0"/>
                  </a:moveTo>
                  <a:cubicBezTo>
                    <a:pt x="48" y="24"/>
                    <a:pt x="48" y="0"/>
                    <a:pt x="1" y="36"/>
                  </a:cubicBezTo>
                  <a:cubicBezTo>
                    <a:pt x="36" y="36"/>
                    <a:pt x="60" y="24"/>
                    <a:pt x="9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5" name="Google Shape;5664;p60">
              <a:extLst>
                <a:ext uri="{FF2B5EF4-FFF2-40B4-BE49-F238E27FC236}">
                  <a16:creationId xmlns:a16="http://schemas.microsoft.com/office/drawing/2014/main" id="{D5F897CF-E0CE-B67E-A9CC-CC0EBF72871B}"/>
                </a:ext>
              </a:extLst>
            </p:cNvPr>
            <p:cNvSpPr/>
            <p:nvPr/>
          </p:nvSpPr>
          <p:spPr>
            <a:xfrm>
              <a:off x="6231125" y="2389700"/>
              <a:ext cx="2100" cy="1825"/>
            </a:xfrm>
            <a:custGeom>
              <a:avLst/>
              <a:gdLst/>
              <a:ahLst/>
              <a:cxnLst/>
              <a:rect l="l" t="t" r="r" b="b"/>
              <a:pathLst>
                <a:path w="84" h="73" extrusionOk="0">
                  <a:moveTo>
                    <a:pt x="84" y="1"/>
                  </a:moveTo>
                  <a:lnTo>
                    <a:pt x="84" y="1"/>
                  </a:lnTo>
                  <a:cubicBezTo>
                    <a:pt x="48" y="25"/>
                    <a:pt x="24" y="48"/>
                    <a:pt x="0" y="72"/>
                  </a:cubicBezTo>
                  <a:cubicBezTo>
                    <a:pt x="36" y="60"/>
                    <a:pt x="60" y="37"/>
                    <a:pt x="8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6" name="Google Shape;5665;p60">
              <a:extLst>
                <a:ext uri="{FF2B5EF4-FFF2-40B4-BE49-F238E27FC236}">
                  <a16:creationId xmlns:a16="http://schemas.microsoft.com/office/drawing/2014/main" id="{16682777-ADA3-C000-4079-1BCB357FA94C}"/>
                </a:ext>
              </a:extLst>
            </p:cNvPr>
            <p:cNvSpPr/>
            <p:nvPr/>
          </p:nvSpPr>
          <p:spPr>
            <a:xfrm>
              <a:off x="6241100" y="2379600"/>
              <a:ext cx="5225" cy="3600"/>
            </a:xfrm>
            <a:custGeom>
              <a:avLst/>
              <a:gdLst/>
              <a:ahLst/>
              <a:cxnLst/>
              <a:rect l="l" t="t" r="r" b="b"/>
              <a:pathLst>
                <a:path w="209" h="144" extrusionOk="0">
                  <a:moveTo>
                    <a:pt x="209" y="0"/>
                  </a:moveTo>
                  <a:cubicBezTo>
                    <a:pt x="73" y="68"/>
                    <a:pt x="0" y="144"/>
                    <a:pt x="17" y="144"/>
                  </a:cubicBezTo>
                  <a:cubicBezTo>
                    <a:pt x="20" y="144"/>
                    <a:pt x="29" y="140"/>
                    <a:pt x="42" y="131"/>
                  </a:cubicBezTo>
                  <a:cubicBezTo>
                    <a:pt x="42" y="131"/>
                    <a:pt x="42" y="131"/>
                    <a:pt x="54" y="119"/>
                  </a:cubicBezTo>
                  <a:cubicBezTo>
                    <a:pt x="102" y="83"/>
                    <a:pt x="161" y="48"/>
                    <a:pt x="20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7" name="Google Shape;5666;p60">
              <a:extLst>
                <a:ext uri="{FF2B5EF4-FFF2-40B4-BE49-F238E27FC236}">
                  <a16:creationId xmlns:a16="http://schemas.microsoft.com/office/drawing/2014/main" id="{F108FBA3-7F75-C2D6-9286-43206831A6A8}"/>
                </a:ext>
              </a:extLst>
            </p:cNvPr>
            <p:cNvSpPr/>
            <p:nvPr/>
          </p:nvSpPr>
          <p:spPr>
            <a:xfrm>
              <a:off x="6236775" y="2386425"/>
              <a:ext cx="325" cy="325"/>
            </a:xfrm>
            <a:custGeom>
              <a:avLst/>
              <a:gdLst/>
              <a:ahLst/>
              <a:cxnLst/>
              <a:rect l="l" t="t" r="r" b="b"/>
              <a:pathLst>
                <a:path w="13" h="13" extrusionOk="0">
                  <a:moveTo>
                    <a:pt x="13" y="1"/>
                  </a:moveTo>
                  <a:cubicBezTo>
                    <a:pt x="1" y="1"/>
                    <a:pt x="1" y="13"/>
                    <a:pt x="1" y="13"/>
                  </a:cubicBezTo>
                  <a:lnTo>
                    <a:pt x="13"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8" name="Google Shape;5667;p60">
              <a:extLst>
                <a:ext uri="{FF2B5EF4-FFF2-40B4-BE49-F238E27FC236}">
                  <a16:creationId xmlns:a16="http://schemas.microsoft.com/office/drawing/2014/main" id="{8826B4E2-0E96-6D37-815E-25A65ACAB325}"/>
                </a:ext>
              </a:extLst>
            </p:cNvPr>
            <p:cNvSpPr/>
            <p:nvPr/>
          </p:nvSpPr>
          <p:spPr>
            <a:xfrm>
              <a:off x="6249275" y="2377200"/>
              <a:ext cx="2125" cy="925"/>
            </a:xfrm>
            <a:custGeom>
              <a:avLst/>
              <a:gdLst/>
              <a:ahLst/>
              <a:cxnLst/>
              <a:rect l="l" t="t" r="r" b="b"/>
              <a:pathLst>
                <a:path w="85" h="37" extrusionOk="0">
                  <a:moveTo>
                    <a:pt x="84" y="1"/>
                  </a:moveTo>
                  <a:lnTo>
                    <a:pt x="84" y="1"/>
                  </a:lnTo>
                  <a:cubicBezTo>
                    <a:pt x="60" y="13"/>
                    <a:pt x="25" y="25"/>
                    <a:pt x="1" y="37"/>
                  </a:cubicBezTo>
                  <a:cubicBezTo>
                    <a:pt x="25" y="37"/>
                    <a:pt x="84" y="13"/>
                    <a:pt x="8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9" name="Google Shape;5668;p60">
              <a:extLst>
                <a:ext uri="{FF2B5EF4-FFF2-40B4-BE49-F238E27FC236}">
                  <a16:creationId xmlns:a16="http://schemas.microsoft.com/office/drawing/2014/main" id="{08979D75-73F9-45E3-AC11-9E76C639186F}"/>
                </a:ext>
              </a:extLst>
            </p:cNvPr>
            <p:cNvSpPr/>
            <p:nvPr/>
          </p:nvSpPr>
          <p:spPr>
            <a:xfrm>
              <a:off x="6237375" y="2386425"/>
              <a:ext cx="625" cy="25"/>
            </a:xfrm>
            <a:custGeom>
              <a:avLst/>
              <a:gdLst/>
              <a:ahLst/>
              <a:cxnLst/>
              <a:rect l="l" t="t" r="r" b="b"/>
              <a:pathLst>
                <a:path w="25" h="1" extrusionOk="0">
                  <a:moveTo>
                    <a:pt x="0" y="1"/>
                  </a:moveTo>
                  <a:lnTo>
                    <a:pt x="0" y="1"/>
                  </a:lnTo>
                  <a:cubicBezTo>
                    <a:pt x="24" y="1"/>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0" name="Google Shape;5669;p60">
              <a:extLst>
                <a:ext uri="{FF2B5EF4-FFF2-40B4-BE49-F238E27FC236}">
                  <a16:creationId xmlns:a16="http://schemas.microsoft.com/office/drawing/2014/main" id="{3FF338B4-F0ED-D6D2-C73C-F48F0C3BC3FB}"/>
                </a:ext>
              </a:extLst>
            </p:cNvPr>
            <p:cNvSpPr/>
            <p:nvPr/>
          </p:nvSpPr>
          <p:spPr>
            <a:xfrm>
              <a:off x="6236450" y="2384950"/>
              <a:ext cx="2425" cy="1575"/>
            </a:xfrm>
            <a:custGeom>
              <a:avLst/>
              <a:gdLst/>
              <a:ahLst/>
              <a:cxnLst/>
              <a:rect l="l" t="t" r="r" b="b"/>
              <a:pathLst>
                <a:path w="97" h="62" extrusionOk="0">
                  <a:moveTo>
                    <a:pt x="97" y="0"/>
                  </a:moveTo>
                  <a:lnTo>
                    <a:pt x="97" y="0"/>
                  </a:lnTo>
                  <a:cubicBezTo>
                    <a:pt x="95" y="2"/>
                    <a:pt x="92" y="3"/>
                    <a:pt x="90" y="4"/>
                  </a:cubicBezTo>
                  <a:lnTo>
                    <a:pt x="90" y="4"/>
                  </a:lnTo>
                  <a:cubicBezTo>
                    <a:pt x="92" y="3"/>
                    <a:pt x="95" y="2"/>
                    <a:pt x="97" y="0"/>
                  </a:cubicBezTo>
                  <a:close/>
                  <a:moveTo>
                    <a:pt x="90" y="4"/>
                  </a:moveTo>
                  <a:cubicBezTo>
                    <a:pt x="26" y="41"/>
                    <a:pt x="0" y="63"/>
                    <a:pt x="19" y="63"/>
                  </a:cubicBezTo>
                  <a:cubicBezTo>
                    <a:pt x="23" y="63"/>
                    <a:pt x="29" y="62"/>
                    <a:pt x="37" y="60"/>
                  </a:cubicBezTo>
                  <a:cubicBezTo>
                    <a:pt x="49" y="48"/>
                    <a:pt x="49" y="48"/>
                    <a:pt x="49" y="48"/>
                  </a:cubicBezTo>
                  <a:cubicBezTo>
                    <a:pt x="60" y="37"/>
                    <a:pt x="71" y="17"/>
                    <a:pt x="90" y="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1" name="Google Shape;5670;p60">
              <a:extLst>
                <a:ext uri="{FF2B5EF4-FFF2-40B4-BE49-F238E27FC236}">
                  <a16:creationId xmlns:a16="http://schemas.microsoft.com/office/drawing/2014/main" id="{8FF3A3AE-DD70-34E9-3FD9-CA09AAAC7049}"/>
                </a:ext>
              </a:extLst>
            </p:cNvPr>
            <p:cNvSpPr/>
            <p:nvPr/>
          </p:nvSpPr>
          <p:spPr>
            <a:xfrm>
              <a:off x="6254350" y="2371250"/>
              <a:ext cx="6575" cy="3300"/>
            </a:xfrm>
            <a:custGeom>
              <a:avLst/>
              <a:gdLst/>
              <a:ahLst/>
              <a:cxnLst/>
              <a:rect l="l" t="t" r="r" b="b"/>
              <a:pathLst>
                <a:path w="263" h="132" extrusionOk="0">
                  <a:moveTo>
                    <a:pt x="262" y="1"/>
                  </a:moveTo>
                  <a:lnTo>
                    <a:pt x="262" y="1"/>
                  </a:lnTo>
                  <a:cubicBezTo>
                    <a:pt x="155" y="48"/>
                    <a:pt x="60" y="96"/>
                    <a:pt x="0" y="132"/>
                  </a:cubicBezTo>
                  <a:cubicBezTo>
                    <a:pt x="60" y="96"/>
                    <a:pt x="250" y="96"/>
                    <a:pt x="26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2" name="Google Shape;5671;p60">
              <a:extLst>
                <a:ext uri="{FF2B5EF4-FFF2-40B4-BE49-F238E27FC236}">
                  <a16:creationId xmlns:a16="http://schemas.microsoft.com/office/drawing/2014/main" id="{4CF78AAF-5CB9-74B0-3E9A-C07421CAA72A}"/>
                </a:ext>
              </a:extLst>
            </p:cNvPr>
            <p:cNvSpPr/>
            <p:nvPr/>
          </p:nvSpPr>
          <p:spPr>
            <a:xfrm>
              <a:off x="6221300" y="2394625"/>
              <a:ext cx="550" cy="475"/>
            </a:xfrm>
            <a:custGeom>
              <a:avLst/>
              <a:gdLst/>
              <a:ahLst/>
              <a:cxnLst/>
              <a:rect l="l" t="t" r="r" b="b"/>
              <a:pathLst>
                <a:path w="22" h="19" extrusionOk="0">
                  <a:moveTo>
                    <a:pt x="20" y="0"/>
                  </a:moveTo>
                  <a:cubicBezTo>
                    <a:pt x="18" y="0"/>
                    <a:pt x="12" y="6"/>
                    <a:pt x="1" y="18"/>
                  </a:cubicBezTo>
                  <a:cubicBezTo>
                    <a:pt x="5" y="14"/>
                    <a:pt x="7" y="13"/>
                    <a:pt x="9" y="13"/>
                  </a:cubicBezTo>
                  <a:cubicBezTo>
                    <a:pt x="12" y="13"/>
                    <a:pt x="12" y="18"/>
                    <a:pt x="12" y="18"/>
                  </a:cubicBezTo>
                  <a:cubicBezTo>
                    <a:pt x="18" y="6"/>
                    <a:pt x="21" y="0"/>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3" name="Google Shape;5672;p60">
              <a:extLst>
                <a:ext uri="{FF2B5EF4-FFF2-40B4-BE49-F238E27FC236}">
                  <a16:creationId xmlns:a16="http://schemas.microsoft.com/office/drawing/2014/main" id="{107C4FCD-93A5-04E2-AEA3-CCC4A6F2F307}"/>
                </a:ext>
              </a:extLst>
            </p:cNvPr>
            <p:cNvSpPr/>
            <p:nvPr/>
          </p:nvSpPr>
          <p:spPr>
            <a:xfrm>
              <a:off x="6261625" y="2369775"/>
              <a:ext cx="2275" cy="1500"/>
            </a:xfrm>
            <a:custGeom>
              <a:avLst/>
              <a:gdLst/>
              <a:ahLst/>
              <a:cxnLst/>
              <a:rect l="l" t="t" r="r" b="b"/>
              <a:pathLst>
                <a:path w="91" h="60" extrusionOk="0">
                  <a:moveTo>
                    <a:pt x="90" y="0"/>
                  </a:moveTo>
                  <a:lnTo>
                    <a:pt x="90" y="0"/>
                  </a:lnTo>
                  <a:cubicBezTo>
                    <a:pt x="66" y="12"/>
                    <a:pt x="43" y="36"/>
                    <a:pt x="19" y="48"/>
                  </a:cubicBezTo>
                  <a:cubicBezTo>
                    <a:pt x="4" y="55"/>
                    <a:pt x="0" y="59"/>
                    <a:pt x="5" y="59"/>
                  </a:cubicBezTo>
                  <a:cubicBezTo>
                    <a:pt x="14" y="59"/>
                    <a:pt x="58" y="41"/>
                    <a:pt x="9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4" name="Google Shape;5673;p60">
              <a:extLst>
                <a:ext uri="{FF2B5EF4-FFF2-40B4-BE49-F238E27FC236}">
                  <a16:creationId xmlns:a16="http://schemas.microsoft.com/office/drawing/2014/main" id="{E8B65DDE-ADEF-D1B9-A083-D7DCBACAE584}"/>
                </a:ext>
              </a:extLst>
            </p:cNvPr>
            <p:cNvSpPr/>
            <p:nvPr/>
          </p:nvSpPr>
          <p:spPr>
            <a:xfrm>
              <a:off x="6268325" y="2367675"/>
              <a:ext cx="1525" cy="825"/>
            </a:xfrm>
            <a:custGeom>
              <a:avLst/>
              <a:gdLst/>
              <a:ahLst/>
              <a:cxnLst/>
              <a:rect l="l" t="t" r="r" b="b"/>
              <a:pathLst>
                <a:path w="61" h="33" extrusionOk="0">
                  <a:moveTo>
                    <a:pt x="60" y="1"/>
                  </a:moveTo>
                  <a:lnTo>
                    <a:pt x="60" y="1"/>
                  </a:lnTo>
                  <a:cubicBezTo>
                    <a:pt x="22" y="20"/>
                    <a:pt x="1" y="32"/>
                    <a:pt x="2" y="32"/>
                  </a:cubicBezTo>
                  <a:cubicBezTo>
                    <a:pt x="3" y="32"/>
                    <a:pt x="22" y="23"/>
                    <a:pt x="6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5" name="Google Shape;5674;p60">
              <a:extLst>
                <a:ext uri="{FF2B5EF4-FFF2-40B4-BE49-F238E27FC236}">
                  <a16:creationId xmlns:a16="http://schemas.microsoft.com/office/drawing/2014/main" id="{5FC97604-47E0-3C20-395E-73B28F76A14E}"/>
                </a:ext>
              </a:extLst>
            </p:cNvPr>
            <p:cNvSpPr/>
            <p:nvPr/>
          </p:nvSpPr>
          <p:spPr>
            <a:xfrm>
              <a:off x="6393350" y="2616225"/>
              <a:ext cx="25" cy="1525"/>
            </a:xfrm>
            <a:custGeom>
              <a:avLst/>
              <a:gdLst/>
              <a:ahLst/>
              <a:cxnLst/>
              <a:rect l="l" t="t" r="r" b="b"/>
              <a:pathLst>
                <a:path w="1" h="61" extrusionOk="0">
                  <a:moveTo>
                    <a:pt x="0" y="60"/>
                  </a:moveTo>
                  <a:cubicBezTo>
                    <a:pt x="0" y="36"/>
                    <a:pt x="0" y="12"/>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6" name="Google Shape;5675;p60">
              <a:extLst>
                <a:ext uri="{FF2B5EF4-FFF2-40B4-BE49-F238E27FC236}">
                  <a16:creationId xmlns:a16="http://schemas.microsoft.com/office/drawing/2014/main" id="{2A6EE90F-A092-EE54-3BC1-526B8D06C84A}"/>
                </a:ext>
              </a:extLst>
            </p:cNvPr>
            <p:cNvSpPr/>
            <p:nvPr/>
          </p:nvSpPr>
          <p:spPr>
            <a:xfrm>
              <a:off x="6394250" y="2604925"/>
              <a:ext cx="300" cy="425"/>
            </a:xfrm>
            <a:custGeom>
              <a:avLst/>
              <a:gdLst/>
              <a:ahLst/>
              <a:cxnLst/>
              <a:rect l="l" t="t" r="r" b="b"/>
              <a:pathLst>
                <a:path w="12" h="17" extrusionOk="0">
                  <a:moveTo>
                    <a:pt x="0" y="0"/>
                  </a:moveTo>
                  <a:lnTo>
                    <a:pt x="0" y="0"/>
                  </a:lnTo>
                  <a:cubicBezTo>
                    <a:pt x="0" y="8"/>
                    <a:pt x="6" y="17"/>
                    <a:pt x="10" y="17"/>
                  </a:cubicBezTo>
                  <a:cubicBezTo>
                    <a:pt x="11" y="17"/>
                    <a:pt x="12" y="15"/>
                    <a:pt x="12" y="12"/>
                  </a:cubicBez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7" name="Google Shape;5676;p60">
              <a:extLst>
                <a:ext uri="{FF2B5EF4-FFF2-40B4-BE49-F238E27FC236}">
                  <a16:creationId xmlns:a16="http://schemas.microsoft.com/office/drawing/2014/main" id="{47F66FD5-0C77-7988-FA1A-1EC782A6130D}"/>
                </a:ext>
              </a:extLst>
            </p:cNvPr>
            <p:cNvSpPr/>
            <p:nvPr/>
          </p:nvSpPr>
          <p:spPr>
            <a:xfrm>
              <a:off x="6432925" y="2522175"/>
              <a:ext cx="1825" cy="2700"/>
            </a:xfrm>
            <a:custGeom>
              <a:avLst/>
              <a:gdLst/>
              <a:ahLst/>
              <a:cxnLst/>
              <a:rect l="l" t="t" r="r" b="b"/>
              <a:pathLst>
                <a:path w="73" h="108" extrusionOk="0">
                  <a:moveTo>
                    <a:pt x="72" y="0"/>
                  </a:moveTo>
                  <a:lnTo>
                    <a:pt x="1" y="107"/>
                  </a:lnTo>
                  <a:cubicBezTo>
                    <a:pt x="25" y="83"/>
                    <a:pt x="49" y="48"/>
                    <a:pt x="7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8" name="Google Shape;5677;p60">
              <a:extLst>
                <a:ext uri="{FF2B5EF4-FFF2-40B4-BE49-F238E27FC236}">
                  <a16:creationId xmlns:a16="http://schemas.microsoft.com/office/drawing/2014/main" id="{7D9F96C5-36DA-AEED-17EF-DFB75A5923D1}"/>
                </a:ext>
              </a:extLst>
            </p:cNvPr>
            <p:cNvSpPr/>
            <p:nvPr/>
          </p:nvSpPr>
          <p:spPr>
            <a:xfrm>
              <a:off x="6215050" y="2550750"/>
              <a:ext cx="325" cy="600"/>
            </a:xfrm>
            <a:custGeom>
              <a:avLst/>
              <a:gdLst/>
              <a:ahLst/>
              <a:cxnLst/>
              <a:rect l="l" t="t" r="r" b="b"/>
              <a:pathLst>
                <a:path w="13" h="24" extrusionOk="0">
                  <a:moveTo>
                    <a:pt x="12" y="0"/>
                  </a:moveTo>
                  <a:cubicBezTo>
                    <a:pt x="1" y="0"/>
                    <a:pt x="12" y="12"/>
                    <a:pt x="12" y="24"/>
                  </a:cubicBez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9" name="Google Shape;5678;p60">
              <a:extLst>
                <a:ext uri="{FF2B5EF4-FFF2-40B4-BE49-F238E27FC236}">
                  <a16:creationId xmlns:a16="http://schemas.microsoft.com/office/drawing/2014/main" id="{1C6406D5-5E3A-6622-757B-2A7B544C52E4}"/>
                </a:ext>
              </a:extLst>
            </p:cNvPr>
            <p:cNvSpPr/>
            <p:nvPr/>
          </p:nvSpPr>
          <p:spPr>
            <a:xfrm>
              <a:off x="6294000" y="2360250"/>
              <a:ext cx="850" cy="250"/>
            </a:xfrm>
            <a:custGeom>
              <a:avLst/>
              <a:gdLst/>
              <a:ahLst/>
              <a:cxnLst/>
              <a:rect l="l" t="t" r="r" b="b"/>
              <a:pathLst>
                <a:path w="34" h="10" extrusionOk="0">
                  <a:moveTo>
                    <a:pt x="33" y="0"/>
                  </a:moveTo>
                  <a:lnTo>
                    <a:pt x="33" y="0"/>
                  </a:lnTo>
                  <a:cubicBezTo>
                    <a:pt x="4" y="6"/>
                    <a:pt x="1" y="9"/>
                    <a:pt x="7" y="9"/>
                  </a:cubicBezTo>
                  <a:cubicBezTo>
                    <a:pt x="13" y="9"/>
                    <a:pt x="27" y="6"/>
                    <a:pt x="3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0" name="Google Shape;5679;p60">
              <a:extLst>
                <a:ext uri="{FF2B5EF4-FFF2-40B4-BE49-F238E27FC236}">
                  <a16:creationId xmlns:a16="http://schemas.microsoft.com/office/drawing/2014/main" id="{54FEDACA-B2F0-F5B2-DFCE-5D07CDD296AE}"/>
                </a:ext>
              </a:extLst>
            </p:cNvPr>
            <p:cNvSpPr/>
            <p:nvPr/>
          </p:nvSpPr>
          <p:spPr>
            <a:xfrm>
              <a:off x="6287075" y="2358450"/>
              <a:ext cx="325" cy="325"/>
            </a:xfrm>
            <a:custGeom>
              <a:avLst/>
              <a:gdLst/>
              <a:ahLst/>
              <a:cxnLst/>
              <a:rect l="l" t="t" r="r" b="b"/>
              <a:pathLst>
                <a:path w="13" h="13" extrusionOk="0">
                  <a:moveTo>
                    <a:pt x="13" y="1"/>
                  </a:moveTo>
                  <a:cubicBezTo>
                    <a:pt x="13" y="1"/>
                    <a:pt x="13" y="13"/>
                    <a:pt x="1" y="13"/>
                  </a:cubicBezTo>
                  <a:cubicBezTo>
                    <a:pt x="13" y="13"/>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1" name="Google Shape;5680;p60">
              <a:extLst>
                <a:ext uri="{FF2B5EF4-FFF2-40B4-BE49-F238E27FC236}">
                  <a16:creationId xmlns:a16="http://schemas.microsoft.com/office/drawing/2014/main" id="{6860E586-4245-5828-21DA-F6794EF24CAE}"/>
                </a:ext>
              </a:extLst>
            </p:cNvPr>
            <p:cNvSpPr/>
            <p:nvPr/>
          </p:nvSpPr>
          <p:spPr>
            <a:xfrm>
              <a:off x="6292450" y="2360250"/>
              <a:ext cx="1800" cy="325"/>
            </a:xfrm>
            <a:custGeom>
              <a:avLst/>
              <a:gdLst/>
              <a:ahLst/>
              <a:cxnLst/>
              <a:rect l="l" t="t" r="r" b="b"/>
              <a:pathLst>
                <a:path w="72" h="13" extrusionOk="0">
                  <a:moveTo>
                    <a:pt x="72" y="0"/>
                  </a:moveTo>
                  <a:cubicBezTo>
                    <a:pt x="60" y="0"/>
                    <a:pt x="36" y="0"/>
                    <a:pt x="0" y="12"/>
                  </a:cubicBezTo>
                  <a:cubicBezTo>
                    <a:pt x="24" y="12"/>
                    <a:pt x="48" y="0"/>
                    <a:pt x="7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2" name="Google Shape;5681;p60">
              <a:extLst>
                <a:ext uri="{FF2B5EF4-FFF2-40B4-BE49-F238E27FC236}">
                  <a16:creationId xmlns:a16="http://schemas.microsoft.com/office/drawing/2014/main" id="{A670D9AE-7620-117E-681E-2626FDB49F51}"/>
                </a:ext>
              </a:extLst>
            </p:cNvPr>
            <p:cNvSpPr/>
            <p:nvPr/>
          </p:nvSpPr>
          <p:spPr>
            <a:xfrm>
              <a:off x="6291550" y="2360825"/>
              <a:ext cx="1225" cy="250"/>
            </a:xfrm>
            <a:custGeom>
              <a:avLst/>
              <a:gdLst/>
              <a:ahLst/>
              <a:cxnLst/>
              <a:rect l="l" t="t" r="r" b="b"/>
              <a:pathLst>
                <a:path w="49" h="10" extrusionOk="0">
                  <a:moveTo>
                    <a:pt x="0" y="1"/>
                  </a:moveTo>
                  <a:cubicBezTo>
                    <a:pt x="0" y="7"/>
                    <a:pt x="0" y="10"/>
                    <a:pt x="6" y="10"/>
                  </a:cubicBezTo>
                  <a:cubicBezTo>
                    <a:pt x="12" y="10"/>
                    <a:pt x="24" y="7"/>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3" name="Google Shape;5682;p60">
              <a:extLst>
                <a:ext uri="{FF2B5EF4-FFF2-40B4-BE49-F238E27FC236}">
                  <a16:creationId xmlns:a16="http://schemas.microsoft.com/office/drawing/2014/main" id="{0B880255-9247-0DCA-DC52-EC3B71E689A5}"/>
                </a:ext>
              </a:extLst>
            </p:cNvPr>
            <p:cNvSpPr/>
            <p:nvPr/>
          </p:nvSpPr>
          <p:spPr>
            <a:xfrm>
              <a:off x="6294225" y="2359950"/>
              <a:ext cx="2400" cy="450"/>
            </a:xfrm>
            <a:custGeom>
              <a:avLst/>
              <a:gdLst/>
              <a:ahLst/>
              <a:cxnLst/>
              <a:rect l="l" t="t" r="r" b="b"/>
              <a:pathLst>
                <a:path w="96" h="18" extrusionOk="0">
                  <a:moveTo>
                    <a:pt x="96" y="0"/>
                  </a:moveTo>
                  <a:cubicBezTo>
                    <a:pt x="72" y="0"/>
                    <a:pt x="36" y="12"/>
                    <a:pt x="1" y="12"/>
                  </a:cubicBezTo>
                  <a:cubicBezTo>
                    <a:pt x="11" y="16"/>
                    <a:pt x="21" y="17"/>
                    <a:pt x="32" y="17"/>
                  </a:cubicBezTo>
                  <a:cubicBezTo>
                    <a:pt x="56" y="17"/>
                    <a:pt x="79" y="9"/>
                    <a:pt x="9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4" name="Google Shape;5683;p60">
              <a:extLst>
                <a:ext uri="{FF2B5EF4-FFF2-40B4-BE49-F238E27FC236}">
                  <a16:creationId xmlns:a16="http://schemas.microsoft.com/office/drawing/2014/main" id="{86693355-175D-C544-AF27-D8B32329927E}"/>
                </a:ext>
              </a:extLst>
            </p:cNvPr>
            <p:cNvSpPr/>
            <p:nvPr/>
          </p:nvSpPr>
          <p:spPr>
            <a:xfrm>
              <a:off x="6442150" y="2439725"/>
              <a:ext cx="3600" cy="5375"/>
            </a:xfrm>
            <a:custGeom>
              <a:avLst/>
              <a:gdLst/>
              <a:ahLst/>
              <a:cxnLst/>
              <a:rect l="l" t="t" r="r" b="b"/>
              <a:pathLst>
                <a:path w="144" h="215" extrusionOk="0">
                  <a:moveTo>
                    <a:pt x="84" y="0"/>
                  </a:moveTo>
                  <a:cubicBezTo>
                    <a:pt x="1" y="48"/>
                    <a:pt x="1" y="83"/>
                    <a:pt x="72" y="143"/>
                  </a:cubicBezTo>
                  <a:cubicBezTo>
                    <a:pt x="72" y="145"/>
                    <a:pt x="74" y="151"/>
                    <a:pt x="76" y="157"/>
                  </a:cubicBezTo>
                  <a:lnTo>
                    <a:pt x="76" y="157"/>
                  </a:lnTo>
                  <a:cubicBezTo>
                    <a:pt x="75" y="156"/>
                    <a:pt x="74" y="155"/>
                    <a:pt x="72" y="155"/>
                  </a:cubicBezTo>
                  <a:lnTo>
                    <a:pt x="72" y="155"/>
                  </a:lnTo>
                  <a:cubicBezTo>
                    <a:pt x="84" y="182"/>
                    <a:pt x="88" y="192"/>
                    <a:pt x="88" y="192"/>
                  </a:cubicBezTo>
                  <a:cubicBezTo>
                    <a:pt x="89" y="192"/>
                    <a:pt x="81" y="171"/>
                    <a:pt x="76" y="157"/>
                  </a:cubicBezTo>
                  <a:lnTo>
                    <a:pt x="76" y="157"/>
                  </a:lnTo>
                  <a:cubicBezTo>
                    <a:pt x="98" y="169"/>
                    <a:pt x="121" y="192"/>
                    <a:pt x="144" y="214"/>
                  </a:cubicBezTo>
                  <a:cubicBezTo>
                    <a:pt x="108" y="143"/>
                    <a:pt x="84" y="72"/>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5" name="Google Shape;5684;p60">
              <a:extLst>
                <a:ext uri="{FF2B5EF4-FFF2-40B4-BE49-F238E27FC236}">
                  <a16:creationId xmlns:a16="http://schemas.microsoft.com/office/drawing/2014/main" id="{1678B5EE-7802-576C-EB7E-0D2D1F1E01E8}"/>
                </a:ext>
              </a:extLst>
            </p:cNvPr>
            <p:cNvSpPr/>
            <p:nvPr/>
          </p:nvSpPr>
          <p:spPr>
            <a:xfrm>
              <a:off x="6355850" y="2700450"/>
              <a:ext cx="775" cy="825"/>
            </a:xfrm>
            <a:custGeom>
              <a:avLst/>
              <a:gdLst/>
              <a:ahLst/>
              <a:cxnLst/>
              <a:rect l="l" t="t" r="r" b="b"/>
              <a:pathLst>
                <a:path w="31" h="33" extrusionOk="0">
                  <a:moveTo>
                    <a:pt x="12" y="1"/>
                  </a:moveTo>
                  <a:cubicBezTo>
                    <a:pt x="12" y="13"/>
                    <a:pt x="0" y="25"/>
                    <a:pt x="0" y="25"/>
                  </a:cubicBezTo>
                  <a:cubicBezTo>
                    <a:pt x="0" y="31"/>
                    <a:pt x="2" y="33"/>
                    <a:pt x="5" y="33"/>
                  </a:cubicBezTo>
                  <a:cubicBezTo>
                    <a:pt x="14" y="33"/>
                    <a:pt x="30" y="10"/>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6" name="Google Shape;5685;p60">
              <a:extLst>
                <a:ext uri="{FF2B5EF4-FFF2-40B4-BE49-F238E27FC236}">
                  <a16:creationId xmlns:a16="http://schemas.microsoft.com/office/drawing/2014/main" id="{D91A154B-A460-7D34-5F15-3167BAF7EA4F}"/>
                </a:ext>
              </a:extLst>
            </p:cNvPr>
            <p:cNvSpPr/>
            <p:nvPr/>
          </p:nvSpPr>
          <p:spPr>
            <a:xfrm>
              <a:off x="6308800" y="2721300"/>
              <a:ext cx="325" cy="325"/>
            </a:xfrm>
            <a:custGeom>
              <a:avLst/>
              <a:gdLst/>
              <a:ahLst/>
              <a:cxnLst/>
              <a:rect l="l" t="t" r="r" b="b"/>
              <a:pathLst>
                <a:path w="13" h="13" extrusionOk="0">
                  <a:moveTo>
                    <a:pt x="13" y="0"/>
                  </a:moveTo>
                  <a:lnTo>
                    <a:pt x="13" y="0"/>
                  </a:lnTo>
                  <a:cubicBezTo>
                    <a:pt x="1" y="12"/>
                    <a:pt x="1" y="12"/>
                    <a:pt x="1" y="12"/>
                  </a:cubicBezTo>
                  <a:cubicBezTo>
                    <a:pt x="13" y="12"/>
                    <a:pt x="13"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7" name="Google Shape;5686;p60">
              <a:extLst>
                <a:ext uri="{FF2B5EF4-FFF2-40B4-BE49-F238E27FC236}">
                  <a16:creationId xmlns:a16="http://schemas.microsoft.com/office/drawing/2014/main" id="{9C0C5023-9D62-616B-5178-B9E64BA942BD}"/>
                </a:ext>
              </a:extLst>
            </p:cNvPr>
            <p:cNvSpPr/>
            <p:nvPr/>
          </p:nvSpPr>
          <p:spPr>
            <a:xfrm>
              <a:off x="6285300" y="2716825"/>
              <a:ext cx="25" cy="325"/>
            </a:xfrm>
            <a:custGeom>
              <a:avLst/>
              <a:gdLst/>
              <a:ahLst/>
              <a:cxnLst/>
              <a:rect l="l" t="t" r="r" b="b"/>
              <a:pathLst>
                <a:path w="1" h="13" extrusionOk="0">
                  <a:moveTo>
                    <a:pt x="0" y="1"/>
                  </a:moveTo>
                  <a:cubicBezTo>
                    <a:pt x="0" y="1"/>
                    <a:pt x="0" y="1"/>
                    <a:pt x="0" y="13"/>
                  </a:cubicBezTo>
                  <a:lnTo>
                    <a:pt x="0" y="1"/>
                  </a:ln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8" name="Google Shape;5687;p60">
              <a:extLst>
                <a:ext uri="{FF2B5EF4-FFF2-40B4-BE49-F238E27FC236}">
                  <a16:creationId xmlns:a16="http://schemas.microsoft.com/office/drawing/2014/main" id="{C7A2B6C7-CBFA-CA6F-3E6E-789A13AB9FC1}"/>
                </a:ext>
              </a:extLst>
            </p:cNvPr>
            <p:cNvSpPr/>
            <p:nvPr/>
          </p:nvSpPr>
          <p:spPr>
            <a:xfrm>
              <a:off x="6288275" y="2722200"/>
              <a:ext cx="25" cy="900"/>
            </a:xfrm>
            <a:custGeom>
              <a:avLst/>
              <a:gdLst/>
              <a:ahLst/>
              <a:cxnLst/>
              <a:rect l="l" t="t" r="r" b="b"/>
              <a:pathLst>
                <a:path w="1" h="36" extrusionOk="0">
                  <a:moveTo>
                    <a:pt x="0" y="0"/>
                  </a:moveTo>
                  <a:cubicBezTo>
                    <a:pt x="0" y="12"/>
                    <a:pt x="0" y="36"/>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9" name="Google Shape;5688;p60">
              <a:extLst>
                <a:ext uri="{FF2B5EF4-FFF2-40B4-BE49-F238E27FC236}">
                  <a16:creationId xmlns:a16="http://schemas.microsoft.com/office/drawing/2014/main" id="{82338EE1-E774-9BD8-D9CA-BD9D76B2DF04}"/>
                </a:ext>
              </a:extLst>
            </p:cNvPr>
            <p:cNvSpPr/>
            <p:nvPr/>
          </p:nvSpPr>
          <p:spPr>
            <a:xfrm>
              <a:off x="6355850" y="2680225"/>
              <a:ext cx="775" cy="825"/>
            </a:xfrm>
            <a:custGeom>
              <a:avLst/>
              <a:gdLst/>
              <a:ahLst/>
              <a:cxnLst/>
              <a:rect l="l" t="t" r="r" b="b"/>
              <a:pathLst>
                <a:path w="31" h="33" extrusionOk="0">
                  <a:moveTo>
                    <a:pt x="12" y="0"/>
                  </a:moveTo>
                  <a:cubicBezTo>
                    <a:pt x="12" y="12"/>
                    <a:pt x="0" y="24"/>
                    <a:pt x="0" y="24"/>
                  </a:cubicBezTo>
                  <a:cubicBezTo>
                    <a:pt x="0" y="30"/>
                    <a:pt x="2" y="32"/>
                    <a:pt x="5" y="32"/>
                  </a:cubicBezTo>
                  <a:cubicBezTo>
                    <a:pt x="14" y="32"/>
                    <a:pt x="30" y="9"/>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0" name="Google Shape;5689;p60">
              <a:extLst>
                <a:ext uri="{FF2B5EF4-FFF2-40B4-BE49-F238E27FC236}">
                  <a16:creationId xmlns:a16="http://schemas.microsoft.com/office/drawing/2014/main" id="{E4483443-8304-4C37-2E6D-E0D725A4BCFB}"/>
                </a:ext>
              </a:extLst>
            </p:cNvPr>
            <p:cNvSpPr/>
            <p:nvPr/>
          </p:nvSpPr>
          <p:spPr>
            <a:xfrm>
              <a:off x="6264450" y="2674275"/>
              <a:ext cx="25" cy="325"/>
            </a:xfrm>
            <a:custGeom>
              <a:avLst/>
              <a:gdLst/>
              <a:ahLst/>
              <a:cxnLst/>
              <a:rect l="l" t="t" r="r" b="b"/>
              <a:pathLst>
                <a:path w="1" h="13" extrusionOk="0">
                  <a:moveTo>
                    <a:pt x="1" y="0"/>
                  </a:moveTo>
                  <a:cubicBezTo>
                    <a:pt x="1" y="12"/>
                    <a:pt x="1" y="12"/>
                    <a:pt x="1" y="12"/>
                  </a:cubicBezTo>
                  <a:cubicBezTo>
                    <a:pt x="1" y="1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1" name="Google Shape;5690;p60">
              <a:extLst>
                <a:ext uri="{FF2B5EF4-FFF2-40B4-BE49-F238E27FC236}">
                  <a16:creationId xmlns:a16="http://schemas.microsoft.com/office/drawing/2014/main" id="{F8309821-DBA3-BC4D-B3FB-2DC7393E19D1}"/>
                </a:ext>
              </a:extLst>
            </p:cNvPr>
            <p:cNvSpPr/>
            <p:nvPr/>
          </p:nvSpPr>
          <p:spPr>
            <a:xfrm>
              <a:off x="6306125" y="2787075"/>
              <a:ext cx="325" cy="325"/>
            </a:xfrm>
            <a:custGeom>
              <a:avLst/>
              <a:gdLst/>
              <a:ahLst/>
              <a:cxnLst/>
              <a:rect l="l" t="t" r="r" b="b"/>
              <a:pathLst>
                <a:path w="13" h="13" extrusionOk="0">
                  <a:moveTo>
                    <a:pt x="13" y="1"/>
                  </a:moveTo>
                  <a:cubicBezTo>
                    <a:pt x="13" y="1"/>
                    <a:pt x="13" y="13"/>
                    <a:pt x="1" y="13"/>
                  </a:cubicBezTo>
                  <a:lnTo>
                    <a:pt x="13" y="13"/>
                  </a:lnTo>
                  <a:cubicBezTo>
                    <a:pt x="13" y="1"/>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2" name="Google Shape;5691;p60">
              <a:extLst>
                <a:ext uri="{FF2B5EF4-FFF2-40B4-BE49-F238E27FC236}">
                  <a16:creationId xmlns:a16="http://schemas.microsoft.com/office/drawing/2014/main" id="{D8E008EB-1F66-8532-0670-FD5B0D32FF80}"/>
                </a:ext>
              </a:extLst>
            </p:cNvPr>
            <p:cNvSpPr/>
            <p:nvPr/>
          </p:nvSpPr>
          <p:spPr>
            <a:xfrm>
              <a:off x="6285300" y="2696600"/>
              <a:ext cx="25" cy="325"/>
            </a:xfrm>
            <a:custGeom>
              <a:avLst/>
              <a:gdLst/>
              <a:ahLst/>
              <a:cxnLst/>
              <a:rect l="l" t="t" r="r" b="b"/>
              <a:pathLst>
                <a:path w="1" h="13" extrusionOk="0">
                  <a:moveTo>
                    <a:pt x="0" y="0"/>
                  </a:moveTo>
                  <a:cubicBezTo>
                    <a:pt x="0" y="0"/>
                    <a:pt x="0" y="0"/>
                    <a:pt x="0" y="12"/>
                  </a:cubicBezTo>
                  <a:lnTo>
                    <a:pt x="0"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3" name="Google Shape;5692;p60">
              <a:extLst>
                <a:ext uri="{FF2B5EF4-FFF2-40B4-BE49-F238E27FC236}">
                  <a16:creationId xmlns:a16="http://schemas.microsoft.com/office/drawing/2014/main" id="{8E588E85-225E-CC0A-5728-A257B8A4533A}"/>
                </a:ext>
              </a:extLst>
            </p:cNvPr>
            <p:cNvSpPr/>
            <p:nvPr/>
          </p:nvSpPr>
          <p:spPr>
            <a:xfrm>
              <a:off x="6198375" y="2435350"/>
              <a:ext cx="400" cy="275"/>
            </a:xfrm>
            <a:custGeom>
              <a:avLst/>
              <a:gdLst/>
              <a:ahLst/>
              <a:cxnLst/>
              <a:rect l="l" t="t" r="r" b="b"/>
              <a:pathLst>
                <a:path w="16" h="11" extrusionOk="0">
                  <a:moveTo>
                    <a:pt x="14" y="0"/>
                  </a:moveTo>
                  <a:cubicBezTo>
                    <a:pt x="11" y="0"/>
                    <a:pt x="1" y="11"/>
                    <a:pt x="6" y="11"/>
                  </a:cubicBezTo>
                  <a:cubicBezTo>
                    <a:pt x="7" y="11"/>
                    <a:pt x="9" y="10"/>
                    <a:pt x="13" y="8"/>
                  </a:cubicBezTo>
                  <a:cubicBezTo>
                    <a:pt x="16" y="2"/>
                    <a:pt x="16" y="0"/>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4" name="Google Shape;5693;p60">
              <a:extLst>
                <a:ext uri="{FF2B5EF4-FFF2-40B4-BE49-F238E27FC236}">
                  <a16:creationId xmlns:a16="http://schemas.microsoft.com/office/drawing/2014/main" id="{E1F142F8-0606-F3B2-CB21-E0999FB461A6}"/>
                </a:ext>
              </a:extLst>
            </p:cNvPr>
            <p:cNvSpPr/>
            <p:nvPr/>
          </p:nvSpPr>
          <p:spPr>
            <a:xfrm>
              <a:off x="6195400" y="2474250"/>
              <a:ext cx="25" cy="325"/>
            </a:xfrm>
            <a:custGeom>
              <a:avLst/>
              <a:gdLst/>
              <a:ahLst/>
              <a:cxnLst/>
              <a:rect l="l" t="t" r="r" b="b"/>
              <a:pathLst>
                <a:path w="1" h="13" extrusionOk="0">
                  <a:moveTo>
                    <a:pt x="1" y="12"/>
                  </a:moveTo>
                  <a:cubicBezTo>
                    <a:pt x="1" y="12"/>
                    <a:pt x="1" y="0"/>
                    <a:pt x="1" y="0"/>
                  </a:cubicBezTo>
                  <a:cubicBezTo>
                    <a:pt x="1" y="0"/>
                    <a:pt x="1" y="0"/>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5" name="Google Shape;5694;p60">
              <a:extLst>
                <a:ext uri="{FF2B5EF4-FFF2-40B4-BE49-F238E27FC236}">
                  <a16:creationId xmlns:a16="http://schemas.microsoft.com/office/drawing/2014/main" id="{DCE7BE8B-96F4-F3F7-DB68-BB19F4ED6828}"/>
                </a:ext>
              </a:extLst>
            </p:cNvPr>
            <p:cNvSpPr/>
            <p:nvPr/>
          </p:nvSpPr>
          <p:spPr>
            <a:xfrm>
              <a:off x="6308800" y="2701050"/>
              <a:ext cx="325" cy="325"/>
            </a:xfrm>
            <a:custGeom>
              <a:avLst/>
              <a:gdLst/>
              <a:ahLst/>
              <a:cxnLst/>
              <a:rect l="l" t="t" r="r" b="b"/>
              <a:pathLst>
                <a:path w="13" h="13" extrusionOk="0">
                  <a:moveTo>
                    <a:pt x="13" y="1"/>
                  </a:moveTo>
                  <a:lnTo>
                    <a:pt x="13" y="1"/>
                  </a:lnTo>
                  <a:cubicBezTo>
                    <a:pt x="1" y="13"/>
                    <a:pt x="1" y="13"/>
                    <a:pt x="1" y="13"/>
                  </a:cubicBezTo>
                  <a:cubicBezTo>
                    <a:pt x="13" y="13"/>
                    <a:pt x="13" y="13"/>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6" name="Google Shape;5695;p60">
              <a:extLst>
                <a:ext uri="{FF2B5EF4-FFF2-40B4-BE49-F238E27FC236}">
                  <a16:creationId xmlns:a16="http://schemas.microsoft.com/office/drawing/2014/main" id="{2459710C-72A9-1550-4AEE-F404F22CC657}"/>
                </a:ext>
              </a:extLst>
            </p:cNvPr>
            <p:cNvSpPr/>
            <p:nvPr/>
          </p:nvSpPr>
          <p:spPr>
            <a:xfrm>
              <a:off x="6288275" y="2701950"/>
              <a:ext cx="25" cy="925"/>
            </a:xfrm>
            <a:custGeom>
              <a:avLst/>
              <a:gdLst/>
              <a:ahLst/>
              <a:cxnLst/>
              <a:rect l="l" t="t" r="r" b="b"/>
              <a:pathLst>
                <a:path w="1" h="37" extrusionOk="0">
                  <a:moveTo>
                    <a:pt x="0" y="1"/>
                  </a:moveTo>
                  <a:cubicBezTo>
                    <a:pt x="0" y="12"/>
                    <a:pt x="0" y="36"/>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7" name="Google Shape;5696;p60">
              <a:extLst>
                <a:ext uri="{FF2B5EF4-FFF2-40B4-BE49-F238E27FC236}">
                  <a16:creationId xmlns:a16="http://schemas.microsoft.com/office/drawing/2014/main" id="{3157630F-07AE-85FF-4C12-0264389B9683}"/>
                </a:ext>
              </a:extLst>
            </p:cNvPr>
            <p:cNvSpPr/>
            <p:nvPr/>
          </p:nvSpPr>
          <p:spPr>
            <a:xfrm>
              <a:off x="6329950" y="2795125"/>
              <a:ext cx="625" cy="25"/>
            </a:xfrm>
            <a:custGeom>
              <a:avLst/>
              <a:gdLst/>
              <a:ahLst/>
              <a:cxnLst/>
              <a:rect l="l" t="t" r="r" b="b"/>
              <a:pathLst>
                <a:path w="25" h="1" extrusionOk="0">
                  <a:moveTo>
                    <a:pt x="24" y="0"/>
                  </a:moveTo>
                  <a:cubicBezTo>
                    <a:pt x="12" y="0"/>
                    <a:pt x="12" y="0"/>
                    <a:pt x="0" y="0"/>
                  </a:cubicBezTo>
                  <a:cubicBezTo>
                    <a:pt x="12" y="0"/>
                    <a:pt x="12"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8" name="Google Shape;5697;p60">
              <a:extLst>
                <a:ext uri="{FF2B5EF4-FFF2-40B4-BE49-F238E27FC236}">
                  <a16:creationId xmlns:a16="http://schemas.microsoft.com/office/drawing/2014/main" id="{91EF02C3-0360-D302-3B95-D3AB67CFFAE1}"/>
                </a:ext>
              </a:extLst>
            </p:cNvPr>
            <p:cNvSpPr/>
            <p:nvPr/>
          </p:nvSpPr>
          <p:spPr>
            <a:xfrm>
              <a:off x="6372800" y="2760300"/>
              <a:ext cx="325" cy="325"/>
            </a:xfrm>
            <a:custGeom>
              <a:avLst/>
              <a:gdLst/>
              <a:ahLst/>
              <a:cxnLst/>
              <a:rect l="l" t="t" r="r" b="b"/>
              <a:pathLst>
                <a:path w="13" h="13" extrusionOk="0">
                  <a:moveTo>
                    <a:pt x="13" y="0"/>
                  </a:moveTo>
                  <a:cubicBezTo>
                    <a:pt x="1" y="0"/>
                    <a:pt x="1" y="12"/>
                    <a:pt x="1" y="12"/>
                  </a:cubicBezTo>
                  <a:cubicBezTo>
                    <a:pt x="1" y="12"/>
                    <a:pt x="1"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9" name="Google Shape;5698;p60">
              <a:extLst>
                <a:ext uri="{FF2B5EF4-FFF2-40B4-BE49-F238E27FC236}">
                  <a16:creationId xmlns:a16="http://schemas.microsoft.com/office/drawing/2014/main" id="{EFB2D023-DF5E-ABDE-4458-DBD8208A93A0}"/>
                </a:ext>
              </a:extLst>
            </p:cNvPr>
            <p:cNvSpPr/>
            <p:nvPr/>
          </p:nvSpPr>
          <p:spPr>
            <a:xfrm>
              <a:off x="6432900" y="2506975"/>
              <a:ext cx="650" cy="650"/>
            </a:xfrm>
            <a:custGeom>
              <a:avLst/>
              <a:gdLst/>
              <a:ahLst/>
              <a:cxnLst/>
              <a:rect l="l" t="t" r="r" b="b"/>
              <a:pathLst>
                <a:path w="26" h="26" extrusionOk="0">
                  <a:moveTo>
                    <a:pt x="26" y="1"/>
                  </a:moveTo>
                  <a:cubicBezTo>
                    <a:pt x="11" y="16"/>
                    <a:pt x="1" y="26"/>
                    <a:pt x="4" y="26"/>
                  </a:cubicBezTo>
                  <a:cubicBezTo>
                    <a:pt x="5" y="26"/>
                    <a:pt x="12" y="22"/>
                    <a:pt x="26" y="13"/>
                  </a:cubicBezTo>
                  <a:cubicBezTo>
                    <a:pt x="26" y="13"/>
                    <a:pt x="26" y="1"/>
                    <a:pt x="2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0" name="Google Shape;5699;p60">
              <a:extLst>
                <a:ext uri="{FF2B5EF4-FFF2-40B4-BE49-F238E27FC236}">
                  <a16:creationId xmlns:a16="http://schemas.microsoft.com/office/drawing/2014/main" id="{B26C67AD-A18F-7D72-4694-674B7B5E7B9B}"/>
                </a:ext>
              </a:extLst>
            </p:cNvPr>
            <p:cNvSpPr/>
            <p:nvPr/>
          </p:nvSpPr>
          <p:spPr>
            <a:xfrm>
              <a:off x="6345125" y="2351300"/>
              <a:ext cx="325" cy="325"/>
            </a:xfrm>
            <a:custGeom>
              <a:avLst/>
              <a:gdLst/>
              <a:ahLst/>
              <a:cxnLst/>
              <a:rect l="l" t="t" r="r" b="b"/>
              <a:pathLst>
                <a:path w="13" h="13" extrusionOk="0">
                  <a:moveTo>
                    <a:pt x="12" y="13"/>
                  </a:moveTo>
                  <a:cubicBezTo>
                    <a:pt x="1" y="13"/>
                    <a:pt x="1" y="13"/>
                    <a:pt x="1" y="1"/>
                  </a:cubicBezTo>
                  <a:cubicBezTo>
                    <a:pt x="1" y="13"/>
                    <a:pt x="1" y="13"/>
                    <a:pt x="12"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1" name="Google Shape;5700;p60">
              <a:extLst>
                <a:ext uri="{FF2B5EF4-FFF2-40B4-BE49-F238E27FC236}">
                  <a16:creationId xmlns:a16="http://schemas.microsoft.com/office/drawing/2014/main" id="{1BD4A22A-DFEB-1523-E86E-45119E301A01}"/>
                </a:ext>
              </a:extLst>
            </p:cNvPr>
            <p:cNvSpPr/>
            <p:nvPr/>
          </p:nvSpPr>
          <p:spPr>
            <a:xfrm>
              <a:off x="6263875" y="2725750"/>
              <a:ext cx="25" cy="925"/>
            </a:xfrm>
            <a:custGeom>
              <a:avLst/>
              <a:gdLst/>
              <a:ahLst/>
              <a:cxnLst/>
              <a:rect l="l" t="t" r="r" b="b"/>
              <a:pathLst>
                <a:path w="1" h="37" extrusionOk="0">
                  <a:moveTo>
                    <a:pt x="0" y="1"/>
                  </a:moveTo>
                  <a:cubicBezTo>
                    <a:pt x="0" y="13"/>
                    <a:pt x="0" y="25"/>
                    <a:pt x="0" y="37"/>
                  </a:cubicBezTo>
                  <a:cubicBezTo>
                    <a:pt x="0" y="25"/>
                    <a:pt x="0"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2" name="Google Shape;5701;p60">
              <a:extLst>
                <a:ext uri="{FF2B5EF4-FFF2-40B4-BE49-F238E27FC236}">
                  <a16:creationId xmlns:a16="http://schemas.microsoft.com/office/drawing/2014/main" id="{DF62B597-E314-EF1B-35CD-A052C2D6BFC1}"/>
                </a:ext>
              </a:extLst>
            </p:cNvPr>
            <p:cNvSpPr/>
            <p:nvPr/>
          </p:nvSpPr>
          <p:spPr>
            <a:xfrm>
              <a:off x="6193925" y="2510250"/>
              <a:ext cx="325" cy="1225"/>
            </a:xfrm>
            <a:custGeom>
              <a:avLst/>
              <a:gdLst/>
              <a:ahLst/>
              <a:cxnLst/>
              <a:rect l="l" t="t" r="r" b="b"/>
              <a:pathLst>
                <a:path w="13" h="49" extrusionOk="0">
                  <a:moveTo>
                    <a:pt x="0" y="1"/>
                  </a:moveTo>
                  <a:cubicBezTo>
                    <a:pt x="0" y="13"/>
                    <a:pt x="0" y="37"/>
                    <a:pt x="12" y="49"/>
                  </a:cubicBezTo>
                  <a:cubicBezTo>
                    <a:pt x="12" y="25"/>
                    <a:pt x="0"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3" name="Google Shape;5702;p60">
              <a:extLst>
                <a:ext uri="{FF2B5EF4-FFF2-40B4-BE49-F238E27FC236}">
                  <a16:creationId xmlns:a16="http://schemas.microsoft.com/office/drawing/2014/main" id="{8A3814AA-85C8-91B1-B246-907FC768E672}"/>
                </a:ext>
              </a:extLst>
            </p:cNvPr>
            <p:cNvSpPr/>
            <p:nvPr/>
          </p:nvSpPr>
          <p:spPr>
            <a:xfrm>
              <a:off x="6444850" y="2487625"/>
              <a:ext cx="150" cy="1225"/>
            </a:xfrm>
            <a:custGeom>
              <a:avLst/>
              <a:gdLst/>
              <a:ahLst/>
              <a:cxnLst/>
              <a:rect l="l" t="t" r="r" b="b"/>
              <a:pathLst>
                <a:path w="6" h="49" extrusionOk="0">
                  <a:moveTo>
                    <a:pt x="5" y="1"/>
                  </a:moveTo>
                  <a:cubicBezTo>
                    <a:pt x="5" y="1"/>
                    <a:pt x="0" y="34"/>
                    <a:pt x="0" y="49"/>
                  </a:cubicBezTo>
                  <a:cubicBezTo>
                    <a:pt x="5" y="13"/>
                    <a:pt x="6"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4" name="Google Shape;5703;p60">
              <a:extLst>
                <a:ext uri="{FF2B5EF4-FFF2-40B4-BE49-F238E27FC236}">
                  <a16:creationId xmlns:a16="http://schemas.microsoft.com/office/drawing/2014/main" id="{835E165A-0350-2E37-5535-3002F56D201D}"/>
                </a:ext>
              </a:extLst>
            </p:cNvPr>
            <p:cNvSpPr/>
            <p:nvPr/>
          </p:nvSpPr>
          <p:spPr>
            <a:xfrm>
              <a:off x="6445425" y="2480200"/>
              <a:ext cx="25" cy="1200"/>
            </a:xfrm>
            <a:custGeom>
              <a:avLst/>
              <a:gdLst/>
              <a:ahLst/>
              <a:cxnLst/>
              <a:rect l="l" t="t" r="r" b="b"/>
              <a:pathLst>
                <a:path w="1" h="48" extrusionOk="0">
                  <a:moveTo>
                    <a:pt x="1" y="48"/>
                  </a:moveTo>
                  <a:cubicBezTo>
                    <a:pt x="1" y="36"/>
                    <a:pt x="1" y="12"/>
                    <a:pt x="1" y="0"/>
                  </a:cubicBezTo>
                  <a:cubicBezTo>
                    <a:pt x="1" y="0"/>
                    <a:pt x="1" y="0"/>
                    <a:pt x="1" y="12"/>
                  </a:cubicBezTo>
                  <a:cubicBezTo>
                    <a:pt x="1" y="24"/>
                    <a:pt x="1" y="36"/>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5" name="Google Shape;5704;p60">
              <a:extLst>
                <a:ext uri="{FF2B5EF4-FFF2-40B4-BE49-F238E27FC236}">
                  <a16:creationId xmlns:a16="http://schemas.microsoft.com/office/drawing/2014/main" id="{27428BCF-693D-CD6F-DC4B-6B75F9639130}"/>
                </a:ext>
              </a:extLst>
            </p:cNvPr>
            <p:cNvSpPr/>
            <p:nvPr/>
          </p:nvSpPr>
          <p:spPr>
            <a:xfrm>
              <a:off x="6373100" y="2759275"/>
              <a:ext cx="600" cy="1050"/>
            </a:xfrm>
            <a:custGeom>
              <a:avLst/>
              <a:gdLst/>
              <a:ahLst/>
              <a:cxnLst/>
              <a:rect l="l" t="t" r="r" b="b"/>
              <a:pathLst>
                <a:path w="24" h="42" extrusionOk="0">
                  <a:moveTo>
                    <a:pt x="19" y="1"/>
                  </a:moveTo>
                  <a:cubicBezTo>
                    <a:pt x="18" y="1"/>
                    <a:pt x="16" y="2"/>
                    <a:pt x="13" y="5"/>
                  </a:cubicBezTo>
                  <a:cubicBezTo>
                    <a:pt x="13" y="17"/>
                    <a:pt x="1" y="29"/>
                    <a:pt x="1" y="41"/>
                  </a:cubicBezTo>
                  <a:cubicBezTo>
                    <a:pt x="19" y="14"/>
                    <a:pt x="23" y="1"/>
                    <a:pt x="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6" name="Google Shape;5705;p60">
              <a:extLst>
                <a:ext uri="{FF2B5EF4-FFF2-40B4-BE49-F238E27FC236}">
                  <a16:creationId xmlns:a16="http://schemas.microsoft.com/office/drawing/2014/main" id="{C04E4B1A-CC6C-58F9-9AF1-BD22A79EAAC6}"/>
                </a:ext>
              </a:extLst>
            </p:cNvPr>
            <p:cNvSpPr/>
            <p:nvPr/>
          </p:nvSpPr>
          <p:spPr>
            <a:xfrm>
              <a:off x="6393350" y="2611050"/>
              <a:ext cx="300" cy="725"/>
            </a:xfrm>
            <a:custGeom>
              <a:avLst/>
              <a:gdLst/>
              <a:ahLst/>
              <a:cxnLst/>
              <a:rect l="l" t="t" r="r" b="b"/>
              <a:pathLst>
                <a:path w="12" h="28" extrusionOk="0">
                  <a:moveTo>
                    <a:pt x="7" y="0"/>
                  </a:moveTo>
                  <a:cubicBezTo>
                    <a:pt x="6" y="0"/>
                    <a:pt x="4" y="2"/>
                    <a:pt x="0" y="5"/>
                  </a:cubicBezTo>
                  <a:cubicBezTo>
                    <a:pt x="0" y="17"/>
                    <a:pt x="0" y="29"/>
                    <a:pt x="0" y="29"/>
                  </a:cubicBezTo>
                  <a:cubicBezTo>
                    <a:pt x="9" y="11"/>
                    <a:pt x="11"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7" name="Google Shape;5706;p60">
              <a:extLst>
                <a:ext uri="{FF2B5EF4-FFF2-40B4-BE49-F238E27FC236}">
                  <a16:creationId xmlns:a16="http://schemas.microsoft.com/office/drawing/2014/main" id="{7A72DEA7-193B-9C98-D7D0-6FFD69D058EE}"/>
                </a:ext>
              </a:extLst>
            </p:cNvPr>
            <p:cNvSpPr/>
            <p:nvPr/>
          </p:nvSpPr>
          <p:spPr>
            <a:xfrm>
              <a:off x="6394250" y="2642125"/>
              <a:ext cx="600" cy="4200"/>
            </a:xfrm>
            <a:custGeom>
              <a:avLst/>
              <a:gdLst/>
              <a:ahLst/>
              <a:cxnLst/>
              <a:rect l="l" t="t" r="r" b="b"/>
              <a:pathLst>
                <a:path w="24" h="168" extrusionOk="0">
                  <a:moveTo>
                    <a:pt x="0" y="1"/>
                  </a:moveTo>
                  <a:cubicBezTo>
                    <a:pt x="0" y="84"/>
                    <a:pt x="0" y="143"/>
                    <a:pt x="24" y="167"/>
                  </a:cubicBezTo>
                  <a:cubicBezTo>
                    <a:pt x="12" y="119"/>
                    <a:pt x="0"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8" name="Google Shape;5707;p60">
              <a:extLst>
                <a:ext uri="{FF2B5EF4-FFF2-40B4-BE49-F238E27FC236}">
                  <a16:creationId xmlns:a16="http://schemas.microsoft.com/office/drawing/2014/main" id="{6FB61428-3F99-323E-7C15-70D187AA7D64}"/>
                </a:ext>
              </a:extLst>
            </p:cNvPr>
            <p:cNvSpPr/>
            <p:nvPr/>
          </p:nvSpPr>
          <p:spPr>
            <a:xfrm>
              <a:off x="6316550" y="2354000"/>
              <a:ext cx="3000" cy="325"/>
            </a:xfrm>
            <a:custGeom>
              <a:avLst/>
              <a:gdLst/>
              <a:ahLst/>
              <a:cxnLst/>
              <a:rect l="l" t="t" r="r" b="b"/>
              <a:pathLst>
                <a:path w="120" h="13" extrusionOk="0">
                  <a:moveTo>
                    <a:pt x="1" y="0"/>
                  </a:moveTo>
                  <a:cubicBezTo>
                    <a:pt x="60" y="12"/>
                    <a:pt x="96" y="12"/>
                    <a:pt x="120" y="12"/>
                  </a:cubicBezTo>
                  <a:cubicBezTo>
                    <a:pt x="84" y="12"/>
                    <a:pt x="36"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9" name="Google Shape;5708;p60">
              <a:extLst>
                <a:ext uri="{FF2B5EF4-FFF2-40B4-BE49-F238E27FC236}">
                  <a16:creationId xmlns:a16="http://schemas.microsoft.com/office/drawing/2014/main" id="{21FAA39D-4EEE-B114-72E4-77C3C11DF471}"/>
                </a:ext>
              </a:extLst>
            </p:cNvPr>
            <p:cNvSpPr/>
            <p:nvPr/>
          </p:nvSpPr>
          <p:spPr>
            <a:xfrm>
              <a:off x="6344825" y="2351025"/>
              <a:ext cx="1525" cy="900"/>
            </a:xfrm>
            <a:custGeom>
              <a:avLst/>
              <a:gdLst/>
              <a:ahLst/>
              <a:cxnLst/>
              <a:rect l="l" t="t" r="r" b="b"/>
              <a:pathLst>
                <a:path w="61" h="36" extrusionOk="0">
                  <a:moveTo>
                    <a:pt x="1" y="0"/>
                  </a:moveTo>
                  <a:cubicBezTo>
                    <a:pt x="13" y="0"/>
                    <a:pt x="13" y="0"/>
                    <a:pt x="24" y="12"/>
                  </a:cubicBezTo>
                  <a:cubicBezTo>
                    <a:pt x="24" y="12"/>
                    <a:pt x="24" y="24"/>
                    <a:pt x="13" y="24"/>
                  </a:cubicBezTo>
                  <a:cubicBezTo>
                    <a:pt x="36" y="24"/>
                    <a:pt x="48" y="24"/>
                    <a:pt x="60" y="36"/>
                  </a:cubicBezTo>
                  <a:cubicBezTo>
                    <a:pt x="48" y="24"/>
                    <a:pt x="48" y="12"/>
                    <a:pt x="36" y="12"/>
                  </a:cubicBezTo>
                  <a:lnTo>
                    <a:pt x="48" y="12"/>
                  </a:lnTo>
                  <a:cubicBezTo>
                    <a:pt x="60" y="12"/>
                    <a:pt x="60" y="12"/>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0" name="Google Shape;5709;p60">
              <a:extLst>
                <a:ext uri="{FF2B5EF4-FFF2-40B4-BE49-F238E27FC236}">
                  <a16:creationId xmlns:a16="http://schemas.microsoft.com/office/drawing/2014/main" id="{24C90C45-05E1-48A3-0955-9F71E78DF925}"/>
                </a:ext>
              </a:extLst>
            </p:cNvPr>
            <p:cNvSpPr/>
            <p:nvPr/>
          </p:nvSpPr>
          <p:spPr>
            <a:xfrm>
              <a:off x="6323200" y="2354625"/>
              <a:ext cx="5175" cy="275"/>
            </a:xfrm>
            <a:custGeom>
              <a:avLst/>
              <a:gdLst/>
              <a:ahLst/>
              <a:cxnLst/>
              <a:rect l="l" t="t" r="r" b="b"/>
              <a:pathLst>
                <a:path w="206" h="11" extrusionOk="0">
                  <a:moveTo>
                    <a:pt x="6" y="0"/>
                  </a:moveTo>
                  <a:cubicBezTo>
                    <a:pt x="0" y="0"/>
                    <a:pt x="40" y="3"/>
                    <a:pt x="175" y="11"/>
                  </a:cubicBezTo>
                  <a:cubicBezTo>
                    <a:pt x="207" y="11"/>
                    <a:pt x="16"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1" name="Google Shape;5710;p60">
              <a:extLst>
                <a:ext uri="{FF2B5EF4-FFF2-40B4-BE49-F238E27FC236}">
                  <a16:creationId xmlns:a16="http://schemas.microsoft.com/office/drawing/2014/main" id="{9F9F4D0B-8EC2-8FD6-77CB-4FE8A1C5B2C3}"/>
                </a:ext>
              </a:extLst>
            </p:cNvPr>
            <p:cNvSpPr/>
            <p:nvPr/>
          </p:nvSpPr>
          <p:spPr>
            <a:xfrm>
              <a:off x="6315650" y="2354000"/>
              <a:ext cx="925" cy="25"/>
            </a:xfrm>
            <a:custGeom>
              <a:avLst/>
              <a:gdLst/>
              <a:ahLst/>
              <a:cxnLst/>
              <a:rect l="l" t="t" r="r" b="b"/>
              <a:pathLst>
                <a:path w="37" h="1" extrusionOk="0">
                  <a:moveTo>
                    <a:pt x="37" y="0"/>
                  </a:moveTo>
                  <a:cubicBezTo>
                    <a:pt x="25" y="0"/>
                    <a:pt x="13" y="0"/>
                    <a:pt x="1" y="0"/>
                  </a:cubicBezTo>
                  <a:cubicBezTo>
                    <a:pt x="1" y="0"/>
                    <a:pt x="1" y="0"/>
                    <a:pt x="1" y="0"/>
                  </a:cubicBezTo>
                  <a:cubicBezTo>
                    <a:pt x="13" y="0"/>
                    <a:pt x="25"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2" name="Google Shape;5711;p60">
              <a:extLst>
                <a:ext uri="{FF2B5EF4-FFF2-40B4-BE49-F238E27FC236}">
                  <a16:creationId xmlns:a16="http://schemas.microsoft.com/office/drawing/2014/main" id="{28520E12-7205-B05D-D04C-71A75F41B44A}"/>
                </a:ext>
              </a:extLst>
            </p:cNvPr>
            <p:cNvSpPr/>
            <p:nvPr/>
          </p:nvSpPr>
          <p:spPr>
            <a:xfrm>
              <a:off x="6317750" y="2352500"/>
              <a:ext cx="2100" cy="325"/>
            </a:xfrm>
            <a:custGeom>
              <a:avLst/>
              <a:gdLst/>
              <a:ahLst/>
              <a:cxnLst/>
              <a:rect l="l" t="t" r="r" b="b"/>
              <a:pathLst>
                <a:path w="84" h="13" extrusionOk="0">
                  <a:moveTo>
                    <a:pt x="0" y="1"/>
                  </a:moveTo>
                  <a:cubicBezTo>
                    <a:pt x="24" y="1"/>
                    <a:pt x="48" y="13"/>
                    <a:pt x="72" y="13"/>
                  </a:cubicBezTo>
                  <a:lnTo>
                    <a:pt x="84" y="13"/>
                  </a:lnTo>
                  <a:cubicBezTo>
                    <a:pt x="60" y="13"/>
                    <a:pt x="36"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3" name="Google Shape;5712;p60">
              <a:extLst>
                <a:ext uri="{FF2B5EF4-FFF2-40B4-BE49-F238E27FC236}">
                  <a16:creationId xmlns:a16="http://schemas.microsoft.com/office/drawing/2014/main" id="{477517A9-9999-719F-09FB-D328ACBE601B}"/>
                </a:ext>
              </a:extLst>
            </p:cNvPr>
            <p:cNvSpPr/>
            <p:nvPr/>
          </p:nvSpPr>
          <p:spPr>
            <a:xfrm>
              <a:off x="6307325" y="2351900"/>
              <a:ext cx="7275" cy="175"/>
            </a:xfrm>
            <a:custGeom>
              <a:avLst/>
              <a:gdLst/>
              <a:ahLst/>
              <a:cxnLst/>
              <a:rect l="l" t="t" r="r" b="b"/>
              <a:pathLst>
                <a:path w="291" h="7" extrusionOk="0">
                  <a:moveTo>
                    <a:pt x="12" y="1"/>
                  </a:moveTo>
                  <a:cubicBezTo>
                    <a:pt x="0" y="5"/>
                    <a:pt x="43" y="6"/>
                    <a:pt x="89" y="6"/>
                  </a:cubicBezTo>
                  <a:cubicBezTo>
                    <a:pt x="182" y="6"/>
                    <a:pt x="290"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4" name="Google Shape;5713;p60">
              <a:extLst>
                <a:ext uri="{FF2B5EF4-FFF2-40B4-BE49-F238E27FC236}">
                  <a16:creationId xmlns:a16="http://schemas.microsoft.com/office/drawing/2014/main" id="{10CA2005-4E8E-8106-DB4F-997A9D4DCAF8}"/>
                </a:ext>
              </a:extLst>
            </p:cNvPr>
            <p:cNvSpPr/>
            <p:nvPr/>
          </p:nvSpPr>
          <p:spPr>
            <a:xfrm>
              <a:off x="6316250" y="2352200"/>
              <a:ext cx="1525" cy="325"/>
            </a:xfrm>
            <a:custGeom>
              <a:avLst/>
              <a:gdLst/>
              <a:ahLst/>
              <a:cxnLst/>
              <a:rect l="l" t="t" r="r" b="b"/>
              <a:pathLst>
                <a:path w="61" h="13" extrusionOk="0">
                  <a:moveTo>
                    <a:pt x="1" y="1"/>
                  </a:moveTo>
                  <a:lnTo>
                    <a:pt x="1" y="1"/>
                  </a:lnTo>
                  <a:cubicBezTo>
                    <a:pt x="24" y="13"/>
                    <a:pt x="36" y="13"/>
                    <a:pt x="60" y="13"/>
                  </a:cubicBezTo>
                  <a:cubicBezTo>
                    <a:pt x="36" y="13"/>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5" name="Google Shape;5714;p60">
              <a:extLst>
                <a:ext uri="{FF2B5EF4-FFF2-40B4-BE49-F238E27FC236}">
                  <a16:creationId xmlns:a16="http://schemas.microsoft.com/office/drawing/2014/main" id="{DAC6C83F-6C9D-2EE4-0460-05F720E35BCB}"/>
                </a:ext>
              </a:extLst>
            </p:cNvPr>
            <p:cNvSpPr/>
            <p:nvPr/>
          </p:nvSpPr>
          <p:spPr>
            <a:xfrm>
              <a:off x="6443350" y="2448050"/>
              <a:ext cx="925" cy="325"/>
            </a:xfrm>
            <a:custGeom>
              <a:avLst/>
              <a:gdLst/>
              <a:ahLst/>
              <a:cxnLst/>
              <a:rect l="l" t="t" r="r" b="b"/>
              <a:pathLst>
                <a:path w="37" h="13" extrusionOk="0">
                  <a:moveTo>
                    <a:pt x="1" y="0"/>
                  </a:moveTo>
                  <a:lnTo>
                    <a:pt x="1" y="0"/>
                  </a:lnTo>
                  <a:cubicBezTo>
                    <a:pt x="16" y="8"/>
                    <a:pt x="26" y="11"/>
                    <a:pt x="32" y="12"/>
                  </a:cubicBezTo>
                  <a:lnTo>
                    <a:pt x="32" y="12"/>
                  </a:lnTo>
                  <a:cubicBezTo>
                    <a:pt x="21" y="9"/>
                    <a:pt x="11" y="0"/>
                    <a:pt x="1" y="0"/>
                  </a:cubicBezTo>
                  <a:close/>
                  <a:moveTo>
                    <a:pt x="32" y="12"/>
                  </a:moveTo>
                  <a:lnTo>
                    <a:pt x="32" y="12"/>
                  </a:lnTo>
                  <a:cubicBezTo>
                    <a:pt x="33" y="12"/>
                    <a:pt x="35" y="12"/>
                    <a:pt x="36" y="12"/>
                  </a:cubicBezTo>
                  <a:cubicBezTo>
                    <a:pt x="36" y="12"/>
                    <a:pt x="35" y="12"/>
                    <a:pt x="32"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6" name="Google Shape;5715;p60">
              <a:extLst>
                <a:ext uri="{FF2B5EF4-FFF2-40B4-BE49-F238E27FC236}">
                  <a16:creationId xmlns:a16="http://schemas.microsoft.com/office/drawing/2014/main" id="{5EBDC867-11E9-1080-44A9-36DA5F386ADF}"/>
                </a:ext>
              </a:extLst>
            </p:cNvPr>
            <p:cNvSpPr/>
            <p:nvPr/>
          </p:nvSpPr>
          <p:spPr>
            <a:xfrm>
              <a:off x="6441575" y="2433750"/>
              <a:ext cx="25" cy="625"/>
            </a:xfrm>
            <a:custGeom>
              <a:avLst/>
              <a:gdLst/>
              <a:ahLst/>
              <a:cxnLst/>
              <a:rect l="l" t="t" r="r" b="b"/>
              <a:pathLst>
                <a:path w="1" h="25" extrusionOk="0">
                  <a:moveTo>
                    <a:pt x="0" y="25"/>
                  </a:moveTo>
                  <a:cubicBezTo>
                    <a:pt x="0" y="25"/>
                    <a:pt x="0" y="25"/>
                    <a:pt x="0" y="25"/>
                  </a:cubicBezTo>
                  <a:cubicBezTo>
                    <a:pt x="0" y="1"/>
                    <a:pt x="0" y="13"/>
                    <a:pt x="0"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7" name="Google Shape;5716;p60">
              <a:extLst>
                <a:ext uri="{FF2B5EF4-FFF2-40B4-BE49-F238E27FC236}">
                  <a16:creationId xmlns:a16="http://schemas.microsoft.com/office/drawing/2014/main" id="{8E5E5FB3-335D-3B5B-71FD-1D81EF70A76F}"/>
                </a:ext>
              </a:extLst>
            </p:cNvPr>
            <p:cNvSpPr/>
            <p:nvPr/>
          </p:nvSpPr>
          <p:spPr>
            <a:xfrm>
              <a:off x="6438075" y="2425850"/>
              <a:ext cx="550" cy="500"/>
            </a:xfrm>
            <a:custGeom>
              <a:avLst/>
              <a:gdLst/>
              <a:ahLst/>
              <a:cxnLst/>
              <a:rect l="l" t="t" r="r" b="b"/>
              <a:pathLst>
                <a:path w="22" h="20" extrusionOk="0">
                  <a:moveTo>
                    <a:pt x="4" y="0"/>
                  </a:moveTo>
                  <a:cubicBezTo>
                    <a:pt x="1" y="0"/>
                    <a:pt x="7" y="12"/>
                    <a:pt x="21" y="19"/>
                  </a:cubicBezTo>
                  <a:cubicBezTo>
                    <a:pt x="12" y="5"/>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8" name="Google Shape;5717;p60">
              <a:extLst>
                <a:ext uri="{FF2B5EF4-FFF2-40B4-BE49-F238E27FC236}">
                  <a16:creationId xmlns:a16="http://schemas.microsoft.com/office/drawing/2014/main" id="{D8FB6709-45A0-4FF1-72E4-054FB6775379}"/>
                </a:ext>
              </a:extLst>
            </p:cNvPr>
            <p:cNvSpPr/>
            <p:nvPr/>
          </p:nvSpPr>
          <p:spPr>
            <a:xfrm>
              <a:off x="6201050" y="2426025"/>
              <a:ext cx="25" cy="625"/>
            </a:xfrm>
            <a:custGeom>
              <a:avLst/>
              <a:gdLst/>
              <a:ahLst/>
              <a:cxnLst/>
              <a:rect l="l" t="t" r="r" b="b"/>
              <a:pathLst>
                <a:path w="1" h="25" extrusionOk="0">
                  <a:moveTo>
                    <a:pt x="1" y="12"/>
                  </a:moveTo>
                  <a:cubicBezTo>
                    <a:pt x="1" y="12"/>
                    <a:pt x="1" y="24"/>
                    <a:pt x="1" y="24"/>
                  </a:cubicBezTo>
                  <a:cubicBezTo>
                    <a:pt x="1" y="12"/>
                    <a:pt x="1" y="0"/>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9" name="Google Shape;5718;p60">
              <a:extLst>
                <a:ext uri="{FF2B5EF4-FFF2-40B4-BE49-F238E27FC236}">
                  <a16:creationId xmlns:a16="http://schemas.microsoft.com/office/drawing/2014/main" id="{FC9B9E62-55BC-010B-0582-59B6F78B8D41}"/>
                </a:ext>
              </a:extLst>
            </p:cNvPr>
            <p:cNvSpPr/>
            <p:nvPr/>
          </p:nvSpPr>
          <p:spPr>
            <a:xfrm>
              <a:off x="6349600" y="2355175"/>
              <a:ext cx="1800" cy="625"/>
            </a:xfrm>
            <a:custGeom>
              <a:avLst/>
              <a:gdLst/>
              <a:ahLst/>
              <a:cxnLst/>
              <a:rect l="l" t="t" r="r" b="b"/>
              <a:pathLst>
                <a:path w="72" h="25" extrusionOk="0">
                  <a:moveTo>
                    <a:pt x="0" y="1"/>
                  </a:moveTo>
                  <a:cubicBezTo>
                    <a:pt x="24" y="13"/>
                    <a:pt x="48" y="13"/>
                    <a:pt x="72" y="25"/>
                  </a:cubicBezTo>
                  <a:cubicBezTo>
                    <a:pt x="48" y="13"/>
                    <a:pt x="24"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0" name="Google Shape;5719;p60">
              <a:extLst>
                <a:ext uri="{FF2B5EF4-FFF2-40B4-BE49-F238E27FC236}">
                  <a16:creationId xmlns:a16="http://schemas.microsoft.com/office/drawing/2014/main" id="{3E2E4A16-FBA7-7EF4-57B9-9D47677167D2}"/>
                </a:ext>
              </a:extLst>
            </p:cNvPr>
            <p:cNvSpPr/>
            <p:nvPr/>
          </p:nvSpPr>
          <p:spPr>
            <a:xfrm>
              <a:off x="6258800" y="2665925"/>
              <a:ext cx="1225" cy="325"/>
            </a:xfrm>
            <a:custGeom>
              <a:avLst/>
              <a:gdLst/>
              <a:ahLst/>
              <a:cxnLst/>
              <a:rect l="l" t="t" r="r" b="b"/>
              <a:pathLst>
                <a:path w="49" h="13" extrusionOk="0">
                  <a:moveTo>
                    <a:pt x="1" y="1"/>
                  </a:moveTo>
                  <a:cubicBezTo>
                    <a:pt x="13" y="13"/>
                    <a:pt x="25" y="13"/>
                    <a:pt x="48" y="13"/>
                  </a:cubicBezTo>
                  <a:cubicBezTo>
                    <a:pt x="36" y="13"/>
                    <a:pt x="25"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1" name="Google Shape;5720;p60">
              <a:extLst>
                <a:ext uri="{FF2B5EF4-FFF2-40B4-BE49-F238E27FC236}">
                  <a16:creationId xmlns:a16="http://schemas.microsoft.com/office/drawing/2014/main" id="{B35F7F4F-F72A-9387-30FC-6735483F8A0D}"/>
                </a:ext>
              </a:extLst>
            </p:cNvPr>
            <p:cNvSpPr/>
            <p:nvPr/>
          </p:nvSpPr>
          <p:spPr>
            <a:xfrm>
              <a:off x="6293325" y="2355775"/>
              <a:ext cx="325" cy="25"/>
            </a:xfrm>
            <a:custGeom>
              <a:avLst/>
              <a:gdLst/>
              <a:ahLst/>
              <a:cxnLst/>
              <a:rect l="l" t="t" r="r" b="b"/>
              <a:pathLst>
                <a:path w="13" h="1" extrusionOk="0">
                  <a:moveTo>
                    <a:pt x="13" y="1"/>
                  </a:moveTo>
                  <a:cubicBezTo>
                    <a:pt x="1" y="1"/>
                    <a:pt x="1" y="1"/>
                    <a:pt x="1" y="1"/>
                  </a:cubicBezTo>
                  <a:cubicBezTo>
                    <a:pt x="1" y="1"/>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2" name="Google Shape;5721;p60">
              <a:extLst>
                <a:ext uri="{FF2B5EF4-FFF2-40B4-BE49-F238E27FC236}">
                  <a16:creationId xmlns:a16="http://schemas.microsoft.com/office/drawing/2014/main" id="{5D86953B-79B1-234D-14E6-4215A882A19A}"/>
                </a:ext>
              </a:extLst>
            </p:cNvPr>
            <p:cNvSpPr/>
            <p:nvPr/>
          </p:nvSpPr>
          <p:spPr>
            <a:xfrm>
              <a:off x="6305550" y="2584675"/>
              <a:ext cx="2400" cy="375"/>
            </a:xfrm>
            <a:custGeom>
              <a:avLst/>
              <a:gdLst/>
              <a:ahLst/>
              <a:cxnLst/>
              <a:rect l="l" t="t" r="r" b="b"/>
              <a:pathLst>
                <a:path w="96" h="15" extrusionOk="0">
                  <a:moveTo>
                    <a:pt x="0" y="0"/>
                  </a:moveTo>
                  <a:lnTo>
                    <a:pt x="0" y="0"/>
                  </a:lnTo>
                  <a:cubicBezTo>
                    <a:pt x="5" y="6"/>
                    <a:pt x="16" y="9"/>
                    <a:pt x="30" y="9"/>
                  </a:cubicBezTo>
                  <a:lnTo>
                    <a:pt x="30" y="9"/>
                  </a:lnTo>
                  <a:cubicBezTo>
                    <a:pt x="21" y="7"/>
                    <a:pt x="11" y="4"/>
                    <a:pt x="0" y="0"/>
                  </a:cubicBezTo>
                  <a:close/>
                  <a:moveTo>
                    <a:pt x="95" y="0"/>
                  </a:moveTo>
                  <a:cubicBezTo>
                    <a:pt x="71" y="6"/>
                    <a:pt x="51" y="9"/>
                    <a:pt x="34" y="9"/>
                  </a:cubicBezTo>
                  <a:cubicBezTo>
                    <a:pt x="33" y="9"/>
                    <a:pt x="31" y="9"/>
                    <a:pt x="30" y="9"/>
                  </a:cubicBezTo>
                  <a:lnTo>
                    <a:pt x="30" y="9"/>
                  </a:lnTo>
                  <a:cubicBezTo>
                    <a:pt x="44" y="13"/>
                    <a:pt x="55" y="14"/>
                    <a:pt x="63" y="14"/>
                  </a:cubicBezTo>
                  <a:cubicBezTo>
                    <a:pt x="82" y="14"/>
                    <a:pt x="88" y="7"/>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3" name="Google Shape;5722;p60">
              <a:extLst>
                <a:ext uri="{FF2B5EF4-FFF2-40B4-BE49-F238E27FC236}">
                  <a16:creationId xmlns:a16="http://schemas.microsoft.com/office/drawing/2014/main" id="{1200ECF2-BC77-1F21-31AE-96A87B8DA9F7}"/>
                </a:ext>
              </a:extLst>
            </p:cNvPr>
            <p:cNvSpPr/>
            <p:nvPr/>
          </p:nvSpPr>
          <p:spPr>
            <a:xfrm>
              <a:off x="6292150" y="2360400"/>
              <a:ext cx="325" cy="175"/>
            </a:xfrm>
            <a:custGeom>
              <a:avLst/>
              <a:gdLst/>
              <a:ahLst/>
              <a:cxnLst/>
              <a:rect l="l" t="t" r="r" b="b"/>
              <a:pathLst>
                <a:path w="13" h="7" extrusionOk="0">
                  <a:moveTo>
                    <a:pt x="4" y="1"/>
                  </a:moveTo>
                  <a:cubicBezTo>
                    <a:pt x="0" y="1"/>
                    <a:pt x="0" y="6"/>
                    <a:pt x="0" y="6"/>
                  </a:cubicBezTo>
                  <a:lnTo>
                    <a:pt x="12" y="6"/>
                  </a:lnTo>
                  <a:cubicBezTo>
                    <a:pt x="8" y="2"/>
                    <a:pt x="6"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4" name="Google Shape;5723;p60">
              <a:extLst>
                <a:ext uri="{FF2B5EF4-FFF2-40B4-BE49-F238E27FC236}">
                  <a16:creationId xmlns:a16="http://schemas.microsoft.com/office/drawing/2014/main" id="{A26C9A73-5467-2595-D10A-B7F1E03EABC8}"/>
                </a:ext>
              </a:extLst>
            </p:cNvPr>
            <p:cNvSpPr/>
            <p:nvPr/>
          </p:nvSpPr>
          <p:spPr>
            <a:xfrm>
              <a:off x="6252850" y="2642725"/>
              <a:ext cx="625" cy="3000"/>
            </a:xfrm>
            <a:custGeom>
              <a:avLst/>
              <a:gdLst/>
              <a:ahLst/>
              <a:cxnLst/>
              <a:rect l="l" t="t" r="r" b="b"/>
              <a:pathLst>
                <a:path w="25" h="120" extrusionOk="0">
                  <a:moveTo>
                    <a:pt x="1" y="0"/>
                  </a:moveTo>
                  <a:cubicBezTo>
                    <a:pt x="13" y="60"/>
                    <a:pt x="13" y="107"/>
                    <a:pt x="24" y="119"/>
                  </a:cubicBezTo>
                  <a:cubicBezTo>
                    <a:pt x="13" y="84"/>
                    <a:pt x="13" y="36"/>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5" name="Google Shape;5724;p60">
              <a:extLst>
                <a:ext uri="{FF2B5EF4-FFF2-40B4-BE49-F238E27FC236}">
                  <a16:creationId xmlns:a16="http://schemas.microsoft.com/office/drawing/2014/main" id="{8C6C8AD2-7F81-F7DF-60D2-8C4C92FEDE49}"/>
                </a:ext>
              </a:extLst>
            </p:cNvPr>
            <p:cNvSpPr/>
            <p:nvPr/>
          </p:nvSpPr>
          <p:spPr>
            <a:xfrm>
              <a:off x="6197500" y="2486750"/>
              <a:ext cx="25" cy="1500"/>
            </a:xfrm>
            <a:custGeom>
              <a:avLst/>
              <a:gdLst/>
              <a:ahLst/>
              <a:cxnLst/>
              <a:rect l="l" t="t" r="r" b="b"/>
              <a:pathLst>
                <a:path w="1" h="60" extrusionOk="0">
                  <a:moveTo>
                    <a:pt x="0" y="60"/>
                  </a:moveTo>
                  <a:cubicBezTo>
                    <a:pt x="0" y="60"/>
                    <a:pt x="0" y="60"/>
                    <a:pt x="0" y="60"/>
                  </a:cubicBezTo>
                  <a:cubicBezTo>
                    <a:pt x="0" y="0"/>
                    <a:pt x="0" y="24"/>
                    <a:pt x="0" y="6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6" name="Google Shape;5725;p60">
              <a:extLst>
                <a:ext uri="{FF2B5EF4-FFF2-40B4-BE49-F238E27FC236}">
                  <a16:creationId xmlns:a16="http://schemas.microsoft.com/office/drawing/2014/main" id="{84B2B042-03F7-D354-12EF-4204787058C8}"/>
                </a:ext>
              </a:extLst>
            </p:cNvPr>
            <p:cNvSpPr/>
            <p:nvPr/>
          </p:nvSpPr>
          <p:spPr>
            <a:xfrm>
              <a:off x="6196300" y="2480200"/>
              <a:ext cx="325" cy="925"/>
            </a:xfrm>
            <a:custGeom>
              <a:avLst/>
              <a:gdLst/>
              <a:ahLst/>
              <a:cxnLst/>
              <a:rect l="l" t="t" r="r" b="b"/>
              <a:pathLst>
                <a:path w="13" h="37" extrusionOk="0">
                  <a:moveTo>
                    <a:pt x="0" y="0"/>
                  </a:moveTo>
                  <a:lnTo>
                    <a:pt x="0" y="0"/>
                  </a:lnTo>
                  <a:cubicBezTo>
                    <a:pt x="12" y="12"/>
                    <a:pt x="12" y="24"/>
                    <a:pt x="12" y="36"/>
                  </a:cubicBezTo>
                  <a:cubicBezTo>
                    <a:pt x="12" y="24"/>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7" name="Google Shape;5726;p60">
              <a:extLst>
                <a:ext uri="{FF2B5EF4-FFF2-40B4-BE49-F238E27FC236}">
                  <a16:creationId xmlns:a16="http://schemas.microsoft.com/office/drawing/2014/main" id="{C9F4DE74-0B97-19CF-C0B8-FE2D7A6EAB88}"/>
                </a:ext>
              </a:extLst>
            </p:cNvPr>
            <p:cNvSpPr/>
            <p:nvPr/>
          </p:nvSpPr>
          <p:spPr>
            <a:xfrm>
              <a:off x="6250175" y="2610275"/>
              <a:ext cx="325" cy="925"/>
            </a:xfrm>
            <a:custGeom>
              <a:avLst/>
              <a:gdLst/>
              <a:ahLst/>
              <a:cxnLst/>
              <a:rect l="l" t="t" r="r" b="b"/>
              <a:pathLst>
                <a:path w="13" h="37" extrusionOk="0">
                  <a:moveTo>
                    <a:pt x="0" y="0"/>
                  </a:moveTo>
                  <a:lnTo>
                    <a:pt x="0" y="0"/>
                  </a:lnTo>
                  <a:cubicBezTo>
                    <a:pt x="12" y="12"/>
                    <a:pt x="12" y="24"/>
                    <a:pt x="12" y="36"/>
                  </a:cubicBezTo>
                  <a:cubicBezTo>
                    <a:pt x="12" y="12"/>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8" name="Google Shape;5727;p60">
              <a:extLst>
                <a:ext uri="{FF2B5EF4-FFF2-40B4-BE49-F238E27FC236}">
                  <a16:creationId xmlns:a16="http://schemas.microsoft.com/office/drawing/2014/main" id="{7ACD97FA-CB6F-AE16-71C5-1F8250F5DD66}"/>
                </a:ext>
              </a:extLst>
            </p:cNvPr>
            <p:cNvSpPr/>
            <p:nvPr/>
          </p:nvSpPr>
          <p:spPr>
            <a:xfrm>
              <a:off x="6244225" y="2586175"/>
              <a:ext cx="625" cy="900"/>
            </a:xfrm>
            <a:custGeom>
              <a:avLst/>
              <a:gdLst/>
              <a:ahLst/>
              <a:cxnLst/>
              <a:rect l="l" t="t" r="r" b="b"/>
              <a:pathLst>
                <a:path w="25" h="36" extrusionOk="0">
                  <a:moveTo>
                    <a:pt x="0" y="0"/>
                  </a:moveTo>
                  <a:lnTo>
                    <a:pt x="0" y="0"/>
                  </a:lnTo>
                  <a:cubicBezTo>
                    <a:pt x="12" y="12"/>
                    <a:pt x="12" y="24"/>
                    <a:pt x="12" y="24"/>
                  </a:cubicBezTo>
                  <a:cubicBezTo>
                    <a:pt x="12" y="36"/>
                    <a:pt x="24" y="36"/>
                    <a:pt x="24" y="36"/>
                  </a:cubicBezTo>
                  <a:cubicBezTo>
                    <a:pt x="24" y="24"/>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9" name="Google Shape;5728;p60">
              <a:extLst>
                <a:ext uri="{FF2B5EF4-FFF2-40B4-BE49-F238E27FC236}">
                  <a16:creationId xmlns:a16="http://schemas.microsoft.com/office/drawing/2014/main" id="{A469A18A-AFEF-DBC2-1578-2C5058821086}"/>
                </a:ext>
              </a:extLst>
            </p:cNvPr>
            <p:cNvSpPr/>
            <p:nvPr/>
          </p:nvSpPr>
          <p:spPr>
            <a:xfrm>
              <a:off x="6293025" y="2356375"/>
              <a:ext cx="2125" cy="550"/>
            </a:xfrm>
            <a:custGeom>
              <a:avLst/>
              <a:gdLst/>
              <a:ahLst/>
              <a:cxnLst/>
              <a:rect l="l" t="t" r="r" b="b"/>
              <a:pathLst>
                <a:path w="85" h="22" extrusionOk="0">
                  <a:moveTo>
                    <a:pt x="72" y="0"/>
                  </a:moveTo>
                  <a:cubicBezTo>
                    <a:pt x="72" y="1"/>
                    <a:pt x="72" y="1"/>
                    <a:pt x="72" y="1"/>
                  </a:cubicBezTo>
                  <a:lnTo>
                    <a:pt x="72" y="1"/>
                  </a:lnTo>
                  <a:cubicBezTo>
                    <a:pt x="76" y="1"/>
                    <a:pt x="80" y="0"/>
                    <a:pt x="84" y="0"/>
                  </a:cubicBezTo>
                  <a:close/>
                  <a:moveTo>
                    <a:pt x="72" y="1"/>
                  </a:moveTo>
                  <a:lnTo>
                    <a:pt x="72" y="1"/>
                  </a:lnTo>
                  <a:cubicBezTo>
                    <a:pt x="43" y="3"/>
                    <a:pt x="22" y="12"/>
                    <a:pt x="1" y="12"/>
                  </a:cubicBezTo>
                  <a:cubicBezTo>
                    <a:pt x="1" y="18"/>
                    <a:pt x="7" y="21"/>
                    <a:pt x="16" y="21"/>
                  </a:cubicBezTo>
                  <a:cubicBezTo>
                    <a:pt x="25" y="21"/>
                    <a:pt x="37" y="18"/>
                    <a:pt x="49" y="12"/>
                  </a:cubicBezTo>
                  <a:cubicBezTo>
                    <a:pt x="60" y="12"/>
                    <a:pt x="60" y="12"/>
                    <a:pt x="7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0" name="Google Shape;5729;p60">
              <a:extLst>
                <a:ext uri="{FF2B5EF4-FFF2-40B4-BE49-F238E27FC236}">
                  <a16:creationId xmlns:a16="http://schemas.microsoft.com/office/drawing/2014/main" id="{99E6847D-560B-8E62-9D7F-96F6E4B14C06}"/>
                </a:ext>
              </a:extLst>
            </p:cNvPr>
            <p:cNvSpPr/>
            <p:nvPr/>
          </p:nvSpPr>
          <p:spPr>
            <a:xfrm>
              <a:off x="6285600" y="2358750"/>
              <a:ext cx="1500" cy="625"/>
            </a:xfrm>
            <a:custGeom>
              <a:avLst/>
              <a:gdLst/>
              <a:ahLst/>
              <a:cxnLst/>
              <a:rect l="l" t="t" r="r" b="b"/>
              <a:pathLst>
                <a:path w="60" h="25" extrusionOk="0">
                  <a:moveTo>
                    <a:pt x="60" y="1"/>
                  </a:moveTo>
                  <a:cubicBezTo>
                    <a:pt x="36" y="13"/>
                    <a:pt x="24" y="13"/>
                    <a:pt x="0" y="24"/>
                  </a:cubicBezTo>
                  <a:cubicBezTo>
                    <a:pt x="24" y="24"/>
                    <a:pt x="36" y="13"/>
                    <a:pt x="6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1" name="Google Shape;5730;p60">
              <a:extLst>
                <a:ext uri="{FF2B5EF4-FFF2-40B4-BE49-F238E27FC236}">
                  <a16:creationId xmlns:a16="http://schemas.microsoft.com/office/drawing/2014/main" id="{1F90E538-8A6B-9ED6-9CCC-AD7CF1B5E126}"/>
                </a:ext>
              </a:extLst>
            </p:cNvPr>
            <p:cNvSpPr/>
            <p:nvPr/>
          </p:nvSpPr>
          <p:spPr>
            <a:xfrm>
              <a:off x="6301075" y="2588550"/>
              <a:ext cx="325" cy="325"/>
            </a:xfrm>
            <a:custGeom>
              <a:avLst/>
              <a:gdLst/>
              <a:ahLst/>
              <a:cxnLst/>
              <a:rect l="l" t="t" r="r" b="b"/>
              <a:pathLst>
                <a:path w="13" h="13" extrusionOk="0">
                  <a:moveTo>
                    <a:pt x="0" y="0"/>
                  </a:moveTo>
                  <a:cubicBezTo>
                    <a:pt x="0" y="0"/>
                    <a:pt x="0" y="12"/>
                    <a:pt x="0" y="12"/>
                  </a:cubicBezTo>
                  <a:cubicBezTo>
                    <a:pt x="0" y="12"/>
                    <a:pt x="0"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2" name="Google Shape;5731;p60">
              <a:extLst>
                <a:ext uri="{FF2B5EF4-FFF2-40B4-BE49-F238E27FC236}">
                  <a16:creationId xmlns:a16="http://schemas.microsoft.com/office/drawing/2014/main" id="{D3BB7482-B540-C8E5-94AF-F9EDB43ECF51}"/>
                </a:ext>
              </a:extLst>
            </p:cNvPr>
            <p:cNvSpPr/>
            <p:nvPr/>
          </p:nvSpPr>
          <p:spPr>
            <a:xfrm>
              <a:off x="6445150" y="2473650"/>
              <a:ext cx="25" cy="325"/>
            </a:xfrm>
            <a:custGeom>
              <a:avLst/>
              <a:gdLst/>
              <a:ahLst/>
              <a:cxnLst/>
              <a:rect l="l" t="t" r="r" b="b"/>
              <a:pathLst>
                <a:path w="1" h="13" extrusionOk="0">
                  <a:moveTo>
                    <a:pt x="0" y="12"/>
                  </a:moveTo>
                  <a:cubicBezTo>
                    <a:pt x="0" y="12"/>
                    <a:pt x="0" y="12"/>
                    <a:pt x="0" y="12"/>
                  </a:cubicBezTo>
                  <a:cubicBezTo>
                    <a:pt x="0" y="12"/>
                    <a:pt x="0" y="12"/>
                    <a:pt x="0" y="0"/>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3" name="Google Shape;5732;p60">
              <a:extLst>
                <a:ext uri="{FF2B5EF4-FFF2-40B4-BE49-F238E27FC236}">
                  <a16:creationId xmlns:a16="http://schemas.microsoft.com/office/drawing/2014/main" id="{85D83B6F-9B8F-210D-6C28-101FA3C0AFD0}"/>
                </a:ext>
              </a:extLst>
            </p:cNvPr>
            <p:cNvSpPr/>
            <p:nvPr/>
          </p:nvSpPr>
          <p:spPr>
            <a:xfrm>
              <a:off x="6291250" y="2360550"/>
              <a:ext cx="1050" cy="275"/>
            </a:xfrm>
            <a:custGeom>
              <a:avLst/>
              <a:gdLst/>
              <a:ahLst/>
              <a:cxnLst/>
              <a:rect l="l" t="t" r="r" b="b"/>
              <a:pathLst>
                <a:path w="42" h="11" extrusionOk="0">
                  <a:moveTo>
                    <a:pt x="1" y="0"/>
                  </a:moveTo>
                  <a:cubicBezTo>
                    <a:pt x="16" y="8"/>
                    <a:pt x="26" y="11"/>
                    <a:pt x="31" y="11"/>
                  </a:cubicBezTo>
                  <a:cubicBezTo>
                    <a:pt x="42" y="11"/>
                    <a:pt x="36"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4" name="Google Shape;5733;p60">
              <a:extLst>
                <a:ext uri="{FF2B5EF4-FFF2-40B4-BE49-F238E27FC236}">
                  <a16:creationId xmlns:a16="http://schemas.microsoft.com/office/drawing/2014/main" id="{65A5D482-8270-729D-ADB0-DF4B08C087D4}"/>
                </a:ext>
              </a:extLst>
            </p:cNvPr>
            <p:cNvSpPr/>
            <p:nvPr/>
          </p:nvSpPr>
          <p:spPr>
            <a:xfrm>
              <a:off x="6189450" y="2348800"/>
              <a:ext cx="257800" cy="446925"/>
            </a:xfrm>
            <a:custGeom>
              <a:avLst/>
              <a:gdLst/>
              <a:ahLst/>
              <a:cxnLst/>
              <a:rect l="l" t="t" r="r" b="b"/>
              <a:pathLst>
                <a:path w="10312" h="17877" extrusionOk="0">
                  <a:moveTo>
                    <a:pt x="5384" y="9"/>
                  </a:moveTo>
                  <a:cubicBezTo>
                    <a:pt x="5388" y="9"/>
                    <a:pt x="5412" y="12"/>
                    <a:pt x="5442" y="18"/>
                  </a:cubicBezTo>
                  <a:cubicBezTo>
                    <a:pt x="5394" y="12"/>
                    <a:pt x="5379" y="9"/>
                    <a:pt x="5384" y="9"/>
                  </a:cubicBezTo>
                  <a:close/>
                  <a:moveTo>
                    <a:pt x="4620" y="161"/>
                  </a:moveTo>
                  <a:cubicBezTo>
                    <a:pt x="4620" y="161"/>
                    <a:pt x="4620" y="161"/>
                    <a:pt x="4618" y="161"/>
                  </a:cubicBezTo>
                  <a:lnTo>
                    <a:pt x="4618" y="161"/>
                  </a:lnTo>
                  <a:cubicBezTo>
                    <a:pt x="4620" y="161"/>
                    <a:pt x="4621" y="161"/>
                    <a:pt x="4620" y="161"/>
                  </a:cubicBezTo>
                  <a:close/>
                  <a:moveTo>
                    <a:pt x="5323" y="178"/>
                  </a:moveTo>
                  <a:cubicBezTo>
                    <a:pt x="5345" y="180"/>
                    <a:pt x="5367" y="182"/>
                    <a:pt x="5387" y="182"/>
                  </a:cubicBezTo>
                  <a:cubicBezTo>
                    <a:pt x="5396" y="182"/>
                    <a:pt x="5405" y="182"/>
                    <a:pt x="5413" y="181"/>
                  </a:cubicBezTo>
                  <a:lnTo>
                    <a:pt x="5413" y="181"/>
                  </a:lnTo>
                  <a:cubicBezTo>
                    <a:pt x="5383" y="179"/>
                    <a:pt x="5353" y="178"/>
                    <a:pt x="5323" y="178"/>
                  </a:cubicBezTo>
                  <a:close/>
                  <a:moveTo>
                    <a:pt x="6087" y="200"/>
                  </a:moveTo>
                  <a:cubicBezTo>
                    <a:pt x="6109" y="200"/>
                    <a:pt x="6131" y="203"/>
                    <a:pt x="6156" y="208"/>
                  </a:cubicBezTo>
                  <a:cubicBezTo>
                    <a:pt x="6120" y="220"/>
                    <a:pt x="6097" y="232"/>
                    <a:pt x="6073" y="256"/>
                  </a:cubicBezTo>
                  <a:cubicBezTo>
                    <a:pt x="6073" y="257"/>
                    <a:pt x="6071" y="258"/>
                    <a:pt x="6067" y="258"/>
                  </a:cubicBezTo>
                  <a:cubicBezTo>
                    <a:pt x="6045" y="258"/>
                    <a:pt x="5969" y="230"/>
                    <a:pt x="5989" y="220"/>
                  </a:cubicBezTo>
                  <a:cubicBezTo>
                    <a:pt x="6024" y="206"/>
                    <a:pt x="6055" y="200"/>
                    <a:pt x="6087" y="200"/>
                  </a:cubicBezTo>
                  <a:close/>
                  <a:moveTo>
                    <a:pt x="6478" y="280"/>
                  </a:moveTo>
                  <a:cubicBezTo>
                    <a:pt x="6500" y="285"/>
                    <a:pt x="6522" y="293"/>
                    <a:pt x="6544" y="303"/>
                  </a:cubicBezTo>
                  <a:lnTo>
                    <a:pt x="6544" y="303"/>
                  </a:lnTo>
                  <a:cubicBezTo>
                    <a:pt x="6522" y="291"/>
                    <a:pt x="6503" y="280"/>
                    <a:pt x="6478" y="280"/>
                  </a:cubicBezTo>
                  <a:close/>
                  <a:moveTo>
                    <a:pt x="6544" y="303"/>
                  </a:moveTo>
                  <a:lnTo>
                    <a:pt x="6544" y="303"/>
                  </a:lnTo>
                  <a:cubicBezTo>
                    <a:pt x="6552" y="307"/>
                    <a:pt x="6560" y="311"/>
                    <a:pt x="6569" y="314"/>
                  </a:cubicBezTo>
                  <a:lnTo>
                    <a:pt x="6569" y="314"/>
                  </a:lnTo>
                  <a:cubicBezTo>
                    <a:pt x="6561" y="310"/>
                    <a:pt x="6552" y="306"/>
                    <a:pt x="6544" y="303"/>
                  </a:cubicBezTo>
                  <a:close/>
                  <a:moveTo>
                    <a:pt x="5325" y="52"/>
                  </a:moveTo>
                  <a:cubicBezTo>
                    <a:pt x="5422" y="52"/>
                    <a:pt x="5494" y="68"/>
                    <a:pt x="5501" y="113"/>
                  </a:cubicBezTo>
                  <a:cubicBezTo>
                    <a:pt x="5507" y="159"/>
                    <a:pt x="5469" y="177"/>
                    <a:pt x="5413" y="181"/>
                  </a:cubicBezTo>
                  <a:lnTo>
                    <a:pt x="5413" y="181"/>
                  </a:lnTo>
                  <a:cubicBezTo>
                    <a:pt x="5605" y="192"/>
                    <a:pt x="5800" y="232"/>
                    <a:pt x="5966" y="268"/>
                  </a:cubicBezTo>
                  <a:cubicBezTo>
                    <a:pt x="5942" y="272"/>
                    <a:pt x="5913" y="274"/>
                    <a:pt x="5881" y="274"/>
                  </a:cubicBezTo>
                  <a:cubicBezTo>
                    <a:pt x="5754" y="274"/>
                    <a:pt x="5582" y="244"/>
                    <a:pt x="5525" y="244"/>
                  </a:cubicBezTo>
                  <a:cubicBezTo>
                    <a:pt x="5473" y="244"/>
                    <a:pt x="5113" y="319"/>
                    <a:pt x="4915" y="319"/>
                  </a:cubicBezTo>
                  <a:cubicBezTo>
                    <a:pt x="4841" y="319"/>
                    <a:pt x="4790" y="309"/>
                    <a:pt x="4787" y="280"/>
                  </a:cubicBezTo>
                  <a:cubicBezTo>
                    <a:pt x="4772" y="212"/>
                    <a:pt x="4827" y="192"/>
                    <a:pt x="4903" y="192"/>
                  </a:cubicBezTo>
                  <a:cubicBezTo>
                    <a:pt x="4948" y="192"/>
                    <a:pt x="5000" y="199"/>
                    <a:pt x="5049" y="208"/>
                  </a:cubicBezTo>
                  <a:cubicBezTo>
                    <a:pt x="5134" y="187"/>
                    <a:pt x="5226" y="178"/>
                    <a:pt x="5319" y="178"/>
                  </a:cubicBezTo>
                  <a:cubicBezTo>
                    <a:pt x="5321" y="178"/>
                    <a:pt x="5322" y="178"/>
                    <a:pt x="5323" y="178"/>
                  </a:cubicBezTo>
                  <a:lnTo>
                    <a:pt x="5323" y="178"/>
                  </a:lnTo>
                  <a:cubicBezTo>
                    <a:pt x="5283" y="174"/>
                    <a:pt x="5241" y="167"/>
                    <a:pt x="5204" y="161"/>
                  </a:cubicBezTo>
                  <a:cubicBezTo>
                    <a:pt x="5090" y="184"/>
                    <a:pt x="4983" y="187"/>
                    <a:pt x="4872" y="187"/>
                  </a:cubicBezTo>
                  <a:cubicBezTo>
                    <a:pt x="4835" y="187"/>
                    <a:pt x="4797" y="187"/>
                    <a:pt x="4758" y="187"/>
                  </a:cubicBezTo>
                  <a:cubicBezTo>
                    <a:pt x="4683" y="187"/>
                    <a:pt x="4604" y="188"/>
                    <a:pt x="4519" y="196"/>
                  </a:cubicBezTo>
                  <a:lnTo>
                    <a:pt x="4519" y="196"/>
                  </a:lnTo>
                  <a:cubicBezTo>
                    <a:pt x="4546" y="192"/>
                    <a:pt x="4607" y="166"/>
                    <a:pt x="4618" y="161"/>
                  </a:cubicBezTo>
                  <a:lnTo>
                    <a:pt x="4618" y="161"/>
                  </a:lnTo>
                  <a:cubicBezTo>
                    <a:pt x="4601" y="166"/>
                    <a:pt x="4499" y="185"/>
                    <a:pt x="4471" y="194"/>
                  </a:cubicBezTo>
                  <a:lnTo>
                    <a:pt x="4471" y="194"/>
                  </a:lnTo>
                  <a:cubicBezTo>
                    <a:pt x="4463" y="193"/>
                    <a:pt x="4454" y="193"/>
                    <a:pt x="4446" y="193"/>
                  </a:cubicBezTo>
                  <a:cubicBezTo>
                    <a:pt x="4358" y="193"/>
                    <a:pt x="4270" y="216"/>
                    <a:pt x="4192" y="256"/>
                  </a:cubicBezTo>
                  <a:cubicBezTo>
                    <a:pt x="4370" y="137"/>
                    <a:pt x="4596" y="172"/>
                    <a:pt x="4727" y="125"/>
                  </a:cubicBezTo>
                  <a:cubicBezTo>
                    <a:pt x="4784" y="125"/>
                    <a:pt x="5115" y="52"/>
                    <a:pt x="5325" y="52"/>
                  </a:cubicBezTo>
                  <a:close/>
                  <a:moveTo>
                    <a:pt x="3992" y="322"/>
                  </a:moveTo>
                  <a:cubicBezTo>
                    <a:pt x="3999" y="322"/>
                    <a:pt x="4006" y="324"/>
                    <a:pt x="4013" y="327"/>
                  </a:cubicBezTo>
                  <a:cubicBezTo>
                    <a:pt x="3989" y="327"/>
                    <a:pt x="3965" y="327"/>
                    <a:pt x="3942" y="339"/>
                  </a:cubicBezTo>
                  <a:cubicBezTo>
                    <a:pt x="3958" y="331"/>
                    <a:pt x="3975" y="322"/>
                    <a:pt x="3992" y="322"/>
                  </a:cubicBezTo>
                  <a:close/>
                  <a:moveTo>
                    <a:pt x="6180" y="196"/>
                  </a:moveTo>
                  <a:lnTo>
                    <a:pt x="6180" y="196"/>
                  </a:lnTo>
                  <a:cubicBezTo>
                    <a:pt x="6335" y="208"/>
                    <a:pt x="6478" y="220"/>
                    <a:pt x="6573" y="315"/>
                  </a:cubicBezTo>
                  <a:cubicBezTo>
                    <a:pt x="6572" y="315"/>
                    <a:pt x="6570" y="314"/>
                    <a:pt x="6569" y="314"/>
                  </a:cubicBezTo>
                  <a:lnTo>
                    <a:pt x="6569" y="314"/>
                  </a:lnTo>
                  <a:cubicBezTo>
                    <a:pt x="6586" y="322"/>
                    <a:pt x="6603" y="331"/>
                    <a:pt x="6620" y="339"/>
                  </a:cubicBezTo>
                  <a:cubicBezTo>
                    <a:pt x="6370" y="268"/>
                    <a:pt x="6180" y="196"/>
                    <a:pt x="6180" y="196"/>
                  </a:cubicBezTo>
                  <a:close/>
                  <a:moveTo>
                    <a:pt x="4846" y="351"/>
                  </a:moveTo>
                  <a:lnTo>
                    <a:pt x="4846" y="351"/>
                  </a:lnTo>
                  <a:cubicBezTo>
                    <a:pt x="4942" y="363"/>
                    <a:pt x="4906" y="363"/>
                    <a:pt x="4835" y="363"/>
                  </a:cubicBezTo>
                  <a:lnTo>
                    <a:pt x="4846" y="351"/>
                  </a:lnTo>
                  <a:close/>
                  <a:moveTo>
                    <a:pt x="3846" y="422"/>
                  </a:moveTo>
                  <a:cubicBezTo>
                    <a:pt x="3821" y="429"/>
                    <a:pt x="3793" y="432"/>
                    <a:pt x="3764" y="434"/>
                  </a:cubicBezTo>
                  <a:lnTo>
                    <a:pt x="3764" y="434"/>
                  </a:lnTo>
                  <a:cubicBezTo>
                    <a:pt x="3795" y="433"/>
                    <a:pt x="3821" y="431"/>
                    <a:pt x="3846" y="422"/>
                  </a:cubicBezTo>
                  <a:close/>
                  <a:moveTo>
                    <a:pt x="3764" y="434"/>
                  </a:moveTo>
                  <a:cubicBezTo>
                    <a:pt x="3753" y="434"/>
                    <a:pt x="3740" y="434"/>
                    <a:pt x="3727" y="434"/>
                  </a:cubicBezTo>
                  <a:cubicBezTo>
                    <a:pt x="3730" y="435"/>
                    <a:pt x="3732" y="436"/>
                    <a:pt x="3735" y="437"/>
                  </a:cubicBezTo>
                  <a:lnTo>
                    <a:pt x="3735" y="437"/>
                  </a:lnTo>
                  <a:cubicBezTo>
                    <a:pt x="3745" y="436"/>
                    <a:pt x="3755" y="435"/>
                    <a:pt x="3764" y="434"/>
                  </a:cubicBezTo>
                  <a:close/>
                  <a:moveTo>
                    <a:pt x="7835" y="744"/>
                  </a:moveTo>
                  <a:lnTo>
                    <a:pt x="7835" y="744"/>
                  </a:lnTo>
                  <a:cubicBezTo>
                    <a:pt x="7918" y="780"/>
                    <a:pt x="7990" y="827"/>
                    <a:pt x="8061" y="875"/>
                  </a:cubicBezTo>
                  <a:cubicBezTo>
                    <a:pt x="8036" y="854"/>
                    <a:pt x="8030" y="848"/>
                    <a:pt x="8033" y="848"/>
                  </a:cubicBezTo>
                  <a:lnTo>
                    <a:pt x="8033" y="848"/>
                  </a:lnTo>
                  <a:cubicBezTo>
                    <a:pt x="8038" y="848"/>
                    <a:pt x="8067" y="865"/>
                    <a:pt x="8080" y="865"/>
                  </a:cubicBezTo>
                  <a:cubicBezTo>
                    <a:pt x="8082" y="865"/>
                    <a:pt x="8084" y="864"/>
                    <a:pt x="8085" y="863"/>
                  </a:cubicBezTo>
                  <a:cubicBezTo>
                    <a:pt x="8002" y="827"/>
                    <a:pt x="7918" y="780"/>
                    <a:pt x="7835" y="744"/>
                  </a:cubicBezTo>
                  <a:close/>
                  <a:moveTo>
                    <a:pt x="8058" y="879"/>
                  </a:moveTo>
                  <a:cubicBezTo>
                    <a:pt x="8062" y="879"/>
                    <a:pt x="8073" y="884"/>
                    <a:pt x="8097" y="899"/>
                  </a:cubicBezTo>
                  <a:cubicBezTo>
                    <a:pt x="8099" y="905"/>
                    <a:pt x="8097" y="907"/>
                    <a:pt x="8094" y="907"/>
                  </a:cubicBezTo>
                  <a:cubicBezTo>
                    <a:pt x="8083" y="907"/>
                    <a:pt x="8050" y="879"/>
                    <a:pt x="8058" y="879"/>
                  </a:cubicBezTo>
                  <a:close/>
                  <a:moveTo>
                    <a:pt x="8056" y="912"/>
                  </a:moveTo>
                  <a:cubicBezTo>
                    <a:pt x="8063" y="912"/>
                    <a:pt x="8090" y="922"/>
                    <a:pt x="8097" y="922"/>
                  </a:cubicBezTo>
                  <a:cubicBezTo>
                    <a:pt x="8097" y="934"/>
                    <a:pt x="8109" y="934"/>
                    <a:pt x="8109" y="946"/>
                  </a:cubicBezTo>
                  <a:cubicBezTo>
                    <a:pt x="8060" y="919"/>
                    <a:pt x="8051" y="912"/>
                    <a:pt x="8056" y="912"/>
                  </a:cubicBezTo>
                  <a:close/>
                  <a:moveTo>
                    <a:pt x="2453" y="1053"/>
                  </a:moveTo>
                  <a:lnTo>
                    <a:pt x="2453" y="1053"/>
                  </a:lnTo>
                  <a:cubicBezTo>
                    <a:pt x="2447" y="1063"/>
                    <a:pt x="2441" y="1073"/>
                    <a:pt x="2434" y="1082"/>
                  </a:cubicBezTo>
                  <a:lnTo>
                    <a:pt x="2434" y="1082"/>
                  </a:lnTo>
                  <a:cubicBezTo>
                    <a:pt x="2444" y="1074"/>
                    <a:pt x="2451" y="1064"/>
                    <a:pt x="2453" y="1053"/>
                  </a:cubicBezTo>
                  <a:close/>
                  <a:moveTo>
                    <a:pt x="2356" y="1126"/>
                  </a:moveTo>
                  <a:cubicBezTo>
                    <a:pt x="2359" y="1126"/>
                    <a:pt x="2353" y="1136"/>
                    <a:pt x="2346" y="1149"/>
                  </a:cubicBezTo>
                  <a:lnTo>
                    <a:pt x="2322" y="1149"/>
                  </a:lnTo>
                  <a:cubicBezTo>
                    <a:pt x="2344" y="1133"/>
                    <a:pt x="2353" y="1126"/>
                    <a:pt x="2356" y="1126"/>
                  </a:cubicBezTo>
                  <a:close/>
                  <a:moveTo>
                    <a:pt x="2596" y="1030"/>
                  </a:moveTo>
                  <a:lnTo>
                    <a:pt x="2596" y="1030"/>
                  </a:lnTo>
                  <a:cubicBezTo>
                    <a:pt x="2535" y="1060"/>
                    <a:pt x="2473" y="1100"/>
                    <a:pt x="2412" y="1141"/>
                  </a:cubicBezTo>
                  <a:lnTo>
                    <a:pt x="2412" y="1141"/>
                  </a:lnTo>
                  <a:cubicBezTo>
                    <a:pt x="2423" y="1141"/>
                    <a:pt x="2382" y="1164"/>
                    <a:pt x="2382" y="1173"/>
                  </a:cubicBezTo>
                  <a:cubicBezTo>
                    <a:pt x="2453" y="1125"/>
                    <a:pt x="2525" y="1077"/>
                    <a:pt x="2596" y="1030"/>
                  </a:cubicBezTo>
                  <a:close/>
                  <a:moveTo>
                    <a:pt x="1581" y="1316"/>
                  </a:moveTo>
                  <a:cubicBezTo>
                    <a:pt x="1572" y="1320"/>
                    <a:pt x="1563" y="1325"/>
                    <a:pt x="1554" y="1331"/>
                  </a:cubicBezTo>
                  <a:lnTo>
                    <a:pt x="1554" y="1331"/>
                  </a:lnTo>
                  <a:cubicBezTo>
                    <a:pt x="1563" y="1326"/>
                    <a:pt x="1572" y="1322"/>
                    <a:pt x="1581" y="1317"/>
                  </a:cubicBezTo>
                  <a:lnTo>
                    <a:pt x="1581" y="1317"/>
                  </a:lnTo>
                  <a:cubicBezTo>
                    <a:pt x="1581" y="1317"/>
                    <a:pt x="1581" y="1317"/>
                    <a:pt x="1581" y="1316"/>
                  </a:cubicBezTo>
                  <a:close/>
                  <a:moveTo>
                    <a:pt x="9031" y="1632"/>
                  </a:moveTo>
                  <a:cubicBezTo>
                    <a:pt x="9031" y="1632"/>
                    <a:pt x="9037" y="1639"/>
                    <a:pt x="9046" y="1646"/>
                  </a:cubicBezTo>
                  <a:lnTo>
                    <a:pt x="9046" y="1646"/>
                  </a:lnTo>
                  <a:cubicBezTo>
                    <a:pt x="9036" y="1636"/>
                    <a:pt x="9032" y="1632"/>
                    <a:pt x="9031" y="1632"/>
                  </a:cubicBezTo>
                  <a:close/>
                  <a:moveTo>
                    <a:pt x="1232" y="2082"/>
                  </a:moveTo>
                  <a:cubicBezTo>
                    <a:pt x="1230" y="2085"/>
                    <a:pt x="1228" y="2087"/>
                    <a:pt x="1227" y="2089"/>
                  </a:cubicBezTo>
                  <a:cubicBezTo>
                    <a:pt x="1230" y="2086"/>
                    <a:pt x="1232" y="2083"/>
                    <a:pt x="1232" y="2082"/>
                  </a:cubicBezTo>
                  <a:close/>
                  <a:moveTo>
                    <a:pt x="9950" y="3005"/>
                  </a:moveTo>
                  <a:cubicBezTo>
                    <a:pt x="9956" y="3014"/>
                    <a:pt x="9961" y="3023"/>
                    <a:pt x="9967" y="3033"/>
                  </a:cubicBezTo>
                  <a:lnTo>
                    <a:pt x="9967" y="3033"/>
                  </a:lnTo>
                  <a:cubicBezTo>
                    <a:pt x="9964" y="3018"/>
                    <a:pt x="9958" y="3009"/>
                    <a:pt x="9950" y="3005"/>
                  </a:cubicBezTo>
                  <a:close/>
                  <a:moveTo>
                    <a:pt x="488" y="3064"/>
                  </a:moveTo>
                  <a:cubicBezTo>
                    <a:pt x="496" y="3064"/>
                    <a:pt x="508" y="3073"/>
                    <a:pt x="524" y="3089"/>
                  </a:cubicBezTo>
                  <a:cubicBezTo>
                    <a:pt x="499" y="3148"/>
                    <a:pt x="480" y="3178"/>
                    <a:pt x="470" y="3178"/>
                  </a:cubicBezTo>
                  <a:cubicBezTo>
                    <a:pt x="461" y="3178"/>
                    <a:pt x="459" y="3157"/>
                    <a:pt x="465" y="3113"/>
                  </a:cubicBezTo>
                  <a:cubicBezTo>
                    <a:pt x="465" y="3113"/>
                    <a:pt x="465" y="3113"/>
                    <a:pt x="465" y="3101"/>
                  </a:cubicBezTo>
                  <a:cubicBezTo>
                    <a:pt x="471" y="3076"/>
                    <a:pt x="478" y="3064"/>
                    <a:pt x="488" y="3064"/>
                  </a:cubicBezTo>
                  <a:close/>
                  <a:moveTo>
                    <a:pt x="411" y="3353"/>
                  </a:moveTo>
                  <a:cubicBezTo>
                    <a:pt x="411" y="3353"/>
                    <a:pt x="410" y="3361"/>
                    <a:pt x="405" y="3387"/>
                  </a:cubicBezTo>
                  <a:cubicBezTo>
                    <a:pt x="405" y="3379"/>
                    <a:pt x="410" y="3353"/>
                    <a:pt x="411" y="3353"/>
                  </a:cubicBezTo>
                  <a:close/>
                  <a:moveTo>
                    <a:pt x="417" y="3363"/>
                  </a:moveTo>
                  <a:cubicBezTo>
                    <a:pt x="417" y="3371"/>
                    <a:pt x="413" y="3393"/>
                    <a:pt x="412" y="3393"/>
                  </a:cubicBezTo>
                  <a:cubicBezTo>
                    <a:pt x="412" y="3393"/>
                    <a:pt x="413" y="3385"/>
                    <a:pt x="417" y="3363"/>
                  </a:cubicBezTo>
                  <a:close/>
                  <a:moveTo>
                    <a:pt x="10049" y="3304"/>
                  </a:moveTo>
                  <a:cubicBezTo>
                    <a:pt x="10049" y="3316"/>
                    <a:pt x="10061" y="3316"/>
                    <a:pt x="10061" y="3316"/>
                  </a:cubicBezTo>
                  <a:cubicBezTo>
                    <a:pt x="10085" y="3375"/>
                    <a:pt x="10073" y="3304"/>
                    <a:pt x="10085" y="3423"/>
                  </a:cubicBezTo>
                  <a:cubicBezTo>
                    <a:pt x="10026" y="3423"/>
                    <a:pt x="10014" y="3387"/>
                    <a:pt x="10049" y="3304"/>
                  </a:cubicBezTo>
                  <a:close/>
                  <a:moveTo>
                    <a:pt x="393" y="3387"/>
                  </a:moveTo>
                  <a:cubicBezTo>
                    <a:pt x="417" y="3387"/>
                    <a:pt x="393" y="3423"/>
                    <a:pt x="370" y="3470"/>
                  </a:cubicBezTo>
                  <a:cubicBezTo>
                    <a:pt x="363" y="3473"/>
                    <a:pt x="357" y="3474"/>
                    <a:pt x="353" y="3474"/>
                  </a:cubicBezTo>
                  <a:cubicBezTo>
                    <a:pt x="318" y="3474"/>
                    <a:pt x="404" y="3387"/>
                    <a:pt x="393" y="3387"/>
                  </a:cubicBezTo>
                  <a:close/>
                  <a:moveTo>
                    <a:pt x="227" y="4983"/>
                  </a:moveTo>
                  <a:cubicBezTo>
                    <a:pt x="231" y="5011"/>
                    <a:pt x="232" y="5020"/>
                    <a:pt x="232" y="5020"/>
                  </a:cubicBezTo>
                  <a:cubicBezTo>
                    <a:pt x="231" y="5020"/>
                    <a:pt x="227" y="4997"/>
                    <a:pt x="227" y="4983"/>
                  </a:cubicBezTo>
                  <a:close/>
                  <a:moveTo>
                    <a:pt x="10228" y="4983"/>
                  </a:moveTo>
                  <a:cubicBezTo>
                    <a:pt x="10228" y="4994"/>
                    <a:pt x="10228" y="4994"/>
                    <a:pt x="10228" y="4994"/>
                  </a:cubicBezTo>
                  <a:cubicBezTo>
                    <a:pt x="10228" y="4994"/>
                    <a:pt x="10228" y="4994"/>
                    <a:pt x="10228" y="5006"/>
                  </a:cubicBezTo>
                  <a:cubicBezTo>
                    <a:pt x="10220" y="5015"/>
                    <a:pt x="10217" y="5023"/>
                    <a:pt x="10216" y="5023"/>
                  </a:cubicBezTo>
                  <a:cubicBezTo>
                    <a:pt x="10216" y="5023"/>
                    <a:pt x="10216" y="5022"/>
                    <a:pt x="10216" y="5018"/>
                  </a:cubicBezTo>
                  <a:cubicBezTo>
                    <a:pt x="10216" y="4994"/>
                    <a:pt x="10216" y="4983"/>
                    <a:pt x="10228" y="4983"/>
                  </a:cubicBezTo>
                  <a:close/>
                  <a:moveTo>
                    <a:pt x="227" y="4923"/>
                  </a:moveTo>
                  <a:lnTo>
                    <a:pt x="227" y="4923"/>
                  </a:lnTo>
                  <a:cubicBezTo>
                    <a:pt x="227" y="4923"/>
                    <a:pt x="247" y="5033"/>
                    <a:pt x="241" y="5033"/>
                  </a:cubicBezTo>
                  <a:cubicBezTo>
                    <a:pt x="240" y="5033"/>
                    <a:pt x="240" y="5032"/>
                    <a:pt x="239" y="5030"/>
                  </a:cubicBezTo>
                  <a:cubicBezTo>
                    <a:pt x="239" y="5024"/>
                    <a:pt x="239" y="5020"/>
                    <a:pt x="239" y="5018"/>
                  </a:cubicBezTo>
                  <a:cubicBezTo>
                    <a:pt x="239" y="4994"/>
                    <a:pt x="227" y="4959"/>
                    <a:pt x="227" y="4923"/>
                  </a:cubicBezTo>
                  <a:close/>
                  <a:moveTo>
                    <a:pt x="10241" y="5609"/>
                  </a:moveTo>
                  <a:cubicBezTo>
                    <a:pt x="10241" y="5609"/>
                    <a:pt x="10240" y="5611"/>
                    <a:pt x="10240" y="5614"/>
                  </a:cubicBezTo>
                  <a:lnTo>
                    <a:pt x="10240" y="5614"/>
                  </a:lnTo>
                  <a:cubicBezTo>
                    <a:pt x="10241" y="5610"/>
                    <a:pt x="10241" y="5609"/>
                    <a:pt x="10241" y="5609"/>
                  </a:cubicBezTo>
                  <a:close/>
                  <a:moveTo>
                    <a:pt x="9920" y="5761"/>
                  </a:moveTo>
                  <a:cubicBezTo>
                    <a:pt x="9920" y="5761"/>
                    <a:pt x="9920" y="5763"/>
                    <a:pt x="9919" y="5768"/>
                  </a:cubicBezTo>
                  <a:lnTo>
                    <a:pt x="9919" y="5768"/>
                  </a:lnTo>
                  <a:cubicBezTo>
                    <a:pt x="9920" y="5763"/>
                    <a:pt x="9920" y="5761"/>
                    <a:pt x="9920" y="5761"/>
                  </a:cubicBezTo>
                  <a:close/>
                  <a:moveTo>
                    <a:pt x="9704" y="6328"/>
                  </a:moveTo>
                  <a:cubicBezTo>
                    <a:pt x="9700" y="6335"/>
                    <a:pt x="9698" y="6343"/>
                    <a:pt x="9696" y="6350"/>
                  </a:cubicBezTo>
                  <a:lnTo>
                    <a:pt x="9696" y="6350"/>
                  </a:lnTo>
                  <a:cubicBezTo>
                    <a:pt x="9699" y="6343"/>
                    <a:pt x="9702" y="6335"/>
                    <a:pt x="9704" y="6328"/>
                  </a:cubicBezTo>
                  <a:close/>
                  <a:moveTo>
                    <a:pt x="8764" y="8217"/>
                  </a:moveTo>
                  <a:cubicBezTo>
                    <a:pt x="8746" y="8243"/>
                    <a:pt x="8731" y="8270"/>
                    <a:pt x="8716" y="8292"/>
                  </a:cubicBezTo>
                  <a:cubicBezTo>
                    <a:pt x="8734" y="8269"/>
                    <a:pt x="8750" y="8243"/>
                    <a:pt x="8764" y="8217"/>
                  </a:cubicBezTo>
                  <a:close/>
                  <a:moveTo>
                    <a:pt x="1198" y="8370"/>
                  </a:moveTo>
                  <a:cubicBezTo>
                    <a:pt x="1211" y="8403"/>
                    <a:pt x="1222" y="8434"/>
                    <a:pt x="1239" y="8459"/>
                  </a:cubicBezTo>
                  <a:cubicBezTo>
                    <a:pt x="1230" y="8429"/>
                    <a:pt x="1215" y="8399"/>
                    <a:pt x="1198" y="8370"/>
                  </a:cubicBezTo>
                  <a:close/>
                  <a:moveTo>
                    <a:pt x="8299" y="9007"/>
                  </a:moveTo>
                  <a:cubicBezTo>
                    <a:pt x="8295" y="9011"/>
                    <a:pt x="8291" y="9015"/>
                    <a:pt x="8288" y="9020"/>
                  </a:cubicBezTo>
                  <a:lnTo>
                    <a:pt x="8288" y="9020"/>
                  </a:lnTo>
                  <a:cubicBezTo>
                    <a:pt x="8292" y="9015"/>
                    <a:pt x="8296" y="9011"/>
                    <a:pt x="8299" y="9007"/>
                  </a:cubicBezTo>
                  <a:close/>
                  <a:moveTo>
                    <a:pt x="2215" y="9281"/>
                  </a:moveTo>
                  <a:cubicBezTo>
                    <a:pt x="2217" y="9288"/>
                    <a:pt x="2220" y="9295"/>
                    <a:pt x="2222" y="9302"/>
                  </a:cubicBezTo>
                  <a:lnTo>
                    <a:pt x="2222" y="9302"/>
                  </a:lnTo>
                  <a:cubicBezTo>
                    <a:pt x="2219" y="9292"/>
                    <a:pt x="2217" y="9284"/>
                    <a:pt x="2215" y="9281"/>
                  </a:cubicBezTo>
                  <a:close/>
                  <a:moveTo>
                    <a:pt x="8371" y="9626"/>
                  </a:moveTo>
                  <a:cubicBezTo>
                    <a:pt x="8360" y="9669"/>
                    <a:pt x="8349" y="9712"/>
                    <a:pt x="8330" y="9755"/>
                  </a:cubicBezTo>
                  <a:lnTo>
                    <a:pt x="8330" y="9755"/>
                  </a:lnTo>
                  <a:cubicBezTo>
                    <a:pt x="8330" y="9755"/>
                    <a:pt x="8329" y="9755"/>
                    <a:pt x="8329" y="9755"/>
                  </a:cubicBezTo>
                  <a:lnTo>
                    <a:pt x="8329" y="9755"/>
                  </a:lnTo>
                  <a:cubicBezTo>
                    <a:pt x="8327" y="9755"/>
                    <a:pt x="8323" y="9758"/>
                    <a:pt x="8321" y="9761"/>
                  </a:cubicBezTo>
                  <a:lnTo>
                    <a:pt x="8321" y="9761"/>
                  </a:lnTo>
                  <a:cubicBezTo>
                    <a:pt x="8314" y="9725"/>
                    <a:pt x="8337" y="9670"/>
                    <a:pt x="8371" y="9626"/>
                  </a:cubicBezTo>
                  <a:close/>
                  <a:moveTo>
                    <a:pt x="8321" y="9761"/>
                  </a:moveTo>
                  <a:cubicBezTo>
                    <a:pt x="8322" y="9764"/>
                    <a:pt x="8322" y="9766"/>
                    <a:pt x="8323" y="9769"/>
                  </a:cubicBezTo>
                  <a:cubicBezTo>
                    <a:pt x="8320" y="9766"/>
                    <a:pt x="8320" y="9763"/>
                    <a:pt x="8321" y="9761"/>
                  </a:cubicBezTo>
                  <a:close/>
                  <a:moveTo>
                    <a:pt x="8330" y="9755"/>
                  </a:moveTo>
                  <a:cubicBezTo>
                    <a:pt x="8333" y="9755"/>
                    <a:pt x="8333" y="9759"/>
                    <a:pt x="8323" y="9769"/>
                  </a:cubicBezTo>
                  <a:cubicBezTo>
                    <a:pt x="8325" y="9764"/>
                    <a:pt x="8328" y="9760"/>
                    <a:pt x="8330" y="9755"/>
                  </a:cubicBezTo>
                  <a:close/>
                  <a:moveTo>
                    <a:pt x="4178" y="10380"/>
                  </a:moveTo>
                  <a:lnTo>
                    <a:pt x="4178" y="10380"/>
                  </a:lnTo>
                  <a:cubicBezTo>
                    <a:pt x="4179" y="10383"/>
                    <a:pt x="4179" y="10386"/>
                    <a:pt x="4180" y="10388"/>
                  </a:cubicBezTo>
                  <a:cubicBezTo>
                    <a:pt x="4179" y="10385"/>
                    <a:pt x="4179" y="10383"/>
                    <a:pt x="4178" y="10380"/>
                  </a:cubicBezTo>
                  <a:close/>
                  <a:moveTo>
                    <a:pt x="7840" y="10492"/>
                  </a:moveTo>
                  <a:cubicBezTo>
                    <a:pt x="7839" y="10492"/>
                    <a:pt x="7837" y="10493"/>
                    <a:pt x="7835" y="10495"/>
                  </a:cubicBezTo>
                  <a:cubicBezTo>
                    <a:pt x="7835" y="10531"/>
                    <a:pt x="7835" y="10543"/>
                    <a:pt x="7847" y="10543"/>
                  </a:cubicBezTo>
                  <a:cubicBezTo>
                    <a:pt x="7847" y="10513"/>
                    <a:pt x="7847" y="10492"/>
                    <a:pt x="7840" y="10492"/>
                  </a:cubicBezTo>
                  <a:close/>
                  <a:moveTo>
                    <a:pt x="6181" y="11040"/>
                  </a:moveTo>
                  <a:cubicBezTo>
                    <a:pt x="6184" y="11040"/>
                    <a:pt x="6187" y="11041"/>
                    <a:pt x="6192" y="11043"/>
                  </a:cubicBezTo>
                  <a:cubicBezTo>
                    <a:pt x="6180" y="11055"/>
                    <a:pt x="6168" y="11067"/>
                    <a:pt x="6168" y="11079"/>
                  </a:cubicBezTo>
                  <a:cubicBezTo>
                    <a:pt x="6168" y="11059"/>
                    <a:pt x="6168" y="11040"/>
                    <a:pt x="6181" y="11040"/>
                  </a:cubicBezTo>
                  <a:close/>
                  <a:moveTo>
                    <a:pt x="4061" y="11757"/>
                  </a:moveTo>
                  <a:lnTo>
                    <a:pt x="4061" y="11757"/>
                  </a:lnTo>
                  <a:cubicBezTo>
                    <a:pt x="4073" y="11769"/>
                    <a:pt x="4061" y="11781"/>
                    <a:pt x="4049" y="11793"/>
                  </a:cubicBezTo>
                  <a:cubicBezTo>
                    <a:pt x="4049" y="11781"/>
                    <a:pt x="4049" y="11769"/>
                    <a:pt x="4061" y="11757"/>
                  </a:cubicBezTo>
                  <a:close/>
                  <a:moveTo>
                    <a:pt x="2620" y="12174"/>
                  </a:moveTo>
                  <a:cubicBezTo>
                    <a:pt x="2615" y="12183"/>
                    <a:pt x="2615" y="12193"/>
                    <a:pt x="2619" y="12202"/>
                  </a:cubicBezTo>
                  <a:lnTo>
                    <a:pt x="2619" y="12202"/>
                  </a:lnTo>
                  <a:cubicBezTo>
                    <a:pt x="2620" y="12193"/>
                    <a:pt x="2620" y="12184"/>
                    <a:pt x="2620" y="12174"/>
                  </a:cubicBezTo>
                  <a:close/>
                  <a:moveTo>
                    <a:pt x="7744" y="12217"/>
                  </a:moveTo>
                  <a:cubicBezTo>
                    <a:pt x="7747" y="12217"/>
                    <a:pt x="7743" y="12225"/>
                    <a:pt x="7728" y="12245"/>
                  </a:cubicBezTo>
                  <a:cubicBezTo>
                    <a:pt x="7710" y="12263"/>
                    <a:pt x="7685" y="12329"/>
                    <a:pt x="7669" y="12329"/>
                  </a:cubicBezTo>
                  <a:cubicBezTo>
                    <a:pt x="7663" y="12329"/>
                    <a:pt x="7659" y="12322"/>
                    <a:pt x="7656" y="12305"/>
                  </a:cubicBezTo>
                  <a:cubicBezTo>
                    <a:pt x="7654" y="12306"/>
                    <a:pt x="7653" y="12307"/>
                    <a:pt x="7652" y="12307"/>
                  </a:cubicBezTo>
                  <a:cubicBezTo>
                    <a:pt x="7644" y="12307"/>
                    <a:pt x="7734" y="12217"/>
                    <a:pt x="7744" y="12217"/>
                  </a:cubicBezTo>
                  <a:close/>
                  <a:moveTo>
                    <a:pt x="7335" y="12364"/>
                  </a:moveTo>
                  <a:cubicBezTo>
                    <a:pt x="7311" y="12376"/>
                    <a:pt x="7335" y="12400"/>
                    <a:pt x="7335" y="12400"/>
                  </a:cubicBezTo>
                  <a:cubicBezTo>
                    <a:pt x="7359" y="12388"/>
                    <a:pt x="7335" y="12364"/>
                    <a:pt x="7335" y="12364"/>
                  </a:cubicBezTo>
                  <a:close/>
                  <a:moveTo>
                    <a:pt x="4251" y="12460"/>
                  </a:moveTo>
                  <a:cubicBezTo>
                    <a:pt x="4241" y="12473"/>
                    <a:pt x="4233" y="12483"/>
                    <a:pt x="4228" y="12491"/>
                  </a:cubicBezTo>
                  <a:lnTo>
                    <a:pt x="4228" y="12491"/>
                  </a:lnTo>
                  <a:cubicBezTo>
                    <a:pt x="4236" y="12485"/>
                    <a:pt x="4243" y="12475"/>
                    <a:pt x="4251" y="12460"/>
                  </a:cubicBezTo>
                  <a:close/>
                  <a:moveTo>
                    <a:pt x="4195" y="12528"/>
                  </a:moveTo>
                  <a:cubicBezTo>
                    <a:pt x="4203" y="12528"/>
                    <a:pt x="4196" y="12535"/>
                    <a:pt x="4188" y="12535"/>
                  </a:cubicBezTo>
                  <a:cubicBezTo>
                    <a:pt x="4185" y="12535"/>
                    <a:pt x="4182" y="12534"/>
                    <a:pt x="4180" y="12531"/>
                  </a:cubicBezTo>
                  <a:cubicBezTo>
                    <a:pt x="4187" y="12529"/>
                    <a:pt x="4192" y="12528"/>
                    <a:pt x="4195" y="12528"/>
                  </a:cubicBezTo>
                  <a:close/>
                  <a:moveTo>
                    <a:pt x="4418" y="12555"/>
                  </a:moveTo>
                  <a:lnTo>
                    <a:pt x="4418" y="12555"/>
                  </a:lnTo>
                  <a:cubicBezTo>
                    <a:pt x="4435" y="12558"/>
                    <a:pt x="4448" y="12562"/>
                    <a:pt x="4458" y="12565"/>
                  </a:cubicBezTo>
                  <a:lnTo>
                    <a:pt x="4458" y="12565"/>
                  </a:lnTo>
                  <a:cubicBezTo>
                    <a:pt x="4455" y="12561"/>
                    <a:pt x="4443" y="12558"/>
                    <a:pt x="4418" y="12555"/>
                  </a:cubicBezTo>
                  <a:close/>
                  <a:moveTo>
                    <a:pt x="4394" y="12555"/>
                  </a:moveTo>
                  <a:cubicBezTo>
                    <a:pt x="4391" y="12559"/>
                    <a:pt x="4388" y="12562"/>
                    <a:pt x="4384" y="12565"/>
                  </a:cubicBezTo>
                  <a:lnTo>
                    <a:pt x="4384" y="12565"/>
                  </a:lnTo>
                  <a:cubicBezTo>
                    <a:pt x="4392" y="12562"/>
                    <a:pt x="4398" y="12559"/>
                    <a:pt x="4394" y="12555"/>
                  </a:cubicBezTo>
                  <a:close/>
                  <a:moveTo>
                    <a:pt x="4384" y="12565"/>
                  </a:moveTo>
                  <a:cubicBezTo>
                    <a:pt x="4379" y="12567"/>
                    <a:pt x="4373" y="12570"/>
                    <a:pt x="4370" y="12573"/>
                  </a:cubicBezTo>
                  <a:lnTo>
                    <a:pt x="4370" y="12573"/>
                  </a:lnTo>
                  <a:cubicBezTo>
                    <a:pt x="4375" y="12571"/>
                    <a:pt x="4380" y="12568"/>
                    <a:pt x="4384" y="12565"/>
                  </a:cubicBezTo>
                  <a:close/>
                  <a:moveTo>
                    <a:pt x="4275" y="256"/>
                  </a:moveTo>
                  <a:cubicBezTo>
                    <a:pt x="4299" y="256"/>
                    <a:pt x="4263" y="280"/>
                    <a:pt x="4227" y="303"/>
                  </a:cubicBezTo>
                  <a:lnTo>
                    <a:pt x="4215" y="303"/>
                  </a:lnTo>
                  <a:cubicBezTo>
                    <a:pt x="4203" y="315"/>
                    <a:pt x="4203" y="315"/>
                    <a:pt x="4192" y="315"/>
                  </a:cubicBezTo>
                  <a:cubicBezTo>
                    <a:pt x="4192" y="327"/>
                    <a:pt x="4192" y="327"/>
                    <a:pt x="4227" y="327"/>
                  </a:cubicBezTo>
                  <a:cubicBezTo>
                    <a:pt x="4092" y="375"/>
                    <a:pt x="3949" y="447"/>
                    <a:pt x="3817" y="447"/>
                  </a:cubicBezTo>
                  <a:cubicBezTo>
                    <a:pt x="3789" y="447"/>
                    <a:pt x="3762" y="444"/>
                    <a:pt x="3735" y="437"/>
                  </a:cubicBezTo>
                  <a:lnTo>
                    <a:pt x="3735" y="437"/>
                  </a:lnTo>
                  <a:cubicBezTo>
                    <a:pt x="3661" y="443"/>
                    <a:pt x="3587" y="452"/>
                    <a:pt x="3549" y="506"/>
                  </a:cubicBezTo>
                  <a:cubicBezTo>
                    <a:pt x="3584" y="506"/>
                    <a:pt x="3632" y="494"/>
                    <a:pt x="3680" y="494"/>
                  </a:cubicBezTo>
                  <a:cubicBezTo>
                    <a:pt x="3537" y="565"/>
                    <a:pt x="3406" y="649"/>
                    <a:pt x="3263" y="696"/>
                  </a:cubicBezTo>
                  <a:cubicBezTo>
                    <a:pt x="3270" y="698"/>
                    <a:pt x="3277" y="698"/>
                    <a:pt x="3285" y="698"/>
                  </a:cubicBezTo>
                  <a:cubicBezTo>
                    <a:pt x="3403" y="698"/>
                    <a:pt x="3644" y="541"/>
                    <a:pt x="3644" y="541"/>
                  </a:cubicBezTo>
                  <a:cubicBezTo>
                    <a:pt x="3668" y="546"/>
                    <a:pt x="3693" y="548"/>
                    <a:pt x="3717" y="548"/>
                  </a:cubicBezTo>
                  <a:cubicBezTo>
                    <a:pt x="3799" y="548"/>
                    <a:pt x="3881" y="528"/>
                    <a:pt x="3968" y="528"/>
                  </a:cubicBezTo>
                  <a:cubicBezTo>
                    <a:pt x="3983" y="528"/>
                    <a:pt x="3998" y="528"/>
                    <a:pt x="4013" y="530"/>
                  </a:cubicBezTo>
                  <a:cubicBezTo>
                    <a:pt x="4001" y="494"/>
                    <a:pt x="4037" y="482"/>
                    <a:pt x="4073" y="470"/>
                  </a:cubicBezTo>
                  <a:cubicBezTo>
                    <a:pt x="4061" y="470"/>
                    <a:pt x="4049" y="470"/>
                    <a:pt x="4037" y="458"/>
                  </a:cubicBezTo>
                  <a:cubicBezTo>
                    <a:pt x="4120" y="387"/>
                    <a:pt x="4358" y="411"/>
                    <a:pt x="4418" y="351"/>
                  </a:cubicBezTo>
                  <a:lnTo>
                    <a:pt x="4418" y="351"/>
                  </a:lnTo>
                  <a:cubicBezTo>
                    <a:pt x="4394" y="375"/>
                    <a:pt x="4727" y="363"/>
                    <a:pt x="4537" y="399"/>
                  </a:cubicBezTo>
                  <a:cubicBezTo>
                    <a:pt x="4731" y="374"/>
                    <a:pt x="4928" y="362"/>
                    <a:pt x="5126" y="362"/>
                  </a:cubicBezTo>
                  <a:cubicBezTo>
                    <a:pt x="5511" y="362"/>
                    <a:pt x="5902" y="407"/>
                    <a:pt x="6287" y="494"/>
                  </a:cubicBezTo>
                  <a:cubicBezTo>
                    <a:pt x="7097" y="684"/>
                    <a:pt x="7871" y="1065"/>
                    <a:pt x="8478" y="1565"/>
                  </a:cubicBezTo>
                  <a:cubicBezTo>
                    <a:pt x="8704" y="1863"/>
                    <a:pt x="9073" y="2054"/>
                    <a:pt x="9228" y="2363"/>
                  </a:cubicBezTo>
                  <a:cubicBezTo>
                    <a:pt x="9204" y="2311"/>
                    <a:pt x="9197" y="2291"/>
                    <a:pt x="9200" y="2291"/>
                  </a:cubicBezTo>
                  <a:lnTo>
                    <a:pt x="9200" y="2291"/>
                  </a:lnTo>
                  <a:cubicBezTo>
                    <a:pt x="9204" y="2291"/>
                    <a:pt x="9230" y="2337"/>
                    <a:pt x="9252" y="2387"/>
                  </a:cubicBezTo>
                  <a:cubicBezTo>
                    <a:pt x="9240" y="2387"/>
                    <a:pt x="9240" y="2375"/>
                    <a:pt x="9228" y="2363"/>
                  </a:cubicBezTo>
                  <a:lnTo>
                    <a:pt x="9228" y="2363"/>
                  </a:lnTo>
                  <a:cubicBezTo>
                    <a:pt x="9228" y="2435"/>
                    <a:pt x="9252" y="2482"/>
                    <a:pt x="9299" y="2530"/>
                  </a:cubicBezTo>
                  <a:cubicBezTo>
                    <a:pt x="9299" y="2518"/>
                    <a:pt x="9311" y="2506"/>
                    <a:pt x="9311" y="2494"/>
                  </a:cubicBezTo>
                  <a:cubicBezTo>
                    <a:pt x="9333" y="2523"/>
                    <a:pt x="9341" y="2531"/>
                    <a:pt x="9344" y="2531"/>
                  </a:cubicBezTo>
                  <a:cubicBezTo>
                    <a:pt x="9348" y="2531"/>
                    <a:pt x="9347" y="2521"/>
                    <a:pt x="9357" y="2521"/>
                  </a:cubicBezTo>
                  <a:cubicBezTo>
                    <a:pt x="9367" y="2521"/>
                    <a:pt x="9387" y="2530"/>
                    <a:pt x="9430" y="2566"/>
                  </a:cubicBezTo>
                  <a:cubicBezTo>
                    <a:pt x="9407" y="2720"/>
                    <a:pt x="9764" y="3101"/>
                    <a:pt x="9776" y="3137"/>
                  </a:cubicBezTo>
                  <a:cubicBezTo>
                    <a:pt x="9808" y="3223"/>
                    <a:pt x="9918" y="3629"/>
                    <a:pt x="9895" y="3629"/>
                  </a:cubicBezTo>
                  <a:cubicBezTo>
                    <a:pt x="9893" y="3629"/>
                    <a:pt x="9889" y="3624"/>
                    <a:pt x="9883" y="3613"/>
                  </a:cubicBezTo>
                  <a:lnTo>
                    <a:pt x="9883" y="3613"/>
                  </a:lnTo>
                  <a:cubicBezTo>
                    <a:pt x="10085" y="4066"/>
                    <a:pt x="10038" y="4518"/>
                    <a:pt x="10002" y="5042"/>
                  </a:cubicBezTo>
                  <a:cubicBezTo>
                    <a:pt x="9990" y="5304"/>
                    <a:pt x="9978" y="5542"/>
                    <a:pt x="9918" y="5768"/>
                  </a:cubicBezTo>
                  <a:cubicBezTo>
                    <a:pt x="9918" y="5768"/>
                    <a:pt x="9918" y="5768"/>
                    <a:pt x="9919" y="5768"/>
                  </a:cubicBezTo>
                  <a:lnTo>
                    <a:pt x="9919" y="5768"/>
                  </a:lnTo>
                  <a:cubicBezTo>
                    <a:pt x="9912" y="5797"/>
                    <a:pt x="9890" y="5902"/>
                    <a:pt x="9878" y="5902"/>
                  </a:cubicBezTo>
                  <a:cubicBezTo>
                    <a:pt x="9874" y="5902"/>
                    <a:pt x="9871" y="5888"/>
                    <a:pt x="9871" y="5852"/>
                  </a:cubicBezTo>
                  <a:cubicBezTo>
                    <a:pt x="9847" y="6018"/>
                    <a:pt x="9764" y="6161"/>
                    <a:pt x="9764" y="6328"/>
                  </a:cubicBezTo>
                  <a:cubicBezTo>
                    <a:pt x="9787" y="6311"/>
                    <a:pt x="9815" y="6288"/>
                    <a:pt x="9819" y="6288"/>
                  </a:cubicBezTo>
                  <a:lnTo>
                    <a:pt x="9819" y="6288"/>
                  </a:lnTo>
                  <a:cubicBezTo>
                    <a:pt x="9822" y="6288"/>
                    <a:pt x="9796" y="6314"/>
                    <a:pt x="9704" y="6399"/>
                  </a:cubicBezTo>
                  <a:cubicBezTo>
                    <a:pt x="9696" y="6383"/>
                    <a:pt x="9693" y="6367"/>
                    <a:pt x="9696" y="6350"/>
                  </a:cubicBezTo>
                  <a:lnTo>
                    <a:pt x="9696" y="6350"/>
                  </a:lnTo>
                  <a:cubicBezTo>
                    <a:pt x="9608" y="6612"/>
                    <a:pt x="9581" y="6788"/>
                    <a:pt x="9418" y="7054"/>
                  </a:cubicBezTo>
                  <a:cubicBezTo>
                    <a:pt x="9442" y="7054"/>
                    <a:pt x="9454" y="7042"/>
                    <a:pt x="9466" y="7042"/>
                  </a:cubicBezTo>
                  <a:lnTo>
                    <a:pt x="9466" y="7042"/>
                  </a:lnTo>
                  <a:cubicBezTo>
                    <a:pt x="9466" y="7042"/>
                    <a:pt x="9381" y="7205"/>
                    <a:pt x="9385" y="7205"/>
                  </a:cubicBezTo>
                  <a:cubicBezTo>
                    <a:pt x="9387" y="7205"/>
                    <a:pt x="9393" y="7196"/>
                    <a:pt x="9407" y="7173"/>
                  </a:cubicBezTo>
                  <a:lnTo>
                    <a:pt x="9407" y="7173"/>
                  </a:lnTo>
                  <a:cubicBezTo>
                    <a:pt x="9359" y="7257"/>
                    <a:pt x="9037" y="7769"/>
                    <a:pt x="9049" y="7769"/>
                  </a:cubicBezTo>
                  <a:cubicBezTo>
                    <a:pt x="9058" y="7769"/>
                    <a:pt x="8898" y="8020"/>
                    <a:pt x="8880" y="8020"/>
                  </a:cubicBezTo>
                  <a:cubicBezTo>
                    <a:pt x="8874" y="8020"/>
                    <a:pt x="8883" y="7993"/>
                    <a:pt x="8918" y="7923"/>
                  </a:cubicBezTo>
                  <a:lnTo>
                    <a:pt x="8918" y="7923"/>
                  </a:lnTo>
                  <a:cubicBezTo>
                    <a:pt x="8844" y="8016"/>
                    <a:pt x="8813" y="8123"/>
                    <a:pt x="8764" y="8217"/>
                  </a:cubicBezTo>
                  <a:lnTo>
                    <a:pt x="8764" y="8217"/>
                  </a:lnTo>
                  <a:cubicBezTo>
                    <a:pt x="8775" y="8201"/>
                    <a:pt x="8786" y="8187"/>
                    <a:pt x="8799" y="8173"/>
                  </a:cubicBezTo>
                  <a:lnTo>
                    <a:pt x="8799" y="8173"/>
                  </a:lnTo>
                  <a:cubicBezTo>
                    <a:pt x="8633" y="8507"/>
                    <a:pt x="8478" y="8793"/>
                    <a:pt x="8275" y="9078"/>
                  </a:cubicBezTo>
                  <a:cubicBezTo>
                    <a:pt x="8275" y="9059"/>
                    <a:pt x="8275" y="9039"/>
                    <a:pt x="8288" y="9020"/>
                  </a:cubicBezTo>
                  <a:lnTo>
                    <a:pt x="8288" y="9020"/>
                  </a:lnTo>
                  <a:cubicBezTo>
                    <a:pt x="8096" y="9258"/>
                    <a:pt x="8070" y="9608"/>
                    <a:pt x="7918" y="9947"/>
                  </a:cubicBezTo>
                  <a:cubicBezTo>
                    <a:pt x="7934" y="9927"/>
                    <a:pt x="7944" y="9918"/>
                    <a:pt x="7950" y="9918"/>
                  </a:cubicBezTo>
                  <a:cubicBezTo>
                    <a:pt x="7987" y="9918"/>
                    <a:pt x="7883" y="10223"/>
                    <a:pt x="7883" y="10233"/>
                  </a:cubicBezTo>
                  <a:cubicBezTo>
                    <a:pt x="7859" y="10328"/>
                    <a:pt x="7847" y="10436"/>
                    <a:pt x="7847" y="10543"/>
                  </a:cubicBezTo>
                  <a:cubicBezTo>
                    <a:pt x="7847" y="10674"/>
                    <a:pt x="7859" y="10805"/>
                    <a:pt x="7871" y="10924"/>
                  </a:cubicBezTo>
                  <a:cubicBezTo>
                    <a:pt x="7811" y="11340"/>
                    <a:pt x="7918" y="11674"/>
                    <a:pt x="7799" y="12067"/>
                  </a:cubicBezTo>
                  <a:cubicBezTo>
                    <a:pt x="7787" y="12102"/>
                    <a:pt x="7621" y="12352"/>
                    <a:pt x="7442" y="12400"/>
                  </a:cubicBezTo>
                  <a:cubicBezTo>
                    <a:pt x="7525" y="12364"/>
                    <a:pt x="7585" y="12317"/>
                    <a:pt x="7632" y="12257"/>
                  </a:cubicBezTo>
                  <a:lnTo>
                    <a:pt x="7632" y="12257"/>
                  </a:lnTo>
                  <a:cubicBezTo>
                    <a:pt x="7525" y="12305"/>
                    <a:pt x="7442" y="12352"/>
                    <a:pt x="7335" y="12400"/>
                  </a:cubicBezTo>
                  <a:cubicBezTo>
                    <a:pt x="7263" y="12436"/>
                    <a:pt x="7192" y="12472"/>
                    <a:pt x="7109" y="12507"/>
                  </a:cubicBezTo>
                  <a:cubicBezTo>
                    <a:pt x="6978" y="12543"/>
                    <a:pt x="6656" y="12519"/>
                    <a:pt x="6442" y="12555"/>
                  </a:cubicBezTo>
                  <a:cubicBezTo>
                    <a:pt x="6442" y="12555"/>
                    <a:pt x="6442" y="12543"/>
                    <a:pt x="6442" y="12543"/>
                  </a:cubicBezTo>
                  <a:cubicBezTo>
                    <a:pt x="6442" y="12519"/>
                    <a:pt x="6442" y="12495"/>
                    <a:pt x="6442" y="12483"/>
                  </a:cubicBezTo>
                  <a:cubicBezTo>
                    <a:pt x="6406" y="12483"/>
                    <a:pt x="6391" y="12463"/>
                    <a:pt x="6375" y="12463"/>
                  </a:cubicBezTo>
                  <a:cubicBezTo>
                    <a:pt x="6372" y="12463"/>
                    <a:pt x="6370" y="12464"/>
                    <a:pt x="6367" y="12465"/>
                  </a:cubicBezTo>
                  <a:lnTo>
                    <a:pt x="6367" y="12465"/>
                  </a:lnTo>
                  <a:cubicBezTo>
                    <a:pt x="6506" y="12353"/>
                    <a:pt x="6323" y="12054"/>
                    <a:pt x="6335" y="12007"/>
                  </a:cubicBezTo>
                  <a:lnTo>
                    <a:pt x="6335" y="12007"/>
                  </a:lnTo>
                  <a:cubicBezTo>
                    <a:pt x="6341" y="12008"/>
                    <a:pt x="6346" y="12009"/>
                    <a:pt x="6352" y="12009"/>
                  </a:cubicBezTo>
                  <a:cubicBezTo>
                    <a:pt x="6462" y="12009"/>
                    <a:pt x="6424" y="11799"/>
                    <a:pt x="6373" y="11799"/>
                  </a:cubicBezTo>
                  <a:cubicBezTo>
                    <a:pt x="6368" y="11799"/>
                    <a:pt x="6363" y="11801"/>
                    <a:pt x="6359" y="11805"/>
                  </a:cubicBezTo>
                  <a:cubicBezTo>
                    <a:pt x="6382" y="11686"/>
                    <a:pt x="6466" y="11543"/>
                    <a:pt x="6382" y="11436"/>
                  </a:cubicBezTo>
                  <a:cubicBezTo>
                    <a:pt x="6489" y="11269"/>
                    <a:pt x="6311" y="10900"/>
                    <a:pt x="6454" y="10626"/>
                  </a:cubicBezTo>
                  <a:lnTo>
                    <a:pt x="6454" y="10626"/>
                  </a:lnTo>
                  <a:cubicBezTo>
                    <a:pt x="6449" y="10631"/>
                    <a:pt x="6445" y="10633"/>
                    <a:pt x="6441" y="10633"/>
                  </a:cubicBezTo>
                  <a:cubicBezTo>
                    <a:pt x="6430" y="10633"/>
                    <a:pt x="6423" y="10612"/>
                    <a:pt x="6397" y="10612"/>
                  </a:cubicBezTo>
                  <a:cubicBezTo>
                    <a:pt x="6393" y="10612"/>
                    <a:pt x="6388" y="10613"/>
                    <a:pt x="6382" y="10614"/>
                  </a:cubicBezTo>
                  <a:cubicBezTo>
                    <a:pt x="6394" y="10578"/>
                    <a:pt x="6466" y="10424"/>
                    <a:pt x="6370" y="10400"/>
                  </a:cubicBezTo>
                  <a:cubicBezTo>
                    <a:pt x="6204" y="10436"/>
                    <a:pt x="6216" y="10638"/>
                    <a:pt x="6156" y="10674"/>
                  </a:cubicBezTo>
                  <a:cubicBezTo>
                    <a:pt x="6228" y="10721"/>
                    <a:pt x="6132" y="11090"/>
                    <a:pt x="6132" y="11090"/>
                  </a:cubicBezTo>
                  <a:cubicBezTo>
                    <a:pt x="6144" y="11102"/>
                    <a:pt x="6144" y="11102"/>
                    <a:pt x="6156" y="11102"/>
                  </a:cubicBezTo>
                  <a:cubicBezTo>
                    <a:pt x="6120" y="11186"/>
                    <a:pt x="6144" y="11305"/>
                    <a:pt x="6156" y="11329"/>
                  </a:cubicBezTo>
                  <a:cubicBezTo>
                    <a:pt x="6143" y="11355"/>
                    <a:pt x="6129" y="11371"/>
                    <a:pt x="6120" y="11371"/>
                  </a:cubicBezTo>
                  <a:cubicBezTo>
                    <a:pt x="6113" y="11371"/>
                    <a:pt x="6108" y="11361"/>
                    <a:pt x="6108" y="11340"/>
                  </a:cubicBezTo>
                  <a:cubicBezTo>
                    <a:pt x="6097" y="11376"/>
                    <a:pt x="6097" y="11424"/>
                    <a:pt x="6108" y="11460"/>
                  </a:cubicBezTo>
                  <a:cubicBezTo>
                    <a:pt x="6108" y="11448"/>
                    <a:pt x="6120" y="11436"/>
                    <a:pt x="6120" y="11412"/>
                  </a:cubicBezTo>
                  <a:cubicBezTo>
                    <a:pt x="6156" y="11626"/>
                    <a:pt x="6192" y="11841"/>
                    <a:pt x="6180" y="12031"/>
                  </a:cubicBezTo>
                  <a:cubicBezTo>
                    <a:pt x="6175" y="12024"/>
                    <a:pt x="6171" y="12022"/>
                    <a:pt x="6169" y="12022"/>
                  </a:cubicBezTo>
                  <a:lnTo>
                    <a:pt x="6169" y="12022"/>
                  </a:lnTo>
                  <a:cubicBezTo>
                    <a:pt x="6152" y="12022"/>
                    <a:pt x="6228" y="12214"/>
                    <a:pt x="6228" y="12245"/>
                  </a:cubicBezTo>
                  <a:cubicBezTo>
                    <a:pt x="6215" y="12225"/>
                    <a:pt x="6205" y="12216"/>
                    <a:pt x="6196" y="12216"/>
                  </a:cubicBezTo>
                  <a:cubicBezTo>
                    <a:pt x="6152" y="12216"/>
                    <a:pt x="6142" y="12414"/>
                    <a:pt x="6132" y="12424"/>
                  </a:cubicBezTo>
                  <a:cubicBezTo>
                    <a:pt x="6142" y="12431"/>
                    <a:pt x="6150" y="12434"/>
                    <a:pt x="6157" y="12434"/>
                  </a:cubicBezTo>
                  <a:cubicBezTo>
                    <a:pt x="6188" y="12434"/>
                    <a:pt x="6201" y="12384"/>
                    <a:pt x="6192" y="12364"/>
                  </a:cubicBezTo>
                  <a:cubicBezTo>
                    <a:pt x="6204" y="12353"/>
                    <a:pt x="6211" y="12348"/>
                    <a:pt x="6216" y="12348"/>
                  </a:cubicBezTo>
                  <a:cubicBezTo>
                    <a:pt x="6245" y="12348"/>
                    <a:pt x="6151" y="12544"/>
                    <a:pt x="6134" y="12544"/>
                  </a:cubicBezTo>
                  <a:cubicBezTo>
                    <a:pt x="6132" y="12544"/>
                    <a:pt x="6131" y="12540"/>
                    <a:pt x="6132" y="12531"/>
                  </a:cubicBezTo>
                  <a:lnTo>
                    <a:pt x="6132" y="12531"/>
                  </a:lnTo>
                  <a:cubicBezTo>
                    <a:pt x="6120" y="12531"/>
                    <a:pt x="6132" y="12579"/>
                    <a:pt x="6144" y="12591"/>
                  </a:cubicBezTo>
                  <a:cubicBezTo>
                    <a:pt x="6138" y="12591"/>
                    <a:pt x="6091" y="12597"/>
                    <a:pt x="6043" y="12597"/>
                  </a:cubicBezTo>
                  <a:cubicBezTo>
                    <a:pt x="5995" y="12597"/>
                    <a:pt x="5948" y="12591"/>
                    <a:pt x="5942" y="12567"/>
                  </a:cubicBezTo>
                  <a:cubicBezTo>
                    <a:pt x="5942" y="12567"/>
                    <a:pt x="5942" y="12579"/>
                    <a:pt x="5942" y="12579"/>
                  </a:cubicBezTo>
                  <a:lnTo>
                    <a:pt x="5882" y="12579"/>
                  </a:lnTo>
                  <a:cubicBezTo>
                    <a:pt x="5882" y="12579"/>
                    <a:pt x="5576" y="12620"/>
                    <a:pt x="5433" y="12620"/>
                  </a:cubicBezTo>
                  <a:cubicBezTo>
                    <a:pt x="5404" y="12620"/>
                    <a:pt x="5382" y="12618"/>
                    <a:pt x="5370" y="12614"/>
                  </a:cubicBezTo>
                  <a:cubicBezTo>
                    <a:pt x="5370" y="12614"/>
                    <a:pt x="5370" y="12626"/>
                    <a:pt x="5370" y="12626"/>
                  </a:cubicBezTo>
                  <a:cubicBezTo>
                    <a:pt x="5370" y="12626"/>
                    <a:pt x="5227" y="12626"/>
                    <a:pt x="5358" y="12579"/>
                  </a:cubicBezTo>
                  <a:lnTo>
                    <a:pt x="5358" y="12579"/>
                  </a:lnTo>
                  <a:cubicBezTo>
                    <a:pt x="5283" y="12585"/>
                    <a:pt x="5181" y="12601"/>
                    <a:pt x="5083" y="12601"/>
                  </a:cubicBezTo>
                  <a:cubicBezTo>
                    <a:pt x="4994" y="12601"/>
                    <a:pt x="4908" y="12588"/>
                    <a:pt x="4846" y="12543"/>
                  </a:cubicBezTo>
                  <a:cubicBezTo>
                    <a:pt x="4799" y="12543"/>
                    <a:pt x="4882" y="12603"/>
                    <a:pt x="4823" y="12603"/>
                  </a:cubicBezTo>
                  <a:cubicBezTo>
                    <a:pt x="4849" y="12594"/>
                    <a:pt x="4740" y="12566"/>
                    <a:pt x="4709" y="12566"/>
                  </a:cubicBezTo>
                  <a:cubicBezTo>
                    <a:pt x="4698" y="12566"/>
                    <a:pt x="4697" y="12569"/>
                    <a:pt x="4715" y="12579"/>
                  </a:cubicBezTo>
                  <a:cubicBezTo>
                    <a:pt x="4706" y="12582"/>
                    <a:pt x="4697" y="12583"/>
                    <a:pt x="4689" y="12583"/>
                  </a:cubicBezTo>
                  <a:cubicBezTo>
                    <a:pt x="4667" y="12583"/>
                    <a:pt x="4650" y="12572"/>
                    <a:pt x="4632" y="12555"/>
                  </a:cubicBezTo>
                  <a:cubicBezTo>
                    <a:pt x="4692" y="12543"/>
                    <a:pt x="4715" y="12531"/>
                    <a:pt x="4692" y="12483"/>
                  </a:cubicBezTo>
                  <a:lnTo>
                    <a:pt x="4692" y="12483"/>
                  </a:lnTo>
                  <a:cubicBezTo>
                    <a:pt x="4680" y="12531"/>
                    <a:pt x="4513" y="12567"/>
                    <a:pt x="4501" y="12579"/>
                  </a:cubicBezTo>
                  <a:cubicBezTo>
                    <a:pt x="4493" y="12579"/>
                    <a:pt x="4484" y="12573"/>
                    <a:pt x="4458" y="12565"/>
                  </a:cubicBezTo>
                  <a:lnTo>
                    <a:pt x="4458" y="12565"/>
                  </a:lnTo>
                  <a:cubicBezTo>
                    <a:pt x="4470" y="12577"/>
                    <a:pt x="4391" y="12593"/>
                    <a:pt x="4382" y="12603"/>
                  </a:cubicBezTo>
                  <a:cubicBezTo>
                    <a:pt x="4362" y="12588"/>
                    <a:pt x="4363" y="12579"/>
                    <a:pt x="4370" y="12573"/>
                  </a:cubicBezTo>
                  <a:lnTo>
                    <a:pt x="4370" y="12573"/>
                  </a:lnTo>
                  <a:cubicBezTo>
                    <a:pt x="4355" y="12579"/>
                    <a:pt x="4336" y="12581"/>
                    <a:pt x="4318" y="12581"/>
                  </a:cubicBezTo>
                  <a:cubicBezTo>
                    <a:pt x="4297" y="12581"/>
                    <a:pt x="4277" y="12579"/>
                    <a:pt x="4263" y="12579"/>
                  </a:cubicBezTo>
                  <a:cubicBezTo>
                    <a:pt x="4251" y="12555"/>
                    <a:pt x="4275" y="12567"/>
                    <a:pt x="4192" y="12543"/>
                  </a:cubicBezTo>
                  <a:cubicBezTo>
                    <a:pt x="4227" y="12519"/>
                    <a:pt x="4227" y="12519"/>
                    <a:pt x="4263" y="12519"/>
                  </a:cubicBezTo>
                  <a:cubicBezTo>
                    <a:pt x="4226" y="12519"/>
                    <a:pt x="4210" y="12519"/>
                    <a:pt x="4228" y="12491"/>
                  </a:cubicBezTo>
                  <a:lnTo>
                    <a:pt x="4228" y="12491"/>
                  </a:lnTo>
                  <a:cubicBezTo>
                    <a:pt x="4224" y="12494"/>
                    <a:pt x="4220" y="12495"/>
                    <a:pt x="4215" y="12495"/>
                  </a:cubicBezTo>
                  <a:cubicBezTo>
                    <a:pt x="4203" y="12507"/>
                    <a:pt x="4203" y="12507"/>
                    <a:pt x="4203" y="12519"/>
                  </a:cubicBezTo>
                  <a:lnTo>
                    <a:pt x="4168" y="12519"/>
                  </a:lnTo>
                  <a:cubicBezTo>
                    <a:pt x="4168" y="12507"/>
                    <a:pt x="4168" y="12507"/>
                    <a:pt x="4180" y="12495"/>
                  </a:cubicBezTo>
                  <a:lnTo>
                    <a:pt x="4144" y="12495"/>
                  </a:lnTo>
                  <a:cubicBezTo>
                    <a:pt x="4144" y="12485"/>
                    <a:pt x="4145" y="12327"/>
                    <a:pt x="4168" y="12305"/>
                  </a:cubicBezTo>
                  <a:cubicBezTo>
                    <a:pt x="4049" y="12210"/>
                    <a:pt x="4120" y="12043"/>
                    <a:pt x="4096" y="11900"/>
                  </a:cubicBezTo>
                  <a:lnTo>
                    <a:pt x="4096" y="11900"/>
                  </a:lnTo>
                  <a:cubicBezTo>
                    <a:pt x="4085" y="11916"/>
                    <a:pt x="4076" y="11922"/>
                    <a:pt x="4068" y="11922"/>
                  </a:cubicBezTo>
                  <a:cubicBezTo>
                    <a:pt x="4043" y="11922"/>
                    <a:pt x="4029" y="11861"/>
                    <a:pt x="3996" y="11861"/>
                  </a:cubicBezTo>
                  <a:cubicBezTo>
                    <a:pt x="3985" y="11861"/>
                    <a:pt x="3971" y="11868"/>
                    <a:pt x="3953" y="11888"/>
                  </a:cubicBezTo>
                  <a:cubicBezTo>
                    <a:pt x="3942" y="11864"/>
                    <a:pt x="3930" y="11841"/>
                    <a:pt x="3930" y="11817"/>
                  </a:cubicBezTo>
                  <a:lnTo>
                    <a:pt x="4025" y="11817"/>
                  </a:lnTo>
                  <a:cubicBezTo>
                    <a:pt x="3977" y="11852"/>
                    <a:pt x="3989" y="11864"/>
                    <a:pt x="4084" y="11876"/>
                  </a:cubicBezTo>
                  <a:lnTo>
                    <a:pt x="4096" y="11876"/>
                  </a:lnTo>
                  <a:cubicBezTo>
                    <a:pt x="4096" y="11876"/>
                    <a:pt x="4096" y="11876"/>
                    <a:pt x="4096" y="11864"/>
                  </a:cubicBezTo>
                  <a:cubicBezTo>
                    <a:pt x="4108" y="11817"/>
                    <a:pt x="4001" y="11543"/>
                    <a:pt x="3989" y="11495"/>
                  </a:cubicBezTo>
                  <a:lnTo>
                    <a:pt x="3989" y="11495"/>
                  </a:lnTo>
                  <a:cubicBezTo>
                    <a:pt x="4010" y="11509"/>
                    <a:pt x="4031" y="11515"/>
                    <a:pt x="4052" y="11515"/>
                  </a:cubicBezTo>
                  <a:cubicBezTo>
                    <a:pt x="4067" y="11515"/>
                    <a:pt x="4082" y="11512"/>
                    <a:pt x="4096" y="11507"/>
                  </a:cubicBezTo>
                  <a:lnTo>
                    <a:pt x="4096" y="11507"/>
                  </a:lnTo>
                  <a:cubicBezTo>
                    <a:pt x="4030" y="11552"/>
                    <a:pt x="4140" y="11627"/>
                    <a:pt x="4145" y="11627"/>
                  </a:cubicBezTo>
                  <a:cubicBezTo>
                    <a:pt x="4145" y="11627"/>
                    <a:pt x="4145" y="11627"/>
                    <a:pt x="4144" y="11626"/>
                  </a:cubicBezTo>
                  <a:cubicBezTo>
                    <a:pt x="4120" y="11519"/>
                    <a:pt x="4132" y="11483"/>
                    <a:pt x="4073" y="11376"/>
                  </a:cubicBezTo>
                  <a:cubicBezTo>
                    <a:pt x="4108" y="11376"/>
                    <a:pt x="4120" y="11388"/>
                    <a:pt x="4108" y="11436"/>
                  </a:cubicBezTo>
                  <a:cubicBezTo>
                    <a:pt x="4168" y="11376"/>
                    <a:pt x="4025" y="11364"/>
                    <a:pt x="4073" y="11317"/>
                  </a:cubicBezTo>
                  <a:lnTo>
                    <a:pt x="4073" y="11317"/>
                  </a:lnTo>
                  <a:cubicBezTo>
                    <a:pt x="4073" y="11318"/>
                    <a:pt x="4073" y="11318"/>
                    <a:pt x="4073" y="11318"/>
                  </a:cubicBezTo>
                  <a:cubicBezTo>
                    <a:pt x="4080" y="11318"/>
                    <a:pt x="4163" y="11054"/>
                    <a:pt x="4037" y="11031"/>
                  </a:cubicBezTo>
                  <a:cubicBezTo>
                    <a:pt x="4073" y="11031"/>
                    <a:pt x="4096" y="11031"/>
                    <a:pt x="4132" y="11043"/>
                  </a:cubicBezTo>
                  <a:cubicBezTo>
                    <a:pt x="4049" y="11007"/>
                    <a:pt x="3989" y="10948"/>
                    <a:pt x="3918" y="10912"/>
                  </a:cubicBezTo>
                  <a:cubicBezTo>
                    <a:pt x="3943" y="10903"/>
                    <a:pt x="3968" y="10899"/>
                    <a:pt x="3994" y="10899"/>
                  </a:cubicBezTo>
                  <a:cubicBezTo>
                    <a:pt x="4040" y="10899"/>
                    <a:pt x="4086" y="10913"/>
                    <a:pt x="4132" y="10936"/>
                  </a:cubicBezTo>
                  <a:cubicBezTo>
                    <a:pt x="4157" y="10868"/>
                    <a:pt x="4156" y="10849"/>
                    <a:pt x="4143" y="10849"/>
                  </a:cubicBezTo>
                  <a:cubicBezTo>
                    <a:pt x="4124" y="10849"/>
                    <a:pt x="4083" y="10888"/>
                    <a:pt x="4061" y="10888"/>
                  </a:cubicBezTo>
                  <a:cubicBezTo>
                    <a:pt x="4055" y="10888"/>
                    <a:pt x="4050" y="10885"/>
                    <a:pt x="4049" y="10876"/>
                  </a:cubicBezTo>
                  <a:cubicBezTo>
                    <a:pt x="4073" y="10840"/>
                    <a:pt x="4108" y="10817"/>
                    <a:pt x="4120" y="10781"/>
                  </a:cubicBezTo>
                  <a:lnTo>
                    <a:pt x="4120" y="10781"/>
                  </a:lnTo>
                  <a:cubicBezTo>
                    <a:pt x="4111" y="10784"/>
                    <a:pt x="4103" y="10785"/>
                    <a:pt x="4095" y="10785"/>
                  </a:cubicBezTo>
                  <a:cubicBezTo>
                    <a:pt x="4073" y="10785"/>
                    <a:pt x="4055" y="10772"/>
                    <a:pt x="4037" y="10745"/>
                  </a:cubicBezTo>
                  <a:cubicBezTo>
                    <a:pt x="4061" y="10745"/>
                    <a:pt x="4096" y="10757"/>
                    <a:pt x="4120" y="10757"/>
                  </a:cubicBezTo>
                  <a:cubicBezTo>
                    <a:pt x="4103" y="10740"/>
                    <a:pt x="4085" y="10722"/>
                    <a:pt x="4068" y="10705"/>
                  </a:cubicBezTo>
                  <a:lnTo>
                    <a:pt x="4068" y="10705"/>
                  </a:lnTo>
                  <a:cubicBezTo>
                    <a:pt x="4072" y="10707"/>
                    <a:pt x="4076" y="10708"/>
                    <a:pt x="4080" y="10708"/>
                  </a:cubicBezTo>
                  <a:cubicBezTo>
                    <a:pt x="4114" y="10708"/>
                    <a:pt x="4141" y="10627"/>
                    <a:pt x="4132" y="10590"/>
                  </a:cubicBezTo>
                  <a:cubicBezTo>
                    <a:pt x="4144" y="10590"/>
                    <a:pt x="3989" y="10531"/>
                    <a:pt x="4001" y="10459"/>
                  </a:cubicBezTo>
                  <a:lnTo>
                    <a:pt x="4001" y="10459"/>
                  </a:lnTo>
                  <a:cubicBezTo>
                    <a:pt x="4014" y="10468"/>
                    <a:pt x="4028" y="10472"/>
                    <a:pt x="4042" y="10472"/>
                  </a:cubicBezTo>
                  <a:cubicBezTo>
                    <a:pt x="4068" y="10472"/>
                    <a:pt x="4093" y="10459"/>
                    <a:pt x="4108" y="10436"/>
                  </a:cubicBezTo>
                  <a:cubicBezTo>
                    <a:pt x="3989" y="10376"/>
                    <a:pt x="3882" y="10328"/>
                    <a:pt x="3894" y="10197"/>
                  </a:cubicBezTo>
                  <a:lnTo>
                    <a:pt x="3894" y="10197"/>
                  </a:lnTo>
                  <a:cubicBezTo>
                    <a:pt x="3965" y="10269"/>
                    <a:pt x="4049" y="10328"/>
                    <a:pt x="4120" y="10400"/>
                  </a:cubicBezTo>
                  <a:cubicBezTo>
                    <a:pt x="4136" y="10384"/>
                    <a:pt x="4151" y="10349"/>
                    <a:pt x="4163" y="10349"/>
                  </a:cubicBezTo>
                  <a:cubicBezTo>
                    <a:pt x="4169" y="10349"/>
                    <a:pt x="4174" y="10357"/>
                    <a:pt x="4178" y="10380"/>
                  </a:cubicBezTo>
                  <a:lnTo>
                    <a:pt x="4178" y="10380"/>
                  </a:lnTo>
                  <a:cubicBezTo>
                    <a:pt x="4175" y="10330"/>
                    <a:pt x="4233" y="10233"/>
                    <a:pt x="4120" y="10221"/>
                  </a:cubicBezTo>
                  <a:lnTo>
                    <a:pt x="4120" y="10221"/>
                  </a:lnTo>
                  <a:cubicBezTo>
                    <a:pt x="4132" y="10257"/>
                    <a:pt x="4156" y="10293"/>
                    <a:pt x="4168" y="10328"/>
                  </a:cubicBezTo>
                  <a:cubicBezTo>
                    <a:pt x="4084" y="10305"/>
                    <a:pt x="4049" y="10257"/>
                    <a:pt x="4049" y="10186"/>
                  </a:cubicBezTo>
                  <a:cubicBezTo>
                    <a:pt x="4084" y="10186"/>
                    <a:pt x="4120" y="10197"/>
                    <a:pt x="4144" y="10209"/>
                  </a:cubicBezTo>
                  <a:cubicBezTo>
                    <a:pt x="4122" y="10198"/>
                    <a:pt x="4182" y="10052"/>
                    <a:pt x="4220" y="10043"/>
                  </a:cubicBezTo>
                  <a:lnTo>
                    <a:pt x="4220" y="10043"/>
                  </a:lnTo>
                  <a:cubicBezTo>
                    <a:pt x="4222" y="10043"/>
                    <a:pt x="4225" y="10043"/>
                    <a:pt x="4227" y="10043"/>
                  </a:cubicBezTo>
                  <a:cubicBezTo>
                    <a:pt x="4226" y="10042"/>
                    <a:pt x="4225" y="10042"/>
                    <a:pt x="4223" y="10042"/>
                  </a:cubicBezTo>
                  <a:cubicBezTo>
                    <a:pt x="4222" y="10042"/>
                    <a:pt x="4221" y="10042"/>
                    <a:pt x="4220" y="10043"/>
                  </a:cubicBezTo>
                  <a:lnTo>
                    <a:pt x="4220" y="10043"/>
                  </a:lnTo>
                  <a:cubicBezTo>
                    <a:pt x="4137" y="10041"/>
                    <a:pt x="4023" y="10005"/>
                    <a:pt x="3965" y="9947"/>
                  </a:cubicBezTo>
                  <a:cubicBezTo>
                    <a:pt x="4008" y="9908"/>
                    <a:pt x="4038" y="9894"/>
                    <a:pt x="4062" y="9894"/>
                  </a:cubicBezTo>
                  <a:cubicBezTo>
                    <a:pt x="4115" y="9894"/>
                    <a:pt x="4138" y="9960"/>
                    <a:pt x="4204" y="9960"/>
                  </a:cubicBezTo>
                  <a:cubicBezTo>
                    <a:pt x="4207" y="9960"/>
                    <a:pt x="4211" y="9960"/>
                    <a:pt x="4215" y="9959"/>
                  </a:cubicBezTo>
                  <a:cubicBezTo>
                    <a:pt x="4216" y="9960"/>
                    <a:pt x="4217" y="9961"/>
                    <a:pt x="4218" y="9961"/>
                  </a:cubicBezTo>
                  <a:cubicBezTo>
                    <a:pt x="4236" y="9961"/>
                    <a:pt x="4204" y="9731"/>
                    <a:pt x="4215" y="9685"/>
                  </a:cubicBezTo>
                  <a:lnTo>
                    <a:pt x="4215" y="9685"/>
                  </a:lnTo>
                  <a:cubicBezTo>
                    <a:pt x="4219" y="9691"/>
                    <a:pt x="4226" y="9693"/>
                    <a:pt x="4235" y="9693"/>
                  </a:cubicBezTo>
                  <a:cubicBezTo>
                    <a:pt x="4285" y="9693"/>
                    <a:pt x="4405" y="9620"/>
                    <a:pt x="4465" y="9590"/>
                  </a:cubicBezTo>
                  <a:cubicBezTo>
                    <a:pt x="4356" y="9418"/>
                    <a:pt x="4639" y="9343"/>
                    <a:pt x="4742" y="9343"/>
                  </a:cubicBezTo>
                  <a:cubicBezTo>
                    <a:pt x="4796" y="9343"/>
                    <a:pt x="4802" y="9363"/>
                    <a:pt x="4680" y="9400"/>
                  </a:cubicBezTo>
                  <a:cubicBezTo>
                    <a:pt x="4704" y="9400"/>
                    <a:pt x="4739" y="9424"/>
                    <a:pt x="4727" y="9435"/>
                  </a:cubicBezTo>
                  <a:cubicBezTo>
                    <a:pt x="4835" y="9435"/>
                    <a:pt x="4989" y="9424"/>
                    <a:pt x="4965" y="9388"/>
                  </a:cubicBezTo>
                  <a:lnTo>
                    <a:pt x="4965" y="9388"/>
                  </a:lnTo>
                  <a:cubicBezTo>
                    <a:pt x="4965" y="9388"/>
                    <a:pt x="4965" y="9388"/>
                    <a:pt x="4964" y="9388"/>
                  </a:cubicBezTo>
                  <a:cubicBezTo>
                    <a:pt x="4955" y="9388"/>
                    <a:pt x="4957" y="9283"/>
                    <a:pt x="5039" y="9283"/>
                  </a:cubicBezTo>
                  <a:cubicBezTo>
                    <a:pt x="5052" y="9283"/>
                    <a:pt x="5067" y="9286"/>
                    <a:pt x="5085" y="9293"/>
                  </a:cubicBezTo>
                  <a:cubicBezTo>
                    <a:pt x="5085" y="9314"/>
                    <a:pt x="5089" y="9323"/>
                    <a:pt x="5092" y="9327"/>
                  </a:cubicBezTo>
                  <a:lnTo>
                    <a:pt x="5092" y="9327"/>
                  </a:lnTo>
                  <a:cubicBezTo>
                    <a:pt x="5091" y="9326"/>
                    <a:pt x="5088" y="9326"/>
                    <a:pt x="5083" y="9326"/>
                  </a:cubicBezTo>
                  <a:cubicBezTo>
                    <a:pt x="5078" y="9326"/>
                    <a:pt x="5071" y="9326"/>
                    <a:pt x="5061" y="9328"/>
                  </a:cubicBezTo>
                  <a:cubicBezTo>
                    <a:pt x="5079" y="9340"/>
                    <a:pt x="5093" y="9346"/>
                    <a:pt x="5108" y="9346"/>
                  </a:cubicBezTo>
                  <a:cubicBezTo>
                    <a:pt x="5123" y="9346"/>
                    <a:pt x="5138" y="9340"/>
                    <a:pt x="5156" y="9328"/>
                  </a:cubicBezTo>
                  <a:lnTo>
                    <a:pt x="5156" y="9328"/>
                  </a:lnTo>
                  <a:cubicBezTo>
                    <a:pt x="5155" y="9329"/>
                    <a:pt x="5154" y="9329"/>
                    <a:pt x="5153" y="9329"/>
                  </a:cubicBezTo>
                  <a:cubicBezTo>
                    <a:pt x="5135" y="9329"/>
                    <a:pt x="5137" y="9239"/>
                    <a:pt x="5213" y="9239"/>
                  </a:cubicBezTo>
                  <a:cubicBezTo>
                    <a:pt x="5224" y="9239"/>
                    <a:pt x="5237" y="9241"/>
                    <a:pt x="5251" y="9245"/>
                  </a:cubicBezTo>
                  <a:cubicBezTo>
                    <a:pt x="5239" y="9221"/>
                    <a:pt x="5216" y="9209"/>
                    <a:pt x="5204" y="9197"/>
                  </a:cubicBezTo>
                  <a:lnTo>
                    <a:pt x="5204" y="9197"/>
                  </a:lnTo>
                  <a:cubicBezTo>
                    <a:pt x="5216" y="9227"/>
                    <a:pt x="5186" y="9227"/>
                    <a:pt x="5159" y="9227"/>
                  </a:cubicBezTo>
                  <a:cubicBezTo>
                    <a:pt x="5132" y="9227"/>
                    <a:pt x="5108" y="9227"/>
                    <a:pt x="5132" y="9257"/>
                  </a:cubicBezTo>
                  <a:cubicBezTo>
                    <a:pt x="5096" y="9233"/>
                    <a:pt x="5061" y="9197"/>
                    <a:pt x="5025" y="9185"/>
                  </a:cubicBezTo>
                  <a:cubicBezTo>
                    <a:pt x="5025" y="9196"/>
                    <a:pt x="5006" y="9217"/>
                    <a:pt x="4993" y="9220"/>
                  </a:cubicBezTo>
                  <a:lnTo>
                    <a:pt x="4993" y="9220"/>
                  </a:lnTo>
                  <a:cubicBezTo>
                    <a:pt x="4992" y="9219"/>
                    <a:pt x="4991" y="9218"/>
                    <a:pt x="4990" y="9218"/>
                  </a:cubicBezTo>
                  <a:cubicBezTo>
                    <a:pt x="4990" y="9218"/>
                    <a:pt x="4989" y="9219"/>
                    <a:pt x="4989" y="9221"/>
                  </a:cubicBezTo>
                  <a:cubicBezTo>
                    <a:pt x="4990" y="9221"/>
                    <a:pt x="4992" y="9221"/>
                    <a:pt x="4993" y="9220"/>
                  </a:cubicBezTo>
                  <a:lnTo>
                    <a:pt x="4993" y="9220"/>
                  </a:lnTo>
                  <a:cubicBezTo>
                    <a:pt x="4997" y="9226"/>
                    <a:pt x="5001" y="9238"/>
                    <a:pt x="5001" y="9245"/>
                  </a:cubicBezTo>
                  <a:cubicBezTo>
                    <a:pt x="4983" y="9278"/>
                    <a:pt x="4958" y="9289"/>
                    <a:pt x="4933" y="9289"/>
                  </a:cubicBezTo>
                  <a:cubicBezTo>
                    <a:pt x="4877" y="9289"/>
                    <a:pt x="4822" y="9229"/>
                    <a:pt x="4846" y="9221"/>
                  </a:cubicBezTo>
                  <a:cubicBezTo>
                    <a:pt x="4842" y="9221"/>
                    <a:pt x="4838" y="9221"/>
                    <a:pt x="4833" y="9221"/>
                  </a:cubicBezTo>
                  <a:cubicBezTo>
                    <a:pt x="4700" y="9221"/>
                    <a:pt x="4323" y="9376"/>
                    <a:pt x="4323" y="9376"/>
                  </a:cubicBezTo>
                  <a:cubicBezTo>
                    <a:pt x="4299" y="9400"/>
                    <a:pt x="4287" y="9412"/>
                    <a:pt x="4263" y="9435"/>
                  </a:cubicBezTo>
                  <a:cubicBezTo>
                    <a:pt x="4287" y="9427"/>
                    <a:pt x="4290" y="9408"/>
                    <a:pt x="4300" y="9408"/>
                  </a:cubicBezTo>
                  <a:cubicBezTo>
                    <a:pt x="4305" y="9408"/>
                    <a:pt x="4311" y="9412"/>
                    <a:pt x="4323" y="9424"/>
                  </a:cubicBezTo>
                  <a:cubicBezTo>
                    <a:pt x="3715" y="9578"/>
                    <a:pt x="4013" y="10174"/>
                    <a:pt x="3799" y="10495"/>
                  </a:cubicBezTo>
                  <a:cubicBezTo>
                    <a:pt x="3802" y="10492"/>
                    <a:pt x="3805" y="10490"/>
                    <a:pt x="3807" y="10490"/>
                  </a:cubicBezTo>
                  <a:cubicBezTo>
                    <a:pt x="3839" y="10490"/>
                    <a:pt x="3795" y="10758"/>
                    <a:pt x="3906" y="10769"/>
                  </a:cubicBezTo>
                  <a:cubicBezTo>
                    <a:pt x="3942" y="10769"/>
                    <a:pt x="3858" y="10840"/>
                    <a:pt x="3846" y="10852"/>
                  </a:cubicBezTo>
                  <a:cubicBezTo>
                    <a:pt x="3870" y="10864"/>
                    <a:pt x="3894" y="10888"/>
                    <a:pt x="3906" y="10900"/>
                  </a:cubicBezTo>
                  <a:cubicBezTo>
                    <a:pt x="3899" y="10920"/>
                    <a:pt x="3889" y="10928"/>
                    <a:pt x="3875" y="10928"/>
                  </a:cubicBezTo>
                  <a:cubicBezTo>
                    <a:pt x="3864" y="10928"/>
                    <a:pt x="3850" y="10923"/>
                    <a:pt x="3834" y="10912"/>
                  </a:cubicBezTo>
                  <a:lnTo>
                    <a:pt x="3834" y="10912"/>
                  </a:lnTo>
                  <a:cubicBezTo>
                    <a:pt x="3965" y="11102"/>
                    <a:pt x="3715" y="11614"/>
                    <a:pt x="3834" y="11721"/>
                  </a:cubicBezTo>
                  <a:cubicBezTo>
                    <a:pt x="3822" y="11727"/>
                    <a:pt x="3811" y="11730"/>
                    <a:pt x="3800" y="11730"/>
                  </a:cubicBezTo>
                  <a:cubicBezTo>
                    <a:pt x="3790" y="11730"/>
                    <a:pt x="3781" y="11727"/>
                    <a:pt x="3775" y="11721"/>
                  </a:cubicBezTo>
                  <a:lnTo>
                    <a:pt x="3775" y="11721"/>
                  </a:lnTo>
                  <a:cubicBezTo>
                    <a:pt x="3775" y="11745"/>
                    <a:pt x="4013" y="11876"/>
                    <a:pt x="3882" y="11888"/>
                  </a:cubicBezTo>
                  <a:cubicBezTo>
                    <a:pt x="3870" y="11900"/>
                    <a:pt x="3834" y="11995"/>
                    <a:pt x="3894" y="12055"/>
                  </a:cubicBezTo>
                  <a:cubicBezTo>
                    <a:pt x="3882" y="12174"/>
                    <a:pt x="3942" y="12245"/>
                    <a:pt x="3882" y="12376"/>
                  </a:cubicBezTo>
                  <a:cubicBezTo>
                    <a:pt x="3903" y="12402"/>
                    <a:pt x="3916" y="12405"/>
                    <a:pt x="3921" y="12405"/>
                  </a:cubicBezTo>
                  <a:cubicBezTo>
                    <a:pt x="3922" y="12405"/>
                    <a:pt x="3923" y="12404"/>
                    <a:pt x="3923" y="12404"/>
                  </a:cubicBezTo>
                  <a:lnTo>
                    <a:pt x="3923" y="12404"/>
                  </a:lnTo>
                  <a:cubicBezTo>
                    <a:pt x="3926" y="12404"/>
                    <a:pt x="3913" y="12411"/>
                    <a:pt x="3894" y="12495"/>
                  </a:cubicBezTo>
                  <a:cubicBezTo>
                    <a:pt x="3882" y="12483"/>
                    <a:pt x="3620" y="12448"/>
                    <a:pt x="3334" y="12400"/>
                  </a:cubicBezTo>
                  <a:lnTo>
                    <a:pt x="3370" y="12400"/>
                  </a:lnTo>
                  <a:cubicBezTo>
                    <a:pt x="3334" y="12394"/>
                    <a:pt x="3313" y="12391"/>
                    <a:pt x="3303" y="12391"/>
                  </a:cubicBezTo>
                  <a:cubicBezTo>
                    <a:pt x="3293" y="12391"/>
                    <a:pt x="3293" y="12394"/>
                    <a:pt x="3299" y="12400"/>
                  </a:cubicBezTo>
                  <a:cubicBezTo>
                    <a:pt x="2982" y="12347"/>
                    <a:pt x="2656" y="12276"/>
                    <a:pt x="2619" y="12202"/>
                  </a:cubicBezTo>
                  <a:lnTo>
                    <a:pt x="2619" y="12202"/>
                  </a:lnTo>
                  <a:cubicBezTo>
                    <a:pt x="2618" y="12215"/>
                    <a:pt x="2615" y="12226"/>
                    <a:pt x="2608" y="12233"/>
                  </a:cubicBezTo>
                  <a:cubicBezTo>
                    <a:pt x="2477" y="12233"/>
                    <a:pt x="2453" y="11710"/>
                    <a:pt x="2477" y="11626"/>
                  </a:cubicBezTo>
                  <a:lnTo>
                    <a:pt x="2477" y="11626"/>
                  </a:lnTo>
                  <a:cubicBezTo>
                    <a:pt x="2498" y="11756"/>
                    <a:pt x="2505" y="11802"/>
                    <a:pt x="2507" y="11802"/>
                  </a:cubicBezTo>
                  <a:cubicBezTo>
                    <a:pt x="2511" y="11802"/>
                    <a:pt x="2506" y="11724"/>
                    <a:pt x="2513" y="11650"/>
                  </a:cubicBezTo>
                  <a:cubicBezTo>
                    <a:pt x="2513" y="11686"/>
                    <a:pt x="2525" y="11721"/>
                    <a:pt x="2537" y="11769"/>
                  </a:cubicBezTo>
                  <a:cubicBezTo>
                    <a:pt x="2525" y="11650"/>
                    <a:pt x="2525" y="11495"/>
                    <a:pt x="2525" y="11460"/>
                  </a:cubicBezTo>
                  <a:cubicBezTo>
                    <a:pt x="2525" y="11401"/>
                    <a:pt x="2502" y="11150"/>
                    <a:pt x="2501" y="11150"/>
                  </a:cubicBezTo>
                  <a:cubicBezTo>
                    <a:pt x="2501" y="11150"/>
                    <a:pt x="2501" y="11150"/>
                    <a:pt x="2501" y="11150"/>
                  </a:cubicBezTo>
                  <a:lnTo>
                    <a:pt x="2501" y="11150"/>
                  </a:lnTo>
                  <a:cubicBezTo>
                    <a:pt x="2513" y="10983"/>
                    <a:pt x="2394" y="10852"/>
                    <a:pt x="2441" y="10674"/>
                  </a:cubicBezTo>
                  <a:lnTo>
                    <a:pt x="2441" y="10674"/>
                  </a:lnTo>
                  <a:cubicBezTo>
                    <a:pt x="2441" y="10675"/>
                    <a:pt x="2440" y="10675"/>
                    <a:pt x="2440" y="10675"/>
                  </a:cubicBezTo>
                  <a:cubicBezTo>
                    <a:pt x="2429" y="10675"/>
                    <a:pt x="2429" y="10471"/>
                    <a:pt x="2429" y="10459"/>
                  </a:cubicBezTo>
                  <a:cubicBezTo>
                    <a:pt x="2419" y="10318"/>
                    <a:pt x="2398" y="10136"/>
                    <a:pt x="2330" y="10015"/>
                  </a:cubicBezTo>
                  <a:lnTo>
                    <a:pt x="2330" y="10015"/>
                  </a:lnTo>
                  <a:cubicBezTo>
                    <a:pt x="2331" y="10016"/>
                    <a:pt x="2333" y="10017"/>
                    <a:pt x="2334" y="10019"/>
                  </a:cubicBezTo>
                  <a:cubicBezTo>
                    <a:pt x="2323" y="9997"/>
                    <a:pt x="2293" y="9859"/>
                    <a:pt x="2287" y="9841"/>
                  </a:cubicBezTo>
                  <a:lnTo>
                    <a:pt x="2287" y="9841"/>
                  </a:lnTo>
                  <a:cubicBezTo>
                    <a:pt x="2334" y="9901"/>
                    <a:pt x="2346" y="9972"/>
                    <a:pt x="2358" y="10031"/>
                  </a:cubicBezTo>
                  <a:cubicBezTo>
                    <a:pt x="2406" y="9888"/>
                    <a:pt x="2298" y="9733"/>
                    <a:pt x="2263" y="9590"/>
                  </a:cubicBezTo>
                  <a:lnTo>
                    <a:pt x="2263" y="9590"/>
                  </a:lnTo>
                  <a:cubicBezTo>
                    <a:pt x="2275" y="9626"/>
                    <a:pt x="2310" y="9674"/>
                    <a:pt x="2322" y="9697"/>
                  </a:cubicBezTo>
                  <a:cubicBezTo>
                    <a:pt x="2333" y="9563"/>
                    <a:pt x="2260" y="9418"/>
                    <a:pt x="2222" y="9302"/>
                  </a:cubicBezTo>
                  <a:lnTo>
                    <a:pt x="2222" y="9302"/>
                  </a:lnTo>
                  <a:cubicBezTo>
                    <a:pt x="2239" y="9367"/>
                    <a:pt x="2270" y="9543"/>
                    <a:pt x="2239" y="9543"/>
                  </a:cubicBezTo>
                  <a:cubicBezTo>
                    <a:pt x="2227" y="9543"/>
                    <a:pt x="2227" y="9531"/>
                    <a:pt x="2215" y="9531"/>
                  </a:cubicBezTo>
                  <a:lnTo>
                    <a:pt x="2215" y="9531"/>
                  </a:lnTo>
                  <a:cubicBezTo>
                    <a:pt x="2251" y="9578"/>
                    <a:pt x="2275" y="9626"/>
                    <a:pt x="2263" y="9650"/>
                  </a:cubicBezTo>
                  <a:cubicBezTo>
                    <a:pt x="2215" y="9626"/>
                    <a:pt x="2215" y="9578"/>
                    <a:pt x="2203" y="9519"/>
                  </a:cubicBezTo>
                  <a:cubicBezTo>
                    <a:pt x="2072" y="9412"/>
                    <a:pt x="1894" y="8745"/>
                    <a:pt x="1810" y="8685"/>
                  </a:cubicBezTo>
                  <a:cubicBezTo>
                    <a:pt x="1810" y="8685"/>
                    <a:pt x="1810" y="8684"/>
                    <a:pt x="1810" y="8684"/>
                  </a:cubicBezTo>
                  <a:cubicBezTo>
                    <a:pt x="1810" y="8684"/>
                    <a:pt x="1809" y="8758"/>
                    <a:pt x="1790" y="8758"/>
                  </a:cubicBezTo>
                  <a:cubicBezTo>
                    <a:pt x="1789" y="8758"/>
                    <a:pt x="1788" y="8757"/>
                    <a:pt x="1787" y="8757"/>
                  </a:cubicBezTo>
                  <a:cubicBezTo>
                    <a:pt x="1751" y="8721"/>
                    <a:pt x="1536" y="8245"/>
                    <a:pt x="1465" y="8161"/>
                  </a:cubicBezTo>
                  <a:cubicBezTo>
                    <a:pt x="1465" y="8161"/>
                    <a:pt x="1477" y="8161"/>
                    <a:pt x="1477" y="8150"/>
                  </a:cubicBezTo>
                  <a:cubicBezTo>
                    <a:pt x="1322" y="7983"/>
                    <a:pt x="1013" y="7638"/>
                    <a:pt x="1084" y="7459"/>
                  </a:cubicBezTo>
                  <a:cubicBezTo>
                    <a:pt x="917" y="7257"/>
                    <a:pt x="786" y="7066"/>
                    <a:pt x="703" y="6816"/>
                  </a:cubicBezTo>
                  <a:lnTo>
                    <a:pt x="703" y="6816"/>
                  </a:lnTo>
                  <a:cubicBezTo>
                    <a:pt x="715" y="6852"/>
                    <a:pt x="727" y="6888"/>
                    <a:pt x="739" y="6923"/>
                  </a:cubicBezTo>
                  <a:cubicBezTo>
                    <a:pt x="548" y="6578"/>
                    <a:pt x="370" y="6102"/>
                    <a:pt x="370" y="5673"/>
                  </a:cubicBezTo>
                  <a:cubicBezTo>
                    <a:pt x="366" y="5706"/>
                    <a:pt x="362" y="5719"/>
                    <a:pt x="358" y="5719"/>
                  </a:cubicBezTo>
                  <a:cubicBezTo>
                    <a:pt x="346" y="5719"/>
                    <a:pt x="331" y="5630"/>
                    <a:pt x="322" y="5578"/>
                  </a:cubicBezTo>
                  <a:cubicBezTo>
                    <a:pt x="298" y="5578"/>
                    <a:pt x="286" y="5423"/>
                    <a:pt x="274" y="5256"/>
                  </a:cubicBezTo>
                  <a:cubicBezTo>
                    <a:pt x="274" y="5090"/>
                    <a:pt x="274" y="4911"/>
                    <a:pt x="263" y="4852"/>
                  </a:cubicBezTo>
                  <a:cubicBezTo>
                    <a:pt x="286" y="4816"/>
                    <a:pt x="322" y="4816"/>
                    <a:pt x="263" y="4756"/>
                  </a:cubicBezTo>
                  <a:cubicBezTo>
                    <a:pt x="263" y="4780"/>
                    <a:pt x="263" y="4804"/>
                    <a:pt x="263" y="4828"/>
                  </a:cubicBezTo>
                  <a:lnTo>
                    <a:pt x="251" y="4828"/>
                  </a:lnTo>
                  <a:cubicBezTo>
                    <a:pt x="251" y="4685"/>
                    <a:pt x="358" y="4078"/>
                    <a:pt x="227" y="3982"/>
                  </a:cubicBezTo>
                  <a:lnTo>
                    <a:pt x="227" y="3982"/>
                  </a:lnTo>
                  <a:cubicBezTo>
                    <a:pt x="263" y="3994"/>
                    <a:pt x="286" y="4018"/>
                    <a:pt x="310" y="4042"/>
                  </a:cubicBezTo>
                  <a:cubicBezTo>
                    <a:pt x="251" y="3875"/>
                    <a:pt x="215" y="3709"/>
                    <a:pt x="191" y="3542"/>
                  </a:cubicBezTo>
                  <a:lnTo>
                    <a:pt x="191" y="3542"/>
                  </a:lnTo>
                  <a:cubicBezTo>
                    <a:pt x="209" y="3566"/>
                    <a:pt x="231" y="3573"/>
                    <a:pt x="253" y="3573"/>
                  </a:cubicBezTo>
                  <a:cubicBezTo>
                    <a:pt x="280" y="3573"/>
                    <a:pt x="307" y="3563"/>
                    <a:pt x="328" y="3563"/>
                  </a:cubicBezTo>
                  <a:cubicBezTo>
                    <a:pt x="360" y="3563"/>
                    <a:pt x="380" y="3584"/>
                    <a:pt x="370" y="3685"/>
                  </a:cubicBezTo>
                  <a:cubicBezTo>
                    <a:pt x="393" y="3601"/>
                    <a:pt x="417" y="3518"/>
                    <a:pt x="429" y="3435"/>
                  </a:cubicBezTo>
                  <a:cubicBezTo>
                    <a:pt x="452" y="3377"/>
                    <a:pt x="576" y="3084"/>
                    <a:pt x="584" y="2882"/>
                  </a:cubicBezTo>
                  <a:lnTo>
                    <a:pt x="584" y="2882"/>
                  </a:lnTo>
                  <a:cubicBezTo>
                    <a:pt x="585" y="2884"/>
                    <a:pt x="587" y="2885"/>
                    <a:pt x="589" y="2885"/>
                  </a:cubicBezTo>
                  <a:cubicBezTo>
                    <a:pt x="627" y="2885"/>
                    <a:pt x="814" y="2646"/>
                    <a:pt x="834" y="2625"/>
                  </a:cubicBezTo>
                  <a:lnTo>
                    <a:pt x="834" y="2625"/>
                  </a:lnTo>
                  <a:cubicBezTo>
                    <a:pt x="798" y="2649"/>
                    <a:pt x="774" y="2673"/>
                    <a:pt x="751" y="2697"/>
                  </a:cubicBezTo>
                  <a:cubicBezTo>
                    <a:pt x="870" y="2530"/>
                    <a:pt x="858" y="2339"/>
                    <a:pt x="989" y="2173"/>
                  </a:cubicBezTo>
                  <a:lnTo>
                    <a:pt x="989" y="2173"/>
                  </a:lnTo>
                  <a:cubicBezTo>
                    <a:pt x="977" y="2220"/>
                    <a:pt x="998" y="2238"/>
                    <a:pt x="1027" y="2238"/>
                  </a:cubicBezTo>
                  <a:cubicBezTo>
                    <a:pt x="1057" y="2238"/>
                    <a:pt x="1096" y="2220"/>
                    <a:pt x="1120" y="2196"/>
                  </a:cubicBezTo>
                  <a:cubicBezTo>
                    <a:pt x="1132" y="2065"/>
                    <a:pt x="1155" y="1923"/>
                    <a:pt x="1215" y="1804"/>
                  </a:cubicBezTo>
                  <a:cubicBezTo>
                    <a:pt x="1275" y="1684"/>
                    <a:pt x="1394" y="1565"/>
                    <a:pt x="1489" y="1458"/>
                  </a:cubicBezTo>
                  <a:lnTo>
                    <a:pt x="1489" y="1458"/>
                  </a:lnTo>
                  <a:cubicBezTo>
                    <a:pt x="1454" y="1550"/>
                    <a:pt x="1354" y="1852"/>
                    <a:pt x="1293" y="1852"/>
                  </a:cubicBezTo>
                  <a:cubicBezTo>
                    <a:pt x="1291" y="1852"/>
                    <a:pt x="1289" y="1852"/>
                    <a:pt x="1286" y="1851"/>
                  </a:cubicBezTo>
                  <a:cubicBezTo>
                    <a:pt x="1275" y="1863"/>
                    <a:pt x="1263" y="1887"/>
                    <a:pt x="1263" y="1911"/>
                  </a:cubicBezTo>
                  <a:cubicBezTo>
                    <a:pt x="1286" y="1911"/>
                    <a:pt x="1298" y="1899"/>
                    <a:pt x="1310" y="1875"/>
                  </a:cubicBezTo>
                  <a:lnTo>
                    <a:pt x="1310" y="1875"/>
                  </a:lnTo>
                  <a:cubicBezTo>
                    <a:pt x="1263" y="1970"/>
                    <a:pt x="1251" y="2006"/>
                    <a:pt x="1215" y="2101"/>
                  </a:cubicBezTo>
                  <a:cubicBezTo>
                    <a:pt x="1222" y="2087"/>
                    <a:pt x="1229" y="2081"/>
                    <a:pt x="1231" y="2081"/>
                  </a:cubicBezTo>
                  <a:lnTo>
                    <a:pt x="1231" y="2081"/>
                  </a:lnTo>
                  <a:cubicBezTo>
                    <a:pt x="1232" y="2081"/>
                    <a:pt x="1232" y="2082"/>
                    <a:pt x="1232" y="2082"/>
                  </a:cubicBezTo>
                  <a:lnTo>
                    <a:pt x="1232" y="2082"/>
                  </a:lnTo>
                  <a:cubicBezTo>
                    <a:pt x="1255" y="2055"/>
                    <a:pt x="1336" y="2003"/>
                    <a:pt x="1358" y="1970"/>
                  </a:cubicBezTo>
                  <a:cubicBezTo>
                    <a:pt x="1360" y="1970"/>
                    <a:pt x="1361" y="1970"/>
                    <a:pt x="1363" y="1970"/>
                  </a:cubicBezTo>
                  <a:cubicBezTo>
                    <a:pt x="1396" y="1970"/>
                    <a:pt x="1287" y="2101"/>
                    <a:pt x="1298" y="2101"/>
                  </a:cubicBezTo>
                  <a:cubicBezTo>
                    <a:pt x="1322" y="2065"/>
                    <a:pt x="1346" y="2042"/>
                    <a:pt x="1382" y="2006"/>
                  </a:cubicBezTo>
                  <a:lnTo>
                    <a:pt x="1382" y="2006"/>
                  </a:lnTo>
                  <a:cubicBezTo>
                    <a:pt x="1370" y="2030"/>
                    <a:pt x="1358" y="2042"/>
                    <a:pt x="1358" y="2054"/>
                  </a:cubicBezTo>
                  <a:cubicBezTo>
                    <a:pt x="1382" y="2018"/>
                    <a:pt x="1417" y="1994"/>
                    <a:pt x="1465" y="1982"/>
                  </a:cubicBezTo>
                  <a:cubicBezTo>
                    <a:pt x="1453" y="1946"/>
                    <a:pt x="1560" y="1935"/>
                    <a:pt x="1560" y="1839"/>
                  </a:cubicBezTo>
                  <a:cubicBezTo>
                    <a:pt x="1513" y="1815"/>
                    <a:pt x="1727" y="1613"/>
                    <a:pt x="1691" y="1601"/>
                  </a:cubicBezTo>
                  <a:lnTo>
                    <a:pt x="1691" y="1601"/>
                  </a:lnTo>
                  <a:cubicBezTo>
                    <a:pt x="1632" y="1661"/>
                    <a:pt x="1596" y="1708"/>
                    <a:pt x="1548" y="1756"/>
                  </a:cubicBezTo>
                  <a:lnTo>
                    <a:pt x="1548" y="1756"/>
                  </a:lnTo>
                  <a:cubicBezTo>
                    <a:pt x="1545" y="1759"/>
                    <a:pt x="1541" y="1763"/>
                    <a:pt x="1536" y="1768"/>
                  </a:cubicBezTo>
                  <a:cubicBezTo>
                    <a:pt x="1477" y="1804"/>
                    <a:pt x="1477" y="1851"/>
                    <a:pt x="1465" y="1875"/>
                  </a:cubicBezTo>
                  <a:cubicBezTo>
                    <a:pt x="1453" y="1887"/>
                    <a:pt x="1441" y="1899"/>
                    <a:pt x="1441" y="1911"/>
                  </a:cubicBezTo>
                  <a:cubicBezTo>
                    <a:pt x="1353" y="1867"/>
                    <a:pt x="1673" y="1486"/>
                    <a:pt x="1740" y="1486"/>
                  </a:cubicBezTo>
                  <a:cubicBezTo>
                    <a:pt x="1745" y="1486"/>
                    <a:pt x="1749" y="1489"/>
                    <a:pt x="1751" y="1494"/>
                  </a:cubicBezTo>
                  <a:cubicBezTo>
                    <a:pt x="1739" y="1518"/>
                    <a:pt x="1739" y="1554"/>
                    <a:pt x="1751" y="1589"/>
                  </a:cubicBezTo>
                  <a:cubicBezTo>
                    <a:pt x="1763" y="1530"/>
                    <a:pt x="1882" y="1411"/>
                    <a:pt x="1941" y="1399"/>
                  </a:cubicBezTo>
                  <a:lnTo>
                    <a:pt x="1941" y="1399"/>
                  </a:lnTo>
                  <a:cubicBezTo>
                    <a:pt x="1917" y="1423"/>
                    <a:pt x="1894" y="1458"/>
                    <a:pt x="1870" y="1482"/>
                  </a:cubicBezTo>
                  <a:cubicBezTo>
                    <a:pt x="1894" y="1470"/>
                    <a:pt x="1965" y="1423"/>
                    <a:pt x="2048" y="1363"/>
                  </a:cubicBezTo>
                  <a:lnTo>
                    <a:pt x="2048" y="1363"/>
                  </a:lnTo>
                  <a:cubicBezTo>
                    <a:pt x="2025" y="1399"/>
                    <a:pt x="2001" y="1423"/>
                    <a:pt x="1977" y="1446"/>
                  </a:cubicBezTo>
                  <a:cubicBezTo>
                    <a:pt x="2067" y="1387"/>
                    <a:pt x="2106" y="1360"/>
                    <a:pt x="2089" y="1360"/>
                  </a:cubicBezTo>
                  <a:cubicBezTo>
                    <a:pt x="2086" y="1360"/>
                    <a:pt x="2080" y="1361"/>
                    <a:pt x="2072" y="1363"/>
                  </a:cubicBezTo>
                  <a:cubicBezTo>
                    <a:pt x="2200" y="1278"/>
                    <a:pt x="2353" y="1180"/>
                    <a:pt x="2354" y="1180"/>
                  </a:cubicBezTo>
                  <a:lnTo>
                    <a:pt x="2354" y="1180"/>
                  </a:lnTo>
                  <a:cubicBezTo>
                    <a:pt x="2355" y="1180"/>
                    <a:pt x="2332" y="1195"/>
                    <a:pt x="2275" y="1232"/>
                  </a:cubicBezTo>
                  <a:cubicBezTo>
                    <a:pt x="2334" y="1196"/>
                    <a:pt x="2370" y="1184"/>
                    <a:pt x="2382" y="1173"/>
                  </a:cubicBezTo>
                  <a:cubicBezTo>
                    <a:pt x="2382" y="1173"/>
                    <a:pt x="2382" y="1161"/>
                    <a:pt x="2382" y="1149"/>
                  </a:cubicBezTo>
                  <a:cubicBezTo>
                    <a:pt x="2386" y="1147"/>
                    <a:pt x="2389" y="1146"/>
                    <a:pt x="2392" y="1145"/>
                  </a:cubicBezTo>
                  <a:lnTo>
                    <a:pt x="2392" y="1145"/>
                  </a:lnTo>
                  <a:cubicBezTo>
                    <a:pt x="2389" y="1151"/>
                    <a:pt x="2385" y="1156"/>
                    <a:pt x="2382" y="1161"/>
                  </a:cubicBezTo>
                  <a:cubicBezTo>
                    <a:pt x="2392" y="1154"/>
                    <a:pt x="2402" y="1147"/>
                    <a:pt x="2412" y="1141"/>
                  </a:cubicBezTo>
                  <a:lnTo>
                    <a:pt x="2412" y="1141"/>
                  </a:lnTo>
                  <a:cubicBezTo>
                    <a:pt x="2412" y="1141"/>
                    <a:pt x="2412" y="1141"/>
                    <a:pt x="2412" y="1141"/>
                  </a:cubicBezTo>
                  <a:cubicBezTo>
                    <a:pt x="2409" y="1141"/>
                    <a:pt x="2403" y="1142"/>
                    <a:pt x="2392" y="1145"/>
                  </a:cubicBezTo>
                  <a:lnTo>
                    <a:pt x="2392" y="1145"/>
                  </a:lnTo>
                  <a:cubicBezTo>
                    <a:pt x="2406" y="1124"/>
                    <a:pt x="2420" y="1103"/>
                    <a:pt x="2434" y="1082"/>
                  </a:cubicBezTo>
                  <a:lnTo>
                    <a:pt x="2434" y="1082"/>
                  </a:lnTo>
                  <a:cubicBezTo>
                    <a:pt x="2409" y="1103"/>
                    <a:pt x="2365" y="1115"/>
                    <a:pt x="2319" y="1115"/>
                  </a:cubicBezTo>
                  <a:cubicBezTo>
                    <a:pt x="2227" y="1115"/>
                    <a:pt x="2130" y="1066"/>
                    <a:pt x="2179" y="946"/>
                  </a:cubicBezTo>
                  <a:cubicBezTo>
                    <a:pt x="2209" y="936"/>
                    <a:pt x="2491" y="826"/>
                    <a:pt x="2574" y="826"/>
                  </a:cubicBezTo>
                  <a:cubicBezTo>
                    <a:pt x="2590" y="826"/>
                    <a:pt x="2598" y="830"/>
                    <a:pt x="2596" y="839"/>
                  </a:cubicBezTo>
                  <a:cubicBezTo>
                    <a:pt x="2596" y="851"/>
                    <a:pt x="2520" y="971"/>
                    <a:pt x="2565" y="971"/>
                  </a:cubicBezTo>
                  <a:cubicBezTo>
                    <a:pt x="2567" y="971"/>
                    <a:pt x="2570" y="971"/>
                    <a:pt x="2572" y="970"/>
                  </a:cubicBezTo>
                  <a:cubicBezTo>
                    <a:pt x="2560" y="911"/>
                    <a:pt x="2930" y="815"/>
                    <a:pt x="2965" y="792"/>
                  </a:cubicBezTo>
                  <a:lnTo>
                    <a:pt x="2965" y="792"/>
                  </a:lnTo>
                  <a:cubicBezTo>
                    <a:pt x="2906" y="803"/>
                    <a:pt x="2834" y="827"/>
                    <a:pt x="2775" y="839"/>
                  </a:cubicBezTo>
                  <a:cubicBezTo>
                    <a:pt x="2799" y="823"/>
                    <a:pt x="2881" y="795"/>
                    <a:pt x="2870" y="795"/>
                  </a:cubicBezTo>
                  <a:cubicBezTo>
                    <a:pt x="2865" y="795"/>
                    <a:pt x="2842" y="801"/>
                    <a:pt x="2787" y="815"/>
                  </a:cubicBezTo>
                  <a:cubicBezTo>
                    <a:pt x="2880" y="757"/>
                    <a:pt x="3224" y="493"/>
                    <a:pt x="3328" y="493"/>
                  </a:cubicBezTo>
                  <a:cubicBezTo>
                    <a:pt x="3330" y="493"/>
                    <a:pt x="3332" y="494"/>
                    <a:pt x="3334" y="494"/>
                  </a:cubicBezTo>
                  <a:cubicBezTo>
                    <a:pt x="3668" y="375"/>
                    <a:pt x="3882" y="363"/>
                    <a:pt x="4144" y="315"/>
                  </a:cubicBezTo>
                  <a:cubicBezTo>
                    <a:pt x="4132" y="315"/>
                    <a:pt x="4144" y="303"/>
                    <a:pt x="4156" y="291"/>
                  </a:cubicBezTo>
                  <a:cubicBezTo>
                    <a:pt x="4156" y="291"/>
                    <a:pt x="4156" y="291"/>
                    <a:pt x="4168" y="280"/>
                  </a:cubicBezTo>
                  <a:cubicBezTo>
                    <a:pt x="4170" y="282"/>
                    <a:pt x="4175" y="283"/>
                    <a:pt x="4181" y="283"/>
                  </a:cubicBezTo>
                  <a:cubicBezTo>
                    <a:pt x="4209" y="283"/>
                    <a:pt x="4265" y="265"/>
                    <a:pt x="4275" y="256"/>
                  </a:cubicBezTo>
                  <a:close/>
                  <a:moveTo>
                    <a:pt x="5334" y="12636"/>
                  </a:moveTo>
                  <a:cubicBezTo>
                    <a:pt x="5344" y="12636"/>
                    <a:pt x="5345" y="12643"/>
                    <a:pt x="5311" y="12650"/>
                  </a:cubicBezTo>
                  <a:cubicBezTo>
                    <a:pt x="5316" y="12640"/>
                    <a:pt x="5327" y="12636"/>
                    <a:pt x="5334" y="12636"/>
                  </a:cubicBezTo>
                  <a:close/>
                  <a:moveTo>
                    <a:pt x="5370" y="12626"/>
                  </a:moveTo>
                  <a:cubicBezTo>
                    <a:pt x="5380" y="12626"/>
                    <a:pt x="5382" y="12634"/>
                    <a:pt x="5369" y="12637"/>
                  </a:cubicBezTo>
                  <a:lnTo>
                    <a:pt x="5369" y="12637"/>
                  </a:lnTo>
                  <a:cubicBezTo>
                    <a:pt x="5369" y="12637"/>
                    <a:pt x="5369" y="12636"/>
                    <a:pt x="5368" y="12636"/>
                  </a:cubicBezTo>
                  <a:lnTo>
                    <a:pt x="5368" y="12636"/>
                  </a:lnTo>
                  <a:cubicBezTo>
                    <a:pt x="5368" y="12636"/>
                    <a:pt x="5367" y="12637"/>
                    <a:pt x="5366" y="12638"/>
                  </a:cubicBezTo>
                  <a:lnTo>
                    <a:pt x="5366" y="12638"/>
                  </a:lnTo>
                  <a:cubicBezTo>
                    <a:pt x="5367" y="12638"/>
                    <a:pt x="5368" y="12637"/>
                    <a:pt x="5369" y="12637"/>
                  </a:cubicBezTo>
                  <a:lnTo>
                    <a:pt x="5369" y="12637"/>
                  </a:lnTo>
                  <a:cubicBezTo>
                    <a:pt x="5369" y="12639"/>
                    <a:pt x="5366" y="12643"/>
                    <a:pt x="5358" y="12650"/>
                  </a:cubicBezTo>
                  <a:cubicBezTo>
                    <a:pt x="5358" y="12645"/>
                    <a:pt x="5363" y="12640"/>
                    <a:pt x="5366" y="12638"/>
                  </a:cubicBezTo>
                  <a:lnTo>
                    <a:pt x="5366" y="12638"/>
                  </a:lnTo>
                  <a:cubicBezTo>
                    <a:pt x="5364" y="12638"/>
                    <a:pt x="5361" y="12638"/>
                    <a:pt x="5358" y="12638"/>
                  </a:cubicBezTo>
                  <a:cubicBezTo>
                    <a:pt x="5358" y="12626"/>
                    <a:pt x="5370" y="12626"/>
                    <a:pt x="5370" y="12626"/>
                  </a:cubicBezTo>
                  <a:close/>
                  <a:moveTo>
                    <a:pt x="2879" y="12668"/>
                  </a:moveTo>
                  <a:lnTo>
                    <a:pt x="2879" y="12668"/>
                  </a:lnTo>
                  <a:cubicBezTo>
                    <a:pt x="2889" y="12668"/>
                    <a:pt x="2900" y="12699"/>
                    <a:pt x="2878" y="12699"/>
                  </a:cubicBezTo>
                  <a:cubicBezTo>
                    <a:pt x="2876" y="12699"/>
                    <a:pt x="2873" y="12699"/>
                    <a:pt x="2870" y="12698"/>
                  </a:cubicBezTo>
                  <a:cubicBezTo>
                    <a:pt x="2870" y="12676"/>
                    <a:pt x="2874" y="12668"/>
                    <a:pt x="2879" y="12668"/>
                  </a:cubicBezTo>
                  <a:close/>
                  <a:moveTo>
                    <a:pt x="3016" y="12827"/>
                  </a:moveTo>
                  <a:cubicBezTo>
                    <a:pt x="3019" y="12827"/>
                    <a:pt x="3022" y="12828"/>
                    <a:pt x="3025" y="12829"/>
                  </a:cubicBezTo>
                  <a:cubicBezTo>
                    <a:pt x="3022" y="12828"/>
                    <a:pt x="3019" y="12827"/>
                    <a:pt x="3016" y="12827"/>
                  </a:cubicBezTo>
                  <a:close/>
                  <a:moveTo>
                    <a:pt x="5549" y="12912"/>
                  </a:moveTo>
                  <a:cubicBezTo>
                    <a:pt x="5585" y="12912"/>
                    <a:pt x="5620" y="12924"/>
                    <a:pt x="5656" y="12924"/>
                  </a:cubicBezTo>
                  <a:cubicBezTo>
                    <a:pt x="5605" y="12946"/>
                    <a:pt x="5571" y="12958"/>
                    <a:pt x="5552" y="12958"/>
                  </a:cubicBezTo>
                  <a:cubicBezTo>
                    <a:pt x="5531" y="12958"/>
                    <a:pt x="5530" y="12943"/>
                    <a:pt x="5549" y="12912"/>
                  </a:cubicBezTo>
                  <a:close/>
                  <a:moveTo>
                    <a:pt x="6107" y="12943"/>
                  </a:moveTo>
                  <a:lnTo>
                    <a:pt x="6107" y="12943"/>
                  </a:lnTo>
                  <a:cubicBezTo>
                    <a:pt x="6083" y="12948"/>
                    <a:pt x="6060" y="12954"/>
                    <a:pt x="6037" y="12960"/>
                  </a:cubicBezTo>
                  <a:cubicBezTo>
                    <a:pt x="6070" y="12953"/>
                    <a:pt x="6093" y="12948"/>
                    <a:pt x="6107" y="12943"/>
                  </a:cubicBezTo>
                  <a:close/>
                  <a:moveTo>
                    <a:pt x="4070" y="12995"/>
                  </a:moveTo>
                  <a:cubicBezTo>
                    <a:pt x="4071" y="12995"/>
                    <a:pt x="4072" y="12995"/>
                    <a:pt x="4073" y="12995"/>
                  </a:cubicBezTo>
                  <a:cubicBezTo>
                    <a:pt x="4072" y="12995"/>
                    <a:pt x="4071" y="12995"/>
                    <a:pt x="4070" y="12995"/>
                  </a:cubicBezTo>
                  <a:close/>
                  <a:moveTo>
                    <a:pt x="6500" y="13237"/>
                  </a:moveTo>
                  <a:cubicBezTo>
                    <a:pt x="6501" y="13237"/>
                    <a:pt x="6507" y="13239"/>
                    <a:pt x="6513" y="13245"/>
                  </a:cubicBezTo>
                  <a:cubicBezTo>
                    <a:pt x="6501" y="13239"/>
                    <a:pt x="6498" y="13237"/>
                    <a:pt x="6500" y="13237"/>
                  </a:cubicBezTo>
                  <a:close/>
                  <a:moveTo>
                    <a:pt x="6513" y="13376"/>
                  </a:moveTo>
                  <a:lnTo>
                    <a:pt x="6513" y="13376"/>
                  </a:lnTo>
                  <a:cubicBezTo>
                    <a:pt x="6516" y="13380"/>
                    <a:pt x="6520" y="13382"/>
                    <a:pt x="6525" y="13384"/>
                  </a:cubicBezTo>
                  <a:lnTo>
                    <a:pt x="6525" y="13384"/>
                  </a:lnTo>
                  <a:cubicBezTo>
                    <a:pt x="6522" y="13381"/>
                    <a:pt x="6518" y="13379"/>
                    <a:pt x="6513" y="13376"/>
                  </a:cubicBezTo>
                  <a:close/>
                  <a:moveTo>
                    <a:pt x="3053" y="13399"/>
                  </a:moveTo>
                  <a:lnTo>
                    <a:pt x="3053" y="13399"/>
                  </a:lnTo>
                  <a:cubicBezTo>
                    <a:pt x="3052" y="13411"/>
                    <a:pt x="3050" y="13419"/>
                    <a:pt x="3049" y="13424"/>
                  </a:cubicBezTo>
                  <a:cubicBezTo>
                    <a:pt x="3052" y="13414"/>
                    <a:pt x="3053" y="13406"/>
                    <a:pt x="3053" y="13399"/>
                  </a:cubicBezTo>
                  <a:close/>
                  <a:moveTo>
                    <a:pt x="5858" y="13448"/>
                  </a:moveTo>
                  <a:lnTo>
                    <a:pt x="5858" y="13448"/>
                  </a:lnTo>
                  <a:cubicBezTo>
                    <a:pt x="5857" y="13448"/>
                    <a:pt x="5857" y="13449"/>
                    <a:pt x="5859" y="13451"/>
                  </a:cubicBezTo>
                  <a:lnTo>
                    <a:pt x="5859" y="13451"/>
                  </a:lnTo>
                  <a:cubicBezTo>
                    <a:pt x="5858" y="13450"/>
                    <a:pt x="5858" y="13449"/>
                    <a:pt x="5858" y="13448"/>
                  </a:cubicBezTo>
                  <a:close/>
                  <a:moveTo>
                    <a:pt x="6208" y="13685"/>
                  </a:moveTo>
                  <a:cubicBezTo>
                    <a:pt x="6211" y="13689"/>
                    <a:pt x="6213" y="13694"/>
                    <a:pt x="6216" y="13698"/>
                  </a:cubicBezTo>
                  <a:cubicBezTo>
                    <a:pt x="6214" y="13692"/>
                    <a:pt x="6211" y="13687"/>
                    <a:pt x="6208" y="13685"/>
                  </a:cubicBezTo>
                  <a:close/>
                  <a:moveTo>
                    <a:pt x="5406" y="13841"/>
                  </a:moveTo>
                  <a:cubicBezTo>
                    <a:pt x="5406" y="13847"/>
                    <a:pt x="5403" y="13850"/>
                    <a:pt x="5399" y="13850"/>
                  </a:cubicBezTo>
                  <a:cubicBezTo>
                    <a:pt x="5394" y="13850"/>
                    <a:pt x="5388" y="13847"/>
                    <a:pt x="5382" y="13841"/>
                  </a:cubicBezTo>
                  <a:close/>
                  <a:moveTo>
                    <a:pt x="4967" y="14019"/>
                  </a:moveTo>
                  <a:cubicBezTo>
                    <a:pt x="4968" y="14019"/>
                    <a:pt x="4971" y="14025"/>
                    <a:pt x="4977" y="14031"/>
                  </a:cubicBezTo>
                  <a:cubicBezTo>
                    <a:pt x="4977" y="14039"/>
                    <a:pt x="4977" y="14053"/>
                    <a:pt x="4973" y="14053"/>
                  </a:cubicBezTo>
                  <a:cubicBezTo>
                    <a:pt x="4972" y="14053"/>
                    <a:pt x="4969" y="14051"/>
                    <a:pt x="4965" y="14043"/>
                  </a:cubicBezTo>
                  <a:cubicBezTo>
                    <a:pt x="4965" y="14025"/>
                    <a:pt x="4965" y="14019"/>
                    <a:pt x="4967" y="14019"/>
                  </a:cubicBezTo>
                  <a:close/>
                  <a:moveTo>
                    <a:pt x="6513" y="14186"/>
                  </a:moveTo>
                  <a:lnTo>
                    <a:pt x="6513" y="14186"/>
                  </a:lnTo>
                  <a:cubicBezTo>
                    <a:pt x="6519" y="14192"/>
                    <a:pt x="6527" y="14194"/>
                    <a:pt x="6535" y="14196"/>
                  </a:cubicBezTo>
                  <a:lnTo>
                    <a:pt x="6535" y="14196"/>
                  </a:lnTo>
                  <a:cubicBezTo>
                    <a:pt x="6531" y="14193"/>
                    <a:pt x="6523" y="14189"/>
                    <a:pt x="6513" y="14186"/>
                  </a:cubicBezTo>
                  <a:close/>
                  <a:moveTo>
                    <a:pt x="3869" y="14193"/>
                  </a:moveTo>
                  <a:cubicBezTo>
                    <a:pt x="3865" y="14195"/>
                    <a:pt x="3862" y="14196"/>
                    <a:pt x="3858" y="14198"/>
                  </a:cubicBezTo>
                  <a:cubicBezTo>
                    <a:pt x="3865" y="14198"/>
                    <a:pt x="3868" y="14196"/>
                    <a:pt x="3869" y="14193"/>
                  </a:cubicBezTo>
                  <a:close/>
                  <a:moveTo>
                    <a:pt x="3804" y="14204"/>
                  </a:moveTo>
                  <a:cubicBezTo>
                    <a:pt x="3807" y="14208"/>
                    <a:pt x="3809" y="14210"/>
                    <a:pt x="3811" y="14210"/>
                  </a:cubicBezTo>
                  <a:cubicBezTo>
                    <a:pt x="3809" y="14207"/>
                    <a:pt x="3807" y="14205"/>
                    <a:pt x="3804" y="14204"/>
                  </a:cubicBezTo>
                  <a:close/>
                  <a:moveTo>
                    <a:pt x="2941" y="14194"/>
                  </a:moveTo>
                  <a:cubicBezTo>
                    <a:pt x="2962" y="14194"/>
                    <a:pt x="2929" y="14220"/>
                    <a:pt x="2916" y="14220"/>
                  </a:cubicBezTo>
                  <a:cubicBezTo>
                    <a:pt x="2910" y="14220"/>
                    <a:pt x="2908" y="14214"/>
                    <a:pt x="2918" y="14198"/>
                  </a:cubicBezTo>
                  <a:cubicBezTo>
                    <a:pt x="2929" y="14195"/>
                    <a:pt x="2936" y="14194"/>
                    <a:pt x="2941" y="14194"/>
                  </a:cubicBezTo>
                  <a:close/>
                  <a:moveTo>
                    <a:pt x="4062" y="14215"/>
                  </a:moveTo>
                  <a:cubicBezTo>
                    <a:pt x="4065" y="14218"/>
                    <a:pt x="4069" y="14220"/>
                    <a:pt x="4073" y="14222"/>
                  </a:cubicBezTo>
                  <a:cubicBezTo>
                    <a:pt x="4070" y="14219"/>
                    <a:pt x="4066" y="14217"/>
                    <a:pt x="4062" y="14215"/>
                  </a:cubicBezTo>
                  <a:close/>
                  <a:moveTo>
                    <a:pt x="5858" y="14257"/>
                  </a:moveTo>
                  <a:lnTo>
                    <a:pt x="5858" y="14257"/>
                  </a:lnTo>
                  <a:cubicBezTo>
                    <a:pt x="5857" y="14257"/>
                    <a:pt x="5857" y="14259"/>
                    <a:pt x="5859" y="14261"/>
                  </a:cubicBezTo>
                  <a:lnTo>
                    <a:pt x="5859" y="14261"/>
                  </a:lnTo>
                  <a:cubicBezTo>
                    <a:pt x="5858" y="14260"/>
                    <a:pt x="5858" y="14259"/>
                    <a:pt x="5858" y="14257"/>
                  </a:cubicBezTo>
                  <a:close/>
                  <a:moveTo>
                    <a:pt x="2994" y="14300"/>
                  </a:moveTo>
                  <a:lnTo>
                    <a:pt x="2994" y="14300"/>
                  </a:lnTo>
                  <a:cubicBezTo>
                    <a:pt x="2996" y="14305"/>
                    <a:pt x="2998" y="14311"/>
                    <a:pt x="3001" y="14317"/>
                  </a:cubicBezTo>
                  <a:cubicBezTo>
                    <a:pt x="2999" y="14311"/>
                    <a:pt x="2996" y="14305"/>
                    <a:pt x="2994" y="14300"/>
                  </a:cubicBezTo>
                  <a:close/>
                  <a:moveTo>
                    <a:pt x="6206" y="14500"/>
                  </a:moveTo>
                  <a:cubicBezTo>
                    <a:pt x="6209" y="14507"/>
                    <a:pt x="6213" y="14513"/>
                    <a:pt x="6216" y="14519"/>
                  </a:cubicBezTo>
                  <a:cubicBezTo>
                    <a:pt x="6214" y="14511"/>
                    <a:pt x="6211" y="14504"/>
                    <a:pt x="6206" y="14500"/>
                  </a:cubicBezTo>
                  <a:close/>
                  <a:moveTo>
                    <a:pt x="5406" y="14650"/>
                  </a:moveTo>
                  <a:cubicBezTo>
                    <a:pt x="5406" y="14656"/>
                    <a:pt x="5403" y="14659"/>
                    <a:pt x="5399" y="14659"/>
                  </a:cubicBezTo>
                  <a:cubicBezTo>
                    <a:pt x="5394" y="14659"/>
                    <a:pt x="5388" y="14656"/>
                    <a:pt x="5382" y="14650"/>
                  </a:cubicBezTo>
                  <a:close/>
                  <a:moveTo>
                    <a:pt x="3835" y="14734"/>
                  </a:moveTo>
                  <a:cubicBezTo>
                    <a:pt x="3835" y="14734"/>
                    <a:pt x="3835" y="14734"/>
                    <a:pt x="3835" y="14734"/>
                  </a:cubicBezTo>
                  <a:lnTo>
                    <a:pt x="3835" y="14734"/>
                  </a:lnTo>
                  <a:cubicBezTo>
                    <a:pt x="3840" y="14734"/>
                    <a:pt x="3843" y="14734"/>
                    <a:pt x="3845" y="14735"/>
                  </a:cubicBezTo>
                  <a:lnTo>
                    <a:pt x="3845" y="14735"/>
                  </a:lnTo>
                  <a:cubicBezTo>
                    <a:pt x="3846" y="14734"/>
                    <a:pt x="3846" y="14734"/>
                    <a:pt x="3846" y="14734"/>
                  </a:cubicBezTo>
                  <a:close/>
                  <a:moveTo>
                    <a:pt x="4967" y="14829"/>
                  </a:moveTo>
                  <a:cubicBezTo>
                    <a:pt x="4968" y="14829"/>
                    <a:pt x="4971" y="14835"/>
                    <a:pt x="4977" y="14841"/>
                  </a:cubicBezTo>
                  <a:cubicBezTo>
                    <a:pt x="4977" y="14849"/>
                    <a:pt x="4977" y="14863"/>
                    <a:pt x="4973" y="14863"/>
                  </a:cubicBezTo>
                  <a:cubicBezTo>
                    <a:pt x="4972" y="14863"/>
                    <a:pt x="4969" y="14860"/>
                    <a:pt x="4965" y="14853"/>
                  </a:cubicBezTo>
                  <a:cubicBezTo>
                    <a:pt x="4965" y="14835"/>
                    <a:pt x="4965" y="14829"/>
                    <a:pt x="4967" y="14829"/>
                  </a:cubicBezTo>
                  <a:close/>
                  <a:moveTo>
                    <a:pt x="3876" y="15003"/>
                  </a:moveTo>
                  <a:cubicBezTo>
                    <a:pt x="3874" y="15004"/>
                    <a:pt x="3872" y="15006"/>
                    <a:pt x="3870" y="15008"/>
                  </a:cubicBezTo>
                  <a:cubicBezTo>
                    <a:pt x="3875" y="15008"/>
                    <a:pt x="3877" y="15006"/>
                    <a:pt x="3876" y="15003"/>
                  </a:cubicBezTo>
                  <a:close/>
                  <a:moveTo>
                    <a:pt x="3806" y="15015"/>
                  </a:moveTo>
                  <a:cubicBezTo>
                    <a:pt x="3808" y="15018"/>
                    <a:pt x="3810" y="15020"/>
                    <a:pt x="3810" y="15020"/>
                  </a:cubicBezTo>
                  <a:cubicBezTo>
                    <a:pt x="3810" y="15020"/>
                    <a:pt x="3811" y="15020"/>
                    <a:pt x="3811" y="15019"/>
                  </a:cubicBezTo>
                  <a:cubicBezTo>
                    <a:pt x="3810" y="15018"/>
                    <a:pt x="3808" y="15016"/>
                    <a:pt x="3806" y="15015"/>
                  </a:cubicBezTo>
                  <a:close/>
                  <a:moveTo>
                    <a:pt x="4062" y="15025"/>
                  </a:moveTo>
                  <a:cubicBezTo>
                    <a:pt x="4065" y="15027"/>
                    <a:pt x="4069" y="15030"/>
                    <a:pt x="4073" y="15031"/>
                  </a:cubicBezTo>
                  <a:cubicBezTo>
                    <a:pt x="4070" y="15029"/>
                    <a:pt x="4066" y="15026"/>
                    <a:pt x="4062" y="15025"/>
                  </a:cubicBezTo>
                  <a:close/>
                  <a:moveTo>
                    <a:pt x="6537" y="15031"/>
                  </a:moveTo>
                  <a:cubicBezTo>
                    <a:pt x="6543" y="15031"/>
                    <a:pt x="6553" y="15035"/>
                    <a:pt x="6563" y="15036"/>
                  </a:cubicBezTo>
                  <a:lnTo>
                    <a:pt x="6563" y="15036"/>
                  </a:lnTo>
                  <a:cubicBezTo>
                    <a:pt x="6560" y="15033"/>
                    <a:pt x="6551" y="15031"/>
                    <a:pt x="6537" y="15031"/>
                  </a:cubicBezTo>
                  <a:close/>
                  <a:moveTo>
                    <a:pt x="5894" y="15103"/>
                  </a:moveTo>
                  <a:cubicBezTo>
                    <a:pt x="5889" y="15103"/>
                    <a:pt x="5889" y="15105"/>
                    <a:pt x="5892" y="15108"/>
                  </a:cubicBezTo>
                  <a:lnTo>
                    <a:pt x="5892" y="15108"/>
                  </a:lnTo>
                  <a:cubicBezTo>
                    <a:pt x="5892" y="15107"/>
                    <a:pt x="5893" y="15105"/>
                    <a:pt x="5894" y="15103"/>
                  </a:cubicBezTo>
                  <a:close/>
                  <a:moveTo>
                    <a:pt x="6234" y="15341"/>
                  </a:moveTo>
                  <a:cubicBezTo>
                    <a:pt x="6236" y="15345"/>
                    <a:pt x="6238" y="15349"/>
                    <a:pt x="6239" y="15353"/>
                  </a:cubicBezTo>
                  <a:cubicBezTo>
                    <a:pt x="6238" y="15348"/>
                    <a:pt x="6236" y="15344"/>
                    <a:pt x="6234" y="15341"/>
                  </a:cubicBezTo>
                  <a:close/>
                  <a:moveTo>
                    <a:pt x="6692" y="14781"/>
                  </a:moveTo>
                  <a:cubicBezTo>
                    <a:pt x="6692" y="14805"/>
                    <a:pt x="6692" y="14829"/>
                    <a:pt x="6692" y="14865"/>
                  </a:cubicBezTo>
                  <a:cubicBezTo>
                    <a:pt x="6668" y="14841"/>
                    <a:pt x="6644" y="14817"/>
                    <a:pt x="6620" y="14805"/>
                  </a:cubicBezTo>
                  <a:lnTo>
                    <a:pt x="6620" y="14805"/>
                  </a:lnTo>
                  <a:cubicBezTo>
                    <a:pt x="6632" y="14841"/>
                    <a:pt x="6609" y="14900"/>
                    <a:pt x="6609" y="14924"/>
                  </a:cubicBezTo>
                  <a:cubicBezTo>
                    <a:pt x="6603" y="14906"/>
                    <a:pt x="6600" y="14897"/>
                    <a:pt x="6598" y="14897"/>
                  </a:cubicBezTo>
                  <a:cubicBezTo>
                    <a:pt x="6597" y="14897"/>
                    <a:pt x="6597" y="14906"/>
                    <a:pt x="6597" y="14924"/>
                  </a:cubicBezTo>
                  <a:cubicBezTo>
                    <a:pt x="6579" y="14887"/>
                    <a:pt x="6547" y="14872"/>
                    <a:pt x="6507" y="14872"/>
                  </a:cubicBezTo>
                  <a:cubicBezTo>
                    <a:pt x="6346" y="14872"/>
                    <a:pt x="6045" y="15111"/>
                    <a:pt x="5934" y="15111"/>
                  </a:cubicBezTo>
                  <a:cubicBezTo>
                    <a:pt x="5922" y="15111"/>
                    <a:pt x="5913" y="15108"/>
                    <a:pt x="5906" y="15103"/>
                  </a:cubicBezTo>
                  <a:lnTo>
                    <a:pt x="5906" y="15103"/>
                  </a:lnTo>
                  <a:cubicBezTo>
                    <a:pt x="5922" y="15119"/>
                    <a:pt x="5923" y="15124"/>
                    <a:pt x="5919" y="15124"/>
                  </a:cubicBezTo>
                  <a:cubicBezTo>
                    <a:pt x="5913" y="15124"/>
                    <a:pt x="5897" y="15115"/>
                    <a:pt x="5892" y="15108"/>
                  </a:cubicBezTo>
                  <a:lnTo>
                    <a:pt x="5892" y="15108"/>
                  </a:lnTo>
                  <a:cubicBezTo>
                    <a:pt x="5884" y="15129"/>
                    <a:pt x="5894" y="15140"/>
                    <a:pt x="5894" y="15162"/>
                  </a:cubicBezTo>
                  <a:cubicBezTo>
                    <a:pt x="5870" y="15162"/>
                    <a:pt x="5858" y="15150"/>
                    <a:pt x="5847" y="15139"/>
                  </a:cubicBezTo>
                  <a:cubicBezTo>
                    <a:pt x="5823" y="15174"/>
                    <a:pt x="5823" y="15198"/>
                    <a:pt x="5823" y="15234"/>
                  </a:cubicBezTo>
                  <a:cubicBezTo>
                    <a:pt x="5823" y="15238"/>
                    <a:pt x="5821" y="15239"/>
                    <a:pt x="5819" y="15239"/>
                  </a:cubicBezTo>
                  <a:cubicBezTo>
                    <a:pt x="5808" y="15239"/>
                    <a:pt x="5775" y="15196"/>
                    <a:pt x="5775" y="15186"/>
                  </a:cubicBezTo>
                  <a:cubicBezTo>
                    <a:pt x="5763" y="15210"/>
                    <a:pt x="5763" y="15234"/>
                    <a:pt x="5763" y="15258"/>
                  </a:cubicBezTo>
                  <a:cubicBezTo>
                    <a:pt x="5763" y="15258"/>
                    <a:pt x="5800" y="15472"/>
                    <a:pt x="5834" y="15472"/>
                  </a:cubicBezTo>
                  <a:cubicBezTo>
                    <a:pt x="5838" y="15472"/>
                    <a:pt x="5842" y="15468"/>
                    <a:pt x="5847" y="15460"/>
                  </a:cubicBezTo>
                  <a:cubicBezTo>
                    <a:pt x="5823" y="15436"/>
                    <a:pt x="5823" y="15412"/>
                    <a:pt x="5811" y="15377"/>
                  </a:cubicBezTo>
                  <a:lnTo>
                    <a:pt x="5811" y="15377"/>
                  </a:lnTo>
                  <a:cubicBezTo>
                    <a:pt x="5835" y="15400"/>
                    <a:pt x="5858" y="15424"/>
                    <a:pt x="5882" y="15448"/>
                  </a:cubicBezTo>
                  <a:cubicBezTo>
                    <a:pt x="5858" y="15412"/>
                    <a:pt x="5858" y="15389"/>
                    <a:pt x="5870" y="15353"/>
                  </a:cubicBezTo>
                  <a:lnTo>
                    <a:pt x="5870" y="15353"/>
                  </a:lnTo>
                  <a:cubicBezTo>
                    <a:pt x="5870" y="15389"/>
                    <a:pt x="5882" y="15412"/>
                    <a:pt x="5882" y="15448"/>
                  </a:cubicBezTo>
                  <a:cubicBezTo>
                    <a:pt x="5890" y="15424"/>
                    <a:pt x="5893" y="15405"/>
                    <a:pt x="5894" y="15384"/>
                  </a:cubicBezTo>
                  <a:lnTo>
                    <a:pt x="5894" y="15384"/>
                  </a:lnTo>
                  <a:cubicBezTo>
                    <a:pt x="5899" y="15413"/>
                    <a:pt x="5919" y="15440"/>
                    <a:pt x="5940" y="15440"/>
                  </a:cubicBezTo>
                  <a:cubicBezTo>
                    <a:pt x="5948" y="15440"/>
                    <a:pt x="5957" y="15435"/>
                    <a:pt x="5966" y="15424"/>
                  </a:cubicBezTo>
                  <a:lnTo>
                    <a:pt x="5966" y="15424"/>
                  </a:lnTo>
                  <a:cubicBezTo>
                    <a:pt x="5965" y="15425"/>
                    <a:pt x="5965" y="15425"/>
                    <a:pt x="5964" y="15425"/>
                  </a:cubicBezTo>
                  <a:cubicBezTo>
                    <a:pt x="5954" y="15425"/>
                    <a:pt x="5955" y="15281"/>
                    <a:pt x="5978" y="15281"/>
                  </a:cubicBezTo>
                  <a:cubicBezTo>
                    <a:pt x="5989" y="15317"/>
                    <a:pt x="6001" y="15353"/>
                    <a:pt x="6025" y="15389"/>
                  </a:cubicBezTo>
                  <a:cubicBezTo>
                    <a:pt x="6013" y="15305"/>
                    <a:pt x="6013" y="15222"/>
                    <a:pt x="6013" y="15139"/>
                  </a:cubicBezTo>
                  <a:lnTo>
                    <a:pt x="6013" y="15139"/>
                  </a:lnTo>
                  <a:cubicBezTo>
                    <a:pt x="6023" y="15153"/>
                    <a:pt x="6029" y="15160"/>
                    <a:pt x="6033" y="15160"/>
                  </a:cubicBezTo>
                  <a:cubicBezTo>
                    <a:pt x="6039" y="15160"/>
                    <a:pt x="6042" y="15147"/>
                    <a:pt x="6049" y="15127"/>
                  </a:cubicBezTo>
                  <a:cubicBezTo>
                    <a:pt x="6049" y="15162"/>
                    <a:pt x="6073" y="15448"/>
                    <a:pt x="6073" y="15448"/>
                  </a:cubicBezTo>
                  <a:lnTo>
                    <a:pt x="6120" y="15448"/>
                  </a:lnTo>
                  <a:cubicBezTo>
                    <a:pt x="6120" y="15412"/>
                    <a:pt x="6120" y="15377"/>
                    <a:pt x="6132" y="15341"/>
                  </a:cubicBezTo>
                  <a:lnTo>
                    <a:pt x="6132" y="15341"/>
                  </a:lnTo>
                  <a:cubicBezTo>
                    <a:pt x="6120" y="15365"/>
                    <a:pt x="6108" y="15389"/>
                    <a:pt x="6097" y="15412"/>
                  </a:cubicBezTo>
                  <a:cubicBezTo>
                    <a:pt x="6073" y="15353"/>
                    <a:pt x="6073" y="15305"/>
                    <a:pt x="6108" y="15269"/>
                  </a:cubicBezTo>
                  <a:cubicBezTo>
                    <a:pt x="6132" y="15293"/>
                    <a:pt x="6132" y="15329"/>
                    <a:pt x="6144" y="15365"/>
                  </a:cubicBezTo>
                  <a:cubicBezTo>
                    <a:pt x="6144" y="15365"/>
                    <a:pt x="6187" y="15334"/>
                    <a:pt x="6215" y="15334"/>
                  </a:cubicBezTo>
                  <a:cubicBezTo>
                    <a:pt x="6223" y="15334"/>
                    <a:pt x="6229" y="15336"/>
                    <a:pt x="6234" y="15341"/>
                  </a:cubicBezTo>
                  <a:lnTo>
                    <a:pt x="6234" y="15341"/>
                  </a:lnTo>
                  <a:cubicBezTo>
                    <a:pt x="6199" y="15271"/>
                    <a:pt x="6156" y="15182"/>
                    <a:pt x="6156" y="15103"/>
                  </a:cubicBezTo>
                  <a:lnTo>
                    <a:pt x="6156" y="15103"/>
                  </a:lnTo>
                  <a:cubicBezTo>
                    <a:pt x="6239" y="15162"/>
                    <a:pt x="6204" y="15222"/>
                    <a:pt x="6263" y="15293"/>
                  </a:cubicBezTo>
                  <a:cubicBezTo>
                    <a:pt x="6255" y="15262"/>
                    <a:pt x="6254" y="15251"/>
                    <a:pt x="6256" y="15251"/>
                  </a:cubicBezTo>
                  <a:lnTo>
                    <a:pt x="6256" y="15251"/>
                  </a:lnTo>
                  <a:cubicBezTo>
                    <a:pt x="6261" y="15251"/>
                    <a:pt x="6279" y="15293"/>
                    <a:pt x="6287" y="15293"/>
                  </a:cubicBezTo>
                  <a:cubicBezTo>
                    <a:pt x="6287" y="15269"/>
                    <a:pt x="6299" y="15139"/>
                    <a:pt x="6311" y="15115"/>
                  </a:cubicBezTo>
                  <a:cubicBezTo>
                    <a:pt x="6323" y="15150"/>
                    <a:pt x="6454" y="15174"/>
                    <a:pt x="6478" y="15210"/>
                  </a:cubicBezTo>
                  <a:cubicBezTo>
                    <a:pt x="6478" y="15210"/>
                    <a:pt x="6478" y="15211"/>
                    <a:pt x="6479" y="15211"/>
                  </a:cubicBezTo>
                  <a:cubicBezTo>
                    <a:pt x="6487" y="15211"/>
                    <a:pt x="6495" y="15121"/>
                    <a:pt x="6479" y="15121"/>
                  </a:cubicBezTo>
                  <a:lnTo>
                    <a:pt x="6479" y="15121"/>
                  </a:lnTo>
                  <a:cubicBezTo>
                    <a:pt x="6474" y="15121"/>
                    <a:pt x="6466" y="15132"/>
                    <a:pt x="6454" y="15162"/>
                  </a:cubicBezTo>
                  <a:cubicBezTo>
                    <a:pt x="6420" y="15078"/>
                    <a:pt x="6458" y="14969"/>
                    <a:pt x="6513" y="14969"/>
                  </a:cubicBezTo>
                  <a:cubicBezTo>
                    <a:pt x="6536" y="14969"/>
                    <a:pt x="6561" y="14987"/>
                    <a:pt x="6585" y="15031"/>
                  </a:cubicBezTo>
                  <a:cubicBezTo>
                    <a:pt x="6581" y="15035"/>
                    <a:pt x="6575" y="15037"/>
                    <a:pt x="6570" y="15037"/>
                  </a:cubicBezTo>
                  <a:cubicBezTo>
                    <a:pt x="6567" y="15037"/>
                    <a:pt x="6565" y="15036"/>
                    <a:pt x="6563" y="15036"/>
                  </a:cubicBezTo>
                  <a:lnTo>
                    <a:pt x="6563" y="15036"/>
                  </a:lnTo>
                  <a:cubicBezTo>
                    <a:pt x="6567" y="15041"/>
                    <a:pt x="6559" y="15048"/>
                    <a:pt x="6537" y="15055"/>
                  </a:cubicBezTo>
                  <a:cubicBezTo>
                    <a:pt x="6553" y="15059"/>
                    <a:pt x="6568" y="15060"/>
                    <a:pt x="6582" y="15060"/>
                  </a:cubicBezTo>
                  <a:cubicBezTo>
                    <a:pt x="6610" y="15060"/>
                    <a:pt x="6636" y="15055"/>
                    <a:pt x="6668" y="15055"/>
                  </a:cubicBezTo>
                  <a:cubicBezTo>
                    <a:pt x="6668" y="15055"/>
                    <a:pt x="6613" y="14900"/>
                    <a:pt x="6673" y="14900"/>
                  </a:cubicBezTo>
                  <a:cubicBezTo>
                    <a:pt x="6675" y="14900"/>
                    <a:pt x="6678" y="14900"/>
                    <a:pt x="6680" y="14900"/>
                  </a:cubicBezTo>
                  <a:lnTo>
                    <a:pt x="6692" y="14900"/>
                  </a:lnTo>
                  <a:cubicBezTo>
                    <a:pt x="6716" y="14877"/>
                    <a:pt x="6728" y="14829"/>
                    <a:pt x="6692" y="14781"/>
                  </a:cubicBezTo>
                  <a:close/>
                  <a:moveTo>
                    <a:pt x="5413" y="15487"/>
                  </a:moveTo>
                  <a:cubicBezTo>
                    <a:pt x="5418" y="15487"/>
                    <a:pt x="5424" y="15490"/>
                    <a:pt x="5430" y="15496"/>
                  </a:cubicBezTo>
                  <a:cubicBezTo>
                    <a:pt x="5430" y="15500"/>
                    <a:pt x="5428" y="15501"/>
                    <a:pt x="5426" y="15501"/>
                  </a:cubicBezTo>
                  <a:cubicBezTo>
                    <a:pt x="5422" y="15501"/>
                    <a:pt x="5414" y="15496"/>
                    <a:pt x="5406" y="15496"/>
                  </a:cubicBezTo>
                  <a:cubicBezTo>
                    <a:pt x="5406" y="15490"/>
                    <a:pt x="5409" y="15487"/>
                    <a:pt x="5413" y="15487"/>
                  </a:cubicBezTo>
                  <a:close/>
                  <a:moveTo>
                    <a:pt x="3918" y="15520"/>
                  </a:moveTo>
                  <a:cubicBezTo>
                    <a:pt x="3917" y="15522"/>
                    <a:pt x="3916" y="15524"/>
                    <a:pt x="3915" y="15526"/>
                  </a:cubicBezTo>
                  <a:lnTo>
                    <a:pt x="3915" y="15526"/>
                  </a:lnTo>
                  <a:cubicBezTo>
                    <a:pt x="3917" y="15524"/>
                    <a:pt x="3918" y="15521"/>
                    <a:pt x="3918" y="15520"/>
                  </a:cubicBezTo>
                  <a:close/>
                  <a:moveTo>
                    <a:pt x="2926" y="15629"/>
                  </a:moveTo>
                  <a:lnTo>
                    <a:pt x="2926" y="15629"/>
                  </a:lnTo>
                  <a:cubicBezTo>
                    <a:pt x="2928" y="15629"/>
                    <a:pt x="2926" y="15650"/>
                    <a:pt x="2918" y="15650"/>
                  </a:cubicBezTo>
                  <a:cubicBezTo>
                    <a:pt x="2922" y="15635"/>
                    <a:pt x="2924" y="15629"/>
                    <a:pt x="2926" y="15629"/>
                  </a:cubicBezTo>
                  <a:close/>
                  <a:moveTo>
                    <a:pt x="4990" y="15667"/>
                  </a:moveTo>
                  <a:cubicBezTo>
                    <a:pt x="4991" y="15667"/>
                    <a:pt x="4994" y="15674"/>
                    <a:pt x="5001" y="15674"/>
                  </a:cubicBezTo>
                  <a:cubicBezTo>
                    <a:pt x="5001" y="15683"/>
                    <a:pt x="5001" y="15696"/>
                    <a:pt x="4997" y="15696"/>
                  </a:cubicBezTo>
                  <a:cubicBezTo>
                    <a:pt x="4996" y="15696"/>
                    <a:pt x="4993" y="15694"/>
                    <a:pt x="4989" y="15686"/>
                  </a:cubicBezTo>
                  <a:cubicBezTo>
                    <a:pt x="4989" y="15671"/>
                    <a:pt x="4989" y="15667"/>
                    <a:pt x="4990" y="15667"/>
                  </a:cubicBezTo>
                  <a:close/>
                  <a:moveTo>
                    <a:pt x="4274" y="15839"/>
                  </a:moveTo>
                  <a:cubicBezTo>
                    <a:pt x="4273" y="15840"/>
                    <a:pt x="4273" y="15841"/>
                    <a:pt x="4275" y="15841"/>
                  </a:cubicBezTo>
                  <a:cubicBezTo>
                    <a:pt x="4275" y="15840"/>
                    <a:pt x="4274" y="15839"/>
                    <a:pt x="4274" y="15839"/>
                  </a:cubicBezTo>
                  <a:close/>
                  <a:moveTo>
                    <a:pt x="3823" y="15852"/>
                  </a:moveTo>
                  <a:cubicBezTo>
                    <a:pt x="3828" y="15860"/>
                    <a:pt x="3832" y="15865"/>
                    <a:pt x="3834" y="15865"/>
                  </a:cubicBezTo>
                  <a:cubicBezTo>
                    <a:pt x="3833" y="15860"/>
                    <a:pt x="3829" y="15856"/>
                    <a:pt x="3823" y="15852"/>
                  </a:cubicBezTo>
                  <a:close/>
                  <a:moveTo>
                    <a:pt x="2858" y="15698"/>
                  </a:moveTo>
                  <a:cubicBezTo>
                    <a:pt x="2870" y="15710"/>
                    <a:pt x="2953" y="15841"/>
                    <a:pt x="2965" y="15865"/>
                  </a:cubicBezTo>
                  <a:cubicBezTo>
                    <a:pt x="2954" y="15868"/>
                    <a:pt x="2944" y="15869"/>
                    <a:pt x="2935" y="15869"/>
                  </a:cubicBezTo>
                  <a:cubicBezTo>
                    <a:pt x="2906" y="15869"/>
                    <a:pt x="2888" y="15854"/>
                    <a:pt x="2870" y="15817"/>
                  </a:cubicBezTo>
                  <a:cubicBezTo>
                    <a:pt x="2870" y="15817"/>
                    <a:pt x="2870" y="15805"/>
                    <a:pt x="2858" y="15781"/>
                  </a:cubicBezTo>
                  <a:cubicBezTo>
                    <a:pt x="2831" y="15823"/>
                    <a:pt x="2819" y="15838"/>
                    <a:pt x="2815" y="15838"/>
                  </a:cubicBezTo>
                  <a:cubicBezTo>
                    <a:pt x="2804" y="15838"/>
                    <a:pt x="2827" y="15770"/>
                    <a:pt x="2810" y="15746"/>
                  </a:cubicBezTo>
                  <a:cubicBezTo>
                    <a:pt x="2834" y="15734"/>
                    <a:pt x="2870" y="15710"/>
                    <a:pt x="2858" y="15698"/>
                  </a:cubicBezTo>
                  <a:close/>
                  <a:moveTo>
                    <a:pt x="7561" y="15996"/>
                  </a:moveTo>
                  <a:lnTo>
                    <a:pt x="7561" y="15996"/>
                  </a:lnTo>
                  <a:cubicBezTo>
                    <a:pt x="7559" y="15996"/>
                    <a:pt x="7557" y="15997"/>
                    <a:pt x="7554" y="16000"/>
                  </a:cubicBezTo>
                  <a:lnTo>
                    <a:pt x="7554" y="16000"/>
                  </a:lnTo>
                  <a:cubicBezTo>
                    <a:pt x="7556" y="15998"/>
                    <a:pt x="7559" y="15997"/>
                    <a:pt x="7561" y="15996"/>
                  </a:cubicBezTo>
                  <a:close/>
                  <a:moveTo>
                    <a:pt x="7492" y="16128"/>
                  </a:moveTo>
                  <a:cubicBezTo>
                    <a:pt x="7493" y="16128"/>
                    <a:pt x="7496" y="16133"/>
                    <a:pt x="7502" y="16139"/>
                  </a:cubicBezTo>
                  <a:lnTo>
                    <a:pt x="7490" y="16162"/>
                  </a:lnTo>
                  <a:cubicBezTo>
                    <a:pt x="7490" y="16136"/>
                    <a:pt x="7490" y="16128"/>
                    <a:pt x="7492" y="16128"/>
                  </a:cubicBezTo>
                  <a:close/>
                  <a:moveTo>
                    <a:pt x="3772" y="16569"/>
                  </a:moveTo>
                  <a:cubicBezTo>
                    <a:pt x="3781" y="16569"/>
                    <a:pt x="3791" y="16571"/>
                    <a:pt x="3799" y="16579"/>
                  </a:cubicBezTo>
                  <a:cubicBezTo>
                    <a:pt x="3788" y="16595"/>
                    <a:pt x="3777" y="16602"/>
                    <a:pt x="3766" y="16602"/>
                  </a:cubicBezTo>
                  <a:cubicBezTo>
                    <a:pt x="3753" y="16602"/>
                    <a:pt x="3740" y="16592"/>
                    <a:pt x="3727" y="16579"/>
                  </a:cubicBezTo>
                  <a:cubicBezTo>
                    <a:pt x="3735" y="16579"/>
                    <a:pt x="3754" y="16569"/>
                    <a:pt x="3772" y="16569"/>
                  </a:cubicBezTo>
                  <a:close/>
                  <a:moveTo>
                    <a:pt x="2775" y="12662"/>
                  </a:moveTo>
                  <a:cubicBezTo>
                    <a:pt x="2810" y="12662"/>
                    <a:pt x="2834" y="12674"/>
                    <a:pt x="2858" y="12698"/>
                  </a:cubicBezTo>
                  <a:lnTo>
                    <a:pt x="2822" y="12698"/>
                  </a:lnTo>
                  <a:cubicBezTo>
                    <a:pt x="3001" y="12757"/>
                    <a:pt x="3120" y="12793"/>
                    <a:pt x="3275" y="12829"/>
                  </a:cubicBezTo>
                  <a:cubicBezTo>
                    <a:pt x="3239" y="12841"/>
                    <a:pt x="3203" y="12841"/>
                    <a:pt x="3168" y="12853"/>
                  </a:cubicBezTo>
                  <a:cubicBezTo>
                    <a:pt x="3334" y="12853"/>
                    <a:pt x="3465" y="12948"/>
                    <a:pt x="3632" y="12948"/>
                  </a:cubicBezTo>
                  <a:cubicBezTo>
                    <a:pt x="3322" y="12900"/>
                    <a:pt x="3572" y="12900"/>
                    <a:pt x="3430" y="12853"/>
                  </a:cubicBezTo>
                  <a:cubicBezTo>
                    <a:pt x="3667" y="12853"/>
                    <a:pt x="3845" y="12983"/>
                    <a:pt x="4070" y="12995"/>
                  </a:cubicBezTo>
                  <a:lnTo>
                    <a:pt x="4070" y="12995"/>
                  </a:lnTo>
                  <a:cubicBezTo>
                    <a:pt x="4059" y="12994"/>
                    <a:pt x="4047" y="12984"/>
                    <a:pt x="4025" y="12984"/>
                  </a:cubicBezTo>
                  <a:cubicBezTo>
                    <a:pt x="4078" y="12984"/>
                    <a:pt x="4147" y="12981"/>
                    <a:pt x="4208" y="12981"/>
                  </a:cubicBezTo>
                  <a:cubicBezTo>
                    <a:pt x="4269" y="12981"/>
                    <a:pt x="4323" y="12984"/>
                    <a:pt x="4346" y="12995"/>
                  </a:cubicBezTo>
                  <a:cubicBezTo>
                    <a:pt x="4339" y="12988"/>
                    <a:pt x="4332" y="12985"/>
                    <a:pt x="4327" y="12984"/>
                  </a:cubicBezTo>
                  <a:lnTo>
                    <a:pt x="4327" y="12984"/>
                  </a:lnTo>
                  <a:cubicBezTo>
                    <a:pt x="4342" y="12986"/>
                    <a:pt x="4360" y="12987"/>
                    <a:pt x="4380" y="12987"/>
                  </a:cubicBezTo>
                  <a:cubicBezTo>
                    <a:pt x="4556" y="12987"/>
                    <a:pt x="4903" y="12912"/>
                    <a:pt x="4977" y="12912"/>
                  </a:cubicBezTo>
                  <a:cubicBezTo>
                    <a:pt x="4930" y="12924"/>
                    <a:pt x="4894" y="12948"/>
                    <a:pt x="4846" y="12960"/>
                  </a:cubicBezTo>
                  <a:cubicBezTo>
                    <a:pt x="4894" y="12960"/>
                    <a:pt x="4954" y="12948"/>
                    <a:pt x="5001" y="12948"/>
                  </a:cubicBezTo>
                  <a:cubicBezTo>
                    <a:pt x="4989" y="12960"/>
                    <a:pt x="4977" y="12972"/>
                    <a:pt x="4977" y="12984"/>
                  </a:cubicBezTo>
                  <a:cubicBezTo>
                    <a:pt x="5098" y="12962"/>
                    <a:pt x="5194" y="12956"/>
                    <a:pt x="5285" y="12956"/>
                  </a:cubicBezTo>
                  <a:cubicBezTo>
                    <a:pt x="5399" y="12956"/>
                    <a:pt x="5503" y="12966"/>
                    <a:pt x="5631" y="12966"/>
                  </a:cubicBezTo>
                  <a:cubicBezTo>
                    <a:pt x="5682" y="12966"/>
                    <a:pt x="5738" y="12964"/>
                    <a:pt x="5799" y="12960"/>
                  </a:cubicBezTo>
                  <a:cubicBezTo>
                    <a:pt x="5600" y="12960"/>
                    <a:pt x="5931" y="12928"/>
                    <a:pt x="6068" y="12928"/>
                  </a:cubicBezTo>
                  <a:cubicBezTo>
                    <a:pt x="6117" y="12928"/>
                    <a:pt x="6141" y="12932"/>
                    <a:pt x="6107" y="12943"/>
                  </a:cubicBezTo>
                  <a:lnTo>
                    <a:pt x="6107" y="12943"/>
                  </a:lnTo>
                  <a:cubicBezTo>
                    <a:pt x="6402" y="12879"/>
                    <a:pt x="6684" y="12895"/>
                    <a:pt x="7037" y="12829"/>
                  </a:cubicBezTo>
                  <a:lnTo>
                    <a:pt x="7037" y="12829"/>
                  </a:lnTo>
                  <a:cubicBezTo>
                    <a:pt x="7013" y="12841"/>
                    <a:pt x="6990" y="12853"/>
                    <a:pt x="6966" y="12864"/>
                  </a:cubicBezTo>
                  <a:cubicBezTo>
                    <a:pt x="7085" y="12853"/>
                    <a:pt x="7216" y="12781"/>
                    <a:pt x="7359" y="12757"/>
                  </a:cubicBezTo>
                  <a:lnTo>
                    <a:pt x="7359" y="12757"/>
                  </a:lnTo>
                  <a:cubicBezTo>
                    <a:pt x="7216" y="12829"/>
                    <a:pt x="7311" y="13638"/>
                    <a:pt x="7275" y="13746"/>
                  </a:cubicBezTo>
                  <a:cubicBezTo>
                    <a:pt x="7279" y="13750"/>
                    <a:pt x="7283" y="13751"/>
                    <a:pt x="7285" y="13751"/>
                  </a:cubicBezTo>
                  <a:cubicBezTo>
                    <a:pt x="7305" y="13751"/>
                    <a:pt x="7294" y="13659"/>
                    <a:pt x="7316" y="13659"/>
                  </a:cubicBezTo>
                  <a:cubicBezTo>
                    <a:pt x="7318" y="13659"/>
                    <a:pt x="7320" y="13660"/>
                    <a:pt x="7323" y="13662"/>
                  </a:cubicBezTo>
                  <a:cubicBezTo>
                    <a:pt x="7335" y="13686"/>
                    <a:pt x="7263" y="14055"/>
                    <a:pt x="7263" y="14055"/>
                  </a:cubicBezTo>
                  <a:cubicBezTo>
                    <a:pt x="7310" y="14055"/>
                    <a:pt x="7277" y="14171"/>
                    <a:pt x="7254" y="14171"/>
                  </a:cubicBezTo>
                  <a:cubicBezTo>
                    <a:pt x="7248" y="14171"/>
                    <a:pt x="7242" y="14162"/>
                    <a:pt x="7240" y="14138"/>
                  </a:cubicBezTo>
                  <a:cubicBezTo>
                    <a:pt x="7228" y="14210"/>
                    <a:pt x="7228" y="14269"/>
                    <a:pt x="7240" y="14329"/>
                  </a:cubicBezTo>
                  <a:cubicBezTo>
                    <a:pt x="7240" y="14305"/>
                    <a:pt x="7251" y="14281"/>
                    <a:pt x="7251" y="14269"/>
                  </a:cubicBezTo>
                  <a:cubicBezTo>
                    <a:pt x="7287" y="14579"/>
                    <a:pt x="7287" y="14865"/>
                    <a:pt x="7299" y="15127"/>
                  </a:cubicBezTo>
                  <a:cubicBezTo>
                    <a:pt x="7335" y="15198"/>
                    <a:pt x="7359" y="15472"/>
                    <a:pt x="7359" y="15591"/>
                  </a:cubicBezTo>
                  <a:cubicBezTo>
                    <a:pt x="7353" y="15577"/>
                    <a:pt x="7348" y="15572"/>
                    <a:pt x="7343" y="15572"/>
                  </a:cubicBezTo>
                  <a:cubicBezTo>
                    <a:pt x="7333" y="15572"/>
                    <a:pt x="7324" y="15593"/>
                    <a:pt x="7312" y="15593"/>
                  </a:cubicBezTo>
                  <a:cubicBezTo>
                    <a:pt x="7305" y="15593"/>
                    <a:pt x="7297" y="15587"/>
                    <a:pt x="7287" y="15567"/>
                  </a:cubicBezTo>
                  <a:lnTo>
                    <a:pt x="7287" y="15567"/>
                  </a:lnTo>
                  <a:cubicBezTo>
                    <a:pt x="7263" y="15639"/>
                    <a:pt x="7335" y="15829"/>
                    <a:pt x="7251" y="15865"/>
                  </a:cubicBezTo>
                  <a:cubicBezTo>
                    <a:pt x="7261" y="15876"/>
                    <a:pt x="7270" y="15881"/>
                    <a:pt x="7278" y="15881"/>
                  </a:cubicBezTo>
                  <a:cubicBezTo>
                    <a:pt x="7311" y="15881"/>
                    <a:pt x="7332" y="15801"/>
                    <a:pt x="7323" y="15781"/>
                  </a:cubicBezTo>
                  <a:lnTo>
                    <a:pt x="7323" y="15781"/>
                  </a:lnTo>
                  <a:cubicBezTo>
                    <a:pt x="7371" y="15805"/>
                    <a:pt x="7382" y="15841"/>
                    <a:pt x="7359" y="15889"/>
                  </a:cubicBezTo>
                  <a:cubicBezTo>
                    <a:pt x="7359" y="15889"/>
                    <a:pt x="7246" y="16073"/>
                    <a:pt x="7226" y="16073"/>
                  </a:cubicBezTo>
                  <a:cubicBezTo>
                    <a:pt x="7221" y="16073"/>
                    <a:pt x="7221" y="16065"/>
                    <a:pt x="7228" y="16043"/>
                  </a:cubicBezTo>
                  <a:lnTo>
                    <a:pt x="7228" y="16043"/>
                  </a:lnTo>
                  <a:cubicBezTo>
                    <a:pt x="7204" y="16079"/>
                    <a:pt x="7144" y="16222"/>
                    <a:pt x="7192" y="16258"/>
                  </a:cubicBezTo>
                  <a:cubicBezTo>
                    <a:pt x="7204" y="16222"/>
                    <a:pt x="7216" y="16198"/>
                    <a:pt x="7228" y="16162"/>
                  </a:cubicBezTo>
                  <a:lnTo>
                    <a:pt x="7228" y="16162"/>
                  </a:lnTo>
                  <a:cubicBezTo>
                    <a:pt x="7240" y="16246"/>
                    <a:pt x="7216" y="16317"/>
                    <a:pt x="7156" y="16377"/>
                  </a:cubicBezTo>
                  <a:cubicBezTo>
                    <a:pt x="7144" y="16353"/>
                    <a:pt x="7144" y="16341"/>
                    <a:pt x="7144" y="16329"/>
                  </a:cubicBezTo>
                  <a:cubicBezTo>
                    <a:pt x="7132" y="16341"/>
                    <a:pt x="7121" y="16365"/>
                    <a:pt x="7097" y="16377"/>
                  </a:cubicBezTo>
                  <a:cubicBezTo>
                    <a:pt x="7121" y="16305"/>
                    <a:pt x="7132" y="16246"/>
                    <a:pt x="7156" y="16186"/>
                  </a:cubicBezTo>
                  <a:lnTo>
                    <a:pt x="7156" y="16186"/>
                  </a:lnTo>
                  <a:cubicBezTo>
                    <a:pt x="7085" y="16210"/>
                    <a:pt x="7025" y="16401"/>
                    <a:pt x="6966" y="16436"/>
                  </a:cubicBezTo>
                  <a:cubicBezTo>
                    <a:pt x="6966" y="16424"/>
                    <a:pt x="6966" y="16401"/>
                    <a:pt x="6966" y="16377"/>
                  </a:cubicBezTo>
                  <a:cubicBezTo>
                    <a:pt x="6942" y="16412"/>
                    <a:pt x="6918" y="16424"/>
                    <a:pt x="6894" y="16436"/>
                  </a:cubicBezTo>
                  <a:cubicBezTo>
                    <a:pt x="6894" y="16448"/>
                    <a:pt x="6882" y="16484"/>
                    <a:pt x="6930" y="16484"/>
                  </a:cubicBezTo>
                  <a:cubicBezTo>
                    <a:pt x="6898" y="16516"/>
                    <a:pt x="6872" y="16525"/>
                    <a:pt x="6847" y="16525"/>
                  </a:cubicBezTo>
                  <a:cubicBezTo>
                    <a:pt x="6811" y="16525"/>
                    <a:pt x="6779" y="16507"/>
                    <a:pt x="6738" y="16507"/>
                  </a:cubicBezTo>
                  <a:cubicBezTo>
                    <a:pt x="6732" y="16507"/>
                    <a:pt x="6726" y="16507"/>
                    <a:pt x="6720" y="16508"/>
                  </a:cubicBezTo>
                  <a:lnTo>
                    <a:pt x="6720" y="16508"/>
                  </a:lnTo>
                  <a:cubicBezTo>
                    <a:pt x="6717" y="16507"/>
                    <a:pt x="6715" y="16507"/>
                    <a:pt x="6712" y="16507"/>
                  </a:cubicBezTo>
                  <a:cubicBezTo>
                    <a:pt x="6704" y="16507"/>
                    <a:pt x="6694" y="16511"/>
                    <a:pt x="6680" y="16520"/>
                  </a:cubicBezTo>
                  <a:cubicBezTo>
                    <a:pt x="6694" y="16513"/>
                    <a:pt x="6707" y="16510"/>
                    <a:pt x="6720" y="16508"/>
                  </a:cubicBezTo>
                  <a:lnTo>
                    <a:pt x="6720" y="16508"/>
                  </a:lnTo>
                  <a:cubicBezTo>
                    <a:pt x="6728" y="16511"/>
                    <a:pt x="6734" y="16520"/>
                    <a:pt x="6740" y="16532"/>
                  </a:cubicBezTo>
                  <a:cubicBezTo>
                    <a:pt x="6720" y="16527"/>
                    <a:pt x="6700" y="16524"/>
                    <a:pt x="6680" y="16524"/>
                  </a:cubicBezTo>
                  <a:cubicBezTo>
                    <a:pt x="6652" y="16524"/>
                    <a:pt x="6625" y="16530"/>
                    <a:pt x="6597" y="16543"/>
                  </a:cubicBezTo>
                  <a:cubicBezTo>
                    <a:pt x="6618" y="16587"/>
                    <a:pt x="6472" y="16640"/>
                    <a:pt x="6373" y="16640"/>
                  </a:cubicBezTo>
                  <a:cubicBezTo>
                    <a:pt x="6364" y="16640"/>
                    <a:pt x="6355" y="16640"/>
                    <a:pt x="6347" y="16639"/>
                  </a:cubicBezTo>
                  <a:cubicBezTo>
                    <a:pt x="6359" y="16615"/>
                    <a:pt x="6382" y="16603"/>
                    <a:pt x="6406" y="16591"/>
                  </a:cubicBezTo>
                  <a:cubicBezTo>
                    <a:pt x="6393" y="16587"/>
                    <a:pt x="6382" y="16585"/>
                    <a:pt x="6374" y="16585"/>
                  </a:cubicBezTo>
                  <a:cubicBezTo>
                    <a:pt x="6357" y="16585"/>
                    <a:pt x="6350" y="16592"/>
                    <a:pt x="6347" y="16592"/>
                  </a:cubicBezTo>
                  <a:cubicBezTo>
                    <a:pt x="6345" y="16592"/>
                    <a:pt x="6347" y="16585"/>
                    <a:pt x="6347" y="16555"/>
                  </a:cubicBezTo>
                  <a:lnTo>
                    <a:pt x="6347" y="16555"/>
                  </a:lnTo>
                  <a:cubicBezTo>
                    <a:pt x="6245" y="16598"/>
                    <a:pt x="6179" y="16604"/>
                    <a:pt x="6111" y="16604"/>
                  </a:cubicBezTo>
                  <a:cubicBezTo>
                    <a:pt x="6083" y="16604"/>
                    <a:pt x="6056" y="16603"/>
                    <a:pt x="6025" y="16603"/>
                  </a:cubicBezTo>
                  <a:cubicBezTo>
                    <a:pt x="6042" y="16586"/>
                    <a:pt x="6058" y="16583"/>
                    <a:pt x="6071" y="16583"/>
                  </a:cubicBezTo>
                  <a:cubicBezTo>
                    <a:pt x="6081" y="16583"/>
                    <a:pt x="6089" y="16584"/>
                    <a:pt x="6097" y="16584"/>
                  </a:cubicBezTo>
                  <a:cubicBezTo>
                    <a:pt x="6111" y="16584"/>
                    <a:pt x="6123" y="16580"/>
                    <a:pt x="6132" y="16555"/>
                  </a:cubicBezTo>
                  <a:cubicBezTo>
                    <a:pt x="6108" y="16543"/>
                    <a:pt x="5978" y="16555"/>
                    <a:pt x="5978" y="16532"/>
                  </a:cubicBezTo>
                  <a:cubicBezTo>
                    <a:pt x="5978" y="16543"/>
                    <a:pt x="5978" y="16555"/>
                    <a:pt x="5978" y="16555"/>
                  </a:cubicBezTo>
                  <a:cubicBezTo>
                    <a:pt x="5978" y="16555"/>
                    <a:pt x="5978" y="16555"/>
                    <a:pt x="5978" y="16567"/>
                  </a:cubicBezTo>
                  <a:cubicBezTo>
                    <a:pt x="5978" y="16553"/>
                    <a:pt x="5982" y="16548"/>
                    <a:pt x="5990" y="16548"/>
                  </a:cubicBezTo>
                  <a:cubicBezTo>
                    <a:pt x="5996" y="16548"/>
                    <a:pt x="6003" y="16550"/>
                    <a:pt x="6013" y="16555"/>
                  </a:cubicBezTo>
                  <a:cubicBezTo>
                    <a:pt x="5947" y="16588"/>
                    <a:pt x="5921" y="16596"/>
                    <a:pt x="5893" y="16596"/>
                  </a:cubicBezTo>
                  <a:cubicBezTo>
                    <a:pt x="5871" y="16596"/>
                    <a:pt x="5847" y="16591"/>
                    <a:pt x="5799" y="16591"/>
                  </a:cubicBezTo>
                  <a:cubicBezTo>
                    <a:pt x="5799" y="16555"/>
                    <a:pt x="5823" y="16532"/>
                    <a:pt x="5858" y="16520"/>
                  </a:cubicBezTo>
                  <a:cubicBezTo>
                    <a:pt x="5747" y="16520"/>
                    <a:pt x="5567" y="16551"/>
                    <a:pt x="5442" y="16551"/>
                  </a:cubicBezTo>
                  <a:cubicBezTo>
                    <a:pt x="5380" y="16551"/>
                    <a:pt x="5331" y="16543"/>
                    <a:pt x="5311" y="16520"/>
                  </a:cubicBezTo>
                  <a:cubicBezTo>
                    <a:pt x="5272" y="16529"/>
                    <a:pt x="5156" y="16547"/>
                    <a:pt x="5113" y="16547"/>
                  </a:cubicBezTo>
                  <a:cubicBezTo>
                    <a:pt x="5103" y="16547"/>
                    <a:pt x="5096" y="16546"/>
                    <a:pt x="5096" y="16543"/>
                  </a:cubicBezTo>
                  <a:cubicBezTo>
                    <a:pt x="5096" y="16543"/>
                    <a:pt x="4954" y="16555"/>
                    <a:pt x="4846" y="16555"/>
                  </a:cubicBezTo>
                  <a:cubicBezTo>
                    <a:pt x="4846" y="16547"/>
                    <a:pt x="4846" y="16539"/>
                    <a:pt x="4842" y="16539"/>
                  </a:cubicBezTo>
                  <a:cubicBezTo>
                    <a:pt x="4840" y="16539"/>
                    <a:pt x="4838" y="16540"/>
                    <a:pt x="4835" y="16543"/>
                  </a:cubicBezTo>
                  <a:cubicBezTo>
                    <a:pt x="4835" y="16543"/>
                    <a:pt x="4835" y="16543"/>
                    <a:pt x="4823" y="16555"/>
                  </a:cubicBezTo>
                  <a:lnTo>
                    <a:pt x="4823" y="16555"/>
                  </a:lnTo>
                  <a:cubicBezTo>
                    <a:pt x="4758" y="16553"/>
                    <a:pt x="4719" y="16530"/>
                    <a:pt x="4787" y="16496"/>
                  </a:cubicBezTo>
                  <a:lnTo>
                    <a:pt x="4787" y="16496"/>
                  </a:lnTo>
                  <a:cubicBezTo>
                    <a:pt x="4765" y="16506"/>
                    <a:pt x="4487" y="16536"/>
                    <a:pt x="4463" y="16542"/>
                  </a:cubicBezTo>
                  <a:lnTo>
                    <a:pt x="4463" y="16542"/>
                  </a:lnTo>
                  <a:cubicBezTo>
                    <a:pt x="4451" y="16538"/>
                    <a:pt x="4439" y="16536"/>
                    <a:pt x="4426" y="16536"/>
                  </a:cubicBezTo>
                  <a:cubicBezTo>
                    <a:pt x="4365" y="16536"/>
                    <a:pt x="4293" y="16580"/>
                    <a:pt x="4230" y="16580"/>
                  </a:cubicBezTo>
                  <a:cubicBezTo>
                    <a:pt x="4212" y="16580"/>
                    <a:pt x="4195" y="16576"/>
                    <a:pt x="4180" y="16567"/>
                  </a:cubicBezTo>
                  <a:lnTo>
                    <a:pt x="4180" y="16567"/>
                  </a:lnTo>
                  <a:cubicBezTo>
                    <a:pt x="4192" y="16579"/>
                    <a:pt x="4180" y="16579"/>
                    <a:pt x="4144" y="16591"/>
                  </a:cubicBezTo>
                  <a:cubicBezTo>
                    <a:pt x="4073" y="16591"/>
                    <a:pt x="3942" y="16591"/>
                    <a:pt x="3953" y="16615"/>
                  </a:cubicBezTo>
                  <a:cubicBezTo>
                    <a:pt x="3930" y="16615"/>
                    <a:pt x="3906" y="16627"/>
                    <a:pt x="3882" y="16639"/>
                  </a:cubicBezTo>
                  <a:cubicBezTo>
                    <a:pt x="3882" y="16602"/>
                    <a:pt x="3896" y="16587"/>
                    <a:pt x="3929" y="16587"/>
                  </a:cubicBezTo>
                  <a:cubicBezTo>
                    <a:pt x="3939" y="16587"/>
                    <a:pt x="3951" y="16588"/>
                    <a:pt x="3965" y="16591"/>
                  </a:cubicBezTo>
                  <a:cubicBezTo>
                    <a:pt x="3943" y="16565"/>
                    <a:pt x="3918" y="16558"/>
                    <a:pt x="3891" y="16558"/>
                  </a:cubicBezTo>
                  <a:cubicBezTo>
                    <a:pt x="3862" y="16558"/>
                    <a:pt x="3831" y="16566"/>
                    <a:pt x="3801" y="16566"/>
                  </a:cubicBezTo>
                  <a:cubicBezTo>
                    <a:pt x="3784" y="16566"/>
                    <a:pt x="3767" y="16563"/>
                    <a:pt x="3751" y="16555"/>
                  </a:cubicBezTo>
                  <a:cubicBezTo>
                    <a:pt x="3775" y="16555"/>
                    <a:pt x="3799" y="16543"/>
                    <a:pt x="3822" y="16543"/>
                  </a:cubicBezTo>
                  <a:cubicBezTo>
                    <a:pt x="3775" y="16520"/>
                    <a:pt x="3727" y="16484"/>
                    <a:pt x="3668" y="16460"/>
                  </a:cubicBezTo>
                  <a:lnTo>
                    <a:pt x="3668" y="16460"/>
                  </a:lnTo>
                  <a:cubicBezTo>
                    <a:pt x="3703" y="16547"/>
                    <a:pt x="3698" y="16581"/>
                    <a:pt x="3677" y="16581"/>
                  </a:cubicBezTo>
                  <a:cubicBezTo>
                    <a:pt x="3654" y="16581"/>
                    <a:pt x="3615" y="16544"/>
                    <a:pt x="3584" y="16496"/>
                  </a:cubicBezTo>
                  <a:cubicBezTo>
                    <a:pt x="3553" y="16496"/>
                    <a:pt x="3519" y="16515"/>
                    <a:pt x="3495" y="16515"/>
                  </a:cubicBezTo>
                  <a:cubicBezTo>
                    <a:pt x="3473" y="16515"/>
                    <a:pt x="3460" y="16499"/>
                    <a:pt x="3465" y="16436"/>
                  </a:cubicBezTo>
                  <a:lnTo>
                    <a:pt x="3465" y="16436"/>
                  </a:lnTo>
                  <a:cubicBezTo>
                    <a:pt x="3461" y="16436"/>
                    <a:pt x="3433" y="16441"/>
                    <a:pt x="3398" y="16441"/>
                  </a:cubicBezTo>
                  <a:cubicBezTo>
                    <a:pt x="3334" y="16441"/>
                    <a:pt x="3247" y="16426"/>
                    <a:pt x="3239" y="16341"/>
                  </a:cubicBezTo>
                  <a:cubicBezTo>
                    <a:pt x="3156" y="16329"/>
                    <a:pt x="2965" y="16174"/>
                    <a:pt x="3072" y="16091"/>
                  </a:cubicBezTo>
                  <a:cubicBezTo>
                    <a:pt x="3001" y="15996"/>
                    <a:pt x="3001" y="15960"/>
                    <a:pt x="2977" y="15877"/>
                  </a:cubicBezTo>
                  <a:lnTo>
                    <a:pt x="2977" y="15877"/>
                  </a:lnTo>
                  <a:cubicBezTo>
                    <a:pt x="2989" y="15889"/>
                    <a:pt x="3096" y="15889"/>
                    <a:pt x="3203" y="15912"/>
                  </a:cubicBezTo>
                  <a:cubicBezTo>
                    <a:pt x="3191" y="15895"/>
                    <a:pt x="3188" y="15886"/>
                    <a:pt x="3191" y="15886"/>
                  </a:cubicBezTo>
                  <a:lnTo>
                    <a:pt x="3191" y="15886"/>
                  </a:lnTo>
                  <a:cubicBezTo>
                    <a:pt x="3194" y="15886"/>
                    <a:pt x="3203" y="15895"/>
                    <a:pt x="3215" y="15912"/>
                  </a:cubicBezTo>
                  <a:cubicBezTo>
                    <a:pt x="3203" y="15889"/>
                    <a:pt x="3203" y="15865"/>
                    <a:pt x="3191" y="15853"/>
                  </a:cubicBezTo>
                  <a:lnTo>
                    <a:pt x="3191" y="15853"/>
                  </a:lnTo>
                  <a:cubicBezTo>
                    <a:pt x="3227" y="15865"/>
                    <a:pt x="3263" y="15889"/>
                    <a:pt x="3299" y="15924"/>
                  </a:cubicBezTo>
                  <a:cubicBezTo>
                    <a:pt x="3311" y="15924"/>
                    <a:pt x="3322" y="15877"/>
                    <a:pt x="3322" y="15877"/>
                  </a:cubicBezTo>
                  <a:cubicBezTo>
                    <a:pt x="3358" y="15901"/>
                    <a:pt x="3358" y="15924"/>
                    <a:pt x="3334" y="15936"/>
                  </a:cubicBezTo>
                  <a:cubicBezTo>
                    <a:pt x="3338" y="15940"/>
                    <a:pt x="3344" y="15942"/>
                    <a:pt x="3351" y="15942"/>
                  </a:cubicBezTo>
                  <a:cubicBezTo>
                    <a:pt x="3408" y="15942"/>
                    <a:pt x="3566" y="15828"/>
                    <a:pt x="3635" y="15828"/>
                  </a:cubicBezTo>
                  <a:cubicBezTo>
                    <a:pt x="3638" y="15828"/>
                    <a:pt x="3641" y="15829"/>
                    <a:pt x="3644" y="15829"/>
                  </a:cubicBezTo>
                  <a:cubicBezTo>
                    <a:pt x="3644" y="15841"/>
                    <a:pt x="3656" y="15865"/>
                    <a:pt x="3656" y="15877"/>
                  </a:cubicBezTo>
                  <a:cubicBezTo>
                    <a:pt x="3680" y="15853"/>
                    <a:pt x="3692" y="15829"/>
                    <a:pt x="3692" y="15793"/>
                  </a:cubicBezTo>
                  <a:cubicBezTo>
                    <a:pt x="3699" y="15808"/>
                    <a:pt x="3706" y="15818"/>
                    <a:pt x="3714" y="15818"/>
                  </a:cubicBezTo>
                  <a:cubicBezTo>
                    <a:pt x="3718" y="15818"/>
                    <a:pt x="3723" y="15814"/>
                    <a:pt x="3727" y="15805"/>
                  </a:cubicBezTo>
                  <a:lnTo>
                    <a:pt x="3727" y="15805"/>
                  </a:lnTo>
                  <a:cubicBezTo>
                    <a:pt x="3717" y="15846"/>
                    <a:pt x="3793" y="15835"/>
                    <a:pt x="3823" y="15852"/>
                  </a:cubicBezTo>
                  <a:lnTo>
                    <a:pt x="3823" y="15852"/>
                  </a:lnTo>
                  <a:cubicBezTo>
                    <a:pt x="3806" y="15824"/>
                    <a:pt x="3780" y="15755"/>
                    <a:pt x="3810" y="15755"/>
                  </a:cubicBezTo>
                  <a:cubicBezTo>
                    <a:pt x="3813" y="15755"/>
                    <a:pt x="3818" y="15756"/>
                    <a:pt x="3822" y="15758"/>
                  </a:cubicBezTo>
                  <a:cubicBezTo>
                    <a:pt x="3799" y="15758"/>
                    <a:pt x="3930" y="15841"/>
                    <a:pt x="3882" y="15841"/>
                  </a:cubicBezTo>
                  <a:lnTo>
                    <a:pt x="3930" y="15841"/>
                  </a:lnTo>
                  <a:cubicBezTo>
                    <a:pt x="3939" y="15814"/>
                    <a:pt x="3934" y="15801"/>
                    <a:pt x="3926" y="15801"/>
                  </a:cubicBezTo>
                  <a:cubicBezTo>
                    <a:pt x="3924" y="15801"/>
                    <a:pt x="3921" y="15802"/>
                    <a:pt x="3918" y="15805"/>
                  </a:cubicBezTo>
                  <a:cubicBezTo>
                    <a:pt x="3930" y="15770"/>
                    <a:pt x="3953" y="15746"/>
                    <a:pt x="3977" y="15746"/>
                  </a:cubicBezTo>
                  <a:cubicBezTo>
                    <a:pt x="3977" y="15758"/>
                    <a:pt x="3977" y="15770"/>
                    <a:pt x="3977" y="15781"/>
                  </a:cubicBezTo>
                  <a:cubicBezTo>
                    <a:pt x="3977" y="15776"/>
                    <a:pt x="3980" y="15773"/>
                    <a:pt x="3985" y="15773"/>
                  </a:cubicBezTo>
                  <a:cubicBezTo>
                    <a:pt x="3989" y="15773"/>
                    <a:pt x="3995" y="15776"/>
                    <a:pt x="4001" y="15781"/>
                  </a:cubicBezTo>
                  <a:cubicBezTo>
                    <a:pt x="3989" y="15817"/>
                    <a:pt x="3965" y="15841"/>
                    <a:pt x="3942" y="15853"/>
                  </a:cubicBezTo>
                  <a:cubicBezTo>
                    <a:pt x="3951" y="15848"/>
                    <a:pt x="3957" y="15845"/>
                    <a:pt x="3961" y="15845"/>
                  </a:cubicBezTo>
                  <a:cubicBezTo>
                    <a:pt x="3967" y="15845"/>
                    <a:pt x="3970" y="15851"/>
                    <a:pt x="3977" y="15865"/>
                  </a:cubicBezTo>
                  <a:cubicBezTo>
                    <a:pt x="3977" y="15835"/>
                    <a:pt x="3982" y="15828"/>
                    <a:pt x="3988" y="15828"/>
                  </a:cubicBezTo>
                  <a:cubicBezTo>
                    <a:pt x="3994" y="15828"/>
                    <a:pt x="4001" y="15834"/>
                    <a:pt x="4008" y="15834"/>
                  </a:cubicBezTo>
                  <a:cubicBezTo>
                    <a:pt x="4015" y="15834"/>
                    <a:pt x="4021" y="15828"/>
                    <a:pt x="4025" y="15805"/>
                  </a:cubicBezTo>
                  <a:cubicBezTo>
                    <a:pt x="4025" y="15831"/>
                    <a:pt x="4025" y="15843"/>
                    <a:pt x="4029" y="15843"/>
                  </a:cubicBezTo>
                  <a:cubicBezTo>
                    <a:pt x="4032" y="15843"/>
                    <a:pt x="4038" y="15834"/>
                    <a:pt x="4049" y="15817"/>
                  </a:cubicBezTo>
                  <a:lnTo>
                    <a:pt x="4049" y="15817"/>
                  </a:lnTo>
                  <a:cubicBezTo>
                    <a:pt x="4049" y="15841"/>
                    <a:pt x="4049" y="15853"/>
                    <a:pt x="4037" y="15865"/>
                  </a:cubicBezTo>
                  <a:cubicBezTo>
                    <a:pt x="4061" y="15865"/>
                    <a:pt x="4084" y="15865"/>
                    <a:pt x="4096" y="15877"/>
                  </a:cubicBezTo>
                  <a:cubicBezTo>
                    <a:pt x="4073" y="15853"/>
                    <a:pt x="4061" y="15841"/>
                    <a:pt x="4061" y="15805"/>
                  </a:cubicBezTo>
                  <a:cubicBezTo>
                    <a:pt x="4068" y="15798"/>
                    <a:pt x="4074" y="15795"/>
                    <a:pt x="4080" y="15795"/>
                  </a:cubicBezTo>
                  <a:cubicBezTo>
                    <a:pt x="4107" y="15795"/>
                    <a:pt x="4116" y="15868"/>
                    <a:pt x="4154" y="15868"/>
                  </a:cubicBezTo>
                  <a:cubicBezTo>
                    <a:pt x="4158" y="15868"/>
                    <a:pt x="4163" y="15867"/>
                    <a:pt x="4168" y="15865"/>
                  </a:cubicBezTo>
                  <a:cubicBezTo>
                    <a:pt x="4144" y="15865"/>
                    <a:pt x="4132" y="15853"/>
                    <a:pt x="4144" y="15841"/>
                  </a:cubicBezTo>
                  <a:lnTo>
                    <a:pt x="4144" y="15841"/>
                  </a:lnTo>
                  <a:cubicBezTo>
                    <a:pt x="4150" y="15843"/>
                    <a:pt x="4155" y="15844"/>
                    <a:pt x="4160" y="15844"/>
                  </a:cubicBezTo>
                  <a:cubicBezTo>
                    <a:pt x="4209" y="15844"/>
                    <a:pt x="4209" y="15755"/>
                    <a:pt x="4249" y="15755"/>
                  </a:cubicBezTo>
                  <a:cubicBezTo>
                    <a:pt x="4254" y="15755"/>
                    <a:pt x="4258" y="15756"/>
                    <a:pt x="4263" y="15758"/>
                  </a:cubicBezTo>
                  <a:cubicBezTo>
                    <a:pt x="4275" y="15816"/>
                    <a:pt x="4252" y="15782"/>
                    <a:pt x="4274" y="15839"/>
                  </a:cubicBezTo>
                  <a:lnTo>
                    <a:pt x="4274" y="15839"/>
                  </a:lnTo>
                  <a:cubicBezTo>
                    <a:pt x="4280" y="15830"/>
                    <a:pt x="4326" y="15800"/>
                    <a:pt x="4346" y="15770"/>
                  </a:cubicBezTo>
                  <a:cubicBezTo>
                    <a:pt x="4346" y="15781"/>
                    <a:pt x="4346" y="15781"/>
                    <a:pt x="4358" y="15781"/>
                  </a:cubicBezTo>
                  <a:cubicBezTo>
                    <a:pt x="4352" y="15805"/>
                    <a:pt x="4349" y="15805"/>
                    <a:pt x="4346" y="15805"/>
                  </a:cubicBezTo>
                  <a:cubicBezTo>
                    <a:pt x="4343" y="15805"/>
                    <a:pt x="4340" y="15805"/>
                    <a:pt x="4334" y="15829"/>
                  </a:cubicBezTo>
                  <a:cubicBezTo>
                    <a:pt x="4342" y="15839"/>
                    <a:pt x="4348" y="15842"/>
                    <a:pt x="4353" y="15842"/>
                  </a:cubicBezTo>
                  <a:cubicBezTo>
                    <a:pt x="4375" y="15842"/>
                    <a:pt x="4384" y="15779"/>
                    <a:pt x="4394" y="15770"/>
                  </a:cubicBezTo>
                  <a:cubicBezTo>
                    <a:pt x="4406" y="15781"/>
                    <a:pt x="4454" y="15805"/>
                    <a:pt x="4406" y="15853"/>
                  </a:cubicBezTo>
                  <a:cubicBezTo>
                    <a:pt x="4454" y="15829"/>
                    <a:pt x="4489" y="15817"/>
                    <a:pt x="4537" y="15817"/>
                  </a:cubicBezTo>
                  <a:cubicBezTo>
                    <a:pt x="4547" y="15814"/>
                    <a:pt x="4558" y="15812"/>
                    <a:pt x="4569" y="15812"/>
                  </a:cubicBezTo>
                  <a:cubicBezTo>
                    <a:pt x="4595" y="15812"/>
                    <a:pt x="4622" y="15821"/>
                    <a:pt x="4656" y="15829"/>
                  </a:cubicBezTo>
                  <a:cubicBezTo>
                    <a:pt x="4644" y="15793"/>
                    <a:pt x="4644" y="15770"/>
                    <a:pt x="4656" y="15746"/>
                  </a:cubicBezTo>
                  <a:cubicBezTo>
                    <a:pt x="4680" y="15746"/>
                    <a:pt x="4680" y="15770"/>
                    <a:pt x="4680" y="15793"/>
                  </a:cubicBezTo>
                  <a:cubicBezTo>
                    <a:pt x="4680" y="15757"/>
                    <a:pt x="4694" y="15741"/>
                    <a:pt x="4716" y="15741"/>
                  </a:cubicBezTo>
                  <a:cubicBezTo>
                    <a:pt x="4723" y="15741"/>
                    <a:pt x="4731" y="15743"/>
                    <a:pt x="4739" y="15746"/>
                  </a:cubicBezTo>
                  <a:cubicBezTo>
                    <a:pt x="4739" y="15758"/>
                    <a:pt x="4715" y="15817"/>
                    <a:pt x="4727" y="15853"/>
                  </a:cubicBezTo>
                  <a:cubicBezTo>
                    <a:pt x="4715" y="15770"/>
                    <a:pt x="4811" y="15817"/>
                    <a:pt x="4787" y="15734"/>
                  </a:cubicBezTo>
                  <a:cubicBezTo>
                    <a:pt x="4799" y="15734"/>
                    <a:pt x="4799" y="15734"/>
                    <a:pt x="4811" y="15746"/>
                  </a:cubicBezTo>
                  <a:cubicBezTo>
                    <a:pt x="4835" y="15722"/>
                    <a:pt x="4918" y="15686"/>
                    <a:pt x="4930" y="15639"/>
                  </a:cubicBezTo>
                  <a:cubicBezTo>
                    <a:pt x="4930" y="15656"/>
                    <a:pt x="4933" y="15665"/>
                    <a:pt x="4937" y="15665"/>
                  </a:cubicBezTo>
                  <a:cubicBezTo>
                    <a:pt x="4938" y="15665"/>
                    <a:pt x="4939" y="15665"/>
                    <a:pt x="4940" y="15664"/>
                  </a:cubicBezTo>
                  <a:lnTo>
                    <a:pt x="4940" y="15664"/>
                  </a:lnTo>
                  <a:cubicBezTo>
                    <a:pt x="4932" y="15687"/>
                    <a:pt x="4939" y="15704"/>
                    <a:pt x="4965" y="15722"/>
                  </a:cubicBezTo>
                  <a:cubicBezTo>
                    <a:pt x="4973" y="15717"/>
                    <a:pt x="4979" y="15714"/>
                    <a:pt x="4985" y="15714"/>
                  </a:cubicBezTo>
                  <a:cubicBezTo>
                    <a:pt x="5003" y="15714"/>
                    <a:pt x="5012" y="15744"/>
                    <a:pt x="5049" y="15781"/>
                  </a:cubicBezTo>
                  <a:cubicBezTo>
                    <a:pt x="5025" y="15758"/>
                    <a:pt x="5013" y="15722"/>
                    <a:pt x="5001" y="15674"/>
                  </a:cubicBezTo>
                  <a:lnTo>
                    <a:pt x="5001" y="15674"/>
                  </a:lnTo>
                  <a:cubicBezTo>
                    <a:pt x="5024" y="15691"/>
                    <a:pt x="5042" y="15695"/>
                    <a:pt x="5056" y="15695"/>
                  </a:cubicBezTo>
                  <a:cubicBezTo>
                    <a:pt x="5074" y="15695"/>
                    <a:pt x="5086" y="15689"/>
                    <a:pt x="5096" y="15689"/>
                  </a:cubicBezTo>
                  <a:cubicBezTo>
                    <a:pt x="5108" y="15689"/>
                    <a:pt x="5118" y="15697"/>
                    <a:pt x="5132" y="15734"/>
                  </a:cubicBezTo>
                  <a:cubicBezTo>
                    <a:pt x="5132" y="15734"/>
                    <a:pt x="5125" y="15628"/>
                    <a:pt x="5160" y="15628"/>
                  </a:cubicBezTo>
                  <a:cubicBezTo>
                    <a:pt x="5170" y="15628"/>
                    <a:pt x="5184" y="15638"/>
                    <a:pt x="5204" y="15662"/>
                  </a:cubicBezTo>
                  <a:cubicBezTo>
                    <a:pt x="5204" y="15634"/>
                    <a:pt x="5204" y="15618"/>
                    <a:pt x="5206" y="15618"/>
                  </a:cubicBezTo>
                  <a:cubicBezTo>
                    <a:pt x="5208" y="15618"/>
                    <a:pt x="5211" y="15625"/>
                    <a:pt x="5216" y="15639"/>
                  </a:cubicBezTo>
                  <a:cubicBezTo>
                    <a:pt x="5237" y="15602"/>
                    <a:pt x="5255" y="15570"/>
                    <a:pt x="5271" y="15570"/>
                  </a:cubicBezTo>
                  <a:cubicBezTo>
                    <a:pt x="5280" y="15570"/>
                    <a:pt x="5290" y="15583"/>
                    <a:pt x="5299" y="15615"/>
                  </a:cubicBezTo>
                  <a:cubicBezTo>
                    <a:pt x="5335" y="15561"/>
                    <a:pt x="5323" y="15555"/>
                    <a:pt x="5341" y="15555"/>
                  </a:cubicBezTo>
                  <a:cubicBezTo>
                    <a:pt x="5346" y="15555"/>
                    <a:pt x="5355" y="15555"/>
                    <a:pt x="5370" y="15555"/>
                  </a:cubicBezTo>
                  <a:cubicBezTo>
                    <a:pt x="5335" y="15508"/>
                    <a:pt x="5370" y="15400"/>
                    <a:pt x="5370" y="15377"/>
                  </a:cubicBezTo>
                  <a:cubicBezTo>
                    <a:pt x="5370" y="15377"/>
                    <a:pt x="5394" y="15460"/>
                    <a:pt x="5394" y="15472"/>
                  </a:cubicBezTo>
                  <a:cubicBezTo>
                    <a:pt x="5382" y="15456"/>
                    <a:pt x="5374" y="15448"/>
                    <a:pt x="5369" y="15448"/>
                  </a:cubicBezTo>
                  <a:lnTo>
                    <a:pt x="5369" y="15448"/>
                  </a:lnTo>
                  <a:cubicBezTo>
                    <a:pt x="5361" y="15448"/>
                    <a:pt x="5367" y="15477"/>
                    <a:pt x="5382" y="15531"/>
                  </a:cubicBezTo>
                  <a:cubicBezTo>
                    <a:pt x="5382" y="15525"/>
                    <a:pt x="5383" y="15522"/>
                    <a:pt x="5385" y="15522"/>
                  </a:cubicBezTo>
                  <a:cubicBezTo>
                    <a:pt x="5390" y="15522"/>
                    <a:pt x="5401" y="15541"/>
                    <a:pt x="5418" y="15567"/>
                  </a:cubicBezTo>
                  <a:cubicBezTo>
                    <a:pt x="5423" y="15557"/>
                    <a:pt x="5424" y="15553"/>
                    <a:pt x="5427" y="15553"/>
                  </a:cubicBezTo>
                  <a:cubicBezTo>
                    <a:pt x="5430" y="15553"/>
                    <a:pt x="5438" y="15560"/>
                    <a:pt x="5466" y="15567"/>
                  </a:cubicBezTo>
                  <a:cubicBezTo>
                    <a:pt x="5466" y="15508"/>
                    <a:pt x="5489" y="15448"/>
                    <a:pt x="5525" y="15400"/>
                  </a:cubicBezTo>
                  <a:lnTo>
                    <a:pt x="5525" y="15400"/>
                  </a:lnTo>
                  <a:cubicBezTo>
                    <a:pt x="5513" y="15555"/>
                    <a:pt x="5525" y="15460"/>
                    <a:pt x="5501" y="15555"/>
                  </a:cubicBezTo>
                  <a:cubicBezTo>
                    <a:pt x="5530" y="15534"/>
                    <a:pt x="5528" y="15517"/>
                    <a:pt x="5533" y="15517"/>
                  </a:cubicBezTo>
                  <a:cubicBezTo>
                    <a:pt x="5536" y="15517"/>
                    <a:pt x="5542" y="15524"/>
                    <a:pt x="5561" y="15543"/>
                  </a:cubicBezTo>
                  <a:cubicBezTo>
                    <a:pt x="5549" y="15508"/>
                    <a:pt x="5561" y="15472"/>
                    <a:pt x="5597" y="15460"/>
                  </a:cubicBezTo>
                  <a:cubicBezTo>
                    <a:pt x="5597" y="15460"/>
                    <a:pt x="5623" y="15466"/>
                    <a:pt x="5654" y="15466"/>
                  </a:cubicBezTo>
                  <a:cubicBezTo>
                    <a:pt x="5699" y="15466"/>
                    <a:pt x="5754" y="15453"/>
                    <a:pt x="5739" y="15389"/>
                  </a:cubicBezTo>
                  <a:lnTo>
                    <a:pt x="5739" y="15389"/>
                  </a:lnTo>
                  <a:cubicBezTo>
                    <a:pt x="5751" y="15424"/>
                    <a:pt x="5751" y="15448"/>
                    <a:pt x="5763" y="15472"/>
                  </a:cubicBezTo>
                  <a:cubicBezTo>
                    <a:pt x="5751" y="15400"/>
                    <a:pt x="5763" y="15329"/>
                    <a:pt x="5763" y="15258"/>
                  </a:cubicBezTo>
                  <a:cubicBezTo>
                    <a:pt x="5737" y="15225"/>
                    <a:pt x="5729" y="15196"/>
                    <a:pt x="5723" y="15196"/>
                  </a:cubicBezTo>
                  <a:cubicBezTo>
                    <a:pt x="5718" y="15196"/>
                    <a:pt x="5714" y="15216"/>
                    <a:pt x="5704" y="15269"/>
                  </a:cubicBezTo>
                  <a:cubicBezTo>
                    <a:pt x="5697" y="15263"/>
                    <a:pt x="5615" y="15248"/>
                    <a:pt x="5550" y="15248"/>
                  </a:cubicBezTo>
                  <a:cubicBezTo>
                    <a:pt x="5501" y="15248"/>
                    <a:pt x="5460" y="15256"/>
                    <a:pt x="5466" y="15281"/>
                  </a:cubicBezTo>
                  <a:cubicBezTo>
                    <a:pt x="5458" y="15267"/>
                    <a:pt x="5433" y="15238"/>
                    <a:pt x="5414" y="15238"/>
                  </a:cubicBezTo>
                  <a:cubicBezTo>
                    <a:pt x="5403" y="15238"/>
                    <a:pt x="5394" y="15249"/>
                    <a:pt x="5394" y="15281"/>
                  </a:cubicBezTo>
                  <a:cubicBezTo>
                    <a:pt x="5370" y="15246"/>
                    <a:pt x="5370" y="15234"/>
                    <a:pt x="5370" y="15222"/>
                  </a:cubicBezTo>
                  <a:cubicBezTo>
                    <a:pt x="5358" y="15222"/>
                    <a:pt x="5335" y="15365"/>
                    <a:pt x="5335" y="15365"/>
                  </a:cubicBezTo>
                  <a:cubicBezTo>
                    <a:pt x="5322" y="15341"/>
                    <a:pt x="5309" y="15333"/>
                    <a:pt x="5295" y="15333"/>
                  </a:cubicBezTo>
                  <a:cubicBezTo>
                    <a:pt x="5257" y="15333"/>
                    <a:pt x="5214" y="15404"/>
                    <a:pt x="5155" y="15404"/>
                  </a:cubicBezTo>
                  <a:cubicBezTo>
                    <a:pt x="5141" y="15404"/>
                    <a:pt x="5125" y="15400"/>
                    <a:pt x="5108" y="15389"/>
                  </a:cubicBezTo>
                  <a:lnTo>
                    <a:pt x="5108" y="15389"/>
                  </a:lnTo>
                  <a:cubicBezTo>
                    <a:pt x="5120" y="15412"/>
                    <a:pt x="5120" y="15436"/>
                    <a:pt x="5108" y="15448"/>
                  </a:cubicBezTo>
                  <a:cubicBezTo>
                    <a:pt x="5088" y="15440"/>
                    <a:pt x="5078" y="15436"/>
                    <a:pt x="5072" y="15434"/>
                  </a:cubicBezTo>
                  <a:lnTo>
                    <a:pt x="5072" y="15434"/>
                  </a:lnTo>
                  <a:cubicBezTo>
                    <a:pt x="5067" y="15411"/>
                    <a:pt x="4966" y="15375"/>
                    <a:pt x="5001" y="15329"/>
                  </a:cubicBezTo>
                  <a:lnTo>
                    <a:pt x="5001" y="15329"/>
                  </a:lnTo>
                  <a:cubicBezTo>
                    <a:pt x="4985" y="15337"/>
                    <a:pt x="4974" y="15346"/>
                    <a:pt x="4973" y="15362"/>
                  </a:cubicBezTo>
                  <a:lnTo>
                    <a:pt x="4973" y="15362"/>
                  </a:lnTo>
                  <a:cubicBezTo>
                    <a:pt x="4968" y="15348"/>
                    <a:pt x="4961" y="15336"/>
                    <a:pt x="4954" y="15329"/>
                  </a:cubicBezTo>
                  <a:cubicBezTo>
                    <a:pt x="4951" y="15325"/>
                    <a:pt x="4948" y="15323"/>
                    <a:pt x="4945" y="15323"/>
                  </a:cubicBezTo>
                  <a:cubicBezTo>
                    <a:pt x="4921" y="15323"/>
                    <a:pt x="4888" y="15423"/>
                    <a:pt x="4893" y="15425"/>
                  </a:cubicBezTo>
                  <a:lnTo>
                    <a:pt x="4893" y="15425"/>
                  </a:lnTo>
                  <a:cubicBezTo>
                    <a:pt x="4797" y="15471"/>
                    <a:pt x="4560" y="15401"/>
                    <a:pt x="4501" y="15531"/>
                  </a:cubicBezTo>
                  <a:cubicBezTo>
                    <a:pt x="4480" y="15510"/>
                    <a:pt x="4434" y="15500"/>
                    <a:pt x="4387" y="15500"/>
                  </a:cubicBezTo>
                  <a:cubicBezTo>
                    <a:pt x="4301" y="15500"/>
                    <a:pt x="4209" y="15534"/>
                    <a:pt x="4239" y="15603"/>
                  </a:cubicBezTo>
                  <a:cubicBezTo>
                    <a:pt x="4168" y="15567"/>
                    <a:pt x="3989" y="15531"/>
                    <a:pt x="3953" y="15531"/>
                  </a:cubicBezTo>
                  <a:cubicBezTo>
                    <a:pt x="3953" y="15555"/>
                    <a:pt x="3965" y="15567"/>
                    <a:pt x="3965" y="15591"/>
                  </a:cubicBezTo>
                  <a:cubicBezTo>
                    <a:pt x="3965" y="15583"/>
                    <a:pt x="3946" y="15551"/>
                    <a:pt x="3932" y="15551"/>
                  </a:cubicBezTo>
                  <a:cubicBezTo>
                    <a:pt x="3924" y="15551"/>
                    <a:pt x="3918" y="15561"/>
                    <a:pt x="3918" y="15591"/>
                  </a:cubicBezTo>
                  <a:cubicBezTo>
                    <a:pt x="3907" y="15569"/>
                    <a:pt x="3906" y="15548"/>
                    <a:pt x="3915" y="15526"/>
                  </a:cubicBezTo>
                  <a:lnTo>
                    <a:pt x="3915" y="15526"/>
                  </a:lnTo>
                  <a:cubicBezTo>
                    <a:pt x="3903" y="15544"/>
                    <a:pt x="3862" y="15579"/>
                    <a:pt x="3882" y="15579"/>
                  </a:cubicBezTo>
                  <a:cubicBezTo>
                    <a:pt x="3874" y="15579"/>
                    <a:pt x="3871" y="15574"/>
                    <a:pt x="3867" y="15570"/>
                  </a:cubicBezTo>
                  <a:lnTo>
                    <a:pt x="3867" y="15570"/>
                  </a:lnTo>
                  <a:cubicBezTo>
                    <a:pt x="3865" y="15572"/>
                    <a:pt x="3863" y="15572"/>
                    <a:pt x="3862" y="15572"/>
                  </a:cubicBezTo>
                  <a:cubicBezTo>
                    <a:pt x="3858" y="15572"/>
                    <a:pt x="3858" y="15567"/>
                    <a:pt x="3858" y="15567"/>
                  </a:cubicBezTo>
                  <a:lnTo>
                    <a:pt x="3858" y="15567"/>
                  </a:lnTo>
                  <a:cubicBezTo>
                    <a:pt x="3862" y="15567"/>
                    <a:pt x="3865" y="15568"/>
                    <a:pt x="3867" y="15570"/>
                  </a:cubicBezTo>
                  <a:lnTo>
                    <a:pt x="3867" y="15570"/>
                  </a:lnTo>
                  <a:cubicBezTo>
                    <a:pt x="3868" y="15569"/>
                    <a:pt x="3869" y="15568"/>
                    <a:pt x="3870" y="15567"/>
                  </a:cubicBezTo>
                  <a:lnTo>
                    <a:pt x="3858" y="15567"/>
                  </a:lnTo>
                  <a:cubicBezTo>
                    <a:pt x="3849" y="15550"/>
                    <a:pt x="3860" y="15539"/>
                    <a:pt x="3847" y="15539"/>
                  </a:cubicBezTo>
                  <a:cubicBezTo>
                    <a:pt x="3843" y="15539"/>
                    <a:pt x="3835" y="15540"/>
                    <a:pt x="3822" y="15543"/>
                  </a:cubicBezTo>
                  <a:cubicBezTo>
                    <a:pt x="3822" y="15579"/>
                    <a:pt x="3811" y="15603"/>
                    <a:pt x="3822" y="15639"/>
                  </a:cubicBezTo>
                  <a:cubicBezTo>
                    <a:pt x="3806" y="15598"/>
                    <a:pt x="3781" y="15583"/>
                    <a:pt x="3755" y="15583"/>
                  </a:cubicBezTo>
                  <a:cubicBezTo>
                    <a:pt x="3693" y="15583"/>
                    <a:pt x="3621" y="15667"/>
                    <a:pt x="3619" y="15684"/>
                  </a:cubicBezTo>
                  <a:lnTo>
                    <a:pt x="3619" y="15684"/>
                  </a:lnTo>
                  <a:cubicBezTo>
                    <a:pt x="3607" y="15637"/>
                    <a:pt x="3584" y="15602"/>
                    <a:pt x="3549" y="15579"/>
                  </a:cubicBezTo>
                  <a:cubicBezTo>
                    <a:pt x="3537" y="15603"/>
                    <a:pt x="3525" y="15627"/>
                    <a:pt x="3525" y="15650"/>
                  </a:cubicBezTo>
                  <a:cubicBezTo>
                    <a:pt x="3486" y="15643"/>
                    <a:pt x="3453" y="15600"/>
                    <a:pt x="3418" y="15600"/>
                  </a:cubicBezTo>
                  <a:cubicBezTo>
                    <a:pt x="3399" y="15600"/>
                    <a:pt x="3379" y="15613"/>
                    <a:pt x="3358" y="15650"/>
                  </a:cubicBezTo>
                  <a:cubicBezTo>
                    <a:pt x="3346" y="15627"/>
                    <a:pt x="3334" y="15603"/>
                    <a:pt x="3322" y="15591"/>
                  </a:cubicBezTo>
                  <a:cubicBezTo>
                    <a:pt x="3272" y="15630"/>
                    <a:pt x="3222" y="15647"/>
                    <a:pt x="3174" y="15647"/>
                  </a:cubicBezTo>
                  <a:cubicBezTo>
                    <a:pt x="3018" y="15647"/>
                    <a:pt x="2885" y="15459"/>
                    <a:pt x="2858" y="15222"/>
                  </a:cubicBezTo>
                  <a:lnTo>
                    <a:pt x="2858" y="15222"/>
                  </a:lnTo>
                  <a:cubicBezTo>
                    <a:pt x="2880" y="15237"/>
                    <a:pt x="2902" y="15247"/>
                    <a:pt x="2924" y="15247"/>
                  </a:cubicBezTo>
                  <a:cubicBezTo>
                    <a:pt x="2938" y="15247"/>
                    <a:pt x="2952" y="15243"/>
                    <a:pt x="2965" y="15234"/>
                  </a:cubicBezTo>
                  <a:lnTo>
                    <a:pt x="2965" y="15234"/>
                  </a:lnTo>
                  <a:cubicBezTo>
                    <a:pt x="2953" y="15305"/>
                    <a:pt x="2953" y="15377"/>
                    <a:pt x="2977" y="15448"/>
                  </a:cubicBezTo>
                  <a:cubicBezTo>
                    <a:pt x="2977" y="15425"/>
                    <a:pt x="2982" y="15417"/>
                    <a:pt x="2991" y="15417"/>
                  </a:cubicBezTo>
                  <a:cubicBezTo>
                    <a:pt x="2997" y="15417"/>
                    <a:pt x="3004" y="15420"/>
                    <a:pt x="3013" y="15424"/>
                  </a:cubicBezTo>
                  <a:cubicBezTo>
                    <a:pt x="3001" y="15258"/>
                    <a:pt x="2989" y="15186"/>
                    <a:pt x="2941" y="15031"/>
                  </a:cubicBezTo>
                  <a:cubicBezTo>
                    <a:pt x="2945" y="15030"/>
                    <a:pt x="2948" y="15029"/>
                    <a:pt x="2951" y="15029"/>
                  </a:cubicBezTo>
                  <a:cubicBezTo>
                    <a:pt x="2968" y="15029"/>
                    <a:pt x="2977" y="15058"/>
                    <a:pt x="2977" y="15079"/>
                  </a:cubicBezTo>
                  <a:cubicBezTo>
                    <a:pt x="2977" y="15067"/>
                    <a:pt x="2989" y="15043"/>
                    <a:pt x="3001" y="15019"/>
                  </a:cubicBezTo>
                  <a:cubicBezTo>
                    <a:pt x="3013" y="15055"/>
                    <a:pt x="3084" y="15055"/>
                    <a:pt x="3180" y="15079"/>
                  </a:cubicBezTo>
                  <a:cubicBezTo>
                    <a:pt x="3173" y="15058"/>
                    <a:pt x="3170" y="15046"/>
                    <a:pt x="3173" y="15046"/>
                  </a:cubicBezTo>
                  <a:lnTo>
                    <a:pt x="3173" y="15046"/>
                  </a:lnTo>
                  <a:cubicBezTo>
                    <a:pt x="3176" y="15046"/>
                    <a:pt x="3181" y="15052"/>
                    <a:pt x="3191" y="15067"/>
                  </a:cubicBezTo>
                  <a:cubicBezTo>
                    <a:pt x="3180" y="15043"/>
                    <a:pt x="3180" y="15031"/>
                    <a:pt x="3168" y="15008"/>
                  </a:cubicBezTo>
                  <a:lnTo>
                    <a:pt x="3168" y="15008"/>
                  </a:lnTo>
                  <a:cubicBezTo>
                    <a:pt x="3203" y="15031"/>
                    <a:pt x="3239" y="15055"/>
                    <a:pt x="3275" y="15079"/>
                  </a:cubicBezTo>
                  <a:cubicBezTo>
                    <a:pt x="3287" y="15079"/>
                    <a:pt x="3299" y="15031"/>
                    <a:pt x="3299" y="15031"/>
                  </a:cubicBezTo>
                  <a:cubicBezTo>
                    <a:pt x="3334" y="15067"/>
                    <a:pt x="3334" y="15079"/>
                    <a:pt x="3311" y="15091"/>
                  </a:cubicBezTo>
                  <a:cubicBezTo>
                    <a:pt x="3314" y="15095"/>
                    <a:pt x="3321" y="15097"/>
                    <a:pt x="3328" y="15097"/>
                  </a:cubicBezTo>
                  <a:cubicBezTo>
                    <a:pt x="3390" y="15097"/>
                    <a:pt x="3557" y="14984"/>
                    <a:pt x="3620" y="14984"/>
                  </a:cubicBezTo>
                  <a:cubicBezTo>
                    <a:pt x="3620" y="15008"/>
                    <a:pt x="3632" y="15019"/>
                    <a:pt x="3632" y="15043"/>
                  </a:cubicBezTo>
                  <a:cubicBezTo>
                    <a:pt x="3656" y="15019"/>
                    <a:pt x="3668" y="14984"/>
                    <a:pt x="3680" y="14948"/>
                  </a:cubicBezTo>
                  <a:cubicBezTo>
                    <a:pt x="3680" y="14971"/>
                    <a:pt x="3684" y="14979"/>
                    <a:pt x="3691" y="14979"/>
                  </a:cubicBezTo>
                  <a:cubicBezTo>
                    <a:pt x="3695" y="14979"/>
                    <a:pt x="3699" y="14976"/>
                    <a:pt x="3703" y="14972"/>
                  </a:cubicBezTo>
                  <a:lnTo>
                    <a:pt x="3703" y="14972"/>
                  </a:lnTo>
                  <a:cubicBezTo>
                    <a:pt x="3692" y="15016"/>
                    <a:pt x="3782" y="14999"/>
                    <a:pt x="3806" y="15015"/>
                  </a:cubicBezTo>
                  <a:lnTo>
                    <a:pt x="3806" y="15015"/>
                  </a:lnTo>
                  <a:cubicBezTo>
                    <a:pt x="3792" y="14992"/>
                    <a:pt x="3756" y="14910"/>
                    <a:pt x="3787" y="14910"/>
                  </a:cubicBezTo>
                  <a:cubicBezTo>
                    <a:pt x="3790" y="14910"/>
                    <a:pt x="3794" y="14910"/>
                    <a:pt x="3799" y="14912"/>
                  </a:cubicBezTo>
                  <a:cubicBezTo>
                    <a:pt x="3778" y="14912"/>
                    <a:pt x="3872" y="14983"/>
                    <a:pt x="3876" y="15003"/>
                  </a:cubicBezTo>
                  <a:lnTo>
                    <a:pt x="3876" y="15003"/>
                  </a:lnTo>
                  <a:cubicBezTo>
                    <a:pt x="3880" y="15000"/>
                    <a:pt x="3884" y="14999"/>
                    <a:pt x="3888" y="14999"/>
                  </a:cubicBezTo>
                  <a:cubicBezTo>
                    <a:pt x="3894" y="14999"/>
                    <a:pt x="3900" y="15002"/>
                    <a:pt x="3906" y="15008"/>
                  </a:cubicBezTo>
                  <a:cubicBezTo>
                    <a:pt x="3918" y="14960"/>
                    <a:pt x="3906" y="14960"/>
                    <a:pt x="3894" y="14960"/>
                  </a:cubicBezTo>
                  <a:cubicBezTo>
                    <a:pt x="3906" y="14924"/>
                    <a:pt x="3930" y="14912"/>
                    <a:pt x="3953" y="14912"/>
                  </a:cubicBezTo>
                  <a:cubicBezTo>
                    <a:pt x="3953" y="14924"/>
                    <a:pt x="3953" y="14936"/>
                    <a:pt x="3953" y="14936"/>
                  </a:cubicBezTo>
                  <a:cubicBezTo>
                    <a:pt x="3953" y="14936"/>
                    <a:pt x="3965" y="14936"/>
                    <a:pt x="3977" y="14948"/>
                  </a:cubicBezTo>
                  <a:cubicBezTo>
                    <a:pt x="3965" y="14972"/>
                    <a:pt x="3942" y="14996"/>
                    <a:pt x="3918" y="15008"/>
                  </a:cubicBezTo>
                  <a:cubicBezTo>
                    <a:pt x="3924" y="15004"/>
                    <a:pt x="3930" y="15003"/>
                    <a:pt x="3934" y="15003"/>
                  </a:cubicBezTo>
                  <a:cubicBezTo>
                    <a:pt x="3947" y="15003"/>
                    <a:pt x="3953" y="15014"/>
                    <a:pt x="3953" y="15031"/>
                  </a:cubicBezTo>
                  <a:cubicBezTo>
                    <a:pt x="3953" y="14998"/>
                    <a:pt x="3959" y="14992"/>
                    <a:pt x="3966" y="14992"/>
                  </a:cubicBezTo>
                  <a:cubicBezTo>
                    <a:pt x="3972" y="14992"/>
                    <a:pt x="3978" y="14995"/>
                    <a:pt x="3984" y="14995"/>
                  </a:cubicBezTo>
                  <a:cubicBezTo>
                    <a:pt x="3991" y="14995"/>
                    <a:pt x="3997" y="14991"/>
                    <a:pt x="4001" y="14972"/>
                  </a:cubicBezTo>
                  <a:cubicBezTo>
                    <a:pt x="4001" y="14993"/>
                    <a:pt x="4005" y="15005"/>
                    <a:pt x="4011" y="15005"/>
                  </a:cubicBezTo>
                  <a:cubicBezTo>
                    <a:pt x="4015" y="15005"/>
                    <a:pt x="4020" y="14999"/>
                    <a:pt x="4025" y="14984"/>
                  </a:cubicBezTo>
                  <a:lnTo>
                    <a:pt x="4025" y="14984"/>
                  </a:lnTo>
                  <a:cubicBezTo>
                    <a:pt x="4025" y="14996"/>
                    <a:pt x="4025" y="15008"/>
                    <a:pt x="4013" y="15031"/>
                  </a:cubicBezTo>
                  <a:cubicBezTo>
                    <a:pt x="4025" y="15025"/>
                    <a:pt x="4037" y="15022"/>
                    <a:pt x="4047" y="15022"/>
                  </a:cubicBezTo>
                  <a:cubicBezTo>
                    <a:pt x="4053" y="15022"/>
                    <a:pt x="4058" y="15023"/>
                    <a:pt x="4062" y="15025"/>
                  </a:cubicBezTo>
                  <a:lnTo>
                    <a:pt x="4062" y="15025"/>
                  </a:lnTo>
                  <a:cubicBezTo>
                    <a:pt x="4046" y="15012"/>
                    <a:pt x="4039" y="14992"/>
                    <a:pt x="4049" y="14972"/>
                  </a:cubicBezTo>
                  <a:cubicBezTo>
                    <a:pt x="4054" y="14964"/>
                    <a:pt x="4059" y="14961"/>
                    <a:pt x="4063" y="14961"/>
                  </a:cubicBezTo>
                  <a:cubicBezTo>
                    <a:pt x="4084" y="14961"/>
                    <a:pt x="4092" y="15034"/>
                    <a:pt x="4130" y="15034"/>
                  </a:cubicBezTo>
                  <a:cubicBezTo>
                    <a:pt x="4134" y="15034"/>
                    <a:pt x="4139" y="15033"/>
                    <a:pt x="4144" y="15031"/>
                  </a:cubicBezTo>
                  <a:cubicBezTo>
                    <a:pt x="4120" y="15031"/>
                    <a:pt x="4108" y="15019"/>
                    <a:pt x="4120" y="14996"/>
                  </a:cubicBezTo>
                  <a:lnTo>
                    <a:pt x="4120" y="14996"/>
                  </a:lnTo>
                  <a:cubicBezTo>
                    <a:pt x="4128" y="15000"/>
                    <a:pt x="4135" y="15001"/>
                    <a:pt x="4141" y="15001"/>
                  </a:cubicBezTo>
                  <a:cubicBezTo>
                    <a:pt x="4184" y="15001"/>
                    <a:pt x="4186" y="14918"/>
                    <a:pt x="4222" y="14918"/>
                  </a:cubicBezTo>
                  <a:cubicBezTo>
                    <a:pt x="4227" y="14918"/>
                    <a:pt x="4232" y="14920"/>
                    <a:pt x="4239" y="14924"/>
                  </a:cubicBezTo>
                  <a:cubicBezTo>
                    <a:pt x="4251" y="14972"/>
                    <a:pt x="4227" y="14948"/>
                    <a:pt x="4251" y="14996"/>
                  </a:cubicBezTo>
                  <a:cubicBezTo>
                    <a:pt x="4250" y="14997"/>
                    <a:pt x="4249" y="14998"/>
                    <a:pt x="4250" y="14998"/>
                  </a:cubicBezTo>
                  <a:cubicBezTo>
                    <a:pt x="4252" y="14998"/>
                    <a:pt x="4301" y="14957"/>
                    <a:pt x="4323" y="14936"/>
                  </a:cubicBezTo>
                  <a:lnTo>
                    <a:pt x="4334" y="14936"/>
                  </a:lnTo>
                  <a:cubicBezTo>
                    <a:pt x="4323" y="14984"/>
                    <a:pt x="4323" y="14936"/>
                    <a:pt x="4311" y="14996"/>
                  </a:cubicBezTo>
                  <a:cubicBezTo>
                    <a:pt x="4318" y="15005"/>
                    <a:pt x="4324" y="15009"/>
                    <a:pt x="4329" y="15009"/>
                  </a:cubicBezTo>
                  <a:cubicBezTo>
                    <a:pt x="4351" y="15009"/>
                    <a:pt x="4361" y="14946"/>
                    <a:pt x="4370" y="14936"/>
                  </a:cubicBezTo>
                  <a:cubicBezTo>
                    <a:pt x="4382" y="14948"/>
                    <a:pt x="4430" y="14960"/>
                    <a:pt x="4394" y="15008"/>
                  </a:cubicBezTo>
                  <a:cubicBezTo>
                    <a:pt x="4430" y="14996"/>
                    <a:pt x="4465" y="14984"/>
                    <a:pt x="4513" y="14972"/>
                  </a:cubicBezTo>
                  <a:cubicBezTo>
                    <a:pt x="4549" y="14972"/>
                    <a:pt x="4584" y="14972"/>
                    <a:pt x="4632" y="14984"/>
                  </a:cubicBezTo>
                  <a:cubicBezTo>
                    <a:pt x="4620" y="14960"/>
                    <a:pt x="4620" y="14936"/>
                    <a:pt x="4632" y="14900"/>
                  </a:cubicBezTo>
                  <a:cubicBezTo>
                    <a:pt x="4656" y="14912"/>
                    <a:pt x="4656" y="14924"/>
                    <a:pt x="4656" y="14960"/>
                  </a:cubicBezTo>
                  <a:cubicBezTo>
                    <a:pt x="4656" y="14924"/>
                    <a:pt x="4670" y="14908"/>
                    <a:pt x="4692" y="14908"/>
                  </a:cubicBezTo>
                  <a:cubicBezTo>
                    <a:pt x="4699" y="14908"/>
                    <a:pt x="4707" y="14910"/>
                    <a:pt x="4715" y="14912"/>
                  </a:cubicBezTo>
                  <a:cubicBezTo>
                    <a:pt x="4715" y="14912"/>
                    <a:pt x="4692" y="14984"/>
                    <a:pt x="4704" y="15019"/>
                  </a:cubicBezTo>
                  <a:cubicBezTo>
                    <a:pt x="4692" y="14924"/>
                    <a:pt x="4787" y="14984"/>
                    <a:pt x="4763" y="14888"/>
                  </a:cubicBezTo>
                  <a:lnTo>
                    <a:pt x="4763" y="14888"/>
                  </a:lnTo>
                  <a:cubicBezTo>
                    <a:pt x="4775" y="14900"/>
                    <a:pt x="4775" y="14900"/>
                    <a:pt x="4787" y="14900"/>
                  </a:cubicBezTo>
                  <a:cubicBezTo>
                    <a:pt x="4811" y="14877"/>
                    <a:pt x="4894" y="14853"/>
                    <a:pt x="4906" y="14805"/>
                  </a:cubicBezTo>
                  <a:cubicBezTo>
                    <a:pt x="4906" y="14823"/>
                    <a:pt x="4909" y="14832"/>
                    <a:pt x="4913" y="14832"/>
                  </a:cubicBezTo>
                  <a:cubicBezTo>
                    <a:pt x="4914" y="14832"/>
                    <a:pt x="4914" y="14832"/>
                    <a:pt x="4914" y="14832"/>
                  </a:cubicBezTo>
                  <a:lnTo>
                    <a:pt x="4914" y="14832"/>
                  </a:lnTo>
                  <a:cubicBezTo>
                    <a:pt x="4910" y="14851"/>
                    <a:pt x="4918" y="14873"/>
                    <a:pt x="4942" y="14888"/>
                  </a:cubicBezTo>
                  <a:cubicBezTo>
                    <a:pt x="4951" y="14882"/>
                    <a:pt x="4958" y="14879"/>
                    <a:pt x="4964" y="14879"/>
                  </a:cubicBezTo>
                  <a:cubicBezTo>
                    <a:pt x="4981" y="14879"/>
                    <a:pt x="4990" y="14904"/>
                    <a:pt x="5025" y="14948"/>
                  </a:cubicBezTo>
                  <a:cubicBezTo>
                    <a:pt x="5001" y="14912"/>
                    <a:pt x="4989" y="14877"/>
                    <a:pt x="4977" y="14841"/>
                  </a:cubicBezTo>
                  <a:lnTo>
                    <a:pt x="4977" y="14841"/>
                  </a:lnTo>
                  <a:cubicBezTo>
                    <a:pt x="5000" y="14857"/>
                    <a:pt x="5017" y="14862"/>
                    <a:pt x="5031" y="14862"/>
                  </a:cubicBezTo>
                  <a:cubicBezTo>
                    <a:pt x="5051" y="14862"/>
                    <a:pt x="5064" y="14852"/>
                    <a:pt x="5076" y="14852"/>
                  </a:cubicBezTo>
                  <a:cubicBezTo>
                    <a:pt x="5087" y="14852"/>
                    <a:pt x="5096" y="14860"/>
                    <a:pt x="5108" y="14888"/>
                  </a:cubicBezTo>
                  <a:cubicBezTo>
                    <a:pt x="5108" y="14888"/>
                    <a:pt x="5101" y="14783"/>
                    <a:pt x="5136" y="14783"/>
                  </a:cubicBezTo>
                  <a:cubicBezTo>
                    <a:pt x="5146" y="14783"/>
                    <a:pt x="5161" y="14792"/>
                    <a:pt x="5180" y="14817"/>
                  </a:cubicBezTo>
                  <a:cubicBezTo>
                    <a:pt x="5180" y="14794"/>
                    <a:pt x="5180" y="14781"/>
                    <a:pt x="5183" y="14781"/>
                  </a:cubicBezTo>
                  <a:cubicBezTo>
                    <a:pt x="5185" y="14781"/>
                    <a:pt x="5187" y="14785"/>
                    <a:pt x="5192" y="14793"/>
                  </a:cubicBezTo>
                  <a:cubicBezTo>
                    <a:pt x="5214" y="14764"/>
                    <a:pt x="5231" y="14731"/>
                    <a:pt x="5247" y="14731"/>
                  </a:cubicBezTo>
                  <a:cubicBezTo>
                    <a:pt x="5256" y="14731"/>
                    <a:pt x="5266" y="14744"/>
                    <a:pt x="5275" y="14781"/>
                  </a:cubicBezTo>
                  <a:cubicBezTo>
                    <a:pt x="5323" y="14710"/>
                    <a:pt x="5287" y="14710"/>
                    <a:pt x="5346" y="14710"/>
                  </a:cubicBezTo>
                  <a:cubicBezTo>
                    <a:pt x="5311" y="14674"/>
                    <a:pt x="5346" y="14567"/>
                    <a:pt x="5346" y="14531"/>
                  </a:cubicBezTo>
                  <a:cubicBezTo>
                    <a:pt x="5346" y="14543"/>
                    <a:pt x="5370" y="14627"/>
                    <a:pt x="5370" y="14638"/>
                  </a:cubicBezTo>
                  <a:cubicBezTo>
                    <a:pt x="5357" y="14617"/>
                    <a:pt x="5349" y="14606"/>
                    <a:pt x="5345" y="14606"/>
                  </a:cubicBezTo>
                  <a:lnTo>
                    <a:pt x="5345" y="14606"/>
                  </a:lnTo>
                  <a:cubicBezTo>
                    <a:pt x="5338" y="14606"/>
                    <a:pt x="5343" y="14638"/>
                    <a:pt x="5358" y="14698"/>
                  </a:cubicBezTo>
                  <a:cubicBezTo>
                    <a:pt x="5358" y="14688"/>
                    <a:pt x="5359" y="14683"/>
                    <a:pt x="5361" y="14683"/>
                  </a:cubicBezTo>
                  <a:cubicBezTo>
                    <a:pt x="5366" y="14683"/>
                    <a:pt x="5377" y="14708"/>
                    <a:pt x="5394" y="14734"/>
                  </a:cubicBezTo>
                  <a:cubicBezTo>
                    <a:pt x="5399" y="14720"/>
                    <a:pt x="5400" y="14715"/>
                    <a:pt x="5401" y="14715"/>
                  </a:cubicBezTo>
                  <a:cubicBezTo>
                    <a:pt x="5404" y="14715"/>
                    <a:pt x="5408" y="14726"/>
                    <a:pt x="5430" y="14734"/>
                  </a:cubicBezTo>
                  <a:cubicBezTo>
                    <a:pt x="5442" y="14662"/>
                    <a:pt x="5466" y="14615"/>
                    <a:pt x="5501" y="14555"/>
                  </a:cubicBezTo>
                  <a:lnTo>
                    <a:pt x="5501" y="14555"/>
                  </a:lnTo>
                  <a:cubicBezTo>
                    <a:pt x="5489" y="14710"/>
                    <a:pt x="5501" y="14615"/>
                    <a:pt x="5477" y="14722"/>
                  </a:cubicBezTo>
                  <a:cubicBezTo>
                    <a:pt x="5508" y="14699"/>
                    <a:pt x="5504" y="14680"/>
                    <a:pt x="5510" y="14680"/>
                  </a:cubicBezTo>
                  <a:cubicBezTo>
                    <a:pt x="5514" y="14680"/>
                    <a:pt x="5520" y="14686"/>
                    <a:pt x="5537" y="14698"/>
                  </a:cubicBezTo>
                  <a:cubicBezTo>
                    <a:pt x="5525" y="14662"/>
                    <a:pt x="5537" y="14638"/>
                    <a:pt x="5573" y="14627"/>
                  </a:cubicBezTo>
                  <a:cubicBezTo>
                    <a:pt x="5573" y="14627"/>
                    <a:pt x="5599" y="14632"/>
                    <a:pt x="5630" y="14632"/>
                  </a:cubicBezTo>
                  <a:cubicBezTo>
                    <a:pt x="5676" y="14632"/>
                    <a:pt x="5730" y="14619"/>
                    <a:pt x="5716" y="14555"/>
                  </a:cubicBezTo>
                  <a:lnTo>
                    <a:pt x="5716" y="14555"/>
                  </a:lnTo>
                  <a:cubicBezTo>
                    <a:pt x="5727" y="14579"/>
                    <a:pt x="5727" y="14615"/>
                    <a:pt x="5739" y="14638"/>
                  </a:cubicBezTo>
                  <a:cubicBezTo>
                    <a:pt x="5727" y="14567"/>
                    <a:pt x="5739" y="14496"/>
                    <a:pt x="5739" y="14424"/>
                  </a:cubicBezTo>
                  <a:cubicBezTo>
                    <a:pt x="5739" y="14424"/>
                    <a:pt x="5767" y="14627"/>
                    <a:pt x="5806" y="14627"/>
                  </a:cubicBezTo>
                  <a:cubicBezTo>
                    <a:pt x="5811" y="14627"/>
                    <a:pt x="5817" y="14623"/>
                    <a:pt x="5823" y="14615"/>
                  </a:cubicBezTo>
                  <a:cubicBezTo>
                    <a:pt x="5799" y="14591"/>
                    <a:pt x="5799" y="14567"/>
                    <a:pt x="5787" y="14543"/>
                  </a:cubicBezTo>
                  <a:lnTo>
                    <a:pt x="5787" y="14543"/>
                  </a:lnTo>
                  <a:cubicBezTo>
                    <a:pt x="5811" y="14567"/>
                    <a:pt x="5835" y="14591"/>
                    <a:pt x="5858" y="14603"/>
                  </a:cubicBezTo>
                  <a:cubicBezTo>
                    <a:pt x="5835" y="14579"/>
                    <a:pt x="5835" y="14543"/>
                    <a:pt x="5847" y="14519"/>
                  </a:cubicBezTo>
                  <a:lnTo>
                    <a:pt x="5847" y="14519"/>
                  </a:lnTo>
                  <a:cubicBezTo>
                    <a:pt x="5847" y="14543"/>
                    <a:pt x="5858" y="14579"/>
                    <a:pt x="5858" y="14603"/>
                  </a:cubicBezTo>
                  <a:cubicBezTo>
                    <a:pt x="5870" y="14579"/>
                    <a:pt x="5870" y="14543"/>
                    <a:pt x="5870" y="14519"/>
                  </a:cubicBezTo>
                  <a:cubicBezTo>
                    <a:pt x="5870" y="14543"/>
                    <a:pt x="5882" y="14579"/>
                    <a:pt x="5906" y="14603"/>
                  </a:cubicBezTo>
                  <a:cubicBezTo>
                    <a:pt x="5918" y="14591"/>
                    <a:pt x="5930" y="14591"/>
                    <a:pt x="5942" y="14579"/>
                  </a:cubicBezTo>
                  <a:lnTo>
                    <a:pt x="5942" y="14579"/>
                  </a:lnTo>
                  <a:cubicBezTo>
                    <a:pt x="5941" y="14579"/>
                    <a:pt x="5941" y="14580"/>
                    <a:pt x="5940" y="14580"/>
                  </a:cubicBezTo>
                  <a:cubicBezTo>
                    <a:pt x="5930" y="14580"/>
                    <a:pt x="5931" y="14447"/>
                    <a:pt x="5954" y="14436"/>
                  </a:cubicBezTo>
                  <a:cubicBezTo>
                    <a:pt x="5966" y="14484"/>
                    <a:pt x="5978" y="14519"/>
                    <a:pt x="6001" y="14543"/>
                  </a:cubicBezTo>
                  <a:cubicBezTo>
                    <a:pt x="5989" y="14460"/>
                    <a:pt x="5989" y="14388"/>
                    <a:pt x="5989" y="14305"/>
                  </a:cubicBezTo>
                  <a:lnTo>
                    <a:pt x="5989" y="14305"/>
                  </a:lnTo>
                  <a:cubicBezTo>
                    <a:pt x="6000" y="14316"/>
                    <a:pt x="6006" y="14322"/>
                    <a:pt x="6010" y="14322"/>
                  </a:cubicBezTo>
                  <a:cubicBezTo>
                    <a:pt x="6016" y="14322"/>
                    <a:pt x="6019" y="14313"/>
                    <a:pt x="6025" y="14293"/>
                  </a:cubicBezTo>
                  <a:cubicBezTo>
                    <a:pt x="6025" y="14317"/>
                    <a:pt x="6049" y="14603"/>
                    <a:pt x="6049" y="14603"/>
                  </a:cubicBezTo>
                  <a:lnTo>
                    <a:pt x="6097" y="14603"/>
                  </a:lnTo>
                  <a:cubicBezTo>
                    <a:pt x="6097" y="14567"/>
                    <a:pt x="6097" y="14543"/>
                    <a:pt x="6108" y="14508"/>
                  </a:cubicBezTo>
                  <a:lnTo>
                    <a:pt x="6108" y="14508"/>
                  </a:lnTo>
                  <a:cubicBezTo>
                    <a:pt x="6097" y="14531"/>
                    <a:pt x="6085" y="14555"/>
                    <a:pt x="6073" y="14567"/>
                  </a:cubicBezTo>
                  <a:cubicBezTo>
                    <a:pt x="6049" y="14519"/>
                    <a:pt x="6049" y="14472"/>
                    <a:pt x="6085" y="14424"/>
                  </a:cubicBezTo>
                  <a:cubicBezTo>
                    <a:pt x="6108" y="14460"/>
                    <a:pt x="6108" y="14496"/>
                    <a:pt x="6120" y="14531"/>
                  </a:cubicBezTo>
                  <a:cubicBezTo>
                    <a:pt x="6120" y="14523"/>
                    <a:pt x="6159" y="14493"/>
                    <a:pt x="6187" y="14493"/>
                  </a:cubicBezTo>
                  <a:cubicBezTo>
                    <a:pt x="6194" y="14493"/>
                    <a:pt x="6201" y="14495"/>
                    <a:pt x="6206" y="14500"/>
                  </a:cubicBezTo>
                  <a:lnTo>
                    <a:pt x="6206" y="14500"/>
                  </a:lnTo>
                  <a:cubicBezTo>
                    <a:pt x="6172" y="14430"/>
                    <a:pt x="6132" y="14334"/>
                    <a:pt x="6132" y="14257"/>
                  </a:cubicBezTo>
                  <a:lnTo>
                    <a:pt x="6132" y="14257"/>
                  </a:lnTo>
                  <a:cubicBezTo>
                    <a:pt x="6216" y="14317"/>
                    <a:pt x="6180" y="14377"/>
                    <a:pt x="6239" y="14460"/>
                  </a:cubicBezTo>
                  <a:cubicBezTo>
                    <a:pt x="6231" y="14427"/>
                    <a:pt x="6230" y="14417"/>
                    <a:pt x="6233" y="14417"/>
                  </a:cubicBezTo>
                  <a:lnTo>
                    <a:pt x="6233" y="14417"/>
                  </a:lnTo>
                  <a:cubicBezTo>
                    <a:pt x="6237" y="14417"/>
                    <a:pt x="6252" y="14449"/>
                    <a:pt x="6261" y="14449"/>
                  </a:cubicBezTo>
                  <a:cubicBezTo>
                    <a:pt x="6262" y="14449"/>
                    <a:pt x="6263" y="14449"/>
                    <a:pt x="6263" y="14448"/>
                  </a:cubicBezTo>
                  <a:cubicBezTo>
                    <a:pt x="6263" y="14436"/>
                    <a:pt x="6275" y="14305"/>
                    <a:pt x="6287" y="14269"/>
                  </a:cubicBezTo>
                  <a:cubicBezTo>
                    <a:pt x="6299" y="14317"/>
                    <a:pt x="6430" y="14341"/>
                    <a:pt x="6454" y="14365"/>
                  </a:cubicBezTo>
                  <a:cubicBezTo>
                    <a:pt x="6454" y="14366"/>
                    <a:pt x="6455" y="14367"/>
                    <a:pt x="6456" y="14367"/>
                  </a:cubicBezTo>
                  <a:cubicBezTo>
                    <a:pt x="6464" y="14367"/>
                    <a:pt x="6470" y="14283"/>
                    <a:pt x="6456" y="14283"/>
                  </a:cubicBezTo>
                  <a:lnTo>
                    <a:pt x="6456" y="14283"/>
                  </a:lnTo>
                  <a:cubicBezTo>
                    <a:pt x="6451" y="14283"/>
                    <a:pt x="6442" y="14295"/>
                    <a:pt x="6430" y="14329"/>
                  </a:cubicBezTo>
                  <a:cubicBezTo>
                    <a:pt x="6396" y="14244"/>
                    <a:pt x="6434" y="14130"/>
                    <a:pt x="6489" y="14130"/>
                  </a:cubicBezTo>
                  <a:cubicBezTo>
                    <a:pt x="6511" y="14130"/>
                    <a:pt x="6537" y="14149"/>
                    <a:pt x="6561" y="14198"/>
                  </a:cubicBezTo>
                  <a:cubicBezTo>
                    <a:pt x="6554" y="14198"/>
                    <a:pt x="6545" y="14198"/>
                    <a:pt x="6535" y="14196"/>
                  </a:cubicBezTo>
                  <a:lnTo>
                    <a:pt x="6535" y="14196"/>
                  </a:lnTo>
                  <a:cubicBezTo>
                    <a:pt x="6546" y="14205"/>
                    <a:pt x="6539" y="14213"/>
                    <a:pt x="6513" y="14222"/>
                  </a:cubicBezTo>
                  <a:cubicBezTo>
                    <a:pt x="6561" y="14222"/>
                    <a:pt x="6597" y="14222"/>
                    <a:pt x="6644" y="14210"/>
                  </a:cubicBezTo>
                  <a:cubicBezTo>
                    <a:pt x="6644" y="14210"/>
                    <a:pt x="6589" y="14054"/>
                    <a:pt x="6649" y="14054"/>
                  </a:cubicBezTo>
                  <a:cubicBezTo>
                    <a:pt x="6651" y="14054"/>
                    <a:pt x="6654" y="14055"/>
                    <a:pt x="6656" y="14055"/>
                  </a:cubicBezTo>
                  <a:cubicBezTo>
                    <a:pt x="6668" y="14067"/>
                    <a:pt x="6668" y="14067"/>
                    <a:pt x="6668" y="14067"/>
                  </a:cubicBezTo>
                  <a:cubicBezTo>
                    <a:pt x="6692" y="14031"/>
                    <a:pt x="6704" y="13996"/>
                    <a:pt x="6668" y="13948"/>
                  </a:cubicBezTo>
                  <a:cubicBezTo>
                    <a:pt x="6668" y="13972"/>
                    <a:pt x="6668" y="13996"/>
                    <a:pt x="6668" y="14019"/>
                  </a:cubicBezTo>
                  <a:cubicBezTo>
                    <a:pt x="6644" y="13996"/>
                    <a:pt x="6620" y="13984"/>
                    <a:pt x="6597" y="13972"/>
                  </a:cubicBezTo>
                  <a:lnTo>
                    <a:pt x="6597" y="13972"/>
                  </a:lnTo>
                  <a:cubicBezTo>
                    <a:pt x="6609" y="13996"/>
                    <a:pt x="6585" y="14067"/>
                    <a:pt x="6585" y="14091"/>
                  </a:cubicBezTo>
                  <a:cubicBezTo>
                    <a:pt x="6579" y="14073"/>
                    <a:pt x="6576" y="14064"/>
                    <a:pt x="6574" y="14064"/>
                  </a:cubicBezTo>
                  <a:cubicBezTo>
                    <a:pt x="6573" y="14064"/>
                    <a:pt x="6573" y="14073"/>
                    <a:pt x="6573" y="14091"/>
                  </a:cubicBezTo>
                  <a:cubicBezTo>
                    <a:pt x="6554" y="14049"/>
                    <a:pt x="6520" y="14033"/>
                    <a:pt x="6477" y="14033"/>
                  </a:cubicBezTo>
                  <a:cubicBezTo>
                    <a:pt x="6315" y="14033"/>
                    <a:pt x="6020" y="14265"/>
                    <a:pt x="5910" y="14265"/>
                  </a:cubicBezTo>
                  <a:cubicBezTo>
                    <a:pt x="5899" y="14265"/>
                    <a:pt x="5889" y="14263"/>
                    <a:pt x="5882" y="14257"/>
                  </a:cubicBezTo>
                  <a:lnTo>
                    <a:pt x="5882" y="14257"/>
                  </a:lnTo>
                  <a:cubicBezTo>
                    <a:pt x="5898" y="14277"/>
                    <a:pt x="5899" y="14284"/>
                    <a:pt x="5895" y="14284"/>
                  </a:cubicBezTo>
                  <a:cubicBezTo>
                    <a:pt x="5887" y="14284"/>
                    <a:pt x="5864" y="14268"/>
                    <a:pt x="5859" y="14261"/>
                  </a:cubicBezTo>
                  <a:lnTo>
                    <a:pt x="5859" y="14261"/>
                  </a:lnTo>
                  <a:cubicBezTo>
                    <a:pt x="5859" y="14283"/>
                    <a:pt x="5870" y="14306"/>
                    <a:pt x="5870" y="14329"/>
                  </a:cubicBezTo>
                  <a:cubicBezTo>
                    <a:pt x="5847" y="14317"/>
                    <a:pt x="5835" y="14305"/>
                    <a:pt x="5823" y="14305"/>
                  </a:cubicBezTo>
                  <a:cubicBezTo>
                    <a:pt x="5799" y="14329"/>
                    <a:pt x="5799" y="14365"/>
                    <a:pt x="5799" y="14400"/>
                  </a:cubicBezTo>
                  <a:cubicBezTo>
                    <a:pt x="5799" y="14401"/>
                    <a:pt x="5799" y="14402"/>
                    <a:pt x="5798" y="14402"/>
                  </a:cubicBezTo>
                  <a:cubicBezTo>
                    <a:pt x="5791" y="14402"/>
                    <a:pt x="5751" y="14353"/>
                    <a:pt x="5751" y="14353"/>
                  </a:cubicBezTo>
                  <a:cubicBezTo>
                    <a:pt x="5739" y="14377"/>
                    <a:pt x="5739" y="14400"/>
                    <a:pt x="5739" y="14412"/>
                  </a:cubicBezTo>
                  <a:cubicBezTo>
                    <a:pt x="5713" y="14386"/>
                    <a:pt x="5705" y="14359"/>
                    <a:pt x="5699" y="14359"/>
                  </a:cubicBezTo>
                  <a:cubicBezTo>
                    <a:pt x="5694" y="14359"/>
                    <a:pt x="5690" y="14376"/>
                    <a:pt x="5680" y="14424"/>
                  </a:cubicBezTo>
                  <a:cubicBezTo>
                    <a:pt x="5673" y="14424"/>
                    <a:pt x="5600" y="14414"/>
                    <a:pt x="5536" y="14414"/>
                  </a:cubicBezTo>
                  <a:cubicBezTo>
                    <a:pt x="5483" y="14414"/>
                    <a:pt x="5436" y="14421"/>
                    <a:pt x="5442" y="14448"/>
                  </a:cubicBezTo>
                  <a:cubicBezTo>
                    <a:pt x="5434" y="14432"/>
                    <a:pt x="5406" y="14397"/>
                    <a:pt x="5384" y="14397"/>
                  </a:cubicBezTo>
                  <a:cubicBezTo>
                    <a:pt x="5372" y="14397"/>
                    <a:pt x="5363" y="14407"/>
                    <a:pt x="5358" y="14436"/>
                  </a:cubicBezTo>
                  <a:cubicBezTo>
                    <a:pt x="5346" y="14412"/>
                    <a:pt x="5346" y="14400"/>
                    <a:pt x="5346" y="14377"/>
                  </a:cubicBezTo>
                  <a:cubicBezTo>
                    <a:pt x="5335" y="14388"/>
                    <a:pt x="5311" y="14531"/>
                    <a:pt x="5311" y="14531"/>
                  </a:cubicBezTo>
                  <a:cubicBezTo>
                    <a:pt x="5297" y="14504"/>
                    <a:pt x="5284" y="14495"/>
                    <a:pt x="5270" y="14495"/>
                  </a:cubicBezTo>
                  <a:cubicBezTo>
                    <a:pt x="5231" y="14495"/>
                    <a:pt x="5188" y="14570"/>
                    <a:pt x="5129" y="14570"/>
                  </a:cubicBezTo>
                  <a:cubicBezTo>
                    <a:pt x="5115" y="14570"/>
                    <a:pt x="5101" y="14566"/>
                    <a:pt x="5085" y="14555"/>
                  </a:cubicBezTo>
                  <a:lnTo>
                    <a:pt x="5085" y="14555"/>
                  </a:lnTo>
                  <a:cubicBezTo>
                    <a:pt x="5096" y="14567"/>
                    <a:pt x="5096" y="14591"/>
                    <a:pt x="5085" y="14615"/>
                  </a:cubicBezTo>
                  <a:cubicBezTo>
                    <a:pt x="5063" y="14601"/>
                    <a:pt x="5052" y="14596"/>
                    <a:pt x="5047" y="14595"/>
                  </a:cubicBezTo>
                  <a:lnTo>
                    <a:pt x="5047" y="14595"/>
                  </a:lnTo>
                  <a:cubicBezTo>
                    <a:pt x="5034" y="14563"/>
                    <a:pt x="4944" y="14539"/>
                    <a:pt x="4977" y="14484"/>
                  </a:cubicBezTo>
                  <a:lnTo>
                    <a:pt x="4977" y="14484"/>
                  </a:lnTo>
                  <a:cubicBezTo>
                    <a:pt x="4961" y="14492"/>
                    <a:pt x="4951" y="14505"/>
                    <a:pt x="4949" y="14520"/>
                  </a:cubicBezTo>
                  <a:lnTo>
                    <a:pt x="4949" y="14520"/>
                  </a:lnTo>
                  <a:cubicBezTo>
                    <a:pt x="4945" y="14509"/>
                    <a:pt x="4937" y="14499"/>
                    <a:pt x="4930" y="14484"/>
                  </a:cubicBezTo>
                  <a:cubicBezTo>
                    <a:pt x="4927" y="14480"/>
                    <a:pt x="4925" y="14478"/>
                    <a:pt x="4922" y="14478"/>
                  </a:cubicBezTo>
                  <a:cubicBezTo>
                    <a:pt x="4900" y="14478"/>
                    <a:pt x="4870" y="14568"/>
                    <a:pt x="4868" y="14580"/>
                  </a:cubicBezTo>
                  <a:lnTo>
                    <a:pt x="4868" y="14580"/>
                  </a:lnTo>
                  <a:cubicBezTo>
                    <a:pt x="4772" y="14637"/>
                    <a:pt x="4536" y="14556"/>
                    <a:pt x="4477" y="14686"/>
                  </a:cubicBezTo>
                  <a:cubicBezTo>
                    <a:pt x="4458" y="14671"/>
                    <a:pt x="4419" y="14663"/>
                    <a:pt x="4376" y="14663"/>
                  </a:cubicBezTo>
                  <a:cubicBezTo>
                    <a:pt x="4287" y="14663"/>
                    <a:pt x="4183" y="14697"/>
                    <a:pt x="4215" y="14769"/>
                  </a:cubicBezTo>
                  <a:cubicBezTo>
                    <a:pt x="4152" y="14738"/>
                    <a:pt x="4002" y="14696"/>
                    <a:pt x="3946" y="14696"/>
                  </a:cubicBezTo>
                  <a:cubicBezTo>
                    <a:pt x="3939" y="14696"/>
                    <a:pt x="3933" y="14697"/>
                    <a:pt x="3930" y="14698"/>
                  </a:cubicBezTo>
                  <a:cubicBezTo>
                    <a:pt x="3930" y="14710"/>
                    <a:pt x="3942" y="14734"/>
                    <a:pt x="3942" y="14746"/>
                  </a:cubicBezTo>
                  <a:cubicBezTo>
                    <a:pt x="3942" y="14746"/>
                    <a:pt x="3920" y="14709"/>
                    <a:pt x="3906" y="14709"/>
                  </a:cubicBezTo>
                  <a:cubicBezTo>
                    <a:pt x="3899" y="14709"/>
                    <a:pt x="3894" y="14718"/>
                    <a:pt x="3894" y="14746"/>
                  </a:cubicBezTo>
                  <a:cubicBezTo>
                    <a:pt x="3882" y="14722"/>
                    <a:pt x="3882" y="14710"/>
                    <a:pt x="3894" y="14686"/>
                  </a:cubicBezTo>
                  <a:lnTo>
                    <a:pt x="3894" y="14686"/>
                  </a:lnTo>
                  <a:cubicBezTo>
                    <a:pt x="3894" y="14686"/>
                    <a:pt x="3853" y="14720"/>
                    <a:pt x="3849" y="14737"/>
                  </a:cubicBezTo>
                  <a:lnTo>
                    <a:pt x="3849" y="14737"/>
                  </a:lnTo>
                  <a:cubicBezTo>
                    <a:pt x="3847" y="14736"/>
                    <a:pt x="3846" y="14735"/>
                    <a:pt x="3845" y="14735"/>
                  </a:cubicBezTo>
                  <a:lnTo>
                    <a:pt x="3845" y="14735"/>
                  </a:lnTo>
                  <a:cubicBezTo>
                    <a:pt x="3842" y="14737"/>
                    <a:pt x="3840" y="14739"/>
                    <a:pt x="3839" y="14739"/>
                  </a:cubicBezTo>
                  <a:cubicBezTo>
                    <a:pt x="3837" y="14739"/>
                    <a:pt x="3836" y="14737"/>
                    <a:pt x="3835" y="14734"/>
                  </a:cubicBezTo>
                  <a:lnTo>
                    <a:pt x="3835" y="14734"/>
                  </a:lnTo>
                  <a:cubicBezTo>
                    <a:pt x="3835" y="14734"/>
                    <a:pt x="3835" y="14734"/>
                    <a:pt x="3834" y="14734"/>
                  </a:cubicBezTo>
                  <a:lnTo>
                    <a:pt x="3835" y="14734"/>
                  </a:lnTo>
                  <a:cubicBezTo>
                    <a:pt x="3834" y="14731"/>
                    <a:pt x="3834" y="14726"/>
                    <a:pt x="3834" y="14722"/>
                  </a:cubicBezTo>
                  <a:cubicBezTo>
                    <a:pt x="3826" y="14713"/>
                    <a:pt x="3835" y="14705"/>
                    <a:pt x="3825" y="14705"/>
                  </a:cubicBezTo>
                  <a:cubicBezTo>
                    <a:pt x="3820" y="14705"/>
                    <a:pt x="3813" y="14706"/>
                    <a:pt x="3799" y="14710"/>
                  </a:cubicBezTo>
                  <a:cubicBezTo>
                    <a:pt x="3799" y="14744"/>
                    <a:pt x="3788" y="14768"/>
                    <a:pt x="3798" y="14791"/>
                  </a:cubicBezTo>
                  <a:lnTo>
                    <a:pt x="3798" y="14791"/>
                  </a:lnTo>
                  <a:cubicBezTo>
                    <a:pt x="3782" y="14758"/>
                    <a:pt x="3759" y="14745"/>
                    <a:pt x="3735" y="14745"/>
                  </a:cubicBezTo>
                  <a:cubicBezTo>
                    <a:pt x="3673" y="14745"/>
                    <a:pt x="3600" y="14826"/>
                    <a:pt x="3596" y="14839"/>
                  </a:cubicBezTo>
                  <a:lnTo>
                    <a:pt x="3596" y="14839"/>
                  </a:lnTo>
                  <a:cubicBezTo>
                    <a:pt x="3584" y="14792"/>
                    <a:pt x="3560" y="14757"/>
                    <a:pt x="3525" y="14734"/>
                  </a:cubicBezTo>
                  <a:cubicBezTo>
                    <a:pt x="3513" y="14758"/>
                    <a:pt x="3501" y="14781"/>
                    <a:pt x="3501" y="14817"/>
                  </a:cubicBezTo>
                  <a:cubicBezTo>
                    <a:pt x="3462" y="14801"/>
                    <a:pt x="3428" y="14755"/>
                    <a:pt x="3393" y="14755"/>
                  </a:cubicBezTo>
                  <a:cubicBezTo>
                    <a:pt x="3374" y="14755"/>
                    <a:pt x="3355" y="14768"/>
                    <a:pt x="3334" y="14805"/>
                  </a:cubicBezTo>
                  <a:cubicBezTo>
                    <a:pt x="3322" y="14793"/>
                    <a:pt x="3311" y="14769"/>
                    <a:pt x="3299" y="14746"/>
                  </a:cubicBezTo>
                  <a:cubicBezTo>
                    <a:pt x="3263" y="14781"/>
                    <a:pt x="3275" y="14781"/>
                    <a:pt x="3275" y="14793"/>
                  </a:cubicBezTo>
                  <a:lnTo>
                    <a:pt x="3180" y="14793"/>
                  </a:lnTo>
                  <a:cubicBezTo>
                    <a:pt x="3155" y="14797"/>
                    <a:pt x="3134" y="14798"/>
                    <a:pt x="3115" y="14798"/>
                  </a:cubicBezTo>
                  <a:cubicBezTo>
                    <a:pt x="2859" y="14798"/>
                    <a:pt x="3080" y="14519"/>
                    <a:pt x="2909" y="14461"/>
                  </a:cubicBezTo>
                  <a:lnTo>
                    <a:pt x="2909" y="14461"/>
                  </a:lnTo>
                  <a:cubicBezTo>
                    <a:pt x="2943" y="14472"/>
                    <a:pt x="2966" y="14472"/>
                    <a:pt x="2989" y="14484"/>
                  </a:cubicBezTo>
                  <a:cubicBezTo>
                    <a:pt x="2930" y="14412"/>
                    <a:pt x="2858" y="14341"/>
                    <a:pt x="2787" y="14269"/>
                  </a:cubicBezTo>
                  <a:lnTo>
                    <a:pt x="2787" y="14269"/>
                  </a:lnTo>
                  <a:cubicBezTo>
                    <a:pt x="2795" y="14273"/>
                    <a:pt x="2804" y="14274"/>
                    <a:pt x="2814" y="14274"/>
                  </a:cubicBezTo>
                  <a:cubicBezTo>
                    <a:pt x="2847" y="14274"/>
                    <a:pt x="2887" y="14261"/>
                    <a:pt x="2923" y="14261"/>
                  </a:cubicBezTo>
                  <a:cubicBezTo>
                    <a:pt x="2952" y="14261"/>
                    <a:pt x="2978" y="14269"/>
                    <a:pt x="2994" y="14300"/>
                  </a:cubicBezTo>
                  <a:lnTo>
                    <a:pt x="2994" y="14300"/>
                  </a:lnTo>
                  <a:cubicBezTo>
                    <a:pt x="2981" y="14261"/>
                    <a:pt x="2995" y="14232"/>
                    <a:pt x="3037" y="14222"/>
                  </a:cubicBezTo>
                  <a:cubicBezTo>
                    <a:pt x="3037" y="14222"/>
                    <a:pt x="3168" y="14269"/>
                    <a:pt x="3180" y="14269"/>
                  </a:cubicBezTo>
                  <a:cubicBezTo>
                    <a:pt x="3173" y="14244"/>
                    <a:pt x="3170" y="14232"/>
                    <a:pt x="3172" y="14232"/>
                  </a:cubicBezTo>
                  <a:lnTo>
                    <a:pt x="3172" y="14232"/>
                  </a:lnTo>
                  <a:cubicBezTo>
                    <a:pt x="3174" y="14232"/>
                    <a:pt x="3180" y="14241"/>
                    <a:pt x="3191" y="14257"/>
                  </a:cubicBezTo>
                  <a:cubicBezTo>
                    <a:pt x="3180" y="14234"/>
                    <a:pt x="3180" y="14222"/>
                    <a:pt x="3168" y="14198"/>
                  </a:cubicBezTo>
                  <a:lnTo>
                    <a:pt x="3168" y="14198"/>
                  </a:lnTo>
                  <a:cubicBezTo>
                    <a:pt x="3203" y="14222"/>
                    <a:pt x="3239" y="14246"/>
                    <a:pt x="3275" y="14269"/>
                  </a:cubicBezTo>
                  <a:cubicBezTo>
                    <a:pt x="3287" y="14269"/>
                    <a:pt x="3299" y="14222"/>
                    <a:pt x="3299" y="14222"/>
                  </a:cubicBezTo>
                  <a:cubicBezTo>
                    <a:pt x="3334" y="14257"/>
                    <a:pt x="3334" y="14269"/>
                    <a:pt x="3311" y="14281"/>
                  </a:cubicBezTo>
                  <a:cubicBezTo>
                    <a:pt x="3314" y="14285"/>
                    <a:pt x="3321" y="14287"/>
                    <a:pt x="3328" y="14287"/>
                  </a:cubicBezTo>
                  <a:cubicBezTo>
                    <a:pt x="3390" y="14287"/>
                    <a:pt x="3557" y="14174"/>
                    <a:pt x="3620" y="14174"/>
                  </a:cubicBezTo>
                  <a:cubicBezTo>
                    <a:pt x="3620" y="14198"/>
                    <a:pt x="3632" y="14210"/>
                    <a:pt x="3632" y="14234"/>
                  </a:cubicBezTo>
                  <a:cubicBezTo>
                    <a:pt x="3656" y="14210"/>
                    <a:pt x="3668" y="14174"/>
                    <a:pt x="3668" y="14138"/>
                  </a:cubicBezTo>
                  <a:cubicBezTo>
                    <a:pt x="3675" y="14161"/>
                    <a:pt x="3683" y="14169"/>
                    <a:pt x="3690" y="14169"/>
                  </a:cubicBezTo>
                  <a:cubicBezTo>
                    <a:pt x="3695" y="14169"/>
                    <a:pt x="3699" y="14167"/>
                    <a:pt x="3703" y="14162"/>
                  </a:cubicBezTo>
                  <a:lnTo>
                    <a:pt x="3703" y="14162"/>
                  </a:lnTo>
                  <a:cubicBezTo>
                    <a:pt x="3693" y="14205"/>
                    <a:pt x="3777" y="14190"/>
                    <a:pt x="3804" y="14204"/>
                  </a:cubicBezTo>
                  <a:lnTo>
                    <a:pt x="3804" y="14204"/>
                  </a:lnTo>
                  <a:cubicBezTo>
                    <a:pt x="3787" y="14181"/>
                    <a:pt x="3754" y="14100"/>
                    <a:pt x="3786" y="14100"/>
                  </a:cubicBezTo>
                  <a:cubicBezTo>
                    <a:pt x="3790" y="14100"/>
                    <a:pt x="3794" y="14101"/>
                    <a:pt x="3799" y="14103"/>
                  </a:cubicBezTo>
                  <a:cubicBezTo>
                    <a:pt x="3778" y="14103"/>
                    <a:pt x="3873" y="14174"/>
                    <a:pt x="3869" y="14193"/>
                  </a:cubicBezTo>
                  <a:lnTo>
                    <a:pt x="3869" y="14193"/>
                  </a:lnTo>
                  <a:cubicBezTo>
                    <a:pt x="3876" y="14190"/>
                    <a:pt x="3881" y="14189"/>
                    <a:pt x="3886" y="14189"/>
                  </a:cubicBezTo>
                  <a:cubicBezTo>
                    <a:pt x="3894" y="14189"/>
                    <a:pt x="3900" y="14192"/>
                    <a:pt x="3906" y="14198"/>
                  </a:cubicBezTo>
                  <a:cubicBezTo>
                    <a:pt x="3918" y="14150"/>
                    <a:pt x="3906" y="14150"/>
                    <a:pt x="3894" y="14150"/>
                  </a:cubicBezTo>
                  <a:cubicBezTo>
                    <a:pt x="3906" y="14115"/>
                    <a:pt x="3930" y="14103"/>
                    <a:pt x="3953" y="14103"/>
                  </a:cubicBezTo>
                  <a:cubicBezTo>
                    <a:pt x="3953" y="14115"/>
                    <a:pt x="3953" y="14127"/>
                    <a:pt x="3953" y="14127"/>
                  </a:cubicBezTo>
                  <a:cubicBezTo>
                    <a:pt x="3953" y="14127"/>
                    <a:pt x="3965" y="14127"/>
                    <a:pt x="3977" y="14138"/>
                  </a:cubicBezTo>
                  <a:cubicBezTo>
                    <a:pt x="3965" y="14162"/>
                    <a:pt x="3942" y="14186"/>
                    <a:pt x="3918" y="14198"/>
                  </a:cubicBezTo>
                  <a:cubicBezTo>
                    <a:pt x="3924" y="14195"/>
                    <a:pt x="3929" y="14193"/>
                    <a:pt x="3932" y="14193"/>
                  </a:cubicBezTo>
                  <a:cubicBezTo>
                    <a:pt x="3942" y="14193"/>
                    <a:pt x="3945" y="14204"/>
                    <a:pt x="3953" y="14222"/>
                  </a:cubicBezTo>
                  <a:cubicBezTo>
                    <a:pt x="3953" y="14189"/>
                    <a:pt x="3959" y="14182"/>
                    <a:pt x="3966" y="14182"/>
                  </a:cubicBezTo>
                  <a:cubicBezTo>
                    <a:pt x="3972" y="14182"/>
                    <a:pt x="3978" y="14186"/>
                    <a:pt x="3984" y="14186"/>
                  </a:cubicBezTo>
                  <a:cubicBezTo>
                    <a:pt x="3991" y="14186"/>
                    <a:pt x="3997" y="14181"/>
                    <a:pt x="4001" y="14162"/>
                  </a:cubicBezTo>
                  <a:cubicBezTo>
                    <a:pt x="4001" y="14183"/>
                    <a:pt x="4001" y="14196"/>
                    <a:pt x="4006" y="14196"/>
                  </a:cubicBezTo>
                  <a:cubicBezTo>
                    <a:pt x="4009" y="14196"/>
                    <a:pt x="4015" y="14189"/>
                    <a:pt x="4025" y="14174"/>
                  </a:cubicBezTo>
                  <a:lnTo>
                    <a:pt x="4025" y="14174"/>
                  </a:lnTo>
                  <a:cubicBezTo>
                    <a:pt x="4025" y="14186"/>
                    <a:pt x="4025" y="14198"/>
                    <a:pt x="4013" y="14222"/>
                  </a:cubicBezTo>
                  <a:cubicBezTo>
                    <a:pt x="4025" y="14216"/>
                    <a:pt x="4037" y="14213"/>
                    <a:pt x="4047" y="14213"/>
                  </a:cubicBezTo>
                  <a:cubicBezTo>
                    <a:pt x="4053" y="14213"/>
                    <a:pt x="4058" y="14214"/>
                    <a:pt x="4062" y="14215"/>
                  </a:cubicBezTo>
                  <a:lnTo>
                    <a:pt x="4062" y="14215"/>
                  </a:lnTo>
                  <a:cubicBezTo>
                    <a:pt x="4045" y="14202"/>
                    <a:pt x="4037" y="14182"/>
                    <a:pt x="4037" y="14162"/>
                  </a:cubicBezTo>
                  <a:cubicBezTo>
                    <a:pt x="4044" y="14155"/>
                    <a:pt x="4050" y="14152"/>
                    <a:pt x="4056" y="14152"/>
                  </a:cubicBezTo>
                  <a:cubicBezTo>
                    <a:pt x="4083" y="14152"/>
                    <a:pt x="4090" y="14225"/>
                    <a:pt x="4121" y="14225"/>
                  </a:cubicBezTo>
                  <a:cubicBezTo>
                    <a:pt x="4124" y="14225"/>
                    <a:pt x="4128" y="14224"/>
                    <a:pt x="4132" y="14222"/>
                  </a:cubicBezTo>
                  <a:cubicBezTo>
                    <a:pt x="4120" y="14222"/>
                    <a:pt x="4108" y="14210"/>
                    <a:pt x="4120" y="14186"/>
                  </a:cubicBezTo>
                  <a:lnTo>
                    <a:pt x="4120" y="14186"/>
                  </a:lnTo>
                  <a:cubicBezTo>
                    <a:pt x="4128" y="14190"/>
                    <a:pt x="4135" y="14192"/>
                    <a:pt x="4141" y="14192"/>
                  </a:cubicBezTo>
                  <a:cubicBezTo>
                    <a:pt x="4184" y="14192"/>
                    <a:pt x="4186" y="14109"/>
                    <a:pt x="4222" y="14109"/>
                  </a:cubicBezTo>
                  <a:cubicBezTo>
                    <a:pt x="4227" y="14109"/>
                    <a:pt x="4232" y="14111"/>
                    <a:pt x="4239" y="14115"/>
                  </a:cubicBezTo>
                  <a:cubicBezTo>
                    <a:pt x="4251" y="14162"/>
                    <a:pt x="4227" y="14127"/>
                    <a:pt x="4251" y="14186"/>
                  </a:cubicBezTo>
                  <a:cubicBezTo>
                    <a:pt x="4250" y="14187"/>
                    <a:pt x="4249" y="14188"/>
                    <a:pt x="4250" y="14188"/>
                  </a:cubicBezTo>
                  <a:cubicBezTo>
                    <a:pt x="4252" y="14188"/>
                    <a:pt x="4301" y="14148"/>
                    <a:pt x="4323" y="14127"/>
                  </a:cubicBezTo>
                  <a:lnTo>
                    <a:pt x="4334" y="14127"/>
                  </a:lnTo>
                  <a:cubicBezTo>
                    <a:pt x="4323" y="14174"/>
                    <a:pt x="4323" y="14127"/>
                    <a:pt x="4311" y="14186"/>
                  </a:cubicBezTo>
                  <a:cubicBezTo>
                    <a:pt x="4318" y="14195"/>
                    <a:pt x="4324" y="14199"/>
                    <a:pt x="4329" y="14199"/>
                  </a:cubicBezTo>
                  <a:cubicBezTo>
                    <a:pt x="4351" y="14199"/>
                    <a:pt x="4361" y="14134"/>
                    <a:pt x="4370" y="14115"/>
                  </a:cubicBezTo>
                  <a:cubicBezTo>
                    <a:pt x="4382" y="14127"/>
                    <a:pt x="4430" y="14150"/>
                    <a:pt x="4382" y="14198"/>
                  </a:cubicBezTo>
                  <a:cubicBezTo>
                    <a:pt x="4430" y="14186"/>
                    <a:pt x="4465" y="14162"/>
                    <a:pt x="4513" y="14162"/>
                  </a:cubicBezTo>
                  <a:cubicBezTo>
                    <a:pt x="4549" y="14162"/>
                    <a:pt x="4584" y="14162"/>
                    <a:pt x="4632" y="14174"/>
                  </a:cubicBezTo>
                  <a:cubicBezTo>
                    <a:pt x="4620" y="14150"/>
                    <a:pt x="4620" y="14115"/>
                    <a:pt x="4632" y="14091"/>
                  </a:cubicBezTo>
                  <a:cubicBezTo>
                    <a:pt x="4656" y="14103"/>
                    <a:pt x="4656" y="14115"/>
                    <a:pt x="4656" y="14138"/>
                  </a:cubicBezTo>
                  <a:cubicBezTo>
                    <a:pt x="4656" y="14103"/>
                    <a:pt x="4680" y="14091"/>
                    <a:pt x="4715" y="14091"/>
                  </a:cubicBezTo>
                  <a:cubicBezTo>
                    <a:pt x="4715" y="14103"/>
                    <a:pt x="4680" y="14174"/>
                    <a:pt x="4704" y="14210"/>
                  </a:cubicBezTo>
                  <a:cubicBezTo>
                    <a:pt x="4692" y="14115"/>
                    <a:pt x="4787" y="14174"/>
                    <a:pt x="4763" y="14079"/>
                  </a:cubicBezTo>
                  <a:lnTo>
                    <a:pt x="4763" y="14079"/>
                  </a:lnTo>
                  <a:cubicBezTo>
                    <a:pt x="4775" y="14091"/>
                    <a:pt x="4775" y="14091"/>
                    <a:pt x="4787" y="14091"/>
                  </a:cubicBezTo>
                  <a:cubicBezTo>
                    <a:pt x="4799" y="14067"/>
                    <a:pt x="4894" y="14043"/>
                    <a:pt x="4906" y="13996"/>
                  </a:cubicBezTo>
                  <a:cubicBezTo>
                    <a:pt x="4906" y="14012"/>
                    <a:pt x="4908" y="14018"/>
                    <a:pt x="4912" y="14018"/>
                  </a:cubicBezTo>
                  <a:cubicBezTo>
                    <a:pt x="4913" y="14018"/>
                    <a:pt x="4915" y="14017"/>
                    <a:pt x="4916" y="14016"/>
                  </a:cubicBezTo>
                  <a:lnTo>
                    <a:pt x="4916" y="14016"/>
                  </a:lnTo>
                  <a:cubicBezTo>
                    <a:pt x="4908" y="14037"/>
                    <a:pt x="4912" y="14061"/>
                    <a:pt x="4930" y="14079"/>
                  </a:cubicBezTo>
                  <a:cubicBezTo>
                    <a:pt x="4943" y="14069"/>
                    <a:pt x="4952" y="14065"/>
                    <a:pt x="4960" y="14065"/>
                  </a:cubicBezTo>
                  <a:cubicBezTo>
                    <a:pt x="4981" y="14065"/>
                    <a:pt x="4990" y="14095"/>
                    <a:pt x="5025" y="14138"/>
                  </a:cubicBezTo>
                  <a:cubicBezTo>
                    <a:pt x="5001" y="14103"/>
                    <a:pt x="4989" y="14067"/>
                    <a:pt x="4977" y="14031"/>
                  </a:cubicBezTo>
                  <a:lnTo>
                    <a:pt x="4977" y="14031"/>
                  </a:lnTo>
                  <a:cubicBezTo>
                    <a:pt x="4999" y="14043"/>
                    <a:pt x="5015" y="14047"/>
                    <a:pt x="5029" y="14047"/>
                  </a:cubicBezTo>
                  <a:cubicBezTo>
                    <a:pt x="5048" y="14047"/>
                    <a:pt x="5062" y="14040"/>
                    <a:pt x="5073" y="14040"/>
                  </a:cubicBezTo>
                  <a:cubicBezTo>
                    <a:pt x="5085" y="14040"/>
                    <a:pt x="5095" y="14047"/>
                    <a:pt x="5108" y="14079"/>
                  </a:cubicBezTo>
                  <a:cubicBezTo>
                    <a:pt x="5108" y="14079"/>
                    <a:pt x="5101" y="13973"/>
                    <a:pt x="5136" y="13973"/>
                  </a:cubicBezTo>
                  <a:cubicBezTo>
                    <a:pt x="5146" y="13973"/>
                    <a:pt x="5161" y="13983"/>
                    <a:pt x="5180" y="14007"/>
                  </a:cubicBezTo>
                  <a:cubicBezTo>
                    <a:pt x="5180" y="13980"/>
                    <a:pt x="5180" y="13968"/>
                    <a:pt x="5182" y="13968"/>
                  </a:cubicBezTo>
                  <a:cubicBezTo>
                    <a:pt x="5184" y="13968"/>
                    <a:pt x="5187" y="13974"/>
                    <a:pt x="5192" y="13984"/>
                  </a:cubicBezTo>
                  <a:cubicBezTo>
                    <a:pt x="5214" y="13955"/>
                    <a:pt x="5226" y="13921"/>
                    <a:pt x="5241" y="13921"/>
                  </a:cubicBezTo>
                  <a:cubicBezTo>
                    <a:pt x="5251" y="13921"/>
                    <a:pt x="5261" y="13935"/>
                    <a:pt x="5275" y="13972"/>
                  </a:cubicBezTo>
                  <a:cubicBezTo>
                    <a:pt x="5323" y="13900"/>
                    <a:pt x="5287" y="13900"/>
                    <a:pt x="5346" y="13900"/>
                  </a:cubicBezTo>
                  <a:cubicBezTo>
                    <a:pt x="5311" y="13865"/>
                    <a:pt x="5346" y="13757"/>
                    <a:pt x="5346" y="13722"/>
                  </a:cubicBezTo>
                  <a:cubicBezTo>
                    <a:pt x="5346" y="13734"/>
                    <a:pt x="5370" y="13817"/>
                    <a:pt x="5370" y="13817"/>
                  </a:cubicBezTo>
                  <a:cubicBezTo>
                    <a:pt x="5358" y="13801"/>
                    <a:pt x="5350" y="13793"/>
                    <a:pt x="5346" y="13793"/>
                  </a:cubicBezTo>
                  <a:lnTo>
                    <a:pt x="5346" y="13793"/>
                  </a:lnTo>
                  <a:cubicBezTo>
                    <a:pt x="5337" y="13793"/>
                    <a:pt x="5343" y="13825"/>
                    <a:pt x="5358" y="13888"/>
                  </a:cubicBezTo>
                  <a:cubicBezTo>
                    <a:pt x="5358" y="13878"/>
                    <a:pt x="5359" y="13874"/>
                    <a:pt x="5361" y="13874"/>
                  </a:cubicBezTo>
                  <a:cubicBezTo>
                    <a:pt x="5366" y="13874"/>
                    <a:pt x="5377" y="13899"/>
                    <a:pt x="5394" y="13924"/>
                  </a:cubicBezTo>
                  <a:cubicBezTo>
                    <a:pt x="5399" y="13910"/>
                    <a:pt x="5400" y="13905"/>
                    <a:pt x="5401" y="13905"/>
                  </a:cubicBezTo>
                  <a:cubicBezTo>
                    <a:pt x="5404" y="13905"/>
                    <a:pt x="5408" y="13917"/>
                    <a:pt x="5430" y="13924"/>
                  </a:cubicBezTo>
                  <a:cubicBezTo>
                    <a:pt x="5442" y="13853"/>
                    <a:pt x="5466" y="13805"/>
                    <a:pt x="5501" y="13746"/>
                  </a:cubicBezTo>
                  <a:lnTo>
                    <a:pt x="5501" y="13746"/>
                  </a:lnTo>
                  <a:cubicBezTo>
                    <a:pt x="5489" y="13900"/>
                    <a:pt x="5501" y="13805"/>
                    <a:pt x="5477" y="13912"/>
                  </a:cubicBezTo>
                  <a:cubicBezTo>
                    <a:pt x="5509" y="13889"/>
                    <a:pt x="5504" y="13865"/>
                    <a:pt x="5511" y="13865"/>
                  </a:cubicBezTo>
                  <a:cubicBezTo>
                    <a:pt x="5514" y="13865"/>
                    <a:pt x="5521" y="13872"/>
                    <a:pt x="5537" y="13888"/>
                  </a:cubicBezTo>
                  <a:cubicBezTo>
                    <a:pt x="5525" y="13853"/>
                    <a:pt x="5537" y="13829"/>
                    <a:pt x="5573" y="13817"/>
                  </a:cubicBezTo>
                  <a:cubicBezTo>
                    <a:pt x="5573" y="13817"/>
                    <a:pt x="5599" y="13823"/>
                    <a:pt x="5630" y="13823"/>
                  </a:cubicBezTo>
                  <a:cubicBezTo>
                    <a:pt x="5676" y="13823"/>
                    <a:pt x="5730" y="13810"/>
                    <a:pt x="5716" y="13746"/>
                  </a:cubicBezTo>
                  <a:lnTo>
                    <a:pt x="5716" y="13746"/>
                  </a:lnTo>
                  <a:cubicBezTo>
                    <a:pt x="5727" y="13769"/>
                    <a:pt x="5727" y="13793"/>
                    <a:pt x="5739" y="13829"/>
                  </a:cubicBezTo>
                  <a:cubicBezTo>
                    <a:pt x="5727" y="13757"/>
                    <a:pt x="5739" y="13686"/>
                    <a:pt x="5739" y="13615"/>
                  </a:cubicBezTo>
                  <a:cubicBezTo>
                    <a:pt x="5739" y="13615"/>
                    <a:pt x="5767" y="13817"/>
                    <a:pt x="5806" y="13817"/>
                  </a:cubicBezTo>
                  <a:cubicBezTo>
                    <a:pt x="5811" y="13817"/>
                    <a:pt x="5817" y="13814"/>
                    <a:pt x="5823" y="13805"/>
                  </a:cubicBezTo>
                  <a:cubicBezTo>
                    <a:pt x="5799" y="13781"/>
                    <a:pt x="5799" y="13757"/>
                    <a:pt x="5787" y="13734"/>
                  </a:cubicBezTo>
                  <a:lnTo>
                    <a:pt x="5787" y="13734"/>
                  </a:lnTo>
                  <a:cubicBezTo>
                    <a:pt x="5811" y="13757"/>
                    <a:pt x="5823" y="13781"/>
                    <a:pt x="5847" y="13793"/>
                  </a:cubicBezTo>
                  <a:cubicBezTo>
                    <a:pt x="5835" y="13769"/>
                    <a:pt x="5835" y="13734"/>
                    <a:pt x="5835" y="13710"/>
                  </a:cubicBezTo>
                  <a:lnTo>
                    <a:pt x="5835" y="13710"/>
                  </a:lnTo>
                  <a:cubicBezTo>
                    <a:pt x="5847" y="13734"/>
                    <a:pt x="5858" y="13769"/>
                    <a:pt x="5858" y="13793"/>
                  </a:cubicBezTo>
                  <a:cubicBezTo>
                    <a:pt x="5870" y="13769"/>
                    <a:pt x="5870" y="13734"/>
                    <a:pt x="5870" y="13710"/>
                  </a:cubicBezTo>
                  <a:cubicBezTo>
                    <a:pt x="5870" y="13734"/>
                    <a:pt x="5882" y="13769"/>
                    <a:pt x="5906" y="13793"/>
                  </a:cubicBezTo>
                  <a:cubicBezTo>
                    <a:pt x="5906" y="13781"/>
                    <a:pt x="5918" y="13781"/>
                    <a:pt x="5940" y="13770"/>
                  </a:cubicBezTo>
                  <a:lnTo>
                    <a:pt x="5940" y="13770"/>
                  </a:lnTo>
                  <a:cubicBezTo>
                    <a:pt x="5940" y="13770"/>
                    <a:pt x="5940" y="13770"/>
                    <a:pt x="5940" y="13770"/>
                  </a:cubicBezTo>
                  <a:cubicBezTo>
                    <a:pt x="5941" y="13770"/>
                    <a:pt x="5941" y="13770"/>
                    <a:pt x="5942" y="13769"/>
                  </a:cubicBezTo>
                  <a:lnTo>
                    <a:pt x="5942" y="13769"/>
                  </a:lnTo>
                  <a:cubicBezTo>
                    <a:pt x="5941" y="13770"/>
                    <a:pt x="5941" y="13770"/>
                    <a:pt x="5940" y="13770"/>
                  </a:cubicBezTo>
                  <a:lnTo>
                    <a:pt x="5940" y="13770"/>
                  </a:lnTo>
                  <a:cubicBezTo>
                    <a:pt x="5930" y="13770"/>
                    <a:pt x="5931" y="13638"/>
                    <a:pt x="5954" y="13626"/>
                  </a:cubicBezTo>
                  <a:cubicBezTo>
                    <a:pt x="5954" y="13674"/>
                    <a:pt x="5978" y="13710"/>
                    <a:pt x="6001" y="13734"/>
                  </a:cubicBezTo>
                  <a:cubicBezTo>
                    <a:pt x="5989" y="13650"/>
                    <a:pt x="5978" y="13567"/>
                    <a:pt x="5989" y="13495"/>
                  </a:cubicBezTo>
                  <a:lnTo>
                    <a:pt x="5989" y="13495"/>
                  </a:lnTo>
                  <a:cubicBezTo>
                    <a:pt x="5994" y="13505"/>
                    <a:pt x="5999" y="13511"/>
                    <a:pt x="6004" y="13511"/>
                  </a:cubicBezTo>
                  <a:cubicBezTo>
                    <a:pt x="6011" y="13511"/>
                    <a:pt x="6018" y="13500"/>
                    <a:pt x="6025" y="13472"/>
                  </a:cubicBezTo>
                  <a:cubicBezTo>
                    <a:pt x="6025" y="13507"/>
                    <a:pt x="6037" y="13793"/>
                    <a:pt x="6049" y="13793"/>
                  </a:cubicBezTo>
                  <a:lnTo>
                    <a:pt x="6097" y="13793"/>
                  </a:lnTo>
                  <a:cubicBezTo>
                    <a:pt x="6097" y="13757"/>
                    <a:pt x="6097" y="13734"/>
                    <a:pt x="6097" y="13698"/>
                  </a:cubicBezTo>
                  <a:cubicBezTo>
                    <a:pt x="6085" y="13722"/>
                    <a:pt x="6073" y="13746"/>
                    <a:pt x="6061" y="13757"/>
                  </a:cubicBezTo>
                  <a:cubicBezTo>
                    <a:pt x="6049" y="13710"/>
                    <a:pt x="6049" y="13662"/>
                    <a:pt x="6085" y="13615"/>
                  </a:cubicBezTo>
                  <a:cubicBezTo>
                    <a:pt x="6097" y="13650"/>
                    <a:pt x="6108" y="13686"/>
                    <a:pt x="6120" y="13722"/>
                  </a:cubicBezTo>
                  <a:cubicBezTo>
                    <a:pt x="6120" y="13713"/>
                    <a:pt x="6164" y="13680"/>
                    <a:pt x="6192" y="13680"/>
                  </a:cubicBezTo>
                  <a:cubicBezTo>
                    <a:pt x="6198" y="13680"/>
                    <a:pt x="6204" y="13681"/>
                    <a:pt x="6208" y="13685"/>
                  </a:cubicBezTo>
                  <a:lnTo>
                    <a:pt x="6208" y="13685"/>
                  </a:lnTo>
                  <a:cubicBezTo>
                    <a:pt x="6173" y="13623"/>
                    <a:pt x="6132" y="13525"/>
                    <a:pt x="6132" y="13448"/>
                  </a:cubicBezTo>
                  <a:lnTo>
                    <a:pt x="6132" y="13448"/>
                  </a:lnTo>
                  <a:cubicBezTo>
                    <a:pt x="6216" y="13507"/>
                    <a:pt x="6180" y="13567"/>
                    <a:pt x="6239" y="13650"/>
                  </a:cubicBezTo>
                  <a:cubicBezTo>
                    <a:pt x="6231" y="13618"/>
                    <a:pt x="6230" y="13607"/>
                    <a:pt x="6233" y="13607"/>
                  </a:cubicBezTo>
                  <a:lnTo>
                    <a:pt x="6233" y="13607"/>
                  </a:lnTo>
                  <a:cubicBezTo>
                    <a:pt x="6237" y="13607"/>
                    <a:pt x="6252" y="13639"/>
                    <a:pt x="6261" y="13639"/>
                  </a:cubicBezTo>
                  <a:cubicBezTo>
                    <a:pt x="6262" y="13639"/>
                    <a:pt x="6263" y="13639"/>
                    <a:pt x="6263" y="13638"/>
                  </a:cubicBezTo>
                  <a:cubicBezTo>
                    <a:pt x="6263" y="13626"/>
                    <a:pt x="6275" y="13484"/>
                    <a:pt x="6287" y="13460"/>
                  </a:cubicBezTo>
                  <a:cubicBezTo>
                    <a:pt x="6299" y="13507"/>
                    <a:pt x="6430" y="13531"/>
                    <a:pt x="6454" y="13555"/>
                  </a:cubicBezTo>
                  <a:cubicBezTo>
                    <a:pt x="6454" y="13556"/>
                    <a:pt x="6455" y="13557"/>
                    <a:pt x="6456" y="13557"/>
                  </a:cubicBezTo>
                  <a:cubicBezTo>
                    <a:pt x="6464" y="13557"/>
                    <a:pt x="6470" y="13473"/>
                    <a:pt x="6456" y="13473"/>
                  </a:cubicBezTo>
                  <a:lnTo>
                    <a:pt x="6456" y="13473"/>
                  </a:lnTo>
                  <a:cubicBezTo>
                    <a:pt x="6451" y="13473"/>
                    <a:pt x="6442" y="13485"/>
                    <a:pt x="6430" y="13519"/>
                  </a:cubicBezTo>
                  <a:cubicBezTo>
                    <a:pt x="6396" y="13435"/>
                    <a:pt x="6434" y="13321"/>
                    <a:pt x="6489" y="13321"/>
                  </a:cubicBezTo>
                  <a:cubicBezTo>
                    <a:pt x="6511" y="13321"/>
                    <a:pt x="6537" y="13340"/>
                    <a:pt x="6561" y="13388"/>
                  </a:cubicBezTo>
                  <a:cubicBezTo>
                    <a:pt x="6552" y="13388"/>
                    <a:pt x="6537" y="13388"/>
                    <a:pt x="6525" y="13384"/>
                  </a:cubicBezTo>
                  <a:lnTo>
                    <a:pt x="6525" y="13384"/>
                  </a:lnTo>
                  <a:cubicBezTo>
                    <a:pt x="6536" y="13393"/>
                    <a:pt x="6532" y="13403"/>
                    <a:pt x="6513" y="13412"/>
                  </a:cubicBezTo>
                  <a:cubicBezTo>
                    <a:pt x="6549" y="13412"/>
                    <a:pt x="6597" y="13412"/>
                    <a:pt x="6644" y="13400"/>
                  </a:cubicBezTo>
                  <a:cubicBezTo>
                    <a:pt x="6644" y="13400"/>
                    <a:pt x="6589" y="13245"/>
                    <a:pt x="6649" y="13245"/>
                  </a:cubicBezTo>
                  <a:cubicBezTo>
                    <a:pt x="6651" y="13245"/>
                    <a:pt x="6654" y="13245"/>
                    <a:pt x="6656" y="13245"/>
                  </a:cubicBezTo>
                  <a:cubicBezTo>
                    <a:pt x="6668" y="13245"/>
                    <a:pt x="6668" y="13257"/>
                    <a:pt x="6668" y="13257"/>
                  </a:cubicBezTo>
                  <a:cubicBezTo>
                    <a:pt x="6680" y="13222"/>
                    <a:pt x="6704" y="13186"/>
                    <a:pt x="6668" y="13138"/>
                  </a:cubicBezTo>
                  <a:cubicBezTo>
                    <a:pt x="6668" y="13162"/>
                    <a:pt x="6656" y="13186"/>
                    <a:pt x="6668" y="13210"/>
                  </a:cubicBezTo>
                  <a:cubicBezTo>
                    <a:pt x="6644" y="13186"/>
                    <a:pt x="6620" y="13174"/>
                    <a:pt x="6597" y="13162"/>
                  </a:cubicBezTo>
                  <a:lnTo>
                    <a:pt x="6597" y="13162"/>
                  </a:lnTo>
                  <a:cubicBezTo>
                    <a:pt x="6609" y="13186"/>
                    <a:pt x="6585" y="13257"/>
                    <a:pt x="6585" y="13281"/>
                  </a:cubicBezTo>
                  <a:cubicBezTo>
                    <a:pt x="6579" y="13263"/>
                    <a:pt x="6576" y="13254"/>
                    <a:pt x="6574" y="13254"/>
                  </a:cubicBezTo>
                  <a:cubicBezTo>
                    <a:pt x="6573" y="13254"/>
                    <a:pt x="6573" y="13263"/>
                    <a:pt x="6573" y="13281"/>
                  </a:cubicBezTo>
                  <a:cubicBezTo>
                    <a:pt x="6554" y="13239"/>
                    <a:pt x="6520" y="13223"/>
                    <a:pt x="6477" y="13223"/>
                  </a:cubicBezTo>
                  <a:cubicBezTo>
                    <a:pt x="6315" y="13223"/>
                    <a:pt x="6020" y="13456"/>
                    <a:pt x="5910" y="13456"/>
                  </a:cubicBezTo>
                  <a:cubicBezTo>
                    <a:pt x="5899" y="13456"/>
                    <a:pt x="5889" y="13453"/>
                    <a:pt x="5882" y="13448"/>
                  </a:cubicBezTo>
                  <a:lnTo>
                    <a:pt x="5882" y="13448"/>
                  </a:lnTo>
                  <a:cubicBezTo>
                    <a:pt x="5898" y="13468"/>
                    <a:pt x="5899" y="13474"/>
                    <a:pt x="5895" y="13474"/>
                  </a:cubicBezTo>
                  <a:cubicBezTo>
                    <a:pt x="5887" y="13474"/>
                    <a:pt x="5864" y="13458"/>
                    <a:pt x="5859" y="13451"/>
                  </a:cubicBezTo>
                  <a:lnTo>
                    <a:pt x="5859" y="13451"/>
                  </a:lnTo>
                  <a:cubicBezTo>
                    <a:pt x="5859" y="13474"/>
                    <a:pt x="5870" y="13497"/>
                    <a:pt x="5870" y="13519"/>
                  </a:cubicBezTo>
                  <a:cubicBezTo>
                    <a:pt x="5847" y="13507"/>
                    <a:pt x="5835" y="13495"/>
                    <a:pt x="5823" y="13495"/>
                  </a:cubicBezTo>
                  <a:cubicBezTo>
                    <a:pt x="5799" y="13519"/>
                    <a:pt x="5799" y="13554"/>
                    <a:pt x="5787" y="13590"/>
                  </a:cubicBezTo>
                  <a:lnTo>
                    <a:pt x="5787" y="13590"/>
                  </a:lnTo>
                  <a:cubicBezTo>
                    <a:pt x="5780" y="13580"/>
                    <a:pt x="5749" y="13543"/>
                    <a:pt x="5739" y="13543"/>
                  </a:cubicBezTo>
                  <a:cubicBezTo>
                    <a:pt x="5739" y="13567"/>
                    <a:pt x="5739" y="13591"/>
                    <a:pt x="5739" y="13603"/>
                  </a:cubicBezTo>
                  <a:cubicBezTo>
                    <a:pt x="5713" y="13576"/>
                    <a:pt x="5705" y="13550"/>
                    <a:pt x="5699" y="13550"/>
                  </a:cubicBezTo>
                  <a:cubicBezTo>
                    <a:pt x="5694" y="13550"/>
                    <a:pt x="5690" y="13567"/>
                    <a:pt x="5680" y="13615"/>
                  </a:cubicBezTo>
                  <a:cubicBezTo>
                    <a:pt x="5667" y="13615"/>
                    <a:pt x="5590" y="13604"/>
                    <a:pt x="5527" y="13604"/>
                  </a:cubicBezTo>
                  <a:cubicBezTo>
                    <a:pt x="5476" y="13604"/>
                    <a:pt x="5433" y="13611"/>
                    <a:pt x="5441" y="13636"/>
                  </a:cubicBezTo>
                  <a:lnTo>
                    <a:pt x="5441" y="13636"/>
                  </a:lnTo>
                  <a:cubicBezTo>
                    <a:pt x="5433" y="13614"/>
                    <a:pt x="5407" y="13584"/>
                    <a:pt x="5387" y="13584"/>
                  </a:cubicBezTo>
                  <a:cubicBezTo>
                    <a:pt x="5374" y="13584"/>
                    <a:pt x="5363" y="13595"/>
                    <a:pt x="5358" y="13626"/>
                  </a:cubicBezTo>
                  <a:cubicBezTo>
                    <a:pt x="5346" y="13591"/>
                    <a:pt x="5346" y="13591"/>
                    <a:pt x="5346" y="13567"/>
                  </a:cubicBezTo>
                  <a:cubicBezTo>
                    <a:pt x="5335" y="13579"/>
                    <a:pt x="5311" y="13722"/>
                    <a:pt x="5311" y="13722"/>
                  </a:cubicBezTo>
                  <a:cubicBezTo>
                    <a:pt x="5297" y="13695"/>
                    <a:pt x="5284" y="13685"/>
                    <a:pt x="5270" y="13685"/>
                  </a:cubicBezTo>
                  <a:cubicBezTo>
                    <a:pt x="5231" y="13685"/>
                    <a:pt x="5188" y="13760"/>
                    <a:pt x="5129" y="13760"/>
                  </a:cubicBezTo>
                  <a:cubicBezTo>
                    <a:pt x="5115" y="13760"/>
                    <a:pt x="5101" y="13756"/>
                    <a:pt x="5085" y="13746"/>
                  </a:cubicBezTo>
                  <a:lnTo>
                    <a:pt x="5085" y="13746"/>
                  </a:lnTo>
                  <a:cubicBezTo>
                    <a:pt x="5096" y="13757"/>
                    <a:pt x="5096" y="13781"/>
                    <a:pt x="5085" y="13805"/>
                  </a:cubicBezTo>
                  <a:cubicBezTo>
                    <a:pt x="5059" y="13790"/>
                    <a:pt x="5049" y="13785"/>
                    <a:pt x="5045" y="13785"/>
                  </a:cubicBezTo>
                  <a:cubicBezTo>
                    <a:pt x="5039" y="13785"/>
                    <a:pt x="5044" y="13793"/>
                    <a:pt x="5037" y="13793"/>
                  </a:cubicBezTo>
                  <a:cubicBezTo>
                    <a:pt x="5049" y="13757"/>
                    <a:pt x="4942" y="13734"/>
                    <a:pt x="4977" y="13674"/>
                  </a:cubicBezTo>
                  <a:lnTo>
                    <a:pt x="4977" y="13674"/>
                  </a:lnTo>
                  <a:cubicBezTo>
                    <a:pt x="4956" y="13681"/>
                    <a:pt x="4948" y="13692"/>
                    <a:pt x="4947" y="13705"/>
                  </a:cubicBezTo>
                  <a:lnTo>
                    <a:pt x="4947" y="13705"/>
                  </a:lnTo>
                  <a:cubicBezTo>
                    <a:pt x="4942" y="13696"/>
                    <a:pt x="4936" y="13686"/>
                    <a:pt x="4930" y="13674"/>
                  </a:cubicBezTo>
                  <a:cubicBezTo>
                    <a:pt x="4927" y="13670"/>
                    <a:pt x="4925" y="13669"/>
                    <a:pt x="4922" y="13669"/>
                  </a:cubicBezTo>
                  <a:cubicBezTo>
                    <a:pt x="4900" y="13669"/>
                    <a:pt x="4870" y="13758"/>
                    <a:pt x="4868" y="13770"/>
                  </a:cubicBezTo>
                  <a:lnTo>
                    <a:pt x="4868" y="13770"/>
                  </a:lnTo>
                  <a:cubicBezTo>
                    <a:pt x="4772" y="13828"/>
                    <a:pt x="4536" y="13746"/>
                    <a:pt x="4477" y="13876"/>
                  </a:cubicBezTo>
                  <a:cubicBezTo>
                    <a:pt x="4458" y="13861"/>
                    <a:pt x="4419" y="13853"/>
                    <a:pt x="4376" y="13853"/>
                  </a:cubicBezTo>
                  <a:cubicBezTo>
                    <a:pt x="4287" y="13853"/>
                    <a:pt x="4183" y="13887"/>
                    <a:pt x="4215" y="13960"/>
                  </a:cubicBezTo>
                  <a:cubicBezTo>
                    <a:pt x="4152" y="13928"/>
                    <a:pt x="4002" y="13887"/>
                    <a:pt x="3946" y="13887"/>
                  </a:cubicBezTo>
                  <a:cubicBezTo>
                    <a:pt x="3939" y="13887"/>
                    <a:pt x="3933" y="13887"/>
                    <a:pt x="3930" y="13888"/>
                  </a:cubicBezTo>
                  <a:cubicBezTo>
                    <a:pt x="3930" y="13900"/>
                    <a:pt x="3942" y="13924"/>
                    <a:pt x="3942" y="13936"/>
                  </a:cubicBezTo>
                  <a:cubicBezTo>
                    <a:pt x="3942" y="13936"/>
                    <a:pt x="3920" y="13899"/>
                    <a:pt x="3906" y="13899"/>
                  </a:cubicBezTo>
                  <a:cubicBezTo>
                    <a:pt x="3899" y="13899"/>
                    <a:pt x="3894" y="13908"/>
                    <a:pt x="3894" y="13936"/>
                  </a:cubicBezTo>
                  <a:cubicBezTo>
                    <a:pt x="3882" y="13912"/>
                    <a:pt x="3882" y="13900"/>
                    <a:pt x="3894" y="13876"/>
                  </a:cubicBezTo>
                  <a:lnTo>
                    <a:pt x="3894" y="13876"/>
                  </a:lnTo>
                  <a:cubicBezTo>
                    <a:pt x="3894" y="13877"/>
                    <a:pt x="3856" y="13908"/>
                    <a:pt x="3845" y="13925"/>
                  </a:cubicBezTo>
                  <a:lnTo>
                    <a:pt x="3845" y="13925"/>
                  </a:lnTo>
                  <a:cubicBezTo>
                    <a:pt x="3843" y="13924"/>
                    <a:pt x="3840" y="13924"/>
                    <a:pt x="3834" y="13924"/>
                  </a:cubicBezTo>
                  <a:cubicBezTo>
                    <a:pt x="3834" y="13921"/>
                    <a:pt x="3834" y="13917"/>
                    <a:pt x="3834" y="13912"/>
                  </a:cubicBezTo>
                  <a:cubicBezTo>
                    <a:pt x="3826" y="13904"/>
                    <a:pt x="3835" y="13895"/>
                    <a:pt x="3825" y="13895"/>
                  </a:cubicBezTo>
                  <a:cubicBezTo>
                    <a:pt x="3820" y="13895"/>
                    <a:pt x="3813" y="13897"/>
                    <a:pt x="3799" y="13900"/>
                  </a:cubicBezTo>
                  <a:cubicBezTo>
                    <a:pt x="3799" y="13934"/>
                    <a:pt x="3788" y="13957"/>
                    <a:pt x="3797" y="13979"/>
                  </a:cubicBezTo>
                  <a:lnTo>
                    <a:pt x="3797" y="13979"/>
                  </a:lnTo>
                  <a:cubicBezTo>
                    <a:pt x="3780" y="13944"/>
                    <a:pt x="3757" y="13930"/>
                    <a:pt x="3732" y="13930"/>
                  </a:cubicBezTo>
                  <a:cubicBezTo>
                    <a:pt x="3673" y="13930"/>
                    <a:pt x="3603" y="14004"/>
                    <a:pt x="3595" y="14025"/>
                  </a:cubicBezTo>
                  <a:lnTo>
                    <a:pt x="3595" y="14025"/>
                  </a:lnTo>
                  <a:cubicBezTo>
                    <a:pt x="3582" y="13981"/>
                    <a:pt x="3559" y="13947"/>
                    <a:pt x="3525" y="13924"/>
                  </a:cubicBezTo>
                  <a:cubicBezTo>
                    <a:pt x="3513" y="13948"/>
                    <a:pt x="3501" y="13972"/>
                    <a:pt x="3501" y="14007"/>
                  </a:cubicBezTo>
                  <a:cubicBezTo>
                    <a:pt x="3462" y="13992"/>
                    <a:pt x="3428" y="13946"/>
                    <a:pt x="3393" y="13946"/>
                  </a:cubicBezTo>
                  <a:cubicBezTo>
                    <a:pt x="3374" y="13946"/>
                    <a:pt x="3355" y="13959"/>
                    <a:pt x="3334" y="13996"/>
                  </a:cubicBezTo>
                  <a:cubicBezTo>
                    <a:pt x="3322" y="13984"/>
                    <a:pt x="3311" y="13960"/>
                    <a:pt x="3299" y="13936"/>
                  </a:cubicBezTo>
                  <a:cubicBezTo>
                    <a:pt x="3272" y="13962"/>
                    <a:pt x="3105" y="14001"/>
                    <a:pt x="3018" y="14001"/>
                  </a:cubicBezTo>
                  <a:cubicBezTo>
                    <a:pt x="2986" y="14001"/>
                    <a:pt x="2965" y="13996"/>
                    <a:pt x="2965" y="13984"/>
                  </a:cubicBezTo>
                  <a:cubicBezTo>
                    <a:pt x="2950" y="13968"/>
                    <a:pt x="2940" y="13953"/>
                    <a:pt x="2928" y="13938"/>
                  </a:cubicBezTo>
                  <a:lnTo>
                    <a:pt x="2928" y="13938"/>
                  </a:lnTo>
                  <a:cubicBezTo>
                    <a:pt x="2930" y="13939"/>
                    <a:pt x="2933" y="13940"/>
                    <a:pt x="2936" y="13940"/>
                  </a:cubicBezTo>
                  <a:cubicBezTo>
                    <a:pt x="2977" y="13940"/>
                    <a:pt x="2999" y="13777"/>
                    <a:pt x="2989" y="13757"/>
                  </a:cubicBezTo>
                  <a:lnTo>
                    <a:pt x="2989" y="13757"/>
                  </a:lnTo>
                  <a:cubicBezTo>
                    <a:pt x="2989" y="13768"/>
                    <a:pt x="2979" y="13788"/>
                    <a:pt x="2977" y="13801"/>
                  </a:cubicBezTo>
                  <a:lnTo>
                    <a:pt x="2977" y="13801"/>
                  </a:lnTo>
                  <a:cubicBezTo>
                    <a:pt x="2986" y="13685"/>
                    <a:pt x="2858" y="13661"/>
                    <a:pt x="2870" y="13543"/>
                  </a:cubicBezTo>
                  <a:lnTo>
                    <a:pt x="2870" y="13543"/>
                  </a:lnTo>
                  <a:cubicBezTo>
                    <a:pt x="2884" y="13557"/>
                    <a:pt x="2900" y="13564"/>
                    <a:pt x="2916" y="13564"/>
                  </a:cubicBezTo>
                  <a:cubicBezTo>
                    <a:pt x="2940" y="13564"/>
                    <a:pt x="2963" y="13548"/>
                    <a:pt x="2977" y="13519"/>
                  </a:cubicBezTo>
                  <a:cubicBezTo>
                    <a:pt x="2834" y="13412"/>
                    <a:pt x="2739" y="13317"/>
                    <a:pt x="2739" y="13150"/>
                  </a:cubicBezTo>
                  <a:lnTo>
                    <a:pt x="2739" y="13150"/>
                  </a:lnTo>
                  <a:cubicBezTo>
                    <a:pt x="2834" y="13234"/>
                    <a:pt x="2930" y="13341"/>
                    <a:pt x="2989" y="13448"/>
                  </a:cubicBezTo>
                  <a:cubicBezTo>
                    <a:pt x="3013" y="13424"/>
                    <a:pt x="3025" y="13400"/>
                    <a:pt x="3013" y="13365"/>
                  </a:cubicBezTo>
                  <a:lnTo>
                    <a:pt x="3013" y="13365"/>
                  </a:lnTo>
                  <a:cubicBezTo>
                    <a:pt x="3039" y="13373"/>
                    <a:pt x="3052" y="13382"/>
                    <a:pt x="3053" y="13399"/>
                  </a:cubicBezTo>
                  <a:lnTo>
                    <a:pt x="3053" y="13399"/>
                  </a:lnTo>
                  <a:cubicBezTo>
                    <a:pt x="3062" y="13324"/>
                    <a:pt x="3060" y="13126"/>
                    <a:pt x="2983" y="13126"/>
                  </a:cubicBezTo>
                  <a:cubicBezTo>
                    <a:pt x="2981" y="13126"/>
                    <a:pt x="2979" y="13126"/>
                    <a:pt x="2977" y="13126"/>
                  </a:cubicBezTo>
                  <a:cubicBezTo>
                    <a:pt x="3001" y="13186"/>
                    <a:pt x="3001" y="13257"/>
                    <a:pt x="3025" y="13317"/>
                  </a:cubicBezTo>
                  <a:cubicBezTo>
                    <a:pt x="2930" y="13269"/>
                    <a:pt x="2894" y="13198"/>
                    <a:pt x="2894" y="13079"/>
                  </a:cubicBezTo>
                  <a:cubicBezTo>
                    <a:pt x="2930" y="13079"/>
                    <a:pt x="2965" y="13079"/>
                    <a:pt x="3001" y="13103"/>
                  </a:cubicBezTo>
                  <a:cubicBezTo>
                    <a:pt x="2977" y="13067"/>
                    <a:pt x="2977" y="13019"/>
                    <a:pt x="2977" y="12984"/>
                  </a:cubicBezTo>
                  <a:lnTo>
                    <a:pt x="2977" y="12984"/>
                  </a:lnTo>
                  <a:cubicBezTo>
                    <a:pt x="2989" y="12995"/>
                    <a:pt x="2989" y="13007"/>
                    <a:pt x="3001" y="13019"/>
                  </a:cubicBezTo>
                  <a:cubicBezTo>
                    <a:pt x="2990" y="12975"/>
                    <a:pt x="2958" y="12826"/>
                    <a:pt x="3012" y="12826"/>
                  </a:cubicBezTo>
                  <a:cubicBezTo>
                    <a:pt x="3013" y="12826"/>
                    <a:pt x="3015" y="12826"/>
                    <a:pt x="3016" y="12827"/>
                  </a:cubicBezTo>
                  <a:lnTo>
                    <a:pt x="3016" y="12827"/>
                  </a:lnTo>
                  <a:cubicBezTo>
                    <a:pt x="2918" y="12805"/>
                    <a:pt x="2729" y="12801"/>
                    <a:pt x="2775" y="12686"/>
                  </a:cubicBezTo>
                  <a:cubicBezTo>
                    <a:pt x="2775" y="12674"/>
                    <a:pt x="2775" y="12674"/>
                    <a:pt x="2775" y="12662"/>
                  </a:cubicBezTo>
                  <a:close/>
                  <a:moveTo>
                    <a:pt x="4370" y="16841"/>
                  </a:moveTo>
                  <a:lnTo>
                    <a:pt x="4370" y="16841"/>
                  </a:lnTo>
                  <a:cubicBezTo>
                    <a:pt x="4390" y="16857"/>
                    <a:pt x="4408" y="16871"/>
                    <a:pt x="4423" y="16882"/>
                  </a:cubicBezTo>
                  <a:lnTo>
                    <a:pt x="4423" y="16882"/>
                  </a:lnTo>
                  <a:cubicBezTo>
                    <a:pt x="4394" y="16866"/>
                    <a:pt x="4363" y="16848"/>
                    <a:pt x="4370" y="16841"/>
                  </a:cubicBezTo>
                  <a:close/>
                  <a:moveTo>
                    <a:pt x="4608" y="16912"/>
                  </a:moveTo>
                  <a:cubicBezTo>
                    <a:pt x="4608" y="16912"/>
                    <a:pt x="4608" y="16912"/>
                    <a:pt x="4608" y="16913"/>
                  </a:cubicBezTo>
                  <a:cubicBezTo>
                    <a:pt x="4608" y="16912"/>
                    <a:pt x="4608" y="16912"/>
                    <a:pt x="4608" y="16912"/>
                  </a:cubicBezTo>
                  <a:close/>
                  <a:moveTo>
                    <a:pt x="4446" y="16937"/>
                  </a:moveTo>
                  <a:cubicBezTo>
                    <a:pt x="4448" y="16938"/>
                    <a:pt x="4450" y="16939"/>
                    <a:pt x="4452" y="16940"/>
                  </a:cubicBezTo>
                  <a:lnTo>
                    <a:pt x="4452" y="16940"/>
                  </a:lnTo>
                  <a:cubicBezTo>
                    <a:pt x="4450" y="16939"/>
                    <a:pt x="4448" y="16938"/>
                    <a:pt x="4446" y="16937"/>
                  </a:cubicBezTo>
                  <a:close/>
                  <a:moveTo>
                    <a:pt x="4452" y="16940"/>
                  </a:moveTo>
                  <a:lnTo>
                    <a:pt x="4452" y="16940"/>
                  </a:lnTo>
                  <a:cubicBezTo>
                    <a:pt x="4462" y="16947"/>
                    <a:pt x="4471" y="16954"/>
                    <a:pt x="4477" y="16960"/>
                  </a:cubicBezTo>
                  <a:cubicBezTo>
                    <a:pt x="4482" y="16960"/>
                    <a:pt x="4469" y="16952"/>
                    <a:pt x="4452" y="16940"/>
                  </a:cubicBezTo>
                  <a:close/>
                  <a:moveTo>
                    <a:pt x="4465" y="17246"/>
                  </a:moveTo>
                  <a:cubicBezTo>
                    <a:pt x="4477" y="17246"/>
                    <a:pt x="4477" y="17246"/>
                    <a:pt x="4465" y="17258"/>
                  </a:cubicBezTo>
                  <a:cubicBezTo>
                    <a:pt x="4454" y="17258"/>
                    <a:pt x="4454" y="17246"/>
                    <a:pt x="4465" y="17246"/>
                  </a:cubicBezTo>
                  <a:close/>
                  <a:moveTo>
                    <a:pt x="4739" y="17448"/>
                  </a:moveTo>
                  <a:lnTo>
                    <a:pt x="4739" y="17448"/>
                  </a:lnTo>
                  <a:cubicBezTo>
                    <a:pt x="4725" y="17463"/>
                    <a:pt x="4714" y="17475"/>
                    <a:pt x="4706" y="17487"/>
                  </a:cubicBezTo>
                  <a:lnTo>
                    <a:pt x="4706" y="17487"/>
                  </a:lnTo>
                  <a:cubicBezTo>
                    <a:pt x="4718" y="17472"/>
                    <a:pt x="4728" y="17459"/>
                    <a:pt x="4739" y="17448"/>
                  </a:cubicBezTo>
                  <a:close/>
                  <a:moveTo>
                    <a:pt x="5477" y="17520"/>
                  </a:moveTo>
                  <a:cubicBezTo>
                    <a:pt x="5480" y="17523"/>
                    <a:pt x="5484" y="17525"/>
                    <a:pt x="5488" y="17527"/>
                  </a:cubicBezTo>
                  <a:lnTo>
                    <a:pt x="5488" y="17527"/>
                  </a:lnTo>
                  <a:cubicBezTo>
                    <a:pt x="5485" y="17524"/>
                    <a:pt x="5481" y="17522"/>
                    <a:pt x="5477" y="17520"/>
                  </a:cubicBezTo>
                  <a:close/>
                  <a:moveTo>
                    <a:pt x="4706" y="17487"/>
                  </a:moveTo>
                  <a:cubicBezTo>
                    <a:pt x="4692" y="17504"/>
                    <a:pt x="4676" y="17524"/>
                    <a:pt x="4656" y="17544"/>
                  </a:cubicBezTo>
                  <a:cubicBezTo>
                    <a:pt x="4668" y="17544"/>
                    <a:pt x="4680" y="17532"/>
                    <a:pt x="4680" y="17532"/>
                  </a:cubicBezTo>
                  <a:cubicBezTo>
                    <a:pt x="4687" y="17518"/>
                    <a:pt x="4694" y="17503"/>
                    <a:pt x="4706" y="17487"/>
                  </a:cubicBezTo>
                  <a:close/>
                  <a:moveTo>
                    <a:pt x="5561" y="17532"/>
                  </a:moveTo>
                  <a:cubicBezTo>
                    <a:pt x="5561" y="17546"/>
                    <a:pt x="5561" y="17556"/>
                    <a:pt x="5563" y="17559"/>
                  </a:cubicBezTo>
                  <a:lnTo>
                    <a:pt x="5563" y="17559"/>
                  </a:lnTo>
                  <a:cubicBezTo>
                    <a:pt x="5563" y="17552"/>
                    <a:pt x="5562" y="17543"/>
                    <a:pt x="5561" y="17532"/>
                  </a:cubicBezTo>
                  <a:close/>
                  <a:moveTo>
                    <a:pt x="4358" y="16841"/>
                  </a:moveTo>
                  <a:cubicBezTo>
                    <a:pt x="4358" y="16841"/>
                    <a:pt x="4443" y="16905"/>
                    <a:pt x="4463" y="16912"/>
                  </a:cubicBezTo>
                  <a:lnTo>
                    <a:pt x="4463" y="16912"/>
                  </a:lnTo>
                  <a:cubicBezTo>
                    <a:pt x="4487" y="16929"/>
                    <a:pt x="4499" y="16936"/>
                    <a:pt x="4504" y="16936"/>
                  </a:cubicBezTo>
                  <a:cubicBezTo>
                    <a:pt x="4516" y="16936"/>
                    <a:pt x="4468" y="16884"/>
                    <a:pt x="4447" y="16868"/>
                  </a:cubicBezTo>
                  <a:lnTo>
                    <a:pt x="4447" y="16868"/>
                  </a:lnTo>
                  <a:cubicBezTo>
                    <a:pt x="4479" y="16889"/>
                    <a:pt x="4490" y="16889"/>
                    <a:pt x="4513" y="16901"/>
                  </a:cubicBezTo>
                  <a:cubicBezTo>
                    <a:pt x="4513" y="16901"/>
                    <a:pt x="4513" y="16913"/>
                    <a:pt x="4525" y="16913"/>
                  </a:cubicBezTo>
                  <a:cubicBezTo>
                    <a:pt x="4531" y="16919"/>
                    <a:pt x="4534" y="16921"/>
                    <a:pt x="4535" y="16921"/>
                  </a:cubicBezTo>
                  <a:cubicBezTo>
                    <a:pt x="4537" y="16921"/>
                    <a:pt x="4537" y="16919"/>
                    <a:pt x="4537" y="16913"/>
                  </a:cubicBezTo>
                  <a:cubicBezTo>
                    <a:pt x="4541" y="16916"/>
                    <a:pt x="4545" y="16920"/>
                    <a:pt x="4549" y="16924"/>
                  </a:cubicBezTo>
                  <a:lnTo>
                    <a:pt x="4549" y="16924"/>
                  </a:lnTo>
                  <a:cubicBezTo>
                    <a:pt x="4525" y="16889"/>
                    <a:pt x="4525" y="16877"/>
                    <a:pt x="4549" y="16877"/>
                  </a:cubicBezTo>
                  <a:cubicBezTo>
                    <a:pt x="4549" y="16889"/>
                    <a:pt x="4549" y="16901"/>
                    <a:pt x="4549" y="16924"/>
                  </a:cubicBezTo>
                  <a:lnTo>
                    <a:pt x="4549" y="16924"/>
                  </a:lnTo>
                  <a:cubicBezTo>
                    <a:pt x="4558" y="16933"/>
                    <a:pt x="4568" y="16944"/>
                    <a:pt x="4584" y="16960"/>
                  </a:cubicBezTo>
                  <a:cubicBezTo>
                    <a:pt x="4573" y="16936"/>
                    <a:pt x="4561" y="16901"/>
                    <a:pt x="4549" y="16877"/>
                  </a:cubicBezTo>
                  <a:cubicBezTo>
                    <a:pt x="4572" y="16877"/>
                    <a:pt x="4606" y="16899"/>
                    <a:pt x="4608" y="16912"/>
                  </a:cubicBezTo>
                  <a:lnTo>
                    <a:pt x="4608" y="16912"/>
                  </a:lnTo>
                  <a:cubicBezTo>
                    <a:pt x="4607" y="16869"/>
                    <a:pt x="4836" y="16853"/>
                    <a:pt x="5098" y="16853"/>
                  </a:cubicBezTo>
                  <a:cubicBezTo>
                    <a:pt x="5408" y="16853"/>
                    <a:pt x="5764" y="16875"/>
                    <a:pt x="5835" y="16901"/>
                  </a:cubicBezTo>
                  <a:cubicBezTo>
                    <a:pt x="5823" y="16948"/>
                    <a:pt x="5799" y="16996"/>
                    <a:pt x="5763" y="17032"/>
                  </a:cubicBezTo>
                  <a:cubicBezTo>
                    <a:pt x="5811" y="17032"/>
                    <a:pt x="5811" y="17032"/>
                    <a:pt x="5775" y="17044"/>
                  </a:cubicBezTo>
                  <a:lnTo>
                    <a:pt x="5835" y="17044"/>
                  </a:lnTo>
                  <a:cubicBezTo>
                    <a:pt x="5811" y="17067"/>
                    <a:pt x="5775" y="17103"/>
                    <a:pt x="5739" y="17127"/>
                  </a:cubicBezTo>
                  <a:cubicBezTo>
                    <a:pt x="5739" y="17127"/>
                    <a:pt x="5775" y="17151"/>
                    <a:pt x="5775" y="17151"/>
                  </a:cubicBezTo>
                  <a:cubicBezTo>
                    <a:pt x="5757" y="17163"/>
                    <a:pt x="5745" y="17169"/>
                    <a:pt x="5736" y="17169"/>
                  </a:cubicBezTo>
                  <a:cubicBezTo>
                    <a:pt x="5727" y="17169"/>
                    <a:pt x="5722" y="17163"/>
                    <a:pt x="5716" y="17151"/>
                  </a:cubicBezTo>
                  <a:lnTo>
                    <a:pt x="5716" y="17151"/>
                  </a:lnTo>
                  <a:cubicBezTo>
                    <a:pt x="5680" y="17163"/>
                    <a:pt x="5751" y="17401"/>
                    <a:pt x="5716" y="17460"/>
                  </a:cubicBezTo>
                  <a:cubicBezTo>
                    <a:pt x="5692" y="17460"/>
                    <a:pt x="5680" y="17460"/>
                    <a:pt x="5656" y="17448"/>
                  </a:cubicBezTo>
                  <a:lnTo>
                    <a:pt x="5656" y="17448"/>
                  </a:lnTo>
                  <a:cubicBezTo>
                    <a:pt x="5668" y="17484"/>
                    <a:pt x="5692" y="17508"/>
                    <a:pt x="5716" y="17520"/>
                  </a:cubicBezTo>
                  <a:lnTo>
                    <a:pt x="5692" y="17520"/>
                  </a:lnTo>
                  <a:cubicBezTo>
                    <a:pt x="5685" y="17513"/>
                    <a:pt x="5680" y="17511"/>
                    <a:pt x="5675" y="17511"/>
                  </a:cubicBezTo>
                  <a:cubicBezTo>
                    <a:pt x="5658" y="17511"/>
                    <a:pt x="5652" y="17548"/>
                    <a:pt x="5632" y="17548"/>
                  </a:cubicBezTo>
                  <a:cubicBezTo>
                    <a:pt x="5629" y="17548"/>
                    <a:pt x="5625" y="17547"/>
                    <a:pt x="5620" y="17544"/>
                  </a:cubicBezTo>
                  <a:lnTo>
                    <a:pt x="5620" y="17544"/>
                  </a:lnTo>
                  <a:cubicBezTo>
                    <a:pt x="5622" y="17545"/>
                    <a:pt x="5727" y="17615"/>
                    <a:pt x="5692" y="17627"/>
                  </a:cubicBezTo>
                  <a:cubicBezTo>
                    <a:pt x="5692" y="17627"/>
                    <a:pt x="5585" y="17567"/>
                    <a:pt x="5608" y="17567"/>
                  </a:cubicBezTo>
                  <a:lnTo>
                    <a:pt x="5585" y="17567"/>
                  </a:lnTo>
                  <a:cubicBezTo>
                    <a:pt x="5585" y="17578"/>
                    <a:pt x="5602" y="17658"/>
                    <a:pt x="5585" y="17658"/>
                  </a:cubicBezTo>
                  <a:cubicBezTo>
                    <a:pt x="5582" y="17658"/>
                    <a:pt x="5578" y="17656"/>
                    <a:pt x="5573" y="17651"/>
                  </a:cubicBezTo>
                  <a:cubicBezTo>
                    <a:pt x="5573" y="17627"/>
                    <a:pt x="5573" y="17591"/>
                    <a:pt x="5573" y="17555"/>
                  </a:cubicBezTo>
                  <a:cubicBezTo>
                    <a:pt x="5570" y="17559"/>
                    <a:pt x="5567" y="17560"/>
                    <a:pt x="5565" y="17560"/>
                  </a:cubicBezTo>
                  <a:cubicBezTo>
                    <a:pt x="5565" y="17560"/>
                    <a:pt x="5564" y="17560"/>
                    <a:pt x="5563" y="17559"/>
                  </a:cubicBezTo>
                  <a:lnTo>
                    <a:pt x="5563" y="17559"/>
                  </a:lnTo>
                  <a:cubicBezTo>
                    <a:pt x="5565" y="17574"/>
                    <a:pt x="5564" y="17579"/>
                    <a:pt x="5562" y="17579"/>
                  </a:cubicBezTo>
                  <a:cubicBezTo>
                    <a:pt x="5559" y="17579"/>
                    <a:pt x="5554" y="17567"/>
                    <a:pt x="5548" y="17567"/>
                  </a:cubicBezTo>
                  <a:cubicBezTo>
                    <a:pt x="5544" y="17567"/>
                    <a:pt x="5540" y="17572"/>
                    <a:pt x="5537" y="17591"/>
                  </a:cubicBezTo>
                  <a:cubicBezTo>
                    <a:pt x="5537" y="17566"/>
                    <a:pt x="5537" y="17554"/>
                    <a:pt x="5535" y="17554"/>
                  </a:cubicBezTo>
                  <a:cubicBezTo>
                    <a:pt x="5534" y="17554"/>
                    <a:pt x="5531" y="17563"/>
                    <a:pt x="5525" y="17579"/>
                  </a:cubicBezTo>
                  <a:cubicBezTo>
                    <a:pt x="5525" y="17555"/>
                    <a:pt x="5525" y="17544"/>
                    <a:pt x="5537" y="17532"/>
                  </a:cubicBezTo>
                  <a:cubicBezTo>
                    <a:pt x="5519" y="17532"/>
                    <a:pt x="5501" y="17532"/>
                    <a:pt x="5488" y="17527"/>
                  </a:cubicBezTo>
                  <a:lnTo>
                    <a:pt x="5488" y="17527"/>
                  </a:lnTo>
                  <a:cubicBezTo>
                    <a:pt x="5505" y="17540"/>
                    <a:pt x="5511" y="17559"/>
                    <a:pt x="5501" y="17579"/>
                  </a:cubicBezTo>
                  <a:cubicBezTo>
                    <a:pt x="5494" y="17587"/>
                    <a:pt x="5488" y="17590"/>
                    <a:pt x="5483" y="17590"/>
                  </a:cubicBezTo>
                  <a:cubicBezTo>
                    <a:pt x="5457" y="17590"/>
                    <a:pt x="5458" y="17507"/>
                    <a:pt x="5424" y="17507"/>
                  </a:cubicBezTo>
                  <a:cubicBezTo>
                    <a:pt x="5422" y="17507"/>
                    <a:pt x="5420" y="17507"/>
                    <a:pt x="5418" y="17508"/>
                  </a:cubicBezTo>
                  <a:cubicBezTo>
                    <a:pt x="5430" y="17520"/>
                    <a:pt x="5442" y="17532"/>
                    <a:pt x="5430" y="17544"/>
                  </a:cubicBezTo>
                  <a:cubicBezTo>
                    <a:pt x="5423" y="17539"/>
                    <a:pt x="5416" y="17537"/>
                    <a:pt x="5410" y="17537"/>
                  </a:cubicBezTo>
                  <a:cubicBezTo>
                    <a:pt x="5373" y="17537"/>
                    <a:pt x="5356" y="17609"/>
                    <a:pt x="5319" y="17609"/>
                  </a:cubicBezTo>
                  <a:cubicBezTo>
                    <a:pt x="5313" y="17609"/>
                    <a:pt x="5306" y="17607"/>
                    <a:pt x="5299" y="17603"/>
                  </a:cubicBezTo>
                  <a:cubicBezTo>
                    <a:pt x="5287" y="17555"/>
                    <a:pt x="5311" y="17579"/>
                    <a:pt x="5299" y="17532"/>
                  </a:cubicBezTo>
                  <a:cubicBezTo>
                    <a:pt x="5258" y="17532"/>
                    <a:pt x="5234" y="17549"/>
                    <a:pt x="5229" y="17585"/>
                  </a:cubicBezTo>
                  <a:lnTo>
                    <a:pt x="5229" y="17585"/>
                  </a:lnTo>
                  <a:cubicBezTo>
                    <a:pt x="5226" y="17581"/>
                    <a:pt x="5221" y="17579"/>
                    <a:pt x="5216" y="17579"/>
                  </a:cubicBezTo>
                  <a:cubicBezTo>
                    <a:pt x="5227" y="17532"/>
                    <a:pt x="5216" y="17567"/>
                    <a:pt x="5239" y="17532"/>
                  </a:cubicBezTo>
                  <a:cubicBezTo>
                    <a:pt x="5234" y="17518"/>
                    <a:pt x="5228" y="17512"/>
                    <a:pt x="5223" y="17512"/>
                  </a:cubicBezTo>
                  <a:cubicBezTo>
                    <a:pt x="5204" y="17512"/>
                    <a:pt x="5186" y="17570"/>
                    <a:pt x="5168" y="17579"/>
                  </a:cubicBezTo>
                  <a:cubicBezTo>
                    <a:pt x="5168" y="17567"/>
                    <a:pt x="5108" y="17544"/>
                    <a:pt x="5168" y="17496"/>
                  </a:cubicBezTo>
                  <a:lnTo>
                    <a:pt x="5168" y="17496"/>
                  </a:lnTo>
                  <a:cubicBezTo>
                    <a:pt x="5136" y="17507"/>
                    <a:pt x="5099" y="17513"/>
                    <a:pt x="5061" y="17513"/>
                  </a:cubicBezTo>
                  <a:cubicBezTo>
                    <a:pt x="5016" y="17513"/>
                    <a:pt x="4969" y="17504"/>
                    <a:pt x="4930" y="17484"/>
                  </a:cubicBezTo>
                  <a:cubicBezTo>
                    <a:pt x="4930" y="17508"/>
                    <a:pt x="4918" y="17532"/>
                    <a:pt x="4906" y="17567"/>
                  </a:cubicBezTo>
                  <a:cubicBezTo>
                    <a:pt x="4882" y="17544"/>
                    <a:pt x="4882" y="17532"/>
                    <a:pt x="4882" y="17508"/>
                  </a:cubicBezTo>
                  <a:cubicBezTo>
                    <a:pt x="4882" y="17535"/>
                    <a:pt x="4869" y="17548"/>
                    <a:pt x="4847" y="17548"/>
                  </a:cubicBezTo>
                  <a:cubicBezTo>
                    <a:pt x="4840" y="17548"/>
                    <a:pt x="4832" y="17547"/>
                    <a:pt x="4823" y="17544"/>
                  </a:cubicBezTo>
                  <a:cubicBezTo>
                    <a:pt x="4823" y="17532"/>
                    <a:pt x="4870" y="17472"/>
                    <a:pt x="4846" y="17436"/>
                  </a:cubicBezTo>
                  <a:lnTo>
                    <a:pt x="4846" y="17436"/>
                  </a:lnTo>
                  <a:cubicBezTo>
                    <a:pt x="4846" y="17532"/>
                    <a:pt x="4775" y="17460"/>
                    <a:pt x="4763" y="17544"/>
                  </a:cubicBezTo>
                  <a:cubicBezTo>
                    <a:pt x="4751" y="17532"/>
                    <a:pt x="4751" y="17520"/>
                    <a:pt x="4763" y="17520"/>
                  </a:cubicBezTo>
                  <a:cubicBezTo>
                    <a:pt x="4759" y="17514"/>
                    <a:pt x="4756" y="17512"/>
                    <a:pt x="4753" y="17512"/>
                  </a:cubicBezTo>
                  <a:cubicBezTo>
                    <a:pt x="4736" y="17512"/>
                    <a:pt x="4727" y="17579"/>
                    <a:pt x="4727" y="17579"/>
                  </a:cubicBezTo>
                  <a:cubicBezTo>
                    <a:pt x="4717" y="17564"/>
                    <a:pt x="4716" y="17555"/>
                    <a:pt x="4712" y="17555"/>
                  </a:cubicBezTo>
                  <a:cubicBezTo>
                    <a:pt x="4708" y="17555"/>
                    <a:pt x="4701" y="17570"/>
                    <a:pt x="4668" y="17603"/>
                  </a:cubicBezTo>
                  <a:cubicBezTo>
                    <a:pt x="4674" y="17591"/>
                    <a:pt x="4677" y="17585"/>
                    <a:pt x="4675" y="17585"/>
                  </a:cubicBezTo>
                  <a:lnTo>
                    <a:pt x="4675" y="17585"/>
                  </a:lnTo>
                  <a:cubicBezTo>
                    <a:pt x="4674" y="17585"/>
                    <a:pt x="4668" y="17591"/>
                    <a:pt x="4656" y="17603"/>
                  </a:cubicBezTo>
                  <a:cubicBezTo>
                    <a:pt x="4656" y="17579"/>
                    <a:pt x="4668" y="17555"/>
                    <a:pt x="4668" y="17544"/>
                  </a:cubicBezTo>
                  <a:lnTo>
                    <a:pt x="4668" y="17544"/>
                  </a:lnTo>
                  <a:cubicBezTo>
                    <a:pt x="4658" y="17554"/>
                    <a:pt x="4654" y="17557"/>
                    <a:pt x="4653" y="17557"/>
                  </a:cubicBezTo>
                  <a:cubicBezTo>
                    <a:pt x="4652" y="17557"/>
                    <a:pt x="4656" y="17550"/>
                    <a:pt x="4656" y="17544"/>
                  </a:cubicBezTo>
                  <a:cubicBezTo>
                    <a:pt x="4664" y="17518"/>
                    <a:pt x="4697" y="17493"/>
                    <a:pt x="4685" y="17493"/>
                  </a:cubicBezTo>
                  <a:cubicBezTo>
                    <a:pt x="4681" y="17493"/>
                    <a:pt x="4668" y="17497"/>
                    <a:pt x="4644" y="17508"/>
                  </a:cubicBezTo>
                  <a:cubicBezTo>
                    <a:pt x="4644" y="17484"/>
                    <a:pt x="4632" y="17448"/>
                    <a:pt x="4632" y="17436"/>
                  </a:cubicBezTo>
                  <a:cubicBezTo>
                    <a:pt x="4614" y="17442"/>
                    <a:pt x="4602" y="17445"/>
                    <a:pt x="4598" y="17445"/>
                  </a:cubicBezTo>
                  <a:cubicBezTo>
                    <a:pt x="4593" y="17445"/>
                    <a:pt x="4596" y="17442"/>
                    <a:pt x="4608" y="17436"/>
                  </a:cubicBezTo>
                  <a:cubicBezTo>
                    <a:pt x="4549" y="17413"/>
                    <a:pt x="4501" y="17389"/>
                    <a:pt x="4596" y="17353"/>
                  </a:cubicBezTo>
                  <a:cubicBezTo>
                    <a:pt x="4513" y="17329"/>
                    <a:pt x="4525" y="17353"/>
                    <a:pt x="4525" y="17294"/>
                  </a:cubicBezTo>
                  <a:lnTo>
                    <a:pt x="4525" y="17294"/>
                  </a:lnTo>
                  <a:cubicBezTo>
                    <a:pt x="4508" y="17306"/>
                    <a:pt x="4484" y="17310"/>
                    <a:pt x="4458" y="17310"/>
                  </a:cubicBezTo>
                  <a:cubicBezTo>
                    <a:pt x="4423" y="17310"/>
                    <a:pt x="4386" y="17303"/>
                    <a:pt x="4363" y="17303"/>
                  </a:cubicBezTo>
                  <a:cubicBezTo>
                    <a:pt x="4356" y="17303"/>
                    <a:pt x="4350" y="17304"/>
                    <a:pt x="4346" y="17305"/>
                  </a:cubicBezTo>
                  <a:cubicBezTo>
                    <a:pt x="4346" y="17296"/>
                    <a:pt x="4409" y="17278"/>
                    <a:pt x="4433" y="17278"/>
                  </a:cubicBezTo>
                  <a:cubicBezTo>
                    <a:pt x="4438" y="17278"/>
                    <a:pt x="4442" y="17279"/>
                    <a:pt x="4442" y="17282"/>
                  </a:cubicBezTo>
                  <a:cubicBezTo>
                    <a:pt x="4418" y="17294"/>
                    <a:pt x="4412" y="17300"/>
                    <a:pt x="4422" y="17300"/>
                  </a:cubicBezTo>
                  <a:cubicBezTo>
                    <a:pt x="4433" y="17300"/>
                    <a:pt x="4459" y="17294"/>
                    <a:pt x="4501" y="17282"/>
                  </a:cubicBezTo>
                  <a:cubicBezTo>
                    <a:pt x="4477" y="17282"/>
                    <a:pt x="4513" y="17270"/>
                    <a:pt x="4537" y="17246"/>
                  </a:cubicBezTo>
                  <a:cubicBezTo>
                    <a:pt x="4513" y="17234"/>
                    <a:pt x="4525" y="17246"/>
                    <a:pt x="4537" y="17210"/>
                  </a:cubicBezTo>
                  <a:cubicBezTo>
                    <a:pt x="4477" y="17198"/>
                    <a:pt x="4418" y="17186"/>
                    <a:pt x="4370" y="17139"/>
                  </a:cubicBezTo>
                  <a:lnTo>
                    <a:pt x="4370" y="17139"/>
                  </a:lnTo>
                  <a:cubicBezTo>
                    <a:pt x="4525" y="17151"/>
                    <a:pt x="4430" y="17151"/>
                    <a:pt x="4537" y="17163"/>
                  </a:cubicBezTo>
                  <a:cubicBezTo>
                    <a:pt x="4501" y="17115"/>
                    <a:pt x="4465" y="17163"/>
                    <a:pt x="4513" y="17103"/>
                  </a:cubicBezTo>
                  <a:lnTo>
                    <a:pt x="4513" y="17103"/>
                  </a:lnTo>
                  <a:cubicBezTo>
                    <a:pt x="4504" y="17106"/>
                    <a:pt x="4496" y="17108"/>
                    <a:pt x="4488" y="17108"/>
                  </a:cubicBezTo>
                  <a:cubicBezTo>
                    <a:pt x="4466" y="17108"/>
                    <a:pt x="4451" y="17094"/>
                    <a:pt x="4442" y="17067"/>
                  </a:cubicBezTo>
                  <a:cubicBezTo>
                    <a:pt x="4497" y="17053"/>
                    <a:pt x="4502" y="17050"/>
                    <a:pt x="4491" y="17050"/>
                  </a:cubicBezTo>
                  <a:cubicBezTo>
                    <a:pt x="4481" y="17050"/>
                    <a:pt x="4461" y="17052"/>
                    <a:pt x="4447" y="17052"/>
                  </a:cubicBezTo>
                  <a:cubicBezTo>
                    <a:pt x="4434" y="17052"/>
                    <a:pt x="4427" y="17051"/>
                    <a:pt x="4442" y="17044"/>
                  </a:cubicBezTo>
                  <a:cubicBezTo>
                    <a:pt x="4430" y="17044"/>
                    <a:pt x="4501" y="16996"/>
                    <a:pt x="4382" y="16948"/>
                  </a:cubicBezTo>
                  <a:lnTo>
                    <a:pt x="4382" y="16948"/>
                  </a:lnTo>
                  <a:cubicBezTo>
                    <a:pt x="4418" y="16960"/>
                    <a:pt x="4442" y="16972"/>
                    <a:pt x="4477" y="16984"/>
                  </a:cubicBezTo>
                  <a:cubicBezTo>
                    <a:pt x="4477" y="16972"/>
                    <a:pt x="4287" y="16877"/>
                    <a:pt x="4275" y="16865"/>
                  </a:cubicBezTo>
                  <a:cubicBezTo>
                    <a:pt x="4304" y="16865"/>
                    <a:pt x="4393" y="16903"/>
                    <a:pt x="4446" y="16937"/>
                  </a:cubicBezTo>
                  <a:lnTo>
                    <a:pt x="4446" y="16937"/>
                  </a:lnTo>
                  <a:cubicBezTo>
                    <a:pt x="4418" y="16919"/>
                    <a:pt x="4382" y="16896"/>
                    <a:pt x="4382" y="16889"/>
                  </a:cubicBezTo>
                  <a:lnTo>
                    <a:pt x="4382" y="16889"/>
                  </a:lnTo>
                  <a:cubicBezTo>
                    <a:pt x="4406" y="16901"/>
                    <a:pt x="4442" y="16913"/>
                    <a:pt x="4465" y="16924"/>
                  </a:cubicBezTo>
                  <a:cubicBezTo>
                    <a:pt x="4430" y="16901"/>
                    <a:pt x="4394" y="16877"/>
                    <a:pt x="4358" y="16841"/>
                  </a:cubicBezTo>
                  <a:close/>
                  <a:moveTo>
                    <a:pt x="5747" y="17812"/>
                  </a:moveTo>
                  <a:cubicBezTo>
                    <a:pt x="5751" y="17812"/>
                    <a:pt x="5751" y="17821"/>
                    <a:pt x="5751" y="17829"/>
                  </a:cubicBezTo>
                  <a:lnTo>
                    <a:pt x="5739" y="17817"/>
                  </a:lnTo>
                  <a:cubicBezTo>
                    <a:pt x="5743" y="17814"/>
                    <a:pt x="5745" y="17812"/>
                    <a:pt x="5747" y="17812"/>
                  </a:cubicBezTo>
                  <a:close/>
                  <a:moveTo>
                    <a:pt x="5636" y="17850"/>
                  </a:moveTo>
                  <a:cubicBezTo>
                    <a:pt x="5635" y="17851"/>
                    <a:pt x="5633" y="17852"/>
                    <a:pt x="5632" y="17853"/>
                  </a:cubicBezTo>
                  <a:cubicBezTo>
                    <a:pt x="5634" y="17852"/>
                    <a:pt x="5635" y="17851"/>
                    <a:pt x="5636" y="17850"/>
                  </a:cubicBezTo>
                  <a:close/>
                  <a:moveTo>
                    <a:pt x="5167" y="1"/>
                  </a:moveTo>
                  <a:cubicBezTo>
                    <a:pt x="4867" y="1"/>
                    <a:pt x="4573" y="22"/>
                    <a:pt x="4287" y="65"/>
                  </a:cubicBezTo>
                  <a:lnTo>
                    <a:pt x="4311" y="65"/>
                  </a:lnTo>
                  <a:cubicBezTo>
                    <a:pt x="4215" y="65"/>
                    <a:pt x="4156" y="65"/>
                    <a:pt x="4096" y="77"/>
                  </a:cubicBezTo>
                  <a:lnTo>
                    <a:pt x="4239" y="77"/>
                  </a:lnTo>
                  <a:cubicBezTo>
                    <a:pt x="3266" y="237"/>
                    <a:pt x="2359" y="640"/>
                    <a:pt x="1581" y="1316"/>
                  </a:cubicBezTo>
                  <a:lnTo>
                    <a:pt x="1581" y="1316"/>
                  </a:lnTo>
                  <a:cubicBezTo>
                    <a:pt x="1582" y="1316"/>
                    <a:pt x="1583" y="1316"/>
                    <a:pt x="1584" y="1315"/>
                  </a:cubicBezTo>
                  <a:lnTo>
                    <a:pt x="1584" y="1315"/>
                  </a:lnTo>
                  <a:cubicBezTo>
                    <a:pt x="1583" y="1316"/>
                    <a:pt x="1582" y="1317"/>
                    <a:pt x="1581" y="1317"/>
                  </a:cubicBezTo>
                  <a:lnTo>
                    <a:pt x="1581" y="1317"/>
                  </a:lnTo>
                  <a:cubicBezTo>
                    <a:pt x="1550" y="1344"/>
                    <a:pt x="1519" y="1371"/>
                    <a:pt x="1489" y="1399"/>
                  </a:cubicBezTo>
                  <a:cubicBezTo>
                    <a:pt x="1506" y="1373"/>
                    <a:pt x="1529" y="1348"/>
                    <a:pt x="1554" y="1331"/>
                  </a:cubicBezTo>
                  <a:lnTo>
                    <a:pt x="1554" y="1331"/>
                  </a:lnTo>
                  <a:cubicBezTo>
                    <a:pt x="1225" y="1508"/>
                    <a:pt x="994" y="1929"/>
                    <a:pt x="763" y="2149"/>
                  </a:cubicBezTo>
                  <a:cubicBezTo>
                    <a:pt x="806" y="2116"/>
                    <a:pt x="825" y="2104"/>
                    <a:pt x="829" y="2104"/>
                  </a:cubicBezTo>
                  <a:lnTo>
                    <a:pt x="829" y="2104"/>
                  </a:lnTo>
                  <a:cubicBezTo>
                    <a:pt x="842" y="2104"/>
                    <a:pt x="674" y="2252"/>
                    <a:pt x="655" y="2280"/>
                  </a:cubicBezTo>
                  <a:cubicBezTo>
                    <a:pt x="608" y="2351"/>
                    <a:pt x="644" y="2363"/>
                    <a:pt x="572" y="2494"/>
                  </a:cubicBezTo>
                  <a:cubicBezTo>
                    <a:pt x="465" y="2649"/>
                    <a:pt x="358" y="2982"/>
                    <a:pt x="322" y="3066"/>
                  </a:cubicBezTo>
                  <a:cubicBezTo>
                    <a:pt x="269" y="3151"/>
                    <a:pt x="139" y="3560"/>
                    <a:pt x="104" y="3560"/>
                  </a:cubicBezTo>
                  <a:cubicBezTo>
                    <a:pt x="100" y="3560"/>
                    <a:pt x="97" y="3554"/>
                    <a:pt x="96" y="3542"/>
                  </a:cubicBezTo>
                  <a:cubicBezTo>
                    <a:pt x="84" y="4054"/>
                    <a:pt x="1" y="4506"/>
                    <a:pt x="24" y="5054"/>
                  </a:cubicBezTo>
                  <a:cubicBezTo>
                    <a:pt x="36" y="5340"/>
                    <a:pt x="60" y="5566"/>
                    <a:pt x="84" y="5816"/>
                  </a:cubicBezTo>
                  <a:cubicBezTo>
                    <a:pt x="83" y="5812"/>
                    <a:pt x="83" y="5811"/>
                    <a:pt x="82" y="5811"/>
                  </a:cubicBezTo>
                  <a:lnTo>
                    <a:pt x="82" y="5811"/>
                  </a:lnTo>
                  <a:cubicBezTo>
                    <a:pt x="81" y="5811"/>
                    <a:pt x="108" y="5956"/>
                    <a:pt x="96" y="5956"/>
                  </a:cubicBezTo>
                  <a:cubicBezTo>
                    <a:pt x="92" y="5956"/>
                    <a:pt x="85" y="5944"/>
                    <a:pt x="72" y="5911"/>
                  </a:cubicBezTo>
                  <a:lnTo>
                    <a:pt x="72" y="5911"/>
                  </a:lnTo>
                  <a:cubicBezTo>
                    <a:pt x="120" y="6090"/>
                    <a:pt x="120" y="6292"/>
                    <a:pt x="227" y="6435"/>
                  </a:cubicBezTo>
                  <a:cubicBezTo>
                    <a:pt x="215" y="6435"/>
                    <a:pt x="203" y="6435"/>
                    <a:pt x="179" y="6423"/>
                  </a:cubicBezTo>
                  <a:lnTo>
                    <a:pt x="179" y="6423"/>
                  </a:lnTo>
                  <a:cubicBezTo>
                    <a:pt x="203" y="6459"/>
                    <a:pt x="215" y="6483"/>
                    <a:pt x="227" y="6518"/>
                  </a:cubicBezTo>
                  <a:cubicBezTo>
                    <a:pt x="215" y="6518"/>
                    <a:pt x="203" y="6507"/>
                    <a:pt x="191" y="6507"/>
                  </a:cubicBezTo>
                  <a:lnTo>
                    <a:pt x="191" y="6507"/>
                  </a:lnTo>
                  <a:cubicBezTo>
                    <a:pt x="286" y="6733"/>
                    <a:pt x="453" y="6971"/>
                    <a:pt x="560" y="7209"/>
                  </a:cubicBezTo>
                  <a:cubicBezTo>
                    <a:pt x="572" y="7185"/>
                    <a:pt x="572" y="7173"/>
                    <a:pt x="584" y="7161"/>
                  </a:cubicBezTo>
                  <a:cubicBezTo>
                    <a:pt x="584" y="7161"/>
                    <a:pt x="620" y="7233"/>
                    <a:pt x="644" y="7280"/>
                  </a:cubicBezTo>
                  <a:lnTo>
                    <a:pt x="644" y="7280"/>
                  </a:lnTo>
                  <a:cubicBezTo>
                    <a:pt x="702" y="7363"/>
                    <a:pt x="959" y="7900"/>
                    <a:pt x="976" y="7900"/>
                  </a:cubicBezTo>
                  <a:cubicBezTo>
                    <a:pt x="977" y="7900"/>
                    <a:pt x="977" y="7900"/>
                    <a:pt x="977" y="7900"/>
                  </a:cubicBezTo>
                  <a:cubicBezTo>
                    <a:pt x="977" y="7899"/>
                    <a:pt x="977" y="7899"/>
                    <a:pt x="977" y="7899"/>
                  </a:cubicBezTo>
                  <a:cubicBezTo>
                    <a:pt x="990" y="7899"/>
                    <a:pt x="1120" y="8181"/>
                    <a:pt x="1097" y="8181"/>
                  </a:cubicBezTo>
                  <a:cubicBezTo>
                    <a:pt x="1091" y="8181"/>
                    <a:pt x="1072" y="8159"/>
                    <a:pt x="1036" y="8102"/>
                  </a:cubicBezTo>
                  <a:lnTo>
                    <a:pt x="1036" y="8102"/>
                  </a:lnTo>
                  <a:cubicBezTo>
                    <a:pt x="1072" y="8199"/>
                    <a:pt x="1147" y="8284"/>
                    <a:pt x="1198" y="8370"/>
                  </a:cubicBezTo>
                  <a:lnTo>
                    <a:pt x="1198" y="8370"/>
                  </a:lnTo>
                  <a:cubicBezTo>
                    <a:pt x="1192" y="8356"/>
                    <a:pt x="1186" y="8342"/>
                    <a:pt x="1179" y="8328"/>
                  </a:cubicBezTo>
                  <a:lnTo>
                    <a:pt x="1179" y="8328"/>
                  </a:lnTo>
                  <a:cubicBezTo>
                    <a:pt x="1358" y="8626"/>
                    <a:pt x="1548" y="8959"/>
                    <a:pt x="1703" y="9269"/>
                  </a:cubicBezTo>
                  <a:cubicBezTo>
                    <a:pt x="1679" y="9257"/>
                    <a:pt x="1667" y="9245"/>
                    <a:pt x="1656" y="9221"/>
                  </a:cubicBezTo>
                  <a:lnTo>
                    <a:pt x="1656" y="9221"/>
                  </a:lnTo>
                  <a:cubicBezTo>
                    <a:pt x="1739" y="9435"/>
                    <a:pt x="2037" y="9685"/>
                    <a:pt x="2025" y="10019"/>
                  </a:cubicBezTo>
                  <a:cubicBezTo>
                    <a:pt x="2027" y="10010"/>
                    <a:pt x="2029" y="10007"/>
                    <a:pt x="2031" y="10007"/>
                  </a:cubicBezTo>
                  <a:cubicBezTo>
                    <a:pt x="2057" y="10007"/>
                    <a:pt x="2097" y="10413"/>
                    <a:pt x="2108" y="10424"/>
                  </a:cubicBezTo>
                  <a:cubicBezTo>
                    <a:pt x="2108" y="10447"/>
                    <a:pt x="2119" y="10481"/>
                    <a:pt x="2120" y="10526"/>
                  </a:cubicBezTo>
                  <a:lnTo>
                    <a:pt x="2120" y="10526"/>
                  </a:lnTo>
                  <a:cubicBezTo>
                    <a:pt x="2120" y="10519"/>
                    <a:pt x="2118" y="10519"/>
                    <a:pt x="2108" y="10519"/>
                  </a:cubicBezTo>
                  <a:cubicBezTo>
                    <a:pt x="2120" y="10543"/>
                    <a:pt x="2120" y="10555"/>
                    <a:pt x="2132" y="10567"/>
                  </a:cubicBezTo>
                  <a:cubicBezTo>
                    <a:pt x="2142" y="10710"/>
                    <a:pt x="2152" y="10916"/>
                    <a:pt x="2147" y="10916"/>
                  </a:cubicBezTo>
                  <a:cubicBezTo>
                    <a:pt x="2147" y="10916"/>
                    <a:pt x="2145" y="10911"/>
                    <a:pt x="2144" y="10900"/>
                  </a:cubicBezTo>
                  <a:lnTo>
                    <a:pt x="2144" y="10900"/>
                  </a:lnTo>
                  <a:cubicBezTo>
                    <a:pt x="2132" y="10959"/>
                    <a:pt x="2179" y="11626"/>
                    <a:pt x="2156" y="11638"/>
                  </a:cubicBezTo>
                  <a:cubicBezTo>
                    <a:pt x="2203" y="11614"/>
                    <a:pt x="2168" y="11412"/>
                    <a:pt x="2168" y="11376"/>
                  </a:cubicBezTo>
                  <a:lnTo>
                    <a:pt x="2179" y="11376"/>
                  </a:lnTo>
                  <a:cubicBezTo>
                    <a:pt x="2215" y="11817"/>
                    <a:pt x="2048" y="12210"/>
                    <a:pt x="2477" y="12495"/>
                  </a:cubicBezTo>
                  <a:cubicBezTo>
                    <a:pt x="2441" y="12495"/>
                    <a:pt x="2453" y="12507"/>
                    <a:pt x="2489" y="12531"/>
                  </a:cubicBezTo>
                  <a:cubicBezTo>
                    <a:pt x="2465" y="12519"/>
                    <a:pt x="2453" y="12507"/>
                    <a:pt x="2429" y="12495"/>
                  </a:cubicBezTo>
                  <a:lnTo>
                    <a:pt x="2429" y="12495"/>
                  </a:lnTo>
                  <a:cubicBezTo>
                    <a:pt x="2441" y="12519"/>
                    <a:pt x="2715" y="12650"/>
                    <a:pt x="2644" y="12662"/>
                  </a:cubicBezTo>
                  <a:cubicBezTo>
                    <a:pt x="2645" y="12662"/>
                    <a:pt x="2646" y="12662"/>
                    <a:pt x="2647" y="12662"/>
                  </a:cubicBezTo>
                  <a:cubicBezTo>
                    <a:pt x="2726" y="12662"/>
                    <a:pt x="2691" y="13080"/>
                    <a:pt x="2691" y="13138"/>
                  </a:cubicBezTo>
                  <a:cubicBezTo>
                    <a:pt x="2683" y="13133"/>
                    <a:pt x="2676" y="13130"/>
                    <a:pt x="2671" y="13130"/>
                  </a:cubicBezTo>
                  <a:cubicBezTo>
                    <a:pt x="2621" y="13130"/>
                    <a:pt x="2735" y="13376"/>
                    <a:pt x="2691" y="13484"/>
                  </a:cubicBezTo>
                  <a:cubicBezTo>
                    <a:pt x="2703" y="13519"/>
                    <a:pt x="2691" y="13555"/>
                    <a:pt x="2668" y="13603"/>
                  </a:cubicBezTo>
                  <a:cubicBezTo>
                    <a:pt x="2671" y="13598"/>
                    <a:pt x="2673" y="13595"/>
                    <a:pt x="2676" y="13595"/>
                  </a:cubicBezTo>
                  <a:lnTo>
                    <a:pt x="2676" y="13595"/>
                  </a:lnTo>
                  <a:cubicBezTo>
                    <a:pt x="2706" y="13595"/>
                    <a:pt x="2653" y="14022"/>
                    <a:pt x="2775" y="14055"/>
                  </a:cubicBezTo>
                  <a:cubicBezTo>
                    <a:pt x="2679" y="14067"/>
                    <a:pt x="2775" y="14222"/>
                    <a:pt x="2775" y="14257"/>
                  </a:cubicBezTo>
                  <a:cubicBezTo>
                    <a:pt x="2768" y="14291"/>
                    <a:pt x="2758" y="14306"/>
                    <a:pt x="2743" y="14306"/>
                  </a:cubicBezTo>
                  <a:cubicBezTo>
                    <a:pt x="2732" y="14306"/>
                    <a:pt x="2719" y="14297"/>
                    <a:pt x="2703" y="14281"/>
                  </a:cubicBezTo>
                  <a:lnTo>
                    <a:pt x="2703" y="14281"/>
                  </a:lnTo>
                  <a:cubicBezTo>
                    <a:pt x="2799" y="14496"/>
                    <a:pt x="2727" y="14603"/>
                    <a:pt x="2727" y="14865"/>
                  </a:cubicBezTo>
                  <a:cubicBezTo>
                    <a:pt x="2727" y="15008"/>
                    <a:pt x="2632" y="15472"/>
                    <a:pt x="2703" y="15579"/>
                  </a:cubicBezTo>
                  <a:cubicBezTo>
                    <a:pt x="2690" y="15586"/>
                    <a:pt x="2676" y="15593"/>
                    <a:pt x="2664" y="15593"/>
                  </a:cubicBezTo>
                  <a:cubicBezTo>
                    <a:pt x="2656" y="15593"/>
                    <a:pt x="2649" y="15589"/>
                    <a:pt x="2644" y="15579"/>
                  </a:cubicBezTo>
                  <a:lnTo>
                    <a:pt x="2644" y="15579"/>
                  </a:lnTo>
                  <a:cubicBezTo>
                    <a:pt x="2644" y="15615"/>
                    <a:pt x="2763" y="15805"/>
                    <a:pt x="2787" y="15829"/>
                  </a:cubicBezTo>
                  <a:cubicBezTo>
                    <a:pt x="2776" y="15850"/>
                    <a:pt x="2768" y="15859"/>
                    <a:pt x="2761" y="15859"/>
                  </a:cubicBezTo>
                  <a:cubicBezTo>
                    <a:pt x="2752" y="15859"/>
                    <a:pt x="2746" y="15844"/>
                    <a:pt x="2739" y="15817"/>
                  </a:cubicBezTo>
                  <a:lnTo>
                    <a:pt x="2739" y="15817"/>
                  </a:lnTo>
                  <a:cubicBezTo>
                    <a:pt x="2739" y="16008"/>
                    <a:pt x="2810" y="16151"/>
                    <a:pt x="2894" y="16329"/>
                  </a:cubicBezTo>
                  <a:cubicBezTo>
                    <a:pt x="2930" y="16341"/>
                    <a:pt x="3060" y="16520"/>
                    <a:pt x="3132" y="16615"/>
                  </a:cubicBezTo>
                  <a:cubicBezTo>
                    <a:pt x="3185" y="16615"/>
                    <a:pt x="3307" y="16702"/>
                    <a:pt x="3322" y="16702"/>
                  </a:cubicBezTo>
                  <a:cubicBezTo>
                    <a:pt x="3323" y="16702"/>
                    <a:pt x="3323" y="16701"/>
                    <a:pt x="3323" y="16700"/>
                  </a:cubicBezTo>
                  <a:lnTo>
                    <a:pt x="3323" y="16700"/>
                  </a:lnTo>
                  <a:cubicBezTo>
                    <a:pt x="3340" y="16720"/>
                    <a:pt x="3550" y="16877"/>
                    <a:pt x="3441" y="16877"/>
                  </a:cubicBezTo>
                  <a:cubicBezTo>
                    <a:pt x="3438" y="16877"/>
                    <a:pt x="3434" y="16877"/>
                    <a:pt x="3430" y="16877"/>
                  </a:cubicBezTo>
                  <a:lnTo>
                    <a:pt x="3430" y="16877"/>
                  </a:lnTo>
                  <a:cubicBezTo>
                    <a:pt x="3474" y="16904"/>
                    <a:pt x="3495" y="16914"/>
                    <a:pt x="3505" y="16914"/>
                  </a:cubicBezTo>
                  <a:cubicBezTo>
                    <a:pt x="3528" y="16914"/>
                    <a:pt x="3493" y="16864"/>
                    <a:pt x="3557" y="16864"/>
                  </a:cubicBezTo>
                  <a:cubicBezTo>
                    <a:pt x="3561" y="16864"/>
                    <a:pt x="3567" y="16864"/>
                    <a:pt x="3572" y="16865"/>
                  </a:cubicBezTo>
                  <a:cubicBezTo>
                    <a:pt x="3609" y="16919"/>
                    <a:pt x="3657" y="16938"/>
                    <a:pt x="3711" y="16938"/>
                  </a:cubicBezTo>
                  <a:cubicBezTo>
                    <a:pt x="3824" y="16938"/>
                    <a:pt x="3965" y="16859"/>
                    <a:pt x="4091" y="16859"/>
                  </a:cubicBezTo>
                  <a:cubicBezTo>
                    <a:pt x="4144" y="16859"/>
                    <a:pt x="4194" y="16873"/>
                    <a:pt x="4239" y="16913"/>
                  </a:cubicBezTo>
                  <a:cubicBezTo>
                    <a:pt x="4239" y="16913"/>
                    <a:pt x="4193" y="17199"/>
                    <a:pt x="4248" y="17199"/>
                  </a:cubicBezTo>
                  <a:cubicBezTo>
                    <a:pt x="4249" y="17199"/>
                    <a:pt x="4250" y="17199"/>
                    <a:pt x="4251" y="17198"/>
                  </a:cubicBezTo>
                  <a:lnTo>
                    <a:pt x="4251" y="17198"/>
                  </a:lnTo>
                  <a:cubicBezTo>
                    <a:pt x="4227" y="17210"/>
                    <a:pt x="4168" y="17270"/>
                    <a:pt x="4251" y="17282"/>
                  </a:cubicBezTo>
                  <a:cubicBezTo>
                    <a:pt x="4226" y="17290"/>
                    <a:pt x="4212" y="17298"/>
                    <a:pt x="4203" y="17298"/>
                  </a:cubicBezTo>
                  <a:cubicBezTo>
                    <a:pt x="4199" y="17298"/>
                    <a:pt x="4195" y="17297"/>
                    <a:pt x="4192" y="17294"/>
                  </a:cubicBezTo>
                  <a:lnTo>
                    <a:pt x="4192" y="17294"/>
                  </a:lnTo>
                  <a:cubicBezTo>
                    <a:pt x="4192" y="17317"/>
                    <a:pt x="4334" y="17329"/>
                    <a:pt x="4334" y="17329"/>
                  </a:cubicBezTo>
                  <a:cubicBezTo>
                    <a:pt x="4239" y="17401"/>
                    <a:pt x="4430" y="17460"/>
                    <a:pt x="4382" y="17579"/>
                  </a:cubicBezTo>
                  <a:cubicBezTo>
                    <a:pt x="4396" y="17565"/>
                    <a:pt x="4406" y="17560"/>
                    <a:pt x="4416" y="17560"/>
                  </a:cubicBezTo>
                  <a:cubicBezTo>
                    <a:pt x="4424" y="17560"/>
                    <a:pt x="4432" y="17562"/>
                    <a:pt x="4442" y="17567"/>
                  </a:cubicBezTo>
                  <a:cubicBezTo>
                    <a:pt x="4442" y="17579"/>
                    <a:pt x="4442" y="17748"/>
                    <a:pt x="4382" y="17748"/>
                  </a:cubicBezTo>
                  <a:cubicBezTo>
                    <a:pt x="4378" y="17748"/>
                    <a:pt x="4374" y="17747"/>
                    <a:pt x="4370" y="17746"/>
                  </a:cubicBezTo>
                  <a:lnTo>
                    <a:pt x="4370" y="17746"/>
                  </a:lnTo>
                  <a:cubicBezTo>
                    <a:pt x="4374" y="17770"/>
                    <a:pt x="4379" y="17778"/>
                    <a:pt x="4386" y="17778"/>
                  </a:cubicBezTo>
                  <a:cubicBezTo>
                    <a:pt x="4399" y="17778"/>
                    <a:pt x="4418" y="17742"/>
                    <a:pt x="4434" y="17742"/>
                  </a:cubicBezTo>
                  <a:cubicBezTo>
                    <a:pt x="4437" y="17742"/>
                    <a:pt x="4439" y="17744"/>
                    <a:pt x="4442" y="17746"/>
                  </a:cubicBezTo>
                  <a:cubicBezTo>
                    <a:pt x="4418" y="17770"/>
                    <a:pt x="4406" y="17794"/>
                    <a:pt x="4418" y="17817"/>
                  </a:cubicBezTo>
                  <a:cubicBezTo>
                    <a:pt x="4411" y="17817"/>
                    <a:pt x="4591" y="17833"/>
                    <a:pt x="4755" y="17833"/>
                  </a:cubicBezTo>
                  <a:cubicBezTo>
                    <a:pt x="4878" y="17833"/>
                    <a:pt x="4993" y="17824"/>
                    <a:pt x="5013" y="17794"/>
                  </a:cubicBezTo>
                  <a:cubicBezTo>
                    <a:pt x="5047" y="17827"/>
                    <a:pt x="5119" y="17847"/>
                    <a:pt x="5182" y="17847"/>
                  </a:cubicBezTo>
                  <a:cubicBezTo>
                    <a:pt x="5253" y="17847"/>
                    <a:pt x="5312" y="17821"/>
                    <a:pt x="5287" y="17758"/>
                  </a:cubicBezTo>
                  <a:lnTo>
                    <a:pt x="5287" y="17758"/>
                  </a:lnTo>
                  <a:cubicBezTo>
                    <a:pt x="5358" y="17806"/>
                    <a:pt x="5549" y="17865"/>
                    <a:pt x="5608" y="17865"/>
                  </a:cubicBezTo>
                  <a:cubicBezTo>
                    <a:pt x="5597" y="17853"/>
                    <a:pt x="5597" y="17829"/>
                    <a:pt x="5585" y="17817"/>
                  </a:cubicBezTo>
                  <a:cubicBezTo>
                    <a:pt x="5582" y="17813"/>
                    <a:pt x="5584" y="17811"/>
                    <a:pt x="5587" y="17811"/>
                  </a:cubicBezTo>
                  <a:cubicBezTo>
                    <a:pt x="5600" y="17811"/>
                    <a:pt x="5642" y="17838"/>
                    <a:pt x="5636" y="17850"/>
                  </a:cubicBezTo>
                  <a:lnTo>
                    <a:pt x="5636" y="17850"/>
                  </a:lnTo>
                  <a:cubicBezTo>
                    <a:pt x="5646" y="17841"/>
                    <a:pt x="5656" y="17839"/>
                    <a:pt x="5656" y="17817"/>
                  </a:cubicBezTo>
                  <a:cubicBezTo>
                    <a:pt x="5680" y="17829"/>
                    <a:pt x="5680" y="17853"/>
                    <a:pt x="5668" y="17877"/>
                  </a:cubicBezTo>
                  <a:cubicBezTo>
                    <a:pt x="5704" y="17865"/>
                    <a:pt x="5739" y="17841"/>
                    <a:pt x="5799" y="17806"/>
                  </a:cubicBezTo>
                  <a:cubicBezTo>
                    <a:pt x="5775" y="17782"/>
                    <a:pt x="5787" y="17758"/>
                    <a:pt x="5751" y="17734"/>
                  </a:cubicBezTo>
                  <a:lnTo>
                    <a:pt x="5751" y="17734"/>
                  </a:lnTo>
                  <a:cubicBezTo>
                    <a:pt x="5768" y="17745"/>
                    <a:pt x="5782" y="17750"/>
                    <a:pt x="5795" y="17750"/>
                  </a:cubicBezTo>
                  <a:cubicBezTo>
                    <a:pt x="5875" y="17750"/>
                    <a:pt x="5879" y="17551"/>
                    <a:pt x="5860" y="17511"/>
                  </a:cubicBezTo>
                  <a:lnTo>
                    <a:pt x="5860" y="17511"/>
                  </a:lnTo>
                  <a:cubicBezTo>
                    <a:pt x="5868" y="17512"/>
                    <a:pt x="5877" y="17513"/>
                    <a:pt x="5885" y="17513"/>
                  </a:cubicBezTo>
                  <a:cubicBezTo>
                    <a:pt x="5919" y="17513"/>
                    <a:pt x="5951" y="17501"/>
                    <a:pt x="5978" y="17484"/>
                  </a:cubicBezTo>
                  <a:cubicBezTo>
                    <a:pt x="5966" y="17460"/>
                    <a:pt x="5942" y="17436"/>
                    <a:pt x="5918" y="17425"/>
                  </a:cubicBezTo>
                  <a:cubicBezTo>
                    <a:pt x="5954" y="17377"/>
                    <a:pt x="6061" y="17353"/>
                    <a:pt x="5978" y="17258"/>
                  </a:cubicBezTo>
                  <a:cubicBezTo>
                    <a:pt x="6001" y="17258"/>
                    <a:pt x="6025" y="17258"/>
                    <a:pt x="6049" y="17246"/>
                  </a:cubicBezTo>
                  <a:cubicBezTo>
                    <a:pt x="6013" y="17115"/>
                    <a:pt x="6049" y="16865"/>
                    <a:pt x="6287" y="16829"/>
                  </a:cubicBezTo>
                  <a:cubicBezTo>
                    <a:pt x="6108" y="16817"/>
                    <a:pt x="6323" y="16782"/>
                    <a:pt x="6251" y="16758"/>
                  </a:cubicBezTo>
                  <a:cubicBezTo>
                    <a:pt x="6261" y="16755"/>
                    <a:pt x="6270" y="16753"/>
                    <a:pt x="6280" y="16753"/>
                  </a:cubicBezTo>
                  <a:cubicBezTo>
                    <a:pt x="6305" y="16753"/>
                    <a:pt x="6329" y="16764"/>
                    <a:pt x="6347" y="16782"/>
                  </a:cubicBezTo>
                  <a:cubicBezTo>
                    <a:pt x="6340" y="16796"/>
                    <a:pt x="6333" y="16801"/>
                    <a:pt x="6326" y="16801"/>
                  </a:cubicBezTo>
                  <a:cubicBezTo>
                    <a:pt x="6321" y="16801"/>
                    <a:pt x="6316" y="16798"/>
                    <a:pt x="6311" y="16793"/>
                  </a:cubicBezTo>
                  <a:lnTo>
                    <a:pt x="6311" y="16793"/>
                  </a:lnTo>
                  <a:cubicBezTo>
                    <a:pt x="6296" y="16847"/>
                    <a:pt x="6459" y="16856"/>
                    <a:pt x="6574" y="16856"/>
                  </a:cubicBezTo>
                  <a:cubicBezTo>
                    <a:pt x="6639" y="16856"/>
                    <a:pt x="6689" y="16853"/>
                    <a:pt x="6680" y="16853"/>
                  </a:cubicBezTo>
                  <a:cubicBezTo>
                    <a:pt x="6918" y="16817"/>
                    <a:pt x="7168" y="16698"/>
                    <a:pt x="7323" y="16508"/>
                  </a:cubicBezTo>
                  <a:cubicBezTo>
                    <a:pt x="7299" y="16508"/>
                    <a:pt x="7275" y="16496"/>
                    <a:pt x="7263" y="16496"/>
                  </a:cubicBezTo>
                  <a:cubicBezTo>
                    <a:pt x="7251" y="16496"/>
                    <a:pt x="7335" y="16424"/>
                    <a:pt x="7359" y="16424"/>
                  </a:cubicBezTo>
                  <a:cubicBezTo>
                    <a:pt x="7380" y="16370"/>
                    <a:pt x="7412" y="16316"/>
                    <a:pt x="7417" y="16316"/>
                  </a:cubicBezTo>
                  <a:cubicBezTo>
                    <a:pt x="7418" y="16316"/>
                    <a:pt x="7418" y="16316"/>
                    <a:pt x="7418" y="16317"/>
                  </a:cubicBezTo>
                  <a:cubicBezTo>
                    <a:pt x="7418" y="16341"/>
                    <a:pt x="7418" y="16365"/>
                    <a:pt x="7418" y="16389"/>
                  </a:cubicBezTo>
                  <a:cubicBezTo>
                    <a:pt x="7430" y="16377"/>
                    <a:pt x="7442" y="16353"/>
                    <a:pt x="7454" y="16329"/>
                  </a:cubicBezTo>
                  <a:cubicBezTo>
                    <a:pt x="7454" y="16331"/>
                    <a:pt x="7454" y="16332"/>
                    <a:pt x="7454" y="16332"/>
                  </a:cubicBezTo>
                  <a:cubicBezTo>
                    <a:pt x="7460" y="16332"/>
                    <a:pt x="7519" y="16038"/>
                    <a:pt x="7554" y="16000"/>
                  </a:cubicBezTo>
                  <a:lnTo>
                    <a:pt x="7554" y="16000"/>
                  </a:lnTo>
                  <a:cubicBezTo>
                    <a:pt x="7535" y="16012"/>
                    <a:pt x="7523" y="16033"/>
                    <a:pt x="7502" y="16043"/>
                  </a:cubicBezTo>
                  <a:cubicBezTo>
                    <a:pt x="7502" y="15853"/>
                    <a:pt x="7502" y="15508"/>
                    <a:pt x="7513" y="15246"/>
                  </a:cubicBezTo>
                  <a:lnTo>
                    <a:pt x="7513" y="15246"/>
                  </a:lnTo>
                  <a:cubicBezTo>
                    <a:pt x="7511" y="15252"/>
                    <a:pt x="7509" y="15255"/>
                    <a:pt x="7507" y="15255"/>
                  </a:cubicBezTo>
                  <a:cubicBezTo>
                    <a:pt x="7489" y="15255"/>
                    <a:pt x="7539" y="14872"/>
                    <a:pt x="7508" y="14872"/>
                  </a:cubicBezTo>
                  <a:lnTo>
                    <a:pt x="7508" y="14872"/>
                  </a:lnTo>
                  <a:cubicBezTo>
                    <a:pt x="7506" y="14872"/>
                    <a:pt x="7504" y="14873"/>
                    <a:pt x="7502" y="14877"/>
                  </a:cubicBezTo>
                  <a:cubicBezTo>
                    <a:pt x="7513" y="14758"/>
                    <a:pt x="7513" y="14305"/>
                    <a:pt x="7549" y="14246"/>
                  </a:cubicBezTo>
                  <a:cubicBezTo>
                    <a:pt x="7597" y="14174"/>
                    <a:pt x="7525" y="14138"/>
                    <a:pt x="7525" y="14103"/>
                  </a:cubicBezTo>
                  <a:cubicBezTo>
                    <a:pt x="7585" y="13734"/>
                    <a:pt x="7478" y="13353"/>
                    <a:pt x="7585" y="12984"/>
                  </a:cubicBezTo>
                  <a:lnTo>
                    <a:pt x="7585" y="12984"/>
                  </a:lnTo>
                  <a:cubicBezTo>
                    <a:pt x="7579" y="12994"/>
                    <a:pt x="7576" y="12998"/>
                    <a:pt x="7573" y="12998"/>
                  </a:cubicBezTo>
                  <a:cubicBezTo>
                    <a:pt x="7564" y="12998"/>
                    <a:pt x="7561" y="12967"/>
                    <a:pt x="7533" y="12967"/>
                  </a:cubicBezTo>
                  <a:cubicBezTo>
                    <a:pt x="7528" y="12967"/>
                    <a:pt x="7521" y="12969"/>
                    <a:pt x="7513" y="12972"/>
                  </a:cubicBezTo>
                  <a:cubicBezTo>
                    <a:pt x="7513" y="12876"/>
                    <a:pt x="7537" y="12817"/>
                    <a:pt x="7537" y="12722"/>
                  </a:cubicBezTo>
                  <a:cubicBezTo>
                    <a:pt x="7621" y="12698"/>
                    <a:pt x="7954" y="12579"/>
                    <a:pt x="7990" y="12472"/>
                  </a:cubicBezTo>
                  <a:lnTo>
                    <a:pt x="7966" y="12472"/>
                  </a:lnTo>
                  <a:cubicBezTo>
                    <a:pt x="8085" y="12341"/>
                    <a:pt x="8144" y="11638"/>
                    <a:pt x="8144" y="11626"/>
                  </a:cubicBezTo>
                  <a:cubicBezTo>
                    <a:pt x="8160" y="11763"/>
                    <a:pt x="8164" y="11812"/>
                    <a:pt x="8166" y="11812"/>
                  </a:cubicBezTo>
                  <a:cubicBezTo>
                    <a:pt x="8168" y="11812"/>
                    <a:pt x="8167" y="11735"/>
                    <a:pt x="8180" y="11662"/>
                  </a:cubicBezTo>
                  <a:cubicBezTo>
                    <a:pt x="8180" y="11686"/>
                    <a:pt x="8180" y="11710"/>
                    <a:pt x="8192" y="11733"/>
                  </a:cubicBezTo>
                  <a:cubicBezTo>
                    <a:pt x="8192" y="11614"/>
                    <a:pt x="8192" y="11471"/>
                    <a:pt x="8192" y="11412"/>
                  </a:cubicBezTo>
                  <a:cubicBezTo>
                    <a:pt x="8192" y="11364"/>
                    <a:pt x="8180" y="11150"/>
                    <a:pt x="8168" y="11150"/>
                  </a:cubicBezTo>
                  <a:cubicBezTo>
                    <a:pt x="8192" y="10995"/>
                    <a:pt x="8073" y="10852"/>
                    <a:pt x="8133" y="10686"/>
                  </a:cubicBezTo>
                  <a:lnTo>
                    <a:pt x="8133" y="10686"/>
                  </a:lnTo>
                  <a:cubicBezTo>
                    <a:pt x="8133" y="10687"/>
                    <a:pt x="8133" y="10688"/>
                    <a:pt x="8133" y="10688"/>
                  </a:cubicBezTo>
                  <a:cubicBezTo>
                    <a:pt x="8135" y="10688"/>
                    <a:pt x="8156" y="10529"/>
                    <a:pt x="8156" y="10495"/>
                  </a:cubicBezTo>
                  <a:cubicBezTo>
                    <a:pt x="8179" y="10361"/>
                    <a:pt x="8149" y="10186"/>
                    <a:pt x="8184" y="10066"/>
                  </a:cubicBezTo>
                  <a:lnTo>
                    <a:pt x="8184" y="10066"/>
                  </a:lnTo>
                  <a:cubicBezTo>
                    <a:pt x="8185" y="10070"/>
                    <a:pt x="8188" y="10074"/>
                    <a:pt x="8192" y="10078"/>
                  </a:cubicBezTo>
                  <a:cubicBezTo>
                    <a:pt x="8204" y="10019"/>
                    <a:pt x="8204" y="9983"/>
                    <a:pt x="8228" y="9912"/>
                  </a:cubicBezTo>
                  <a:lnTo>
                    <a:pt x="8228" y="9912"/>
                  </a:lnTo>
                  <a:cubicBezTo>
                    <a:pt x="8240" y="9971"/>
                    <a:pt x="8228" y="10043"/>
                    <a:pt x="8216" y="10102"/>
                  </a:cubicBezTo>
                  <a:cubicBezTo>
                    <a:pt x="8311" y="10007"/>
                    <a:pt x="8299" y="9805"/>
                    <a:pt x="8371" y="9685"/>
                  </a:cubicBezTo>
                  <a:lnTo>
                    <a:pt x="8371" y="9685"/>
                  </a:lnTo>
                  <a:cubicBezTo>
                    <a:pt x="8359" y="9733"/>
                    <a:pt x="8347" y="9781"/>
                    <a:pt x="8335" y="9828"/>
                  </a:cubicBezTo>
                  <a:cubicBezTo>
                    <a:pt x="8406" y="9733"/>
                    <a:pt x="8478" y="9626"/>
                    <a:pt x="8537" y="9519"/>
                  </a:cubicBezTo>
                  <a:lnTo>
                    <a:pt x="8537" y="9519"/>
                  </a:lnTo>
                  <a:cubicBezTo>
                    <a:pt x="8490" y="9555"/>
                    <a:pt x="8430" y="9674"/>
                    <a:pt x="8371" y="9674"/>
                  </a:cubicBezTo>
                  <a:cubicBezTo>
                    <a:pt x="8299" y="9674"/>
                    <a:pt x="8871" y="8923"/>
                    <a:pt x="8871" y="8888"/>
                  </a:cubicBezTo>
                  <a:lnTo>
                    <a:pt x="8871" y="8888"/>
                  </a:lnTo>
                  <a:cubicBezTo>
                    <a:pt x="8871" y="8888"/>
                    <a:pt x="8825" y="8918"/>
                    <a:pt x="8807" y="8918"/>
                  </a:cubicBezTo>
                  <a:cubicBezTo>
                    <a:pt x="8802" y="8918"/>
                    <a:pt x="8799" y="8916"/>
                    <a:pt x="8799" y="8912"/>
                  </a:cubicBezTo>
                  <a:cubicBezTo>
                    <a:pt x="8799" y="8864"/>
                    <a:pt x="9061" y="8423"/>
                    <a:pt x="9097" y="8316"/>
                  </a:cubicBezTo>
                  <a:cubicBezTo>
                    <a:pt x="9097" y="8316"/>
                    <a:pt x="9097" y="8328"/>
                    <a:pt x="9109" y="8328"/>
                  </a:cubicBezTo>
                  <a:cubicBezTo>
                    <a:pt x="9156" y="8114"/>
                    <a:pt x="9287" y="7650"/>
                    <a:pt x="9478" y="7626"/>
                  </a:cubicBezTo>
                  <a:cubicBezTo>
                    <a:pt x="9752" y="6923"/>
                    <a:pt x="10026" y="6435"/>
                    <a:pt x="10228" y="5733"/>
                  </a:cubicBezTo>
                  <a:lnTo>
                    <a:pt x="10228" y="5733"/>
                  </a:lnTo>
                  <a:cubicBezTo>
                    <a:pt x="10213" y="5770"/>
                    <a:pt x="10205" y="5784"/>
                    <a:pt x="10203" y="5784"/>
                  </a:cubicBezTo>
                  <a:cubicBezTo>
                    <a:pt x="10194" y="5784"/>
                    <a:pt x="10232" y="5641"/>
                    <a:pt x="10240" y="5614"/>
                  </a:cubicBezTo>
                  <a:lnTo>
                    <a:pt x="10216" y="5614"/>
                  </a:lnTo>
                  <a:cubicBezTo>
                    <a:pt x="10204" y="5614"/>
                    <a:pt x="10228" y="5435"/>
                    <a:pt x="10228" y="5268"/>
                  </a:cubicBezTo>
                  <a:cubicBezTo>
                    <a:pt x="10228" y="5256"/>
                    <a:pt x="10228" y="5256"/>
                    <a:pt x="10228" y="5244"/>
                  </a:cubicBezTo>
                  <a:cubicBezTo>
                    <a:pt x="10228" y="5244"/>
                    <a:pt x="10228" y="5256"/>
                    <a:pt x="10240" y="5256"/>
                  </a:cubicBezTo>
                  <a:cubicBezTo>
                    <a:pt x="10240" y="5125"/>
                    <a:pt x="10252" y="4994"/>
                    <a:pt x="10228" y="4947"/>
                  </a:cubicBezTo>
                  <a:cubicBezTo>
                    <a:pt x="10240" y="4899"/>
                    <a:pt x="10252" y="4840"/>
                    <a:pt x="10252" y="4816"/>
                  </a:cubicBezTo>
                  <a:cubicBezTo>
                    <a:pt x="10252" y="4816"/>
                    <a:pt x="10252" y="4828"/>
                    <a:pt x="10252" y="4840"/>
                  </a:cubicBezTo>
                  <a:cubicBezTo>
                    <a:pt x="10252" y="4685"/>
                    <a:pt x="10311" y="4054"/>
                    <a:pt x="10157" y="3970"/>
                  </a:cubicBezTo>
                  <a:lnTo>
                    <a:pt x="10157" y="3970"/>
                  </a:lnTo>
                  <a:cubicBezTo>
                    <a:pt x="10157" y="3971"/>
                    <a:pt x="10180" y="3982"/>
                    <a:pt x="10192" y="3982"/>
                  </a:cubicBezTo>
                  <a:cubicBezTo>
                    <a:pt x="10204" y="3994"/>
                    <a:pt x="10228" y="3994"/>
                    <a:pt x="10252" y="4018"/>
                  </a:cubicBezTo>
                  <a:cubicBezTo>
                    <a:pt x="10169" y="3851"/>
                    <a:pt x="10061" y="3709"/>
                    <a:pt x="9954" y="3566"/>
                  </a:cubicBezTo>
                  <a:lnTo>
                    <a:pt x="9954" y="3566"/>
                  </a:lnTo>
                  <a:cubicBezTo>
                    <a:pt x="9968" y="3573"/>
                    <a:pt x="9981" y="3576"/>
                    <a:pt x="9993" y="3576"/>
                  </a:cubicBezTo>
                  <a:cubicBezTo>
                    <a:pt x="10045" y="3576"/>
                    <a:pt x="10076" y="3517"/>
                    <a:pt x="10108" y="3517"/>
                  </a:cubicBezTo>
                  <a:cubicBezTo>
                    <a:pt x="10130" y="3517"/>
                    <a:pt x="10151" y="3542"/>
                    <a:pt x="10180" y="3625"/>
                  </a:cubicBezTo>
                  <a:cubicBezTo>
                    <a:pt x="10180" y="3530"/>
                    <a:pt x="10157" y="3435"/>
                    <a:pt x="10109" y="3339"/>
                  </a:cubicBezTo>
                  <a:cubicBezTo>
                    <a:pt x="10102" y="3303"/>
                    <a:pt x="10046" y="3167"/>
                    <a:pt x="9967" y="3033"/>
                  </a:cubicBezTo>
                  <a:lnTo>
                    <a:pt x="9967" y="3033"/>
                  </a:lnTo>
                  <a:cubicBezTo>
                    <a:pt x="9970" y="3049"/>
                    <a:pt x="9970" y="3072"/>
                    <a:pt x="9966" y="3101"/>
                  </a:cubicBezTo>
                  <a:cubicBezTo>
                    <a:pt x="9918" y="3089"/>
                    <a:pt x="9895" y="3054"/>
                    <a:pt x="9895" y="3018"/>
                  </a:cubicBezTo>
                  <a:cubicBezTo>
                    <a:pt x="9912" y="3008"/>
                    <a:pt x="9926" y="3002"/>
                    <a:pt x="9938" y="3002"/>
                  </a:cubicBezTo>
                  <a:cubicBezTo>
                    <a:pt x="9942" y="3002"/>
                    <a:pt x="9946" y="3003"/>
                    <a:pt x="9950" y="3005"/>
                  </a:cubicBezTo>
                  <a:lnTo>
                    <a:pt x="9950" y="3005"/>
                  </a:lnTo>
                  <a:cubicBezTo>
                    <a:pt x="9904" y="2931"/>
                    <a:pt x="9851" y="2861"/>
                    <a:pt x="9795" y="2811"/>
                  </a:cubicBezTo>
                  <a:lnTo>
                    <a:pt x="9795" y="2811"/>
                  </a:lnTo>
                  <a:cubicBezTo>
                    <a:pt x="9796" y="2811"/>
                    <a:pt x="9796" y="2811"/>
                    <a:pt x="9797" y="2811"/>
                  </a:cubicBezTo>
                  <a:cubicBezTo>
                    <a:pt x="9822" y="2811"/>
                    <a:pt x="9746" y="2524"/>
                    <a:pt x="9680" y="2458"/>
                  </a:cubicBezTo>
                  <a:lnTo>
                    <a:pt x="9680" y="2458"/>
                  </a:lnTo>
                  <a:cubicBezTo>
                    <a:pt x="9704" y="2494"/>
                    <a:pt x="9716" y="2530"/>
                    <a:pt x="9728" y="2566"/>
                  </a:cubicBezTo>
                  <a:cubicBezTo>
                    <a:pt x="9621" y="2387"/>
                    <a:pt x="9430" y="2316"/>
                    <a:pt x="9311" y="2149"/>
                  </a:cubicBezTo>
                  <a:lnTo>
                    <a:pt x="9311" y="2149"/>
                  </a:lnTo>
                  <a:cubicBezTo>
                    <a:pt x="9327" y="2157"/>
                    <a:pt x="9339" y="2160"/>
                    <a:pt x="9349" y="2160"/>
                  </a:cubicBezTo>
                  <a:cubicBezTo>
                    <a:pt x="9399" y="2160"/>
                    <a:pt x="9379" y="2070"/>
                    <a:pt x="9359" y="2030"/>
                  </a:cubicBezTo>
                  <a:cubicBezTo>
                    <a:pt x="9228" y="1982"/>
                    <a:pt x="9097" y="1946"/>
                    <a:pt x="8966" y="1875"/>
                  </a:cubicBezTo>
                  <a:cubicBezTo>
                    <a:pt x="8847" y="1815"/>
                    <a:pt x="8740" y="1708"/>
                    <a:pt x="8633" y="1625"/>
                  </a:cubicBezTo>
                  <a:lnTo>
                    <a:pt x="8633" y="1625"/>
                  </a:lnTo>
                  <a:cubicBezTo>
                    <a:pt x="8716" y="1637"/>
                    <a:pt x="9049" y="1744"/>
                    <a:pt x="9002" y="1827"/>
                  </a:cubicBezTo>
                  <a:cubicBezTo>
                    <a:pt x="9026" y="1839"/>
                    <a:pt x="9049" y="1851"/>
                    <a:pt x="9073" y="1863"/>
                  </a:cubicBezTo>
                  <a:cubicBezTo>
                    <a:pt x="9073" y="1839"/>
                    <a:pt x="9014" y="1780"/>
                    <a:pt x="9002" y="1768"/>
                  </a:cubicBezTo>
                  <a:lnTo>
                    <a:pt x="9002" y="1768"/>
                  </a:lnTo>
                  <a:cubicBezTo>
                    <a:pt x="9020" y="1777"/>
                    <a:pt x="9217" y="1900"/>
                    <a:pt x="9233" y="1900"/>
                  </a:cubicBezTo>
                  <a:cubicBezTo>
                    <a:pt x="9238" y="1900"/>
                    <a:pt x="9227" y="1890"/>
                    <a:pt x="9192" y="1863"/>
                  </a:cubicBezTo>
                  <a:lnTo>
                    <a:pt x="9192" y="1863"/>
                  </a:lnTo>
                  <a:cubicBezTo>
                    <a:pt x="9231" y="1886"/>
                    <a:pt x="9252" y="1895"/>
                    <a:pt x="9262" y="1895"/>
                  </a:cubicBezTo>
                  <a:cubicBezTo>
                    <a:pt x="9297" y="1895"/>
                    <a:pt x="9175" y="1772"/>
                    <a:pt x="9156" y="1744"/>
                  </a:cubicBezTo>
                  <a:cubicBezTo>
                    <a:pt x="9154" y="1740"/>
                    <a:pt x="9153" y="1738"/>
                    <a:pt x="9155" y="1738"/>
                  </a:cubicBezTo>
                  <a:lnTo>
                    <a:pt x="9155" y="1738"/>
                  </a:lnTo>
                  <a:cubicBezTo>
                    <a:pt x="9164" y="1738"/>
                    <a:pt x="9266" y="1830"/>
                    <a:pt x="9275" y="1830"/>
                  </a:cubicBezTo>
                  <a:cubicBezTo>
                    <a:pt x="9276" y="1830"/>
                    <a:pt x="9276" y="1829"/>
                    <a:pt x="9276" y="1827"/>
                  </a:cubicBezTo>
                  <a:cubicBezTo>
                    <a:pt x="9133" y="1637"/>
                    <a:pt x="8990" y="1565"/>
                    <a:pt x="8823" y="1387"/>
                  </a:cubicBezTo>
                  <a:lnTo>
                    <a:pt x="8823" y="1387"/>
                  </a:lnTo>
                  <a:cubicBezTo>
                    <a:pt x="8799" y="1387"/>
                    <a:pt x="8859" y="1458"/>
                    <a:pt x="8859" y="1458"/>
                  </a:cubicBezTo>
                  <a:cubicBezTo>
                    <a:pt x="8823" y="1423"/>
                    <a:pt x="8787" y="1411"/>
                    <a:pt x="8740" y="1411"/>
                  </a:cubicBezTo>
                  <a:cubicBezTo>
                    <a:pt x="8859" y="1482"/>
                    <a:pt x="8978" y="1577"/>
                    <a:pt x="9085" y="1661"/>
                  </a:cubicBezTo>
                  <a:cubicBezTo>
                    <a:pt x="9084" y="1663"/>
                    <a:pt x="9082" y="1664"/>
                    <a:pt x="9079" y="1664"/>
                  </a:cubicBezTo>
                  <a:cubicBezTo>
                    <a:pt x="9070" y="1664"/>
                    <a:pt x="9057" y="1655"/>
                    <a:pt x="9046" y="1646"/>
                  </a:cubicBezTo>
                  <a:lnTo>
                    <a:pt x="9046" y="1646"/>
                  </a:lnTo>
                  <a:cubicBezTo>
                    <a:pt x="9053" y="1652"/>
                    <a:pt x="9061" y="1661"/>
                    <a:pt x="9073" y="1673"/>
                  </a:cubicBezTo>
                  <a:cubicBezTo>
                    <a:pt x="9063" y="1674"/>
                    <a:pt x="9055" y="1674"/>
                    <a:pt x="9047" y="1674"/>
                  </a:cubicBezTo>
                  <a:cubicBezTo>
                    <a:pt x="8986" y="1674"/>
                    <a:pt x="8996" y="1643"/>
                    <a:pt x="9013" y="1643"/>
                  </a:cubicBezTo>
                  <a:cubicBezTo>
                    <a:pt x="9017" y="1643"/>
                    <a:pt x="9021" y="1645"/>
                    <a:pt x="9026" y="1649"/>
                  </a:cubicBezTo>
                  <a:cubicBezTo>
                    <a:pt x="8990" y="1613"/>
                    <a:pt x="8954" y="1589"/>
                    <a:pt x="8906" y="1554"/>
                  </a:cubicBezTo>
                  <a:lnTo>
                    <a:pt x="8906" y="1554"/>
                  </a:lnTo>
                  <a:cubicBezTo>
                    <a:pt x="8942" y="1589"/>
                    <a:pt x="8966" y="1625"/>
                    <a:pt x="9002" y="1649"/>
                  </a:cubicBezTo>
                  <a:cubicBezTo>
                    <a:pt x="8918" y="1625"/>
                    <a:pt x="8585" y="1387"/>
                    <a:pt x="8621" y="1363"/>
                  </a:cubicBezTo>
                  <a:cubicBezTo>
                    <a:pt x="8656" y="1363"/>
                    <a:pt x="8692" y="1363"/>
                    <a:pt x="8716" y="1351"/>
                  </a:cubicBezTo>
                  <a:cubicBezTo>
                    <a:pt x="8645" y="1339"/>
                    <a:pt x="8525" y="1256"/>
                    <a:pt x="8490" y="1196"/>
                  </a:cubicBezTo>
                  <a:lnTo>
                    <a:pt x="8490" y="1196"/>
                  </a:lnTo>
                  <a:cubicBezTo>
                    <a:pt x="8525" y="1208"/>
                    <a:pt x="8561" y="1220"/>
                    <a:pt x="8597" y="1244"/>
                  </a:cubicBezTo>
                  <a:cubicBezTo>
                    <a:pt x="8565" y="1218"/>
                    <a:pt x="8550" y="1207"/>
                    <a:pt x="8551" y="1207"/>
                  </a:cubicBezTo>
                  <a:lnTo>
                    <a:pt x="8551" y="1207"/>
                  </a:lnTo>
                  <a:cubicBezTo>
                    <a:pt x="8551" y="1207"/>
                    <a:pt x="8563" y="1215"/>
                    <a:pt x="8585" y="1232"/>
                  </a:cubicBezTo>
                  <a:cubicBezTo>
                    <a:pt x="8561" y="1196"/>
                    <a:pt x="8406" y="1113"/>
                    <a:pt x="8383" y="1089"/>
                  </a:cubicBezTo>
                  <a:lnTo>
                    <a:pt x="8383" y="1089"/>
                  </a:lnTo>
                  <a:cubicBezTo>
                    <a:pt x="8388" y="1099"/>
                    <a:pt x="8393" y="1109"/>
                    <a:pt x="8399" y="1117"/>
                  </a:cubicBezTo>
                  <a:lnTo>
                    <a:pt x="8399" y="1117"/>
                  </a:lnTo>
                  <a:cubicBezTo>
                    <a:pt x="8322" y="1076"/>
                    <a:pt x="8254" y="1009"/>
                    <a:pt x="8204" y="958"/>
                  </a:cubicBezTo>
                  <a:lnTo>
                    <a:pt x="8204" y="958"/>
                  </a:lnTo>
                  <a:cubicBezTo>
                    <a:pt x="8228" y="970"/>
                    <a:pt x="8264" y="994"/>
                    <a:pt x="8287" y="1006"/>
                  </a:cubicBezTo>
                  <a:cubicBezTo>
                    <a:pt x="8252" y="982"/>
                    <a:pt x="8204" y="946"/>
                    <a:pt x="8180" y="934"/>
                  </a:cubicBezTo>
                  <a:cubicBezTo>
                    <a:pt x="8133" y="899"/>
                    <a:pt x="8097" y="875"/>
                    <a:pt x="8061" y="875"/>
                  </a:cubicBezTo>
                  <a:cubicBezTo>
                    <a:pt x="8013" y="863"/>
                    <a:pt x="7978" y="863"/>
                    <a:pt x="7930" y="851"/>
                  </a:cubicBezTo>
                  <a:lnTo>
                    <a:pt x="7930" y="851"/>
                  </a:lnTo>
                  <a:cubicBezTo>
                    <a:pt x="7894" y="863"/>
                    <a:pt x="8073" y="946"/>
                    <a:pt x="8097" y="958"/>
                  </a:cubicBezTo>
                  <a:cubicBezTo>
                    <a:pt x="8088" y="1070"/>
                    <a:pt x="8056" y="1111"/>
                    <a:pt x="8013" y="1111"/>
                  </a:cubicBezTo>
                  <a:cubicBezTo>
                    <a:pt x="7942" y="1111"/>
                    <a:pt x="7842" y="996"/>
                    <a:pt x="7775" y="899"/>
                  </a:cubicBezTo>
                  <a:lnTo>
                    <a:pt x="7775" y="899"/>
                  </a:lnTo>
                  <a:cubicBezTo>
                    <a:pt x="7780" y="904"/>
                    <a:pt x="7785" y="907"/>
                    <a:pt x="7789" y="907"/>
                  </a:cubicBezTo>
                  <a:cubicBezTo>
                    <a:pt x="7795" y="907"/>
                    <a:pt x="7799" y="901"/>
                    <a:pt x="7799" y="887"/>
                  </a:cubicBezTo>
                  <a:cubicBezTo>
                    <a:pt x="7763" y="863"/>
                    <a:pt x="7740" y="851"/>
                    <a:pt x="7728" y="851"/>
                  </a:cubicBezTo>
                  <a:cubicBezTo>
                    <a:pt x="7704" y="815"/>
                    <a:pt x="7692" y="803"/>
                    <a:pt x="7692" y="803"/>
                  </a:cubicBezTo>
                  <a:cubicBezTo>
                    <a:pt x="7704" y="792"/>
                    <a:pt x="7859" y="803"/>
                    <a:pt x="7811" y="756"/>
                  </a:cubicBezTo>
                  <a:lnTo>
                    <a:pt x="7811" y="756"/>
                  </a:lnTo>
                  <a:cubicBezTo>
                    <a:pt x="7810" y="757"/>
                    <a:pt x="7807" y="758"/>
                    <a:pt x="7804" y="758"/>
                  </a:cubicBezTo>
                  <a:cubicBezTo>
                    <a:pt x="7751" y="758"/>
                    <a:pt x="7451" y="577"/>
                    <a:pt x="7406" y="565"/>
                  </a:cubicBezTo>
                  <a:lnTo>
                    <a:pt x="7406" y="565"/>
                  </a:lnTo>
                  <a:cubicBezTo>
                    <a:pt x="7454" y="589"/>
                    <a:pt x="7490" y="625"/>
                    <a:pt x="7525" y="649"/>
                  </a:cubicBezTo>
                  <a:cubicBezTo>
                    <a:pt x="7478" y="637"/>
                    <a:pt x="7061" y="494"/>
                    <a:pt x="6692" y="375"/>
                  </a:cubicBezTo>
                  <a:lnTo>
                    <a:pt x="6775" y="375"/>
                  </a:lnTo>
                  <a:cubicBezTo>
                    <a:pt x="6728" y="351"/>
                    <a:pt x="6692" y="327"/>
                    <a:pt x="6644" y="303"/>
                  </a:cubicBezTo>
                  <a:lnTo>
                    <a:pt x="6644" y="303"/>
                  </a:lnTo>
                  <a:cubicBezTo>
                    <a:pt x="6811" y="327"/>
                    <a:pt x="6978" y="327"/>
                    <a:pt x="7121" y="411"/>
                  </a:cubicBezTo>
                  <a:cubicBezTo>
                    <a:pt x="7037" y="303"/>
                    <a:pt x="6716" y="280"/>
                    <a:pt x="6704" y="280"/>
                  </a:cubicBezTo>
                  <a:cubicBezTo>
                    <a:pt x="6609" y="184"/>
                    <a:pt x="6466" y="172"/>
                    <a:pt x="6359" y="101"/>
                  </a:cubicBezTo>
                  <a:cubicBezTo>
                    <a:pt x="6359" y="122"/>
                    <a:pt x="6341" y="127"/>
                    <a:pt x="6320" y="127"/>
                  </a:cubicBezTo>
                  <a:cubicBezTo>
                    <a:pt x="6306" y="127"/>
                    <a:pt x="6289" y="125"/>
                    <a:pt x="6275" y="125"/>
                  </a:cubicBezTo>
                  <a:cubicBezTo>
                    <a:pt x="6275" y="125"/>
                    <a:pt x="6287" y="137"/>
                    <a:pt x="6299" y="149"/>
                  </a:cubicBezTo>
                  <a:cubicBezTo>
                    <a:pt x="6288" y="151"/>
                    <a:pt x="6275" y="152"/>
                    <a:pt x="6261" y="152"/>
                  </a:cubicBezTo>
                  <a:cubicBezTo>
                    <a:pt x="6170" y="152"/>
                    <a:pt x="6017" y="105"/>
                    <a:pt x="5929" y="105"/>
                  </a:cubicBezTo>
                  <a:cubicBezTo>
                    <a:pt x="5910" y="105"/>
                    <a:pt x="5894" y="107"/>
                    <a:pt x="5882" y="113"/>
                  </a:cubicBezTo>
                  <a:cubicBezTo>
                    <a:pt x="5930" y="89"/>
                    <a:pt x="5549" y="30"/>
                    <a:pt x="5775" y="30"/>
                  </a:cubicBezTo>
                  <a:cubicBezTo>
                    <a:pt x="5570" y="10"/>
                    <a:pt x="5367" y="1"/>
                    <a:pt x="516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5" name="Google Shape;5734;p60">
              <a:extLst>
                <a:ext uri="{FF2B5EF4-FFF2-40B4-BE49-F238E27FC236}">
                  <a16:creationId xmlns:a16="http://schemas.microsoft.com/office/drawing/2014/main" id="{5DB255B7-AB68-01DA-0867-A28263E8F2CE}"/>
                </a:ext>
              </a:extLst>
            </p:cNvPr>
            <p:cNvSpPr/>
            <p:nvPr/>
          </p:nvSpPr>
          <p:spPr>
            <a:xfrm>
              <a:off x="6306125" y="2583775"/>
              <a:ext cx="325" cy="25"/>
            </a:xfrm>
            <a:custGeom>
              <a:avLst/>
              <a:gdLst/>
              <a:ahLst/>
              <a:cxnLst/>
              <a:rect l="l" t="t" r="r" b="b"/>
              <a:pathLst>
                <a:path w="13" h="1" extrusionOk="0">
                  <a:moveTo>
                    <a:pt x="1" y="1"/>
                  </a:moveTo>
                  <a:cubicBezTo>
                    <a:pt x="1" y="1"/>
                    <a:pt x="1" y="1"/>
                    <a:pt x="13"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6" name="Google Shape;5735;p60">
              <a:extLst>
                <a:ext uri="{FF2B5EF4-FFF2-40B4-BE49-F238E27FC236}">
                  <a16:creationId xmlns:a16="http://schemas.microsoft.com/office/drawing/2014/main" id="{CD56D5E8-F743-A3AF-5B7B-12E4D5D9B2B5}"/>
                </a:ext>
              </a:extLst>
            </p:cNvPr>
            <p:cNvSpPr/>
            <p:nvPr/>
          </p:nvSpPr>
          <p:spPr>
            <a:xfrm>
              <a:off x="6360300" y="2759700"/>
              <a:ext cx="1225" cy="625"/>
            </a:xfrm>
            <a:custGeom>
              <a:avLst/>
              <a:gdLst/>
              <a:ahLst/>
              <a:cxnLst/>
              <a:rect l="l" t="t" r="r" b="b"/>
              <a:pathLst>
                <a:path w="49" h="25" extrusionOk="0">
                  <a:moveTo>
                    <a:pt x="48" y="0"/>
                  </a:moveTo>
                  <a:cubicBezTo>
                    <a:pt x="48" y="0"/>
                    <a:pt x="36" y="0"/>
                    <a:pt x="1" y="24"/>
                  </a:cubicBezTo>
                  <a:cubicBezTo>
                    <a:pt x="13" y="24"/>
                    <a:pt x="36" y="12"/>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7" name="Google Shape;5736;p60">
              <a:extLst>
                <a:ext uri="{FF2B5EF4-FFF2-40B4-BE49-F238E27FC236}">
                  <a16:creationId xmlns:a16="http://schemas.microsoft.com/office/drawing/2014/main" id="{D6FFE347-E6D8-2E3E-786D-40987907BA45}"/>
                </a:ext>
              </a:extLst>
            </p:cNvPr>
            <p:cNvSpPr/>
            <p:nvPr/>
          </p:nvSpPr>
          <p:spPr>
            <a:xfrm>
              <a:off x="6293025" y="2763575"/>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8" name="Google Shape;5737;p60">
              <a:extLst>
                <a:ext uri="{FF2B5EF4-FFF2-40B4-BE49-F238E27FC236}">
                  <a16:creationId xmlns:a16="http://schemas.microsoft.com/office/drawing/2014/main" id="{753D5E02-173C-1778-7A2D-7B99A0B1AF5A}"/>
                </a:ext>
              </a:extLst>
            </p:cNvPr>
            <p:cNvSpPr/>
            <p:nvPr/>
          </p:nvSpPr>
          <p:spPr>
            <a:xfrm>
              <a:off x="6288700" y="2743325"/>
              <a:ext cx="200" cy="500"/>
            </a:xfrm>
            <a:custGeom>
              <a:avLst/>
              <a:gdLst/>
              <a:ahLst/>
              <a:cxnLst/>
              <a:rect l="l" t="t" r="r" b="b"/>
              <a:pathLst>
                <a:path w="8" h="20" extrusionOk="0">
                  <a:moveTo>
                    <a:pt x="7" y="0"/>
                  </a:moveTo>
                  <a:cubicBezTo>
                    <a:pt x="0" y="8"/>
                    <a:pt x="2" y="19"/>
                    <a:pt x="4" y="19"/>
                  </a:cubicBezTo>
                  <a:cubicBezTo>
                    <a:pt x="5" y="19"/>
                    <a:pt x="7" y="14"/>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9" name="Google Shape;5738;p60">
              <a:extLst>
                <a:ext uri="{FF2B5EF4-FFF2-40B4-BE49-F238E27FC236}">
                  <a16:creationId xmlns:a16="http://schemas.microsoft.com/office/drawing/2014/main" id="{7DFCBFF6-10CE-7AEE-5181-AF6601B32265}"/>
                </a:ext>
              </a:extLst>
            </p:cNvPr>
            <p:cNvSpPr/>
            <p:nvPr/>
          </p:nvSpPr>
          <p:spPr>
            <a:xfrm>
              <a:off x="6301375" y="2587200"/>
              <a:ext cx="1800" cy="2550"/>
            </a:xfrm>
            <a:custGeom>
              <a:avLst/>
              <a:gdLst/>
              <a:ahLst/>
              <a:cxnLst/>
              <a:rect l="l" t="t" r="r" b="b"/>
              <a:pathLst>
                <a:path w="72" h="102" extrusionOk="0">
                  <a:moveTo>
                    <a:pt x="6" y="44"/>
                  </a:moveTo>
                  <a:cubicBezTo>
                    <a:pt x="3" y="45"/>
                    <a:pt x="0" y="48"/>
                    <a:pt x="0" y="54"/>
                  </a:cubicBezTo>
                  <a:cubicBezTo>
                    <a:pt x="2" y="51"/>
                    <a:pt x="4" y="48"/>
                    <a:pt x="6" y="44"/>
                  </a:cubicBezTo>
                  <a:close/>
                  <a:moveTo>
                    <a:pt x="57" y="0"/>
                  </a:moveTo>
                  <a:cubicBezTo>
                    <a:pt x="39" y="0"/>
                    <a:pt x="18" y="25"/>
                    <a:pt x="6" y="44"/>
                  </a:cubicBezTo>
                  <a:lnTo>
                    <a:pt x="6" y="44"/>
                  </a:lnTo>
                  <a:cubicBezTo>
                    <a:pt x="9" y="42"/>
                    <a:pt x="12" y="42"/>
                    <a:pt x="12" y="42"/>
                  </a:cubicBezTo>
                  <a:cubicBezTo>
                    <a:pt x="24" y="54"/>
                    <a:pt x="24" y="78"/>
                    <a:pt x="24" y="102"/>
                  </a:cubicBezTo>
                  <a:cubicBezTo>
                    <a:pt x="24" y="66"/>
                    <a:pt x="48" y="30"/>
                    <a:pt x="72" y="7"/>
                  </a:cubicBezTo>
                  <a:cubicBezTo>
                    <a:pt x="67" y="2"/>
                    <a:pt x="62" y="0"/>
                    <a:pt x="5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0" name="Google Shape;5739;p60">
              <a:extLst>
                <a:ext uri="{FF2B5EF4-FFF2-40B4-BE49-F238E27FC236}">
                  <a16:creationId xmlns:a16="http://schemas.microsoft.com/office/drawing/2014/main" id="{5E971045-DF5C-506A-EFFF-1AFA124CE949}"/>
                </a:ext>
              </a:extLst>
            </p:cNvPr>
            <p:cNvSpPr/>
            <p:nvPr/>
          </p:nvSpPr>
          <p:spPr>
            <a:xfrm>
              <a:off x="6309400" y="2742425"/>
              <a:ext cx="325" cy="325"/>
            </a:xfrm>
            <a:custGeom>
              <a:avLst/>
              <a:gdLst/>
              <a:ahLst/>
              <a:cxnLst/>
              <a:rect l="l" t="t" r="r" b="b"/>
              <a:pathLst>
                <a:path w="13" h="13" extrusionOk="0">
                  <a:moveTo>
                    <a:pt x="13" y="1"/>
                  </a:moveTo>
                  <a:cubicBezTo>
                    <a:pt x="1" y="1"/>
                    <a:pt x="1" y="1"/>
                    <a:pt x="1" y="13"/>
                  </a:cubicBezTo>
                  <a:cubicBezTo>
                    <a:pt x="13" y="1"/>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1" name="Google Shape;5740;p60">
              <a:extLst>
                <a:ext uri="{FF2B5EF4-FFF2-40B4-BE49-F238E27FC236}">
                  <a16:creationId xmlns:a16="http://schemas.microsoft.com/office/drawing/2014/main" id="{65FAFC3B-708A-B861-AB13-CFCE60A5E947}"/>
                </a:ext>
              </a:extLst>
            </p:cNvPr>
            <p:cNvSpPr/>
            <p:nvPr/>
          </p:nvSpPr>
          <p:spPr>
            <a:xfrm>
              <a:off x="6285900" y="2737675"/>
              <a:ext cx="25" cy="325"/>
            </a:xfrm>
            <a:custGeom>
              <a:avLst/>
              <a:gdLst/>
              <a:ahLst/>
              <a:cxnLst/>
              <a:rect l="l" t="t" r="r" b="b"/>
              <a:pathLst>
                <a:path w="1" h="13" extrusionOk="0">
                  <a:moveTo>
                    <a:pt x="0" y="12"/>
                  </a:moveTo>
                  <a:cubicBezTo>
                    <a:pt x="0" y="12"/>
                    <a:pt x="0" y="12"/>
                    <a:pt x="0" y="12"/>
                  </a:cubicBezTo>
                  <a:lnTo>
                    <a:pt x="0" y="0"/>
                  </a:ln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2" name="Google Shape;5741;p60">
              <a:extLst>
                <a:ext uri="{FF2B5EF4-FFF2-40B4-BE49-F238E27FC236}">
                  <a16:creationId xmlns:a16="http://schemas.microsoft.com/office/drawing/2014/main" id="{3682ED0B-91FE-455F-162E-482DFEC4BB8D}"/>
                </a:ext>
              </a:extLst>
            </p:cNvPr>
            <p:cNvSpPr/>
            <p:nvPr/>
          </p:nvSpPr>
          <p:spPr>
            <a:xfrm>
              <a:off x="6356425" y="2721300"/>
              <a:ext cx="800" cy="1100"/>
            </a:xfrm>
            <a:custGeom>
              <a:avLst/>
              <a:gdLst/>
              <a:ahLst/>
              <a:cxnLst/>
              <a:rect l="l" t="t" r="r" b="b"/>
              <a:pathLst>
                <a:path w="32" h="44" extrusionOk="0">
                  <a:moveTo>
                    <a:pt x="13" y="0"/>
                  </a:moveTo>
                  <a:cubicBezTo>
                    <a:pt x="13" y="24"/>
                    <a:pt x="1" y="36"/>
                    <a:pt x="1" y="36"/>
                  </a:cubicBezTo>
                  <a:cubicBezTo>
                    <a:pt x="1" y="42"/>
                    <a:pt x="3" y="44"/>
                    <a:pt x="6" y="44"/>
                  </a:cubicBezTo>
                  <a:cubicBezTo>
                    <a:pt x="14" y="44"/>
                    <a:pt x="31" y="19"/>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3" name="Google Shape;5742;p60">
              <a:extLst>
                <a:ext uri="{FF2B5EF4-FFF2-40B4-BE49-F238E27FC236}">
                  <a16:creationId xmlns:a16="http://schemas.microsoft.com/office/drawing/2014/main" id="{666FAD9E-5BEA-DD21-BC3E-89005CAB949C}"/>
                </a:ext>
              </a:extLst>
            </p:cNvPr>
            <p:cNvSpPr/>
            <p:nvPr/>
          </p:nvSpPr>
          <p:spPr>
            <a:xfrm>
              <a:off x="6367900" y="2756450"/>
              <a:ext cx="325" cy="600"/>
            </a:xfrm>
            <a:custGeom>
              <a:avLst/>
              <a:gdLst/>
              <a:ahLst/>
              <a:cxnLst/>
              <a:rect l="l" t="t" r="r" b="b"/>
              <a:pathLst>
                <a:path w="13" h="24" extrusionOk="0">
                  <a:moveTo>
                    <a:pt x="5" y="1"/>
                  </a:moveTo>
                  <a:lnTo>
                    <a:pt x="5" y="1"/>
                  </a:lnTo>
                  <a:cubicBezTo>
                    <a:pt x="3" y="1"/>
                    <a:pt x="1" y="7"/>
                    <a:pt x="6" y="23"/>
                  </a:cubicBezTo>
                  <a:cubicBezTo>
                    <a:pt x="13" y="10"/>
                    <a:pt x="9"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4" name="Google Shape;5743;p60">
              <a:extLst>
                <a:ext uri="{FF2B5EF4-FFF2-40B4-BE49-F238E27FC236}">
                  <a16:creationId xmlns:a16="http://schemas.microsoft.com/office/drawing/2014/main" id="{B136339B-5247-9B83-442C-8D33297B264E}"/>
                </a:ext>
              </a:extLst>
            </p:cNvPr>
            <p:cNvSpPr/>
            <p:nvPr/>
          </p:nvSpPr>
          <p:spPr>
            <a:xfrm>
              <a:off x="6248975" y="2378025"/>
              <a:ext cx="775" cy="175"/>
            </a:xfrm>
            <a:custGeom>
              <a:avLst/>
              <a:gdLst/>
              <a:ahLst/>
              <a:cxnLst/>
              <a:rect l="l" t="t" r="r" b="b"/>
              <a:pathLst>
                <a:path w="31" h="7" extrusionOk="0">
                  <a:moveTo>
                    <a:pt x="21" y="0"/>
                  </a:moveTo>
                  <a:cubicBezTo>
                    <a:pt x="17" y="0"/>
                    <a:pt x="11" y="1"/>
                    <a:pt x="1" y="4"/>
                  </a:cubicBezTo>
                  <a:cubicBezTo>
                    <a:pt x="3" y="6"/>
                    <a:pt x="7" y="7"/>
                    <a:pt x="11" y="7"/>
                  </a:cubicBezTo>
                  <a:cubicBezTo>
                    <a:pt x="20" y="7"/>
                    <a:pt x="31" y="0"/>
                    <a:pt x="2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5" name="Google Shape;5744;p60">
              <a:extLst>
                <a:ext uri="{FF2B5EF4-FFF2-40B4-BE49-F238E27FC236}">
                  <a16:creationId xmlns:a16="http://schemas.microsoft.com/office/drawing/2014/main" id="{AD825FC8-F496-3566-9C49-769D670FCC5D}"/>
                </a:ext>
              </a:extLst>
            </p:cNvPr>
            <p:cNvSpPr/>
            <p:nvPr/>
          </p:nvSpPr>
          <p:spPr>
            <a:xfrm>
              <a:off x="6383225" y="2366200"/>
              <a:ext cx="1800" cy="1500"/>
            </a:xfrm>
            <a:custGeom>
              <a:avLst/>
              <a:gdLst/>
              <a:ahLst/>
              <a:cxnLst/>
              <a:rect l="l" t="t" r="r" b="b"/>
              <a:pathLst>
                <a:path w="72" h="60" extrusionOk="0">
                  <a:moveTo>
                    <a:pt x="1" y="0"/>
                  </a:moveTo>
                  <a:lnTo>
                    <a:pt x="1" y="0"/>
                  </a:lnTo>
                  <a:cubicBezTo>
                    <a:pt x="36" y="24"/>
                    <a:pt x="60" y="48"/>
                    <a:pt x="60" y="60"/>
                  </a:cubicBezTo>
                  <a:cubicBezTo>
                    <a:pt x="72" y="48"/>
                    <a:pt x="60" y="36"/>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6" name="Google Shape;5745;p60">
              <a:extLst>
                <a:ext uri="{FF2B5EF4-FFF2-40B4-BE49-F238E27FC236}">
                  <a16:creationId xmlns:a16="http://schemas.microsoft.com/office/drawing/2014/main" id="{E5F25E70-551B-5A92-6351-A03DE1802686}"/>
                </a:ext>
              </a:extLst>
            </p:cNvPr>
            <p:cNvSpPr/>
            <p:nvPr/>
          </p:nvSpPr>
          <p:spPr>
            <a:xfrm>
              <a:off x="6279000" y="2363225"/>
              <a:ext cx="4225" cy="1525"/>
            </a:xfrm>
            <a:custGeom>
              <a:avLst/>
              <a:gdLst/>
              <a:ahLst/>
              <a:cxnLst/>
              <a:rect l="l" t="t" r="r" b="b"/>
              <a:pathLst>
                <a:path w="169" h="61" extrusionOk="0">
                  <a:moveTo>
                    <a:pt x="169" y="0"/>
                  </a:moveTo>
                  <a:cubicBezTo>
                    <a:pt x="27" y="48"/>
                    <a:pt x="0" y="60"/>
                    <a:pt x="10" y="60"/>
                  </a:cubicBezTo>
                  <a:cubicBezTo>
                    <a:pt x="18" y="60"/>
                    <a:pt x="46" y="53"/>
                    <a:pt x="62" y="48"/>
                  </a:cubicBezTo>
                  <a:cubicBezTo>
                    <a:pt x="98" y="36"/>
                    <a:pt x="133" y="12"/>
                    <a:pt x="16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7" name="Google Shape;5746;p60">
              <a:extLst>
                <a:ext uri="{FF2B5EF4-FFF2-40B4-BE49-F238E27FC236}">
                  <a16:creationId xmlns:a16="http://schemas.microsoft.com/office/drawing/2014/main" id="{BFDD7A26-BA16-139F-CA8B-7729B60889FF}"/>
                </a:ext>
              </a:extLst>
            </p:cNvPr>
            <p:cNvSpPr/>
            <p:nvPr/>
          </p:nvSpPr>
          <p:spPr>
            <a:xfrm>
              <a:off x="6280225" y="2364175"/>
              <a:ext cx="550" cy="250"/>
            </a:xfrm>
            <a:custGeom>
              <a:avLst/>
              <a:gdLst/>
              <a:ahLst/>
              <a:cxnLst/>
              <a:rect l="l" t="t" r="r" b="b"/>
              <a:pathLst>
                <a:path w="22" h="10" extrusionOk="0">
                  <a:moveTo>
                    <a:pt x="20" y="1"/>
                  </a:moveTo>
                  <a:cubicBezTo>
                    <a:pt x="19" y="1"/>
                    <a:pt x="13" y="4"/>
                    <a:pt x="1" y="10"/>
                  </a:cubicBezTo>
                  <a:lnTo>
                    <a:pt x="13" y="10"/>
                  </a:lnTo>
                  <a:cubicBezTo>
                    <a:pt x="19" y="4"/>
                    <a:pt x="22" y="1"/>
                    <a:pt x="2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8" name="Google Shape;5747;p60">
              <a:extLst>
                <a:ext uri="{FF2B5EF4-FFF2-40B4-BE49-F238E27FC236}">
                  <a16:creationId xmlns:a16="http://schemas.microsoft.com/office/drawing/2014/main" id="{807DA5DA-0118-0338-BDC2-C906B8F75DFE}"/>
                </a:ext>
              </a:extLst>
            </p:cNvPr>
            <p:cNvSpPr/>
            <p:nvPr/>
          </p:nvSpPr>
          <p:spPr>
            <a:xfrm>
              <a:off x="6251075" y="2370325"/>
              <a:ext cx="2750" cy="1550"/>
            </a:xfrm>
            <a:custGeom>
              <a:avLst/>
              <a:gdLst/>
              <a:ahLst/>
              <a:cxnLst/>
              <a:rect l="l" t="t" r="r" b="b"/>
              <a:pathLst>
                <a:path w="110" h="62" extrusionOk="0">
                  <a:moveTo>
                    <a:pt x="88" y="0"/>
                  </a:moveTo>
                  <a:cubicBezTo>
                    <a:pt x="87" y="0"/>
                    <a:pt x="80" y="4"/>
                    <a:pt x="60" y="14"/>
                  </a:cubicBezTo>
                  <a:cubicBezTo>
                    <a:pt x="12" y="26"/>
                    <a:pt x="0" y="38"/>
                    <a:pt x="24" y="61"/>
                  </a:cubicBezTo>
                  <a:cubicBezTo>
                    <a:pt x="88" y="25"/>
                    <a:pt x="110" y="10"/>
                    <a:pt x="95" y="10"/>
                  </a:cubicBezTo>
                  <a:cubicBezTo>
                    <a:pt x="91" y="10"/>
                    <a:pt x="83" y="11"/>
                    <a:pt x="72" y="14"/>
                  </a:cubicBezTo>
                  <a:cubicBezTo>
                    <a:pt x="78" y="7"/>
                    <a:pt x="89" y="0"/>
                    <a:pt x="8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9" name="Google Shape;5748;p60">
              <a:extLst>
                <a:ext uri="{FF2B5EF4-FFF2-40B4-BE49-F238E27FC236}">
                  <a16:creationId xmlns:a16="http://schemas.microsoft.com/office/drawing/2014/main" id="{A8608080-21F4-7885-2470-EB667A9290A9}"/>
                </a:ext>
              </a:extLst>
            </p:cNvPr>
            <p:cNvSpPr/>
            <p:nvPr/>
          </p:nvSpPr>
          <p:spPr>
            <a:xfrm>
              <a:off x="6272200" y="2362500"/>
              <a:ext cx="4500" cy="1425"/>
            </a:xfrm>
            <a:custGeom>
              <a:avLst/>
              <a:gdLst/>
              <a:ahLst/>
              <a:cxnLst/>
              <a:rect l="l" t="t" r="r" b="b"/>
              <a:pathLst>
                <a:path w="180" h="57" extrusionOk="0">
                  <a:moveTo>
                    <a:pt x="167" y="0"/>
                  </a:moveTo>
                  <a:cubicBezTo>
                    <a:pt x="159" y="0"/>
                    <a:pt x="151" y="5"/>
                    <a:pt x="143" y="5"/>
                  </a:cubicBezTo>
                  <a:cubicBezTo>
                    <a:pt x="96" y="5"/>
                    <a:pt x="36" y="17"/>
                    <a:pt x="1" y="53"/>
                  </a:cubicBezTo>
                  <a:cubicBezTo>
                    <a:pt x="13" y="55"/>
                    <a:pt x="24" y="56"/>
                    <a:pt x="35" y="56"/>
                  </a:cubicBezTo>
                  <a:cubicBezTo>
                    <a:pt x="82" y="56"/>
                    <a:pt x="111" y="35"/>
                    <a:pt x="179" y="5"/>
                  </a:cubicBezTo>
                  <a:cubicBezTo>
                    <a:pt x="175" y="1"/>
                    <a:pt x="171" y="0"/>
                    <a:pt x="16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0" name="Google Shape;5749;p60">
              <a:extLst>
                <a:ext uri="{FF2B5EF4-FFF2-40B4-BE49-F238E27FC236}">
                  <a16:creationId xmlns:a16="http://schemas.microsoft.com/office/drawing/2014/main" id="{D0A50822-7339-F18C-EBF5-4CE1B643A268}"/>
                </a:ext>
              </a:extLst>
            </p:cNvPr>
            <p:cNvSpPr/>
            <p:nvPr/>
          </p:nvSpPr>
          <p:spPr>
            <a:xfrm>
              <a:off x="6269725" y="2364100"/>
              <a:ext cx="1900" cy="875"/>
            </a:xfrm>
            <a:custGeom>
              <a:avLst/>
              <a:gdLst/>
              <a:ahLst/>
              <a:cxnLst/>
              <a:rect l="l" t="t" r="r" b="b"/>
              <a:pathLst>
                <a:path w="76" h="35" extrusionOk="0">
                  <a:moveTo>
                    <a:pt x="76" y="1"/>
                  </a:moveTo>
                  <a:lnTo>
                    <a:pt x="76" y="1"/>
                  </a:lnTo>
                  <a:cubicBezTo>
                    <a:pt x="52" y="13"/>
                    <a:pt x="28" y="25"/>
                    <a:pt x="4" y="25"/>
                  </a:cubicBezTo>
                  <a:cubicBezTo>
                    <a:pt x="1" y="32"/>
                    <a:pt x="1" y="35"/>
                    <a:pt x="5" y="35"/>
                  </a:cubicBezTo>
                  <a:cubicBezTo>
                    <a:pt x="14" y="35"/>
                    <a:pt x="42" y="18"/>
                    <a:pt x="7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1" name="Google Shape;5750;p60">
              <a:extLst>
                <a:ext uri="{FF2B5EF4-FFF2-40B4-BE49-F238E27FC236}">
                  <a16:creationId xmlns:a16="http://schemas.microsoft.com/office/drawing/2014/main" id="{2ECD4DD6-B289-147F-21C8-556E3C2393E7}"/>
                </a:ext>
              </a:extLst>
            </p:cNvPr>
            <p:cNvSpPr/>
            <p:nvPr/>
          </p:nvSpPr>
          <p:spPr>
            <a:xfrm>
              <a:off x="6297950" y="2358650"/>
              <a:ext cx="4150" cy="1275"/>
            </a:xfrm>
            <a:custGeom>
              <a:avLst/>
              <a:gdLst/>
              <a:ahLst/>
              <a:cxnLst/>
              <a:rect l="l" t="t" r="r" b="b"/>
              <a:pathLst>
                <a:path w="166" h="51" extrusionOk="0">
                  <a:moveTo>
                    <a:pt x="131" y="1"/>
                  </a:moveTo>
                  <a:cubicBezTo>
                    <a:pt x="121" y="1"/>
                    <a:pt x="97" y="5"/>
                    <a:pt x="54" y="17"/>
                  </a:cubicBezTo>
                  <a:cubicBezTo>
                    <a:pt x="13" y="17"/>
                    <a:pt x="25" y="43"/>
                    <a:pt x="14" y="43"/>
                  </a:cubicBezTo>
                  <a:cubicBezTo>
                    <a:pt x="12" y="43"/>
                    <a:pt x="10" y="42"/>
                    <a:pt x="6" y="40"/>
                  </a:cubicBezTo>
                  <a:lnTo>
                    <a:pt x="6" y="40"/>
                  </a:lnTo>
                  <a:cubicBezTo>
                    <a:pt x="1" y="48"/>
                    <a:pt x="4" y="51"/>
                    <a:pt x="12" y="51"/>
                  </a:cubicBezTo>
                  <a:cubicBezTo>
                    <a:pt x="46" y="51"/>
                    <a:pt x="166" y="1"/>
                    <a:pt x="13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2" name="Google Shape;5751;p60">
              <a:extLst>
                <a:ext uri="{FF2B5EF4-FFF2-40B4-BE49-F238E27FC236}">
                  <a16:creationId xmlns:a16="http://schemas.microsoft.com/office/drawing/2014/main" id="{8F7AD625-0276-907B-CD8A-832F23D346A8}"/>
                </a:ext>
              </a:extLst>
            </p:cNvPr>
            <p:cNvSpPr/>
            <p:nvPr/>
          </p:nvSpPr>
          <p:spPr>
            <a:xfrm>
              <a:off x="6273975" y="2360250"/>
              <a:ext cx="2125" cy="1125"/>
            </a:xfrm>
            <a:custGeom>
              <a:avLst/>
              <a:gdLst/>
              <a:ahLst/>
              <a:cxnLst/>
              <a:rect l="l" t="t" r="r" b="b"/>
              <a:pathLst>
                <a:path w="85" h="45" extrusionOk="0">
                  <a:moveTo>
                    <a:pt x="84" y="0"/>
                  </a:moveTo>
                  <a:cubicBezTo>
                    <a:pt x="60" y="12"/>
                    <a:pt x="25" y="24"/>
                    <a:pt x="1" y="24"/>
                  </a:cubicBezTo>
                  <a:cubicBezTo>
                    <a:pt x="16" y="39"/>
                    <a:pt x="26" y="44"/>
                    <a:pt x="34" y="44"/>
                  </a:cubicBezTo>
                  <a:cubicBezTo>
                    <a:pt x="52" y="44"/>
                    <a:pt x="60" y="17"/>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3" name="Google Shape;5752;p60">
              <a:extLst>
                <a:ext uri="{FF2B5EF4-FFF2-40B4-BE49-F238E27FC236}">
                  <a16:creationId xmlns:a16="http://schemas.microsoft.com/office/drawing/2014/main" id="{DA6F8F3E-CE8D-D6A4-BCE2-C110D4A4E67B}"/>
                </a:ext>
              </a:extLst>
            </p:cNvPr>
            <p:cNvSpPr/>
            <p:nvPr/>
          </p:nvSpPr>
          <p:spPr>
            <a:xfrm>
              <a:off x="6284100" y="2357550"/>
              <a:ext cx="3000" cy="925"/>
            </a:xfrm>
            <a:custGeom>
              <a:avLst/>
              <a:gdLst/>
              <a:ahLst/>
              <a:cxnLst/>
              <a:rect l="l" t="t" r="r" b="b"/>
              <a:pathLst>
                <a:path w="120" h="37" extrusionOk="0">
                  <a:moveTo>
                    <a:pt x="120" y="1"/>
                  </a:moveTo>
                  <a:lnTo>
                    <a:pt x="120" y="1"/>
                  </a:lnTo>
                  <a:cubicBezTo>
                    <a:pt x="72" y="13"/>
                    <a:pt x="25" y="25"/>
                    <a:pt x="1" y="37"/>
                  </a:cubicBezTo>
                  <a:cubicBezTo>
                    <a:pt x="25" y="37"/>
                    <a:pt x="84" y="25"/>
                    <a:pt x="12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4" name="Google Shape;5753;p60">
              <a:extLst>
                <a:ext uri="{FF2B5EF4-FFF2-40B4-BE49-F238E27FC236}">
                  <a16:creationId xmlns:a16="http://schemas.microsoft.com/office/drawing/2014/main" id="{89AF450C-57E3-881C-E778-28B25FAE8E14}"/>
                </a:ext>
              </a:extLst>
            </p:cNvPr>
            <p:cNvSpPr/>
            <p:nvPr/>
          </p:nvSpPr>
          <p:spPr>
            <a:xfrm>
              <a:off x="6320125" y="2351900"/>
              <a:ext cx="1075" cy="475"/>
            </a:xfrm>
            <a:custGeom>
              <a:avLst/>
              <a:gdLst/>
              <a:ahLst/>
              <a:cxnLst/>
              <a:rect l="l" t="t" r="r" b="b"/>
              <a:pathLst>
                <a:path w="43" h="19" extrusionOk="0">
                  <a:moveTo>
                    <a:pt x="0" y="1"/>
                  </a:moveTo>
                  <a:lnTo>
                    <a:pt x="0" y="1"/>
                  </a:lnTo>
                  <a:cubicBezTo>
                    <a:pt x="12" y="13"/>
                    <a:pt x="30" y="19"/>
                    <a:pt x="36" y="19"/>
                  </a:cubicBezTo>
                  <a:cubicBezTo>
                    <a:pt x="42" y="19"/>
                    <a:pt x="36"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5" name="Google Shape;5754;p60">
              <a:extLst>
                <a:ext uri="{FF2B5EF4-FFF2-40B4-BE49-F238E27FC236}">
                  <a16:creationId xmlns:a16="http://schemas.microsoft.com/office/drawing/2014/main" id="{4F661BBE-95BC-6156-7DFF-2EC81760098D}"/>
                </a:ext>
              </a:extLst>
            </p:cNvPr>
            <p:cNvSpPr/>
            <p:nvPr/>
          </p:nvSpPr>
          <p:spPr>
            <a:xfrm>
              <a:off x="6318625" y="2351300"/>
              <a:ext cx="1825" cy="625"/>
            </a:xfrm>
            <a:custGeom>
              <a:avLst/>
              <a:gdLst/>
              <a:ahLst/>
              <a:cxnLst/>
              <a:rect l="l" t="t" r="r" b="b"/>
              <a:pathLst>
                <a:path w="73" h="25" extrusionOk="0">
                  <a:moveTo>
                    <a:pt x="72" y="1"/>
                  </a:moveTo>
                  <a:cubicBezTo>
                    <a:pt x="49" y="1"/>
                    <a:pt x="25" y="13"/>
                    <a:pt x="1" y="13"/>
                  </a:cubicBezTo>
                  <a:cubicBezTo>
                    <a:pt x="25" y="25"/>
                    <a:pt x="49" y="25"/>
                    <a:pt x="60" y="25"/>
                  </a:cubicBezTo>
                  <a:cubicBezTo>
                    <a:pt x="49" y="25"/>
                    <a:pt x="49" y="13"/>
                    <a:pt x="7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6" name="Google Shape;5755;p60">
              <a:extLst>
                <a:ext uri="{FF2B5EF4-FFF2-40B4-BE49-F238E27FC236}">
                  <a16:creationId xmlns:a16="http://schemas.microsoft.com/office/drawing/2014/main" id="{BDEE09AA-9E45-CCA1-580E-E8DE437FD97A}"/>
                </a:ext>
              </a:extLst>
            </p:cNvPr>
            <p:cNvSpPr/>
            <p:nvPr/>
          </p:nvSpPr>
          <p:spPr>
            <a:xfrm>
              <a:off x="6386075" y="2371550"/>
              <a:ext cx="150" cy="1425"/>
            </a:xfrm>
            <a:custGeom>
              <a:avLst/>
              <a:gdLst/>
              <a:ahLst/>
              <a:cxnLst/>
              <a:rect l="l" t="t" r="r" b="b"/>
              <a:pathLst>
                <a:path w="6" h="57" extrusionOk="0">
                  <a:moveTo>
                    <a:pt x="6" y="1"/>
                  </a:moveTo>
                  <a:cubicBezTo>
                    <a:pt x="1" y="42"/>
                    <a:pt x="0" y="56"/>
                    <a:pt x="0" y="56"/>
                  </a:cubicBezTo>
                  <a:cubicBezTo>
                    <a:pt x="1" y="56"/>
                    <a:pt x="6" y="8"/>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7" name="Google Shape;5756;p60">
              <a:extLst>
                <a:ext uri="{FF2B5EF4-FFF2-40B4-BE49-F238E27FC236}">
                  <a16:creationId xmlns:a16="http://schemas.microsoft.com/office/drawing/2014/main" id="{A1A941BA-E62D-E90A-3C30-D75DAE9EBEEF}"/>
                </a:ext>
              </a:extLst>
            </p:cNvPr>
            <p:cNvSpPr/>
            <p:nvPr/>
          </p:nvSpPr>
          <p:spPr>
            <a:xfrm>
              <a:off x="6425800" y="2401025"/>
              <a:ext cx="4725" cy="5250"/>
            </a:xfrm>
            <a:custGeom>
              <a:avLst/>
              <a:gdLst/>
              <a:ahLst/>
              <a:cxnLst/>
              <a:rect l="l" t="t" r="r" b="b"/>
              <a:pathLst>
                <a:path w="189" h="210" extrusionOk="0">
                  <a:moveTo>
                    <a:pt x="0" y="0"/>
                  </a:moveTo>
                  <a:lnTo>
                    <a:pt x="0" y="0"/>
                  </a:lnTo>
                  <a:cubicBezTo>
                    <a:pt x="1" y="1"/>
                    <a:pt x="1" y="1"/>
                    <a:pt x="1" y="2"/>
                  </a:cubicBezTo>
                  <a:lnTo>
                    <a:pt x="1" y="2"/>
                  </a:lnTo>
                  <a:cubicBezTo>
                    <a:pt x="1" y="1"/>
                    <a:pt x="0" y="1"/>
                    <a:pt x="0" y="0"/>
                  </a:cubicBezTo>
                  <a:close/>
                  <a:moveTo>
                    <a:pt x="1" y="2"/>
                  </a:moveTo>
                  <a:cubicBezTo>
                    <a:pt x="16" y="24"/>
                    <a:pt x="87" y="204"/>
                    <a:pt x="135" y="204"/>
                  </a:cubicBezTo>
                  <a:cubicBezTo>
                    <a:pt x="142" y="204"/>
                    <a:pt x="149" y="200"/>
                    <a:pt x="155" y="191"/>
                  </a:cubicBezTo>
                  <a:cubicBezTo>
                    <a:pt x="169" y="204"/>
                    <a:pt x="177" y="209"/>
                    <a:pt x="179" y="209"/>
                  </a:cubicBezTo>
                  <a:cubicBezTo>
                    <a:pt x="189" y="209"/>
                    <a:pt x="35" y="45"/>
                    <a:pt x="1" y="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8" name="Google Shape;5757;p60">
              <a:extLst>
                <a:ext uri="{FF2B5EF4-FFF2-40B4-BE49-F238E27FC236}">
                  <a16:creationId xmlns:a16="http://schemas.microsoft.com/office/drawing/2014/main" id="{35B13072-22F4-7A59-FFD4-52EB6A4FDA19}"/>
                </a:ext>
              </a:extLst>
            </p:cNvPr>
            <p:cNvSpPr/>
            <p:nvPr/>
          </p:nvSpPr>
          <p:spPr>
            <a:xfrm>
              <a:off x="6429375" y="2405775"/>
              <a:ext cx="300" cy="375"/>
            </a:xfrm>
            <a:custGeom>
              <a:avLst/>
              <a:gdLst/>
              <a:ahLst/>
              <a:cxnLst/>
              <a:rect l="l" t="t" r="r" b="b"/>
              <a:pathLst>
                <a:path w="12" h="15" extrusionOk="0">
                  <a:moveTo>
                    <a:pt x="12" y="1"/>
                  </a:moveTo>
                  <a:lnTo>
                    <a:pt x="12" y="1"/>
                  </a:lnTo>
                  <a:cubicBezTo>
                    <a:pt x="2" y="11"/>
                    <a:pt x="0" y="15"/>
                    <a:pt x="2" y="15"/>
                  </a:cubicBezTo>
                  <a:cubicBezTo>
                    <a:pt x="4" y="15"/>
                    <a:pt x="12" y="8"/>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9" name="Google Shape;5758;p60">
              <a:extLst>
                <a:ext uri="{FF2B5EF4-FFF2-40B4-BE49-F238E27FC236}">
                  <a16:creationId xmlns:a16="http://schemas.microsoft.com/office/drawing/2014/main" id="{0D725B95-DE4D-808D-A76F-51C96183331A}"/>
                </a:ext>
              </a:extLst>
            </p:cNvPr>
            <p:cNvSpPr/>
            <p:nvPr/>
          </p:nvSpPr>
          <p:spPr>
            <a:xfrm>
              <a:off x="6425500" y="2402500"/>
              <a:ext cx="1200" cy="1225"/>
            </a:xfrm>
            <a:custGeom>
              <a:avLst/>
              <a:gdLst/>
              <a:ahLst/>
              <a:cxnLst/>
              <a:rect l="l" t="t" r="r" b="b"/>
              <a:pathLst>
                <a:path w="48" h="49" extrusionOk="0">
                  <a:moveTo>
                    <a:pt x="48" y="48"/>
                  </a:moveTo>
                  <a:cubicBezTo>
                    <a:pt x="36" y="37"/>
                    <a:pt x="24" y="25"/>
                    <a:pt x="0" y="1"/>
                  </a:cubicBezTo>
                  <a:cubicBezTo>
                    <a:pt x="24" y="25"/>
                    <a:pt x="36" y="37"/>
                    <a:pt x="48"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0" name="Google Shape;5759;p60">
              <a:extLst>
                <a:ext uri="{FF2B5EF4-FFF2-40B4-BE49-F238E27FC236}">
                  <a16:creationId xmlns:a16="http://schemas.microsoft.com/office/drawing/2014/main" id="{3B0ECEDA-D811-4281-8292-459474F18F35}"/>
                </a:ext>
              </a:extLst>
            </p:cNvPr>
            <p:cNvSpPr/>
            <p:nvPr/>
          </p:nvSpPr>
          <p:spPr>
            <a:xfrm>
              <a:off x="6197200" y="2473050"/>
              <a:ext cx="600" cy="3000"/>
            </a:xfrm>
            <a:custGeom>
              <a:avLst/>
              <a:gdLst/>
              <a:ahLst/>
              <a:cxnLst/>
              <a:rect l="l" t="t" r="r" b="b"/>
              <a:pathLst>
                <a:path w="24" h="120" extrusionOk="0">
                  <a:moveTo>
                    <a:pt x="24" y="1"/>
                  </a:moveTo>
                  <a:cubicBezTo>
                    <a:pt x="0" y="48"/>
                    <a:pt x="12" y="72"/>
                    <a:pt x="12" y="120"/>
                  </a:cubicBezTo>
                  <a:cubicBezTo>
                    <a:pt x="12" y="84"/>
                    <a:pt x="24" y="36"/>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1" name="Google Shape;5760;p60">
              <a:extLst>
                <a:ext uri="{FF2B5EF4-FFF2-40B4-BE49-F238E27FC236}">
                  <a16:creationId xmlns:a16="http://schemas.microsoft.com/office/drawing/2014/main" id="{FE732090-198F-C854-18AB-DE34DD54304E}"/>
                </a:ext>
              </a:extLst>
            </p:cNvPr>
            <p:cNvSpPr/>
            <p:nvPr/>
          </p:nvSpPr>
          <p:spPr>
            <a:xfrm>
              <a:off x="6402575" y="2582900"/>
              <a:ext cx="1500" cy="2100"/>
            </a:xfrm>
            <a:custGeom>
              <a:avLst/>
              <a:gdLst/>
              <a:ahLst/>
              <a:cxnLst/>
              <a:rect l="l" t="t" r="r" b="b"/>
              <a:pathLst>
                <a:path w="60" h="84" extrusionOk="0">
                  <a:moveTo>
                    <a:pt x="60" y="0"/>
                  </a:moveTo>
                  <a:lnTo>
                    <a:pt x="60" y="0"/>
                  </a:lnTo>
                  <a:cubicBezTo>
                    <a:pt x="44" y="24"/>
                    <a:pt x="34" y="42"/>
                    <a:pt x="22" y="58"/>
                  </a:cubicBezTo>
                  <a:lnTo>
                    <a:pt x="22" y="58"/>
                  </a:lnTo>
                  <a:cubicBezTo>
                    <a:pt x="41" y="39"/>
                    <a:pt x="60" y="26"/>
                    <a:pt x="60" y="0"/>
                  </a:cubicBezTo>
                  <a:close/>
                  <a:moveTo>
                    <a:pt x="22" y="58"/>
                  </a:moveTo>
                  <a:cubicBezTo>
                    <a:pt x="14" y="66"/>
                    <a:pt x="7" y="74"/>
                    <a:pt x="0" y="83"/>
                  </a:cubicBezTo>
                  <a:cubicBezTo>
                    <a:pt x="9" y="75"/>
                    <a:pt x="15" y="67"/>
                    <a:pt x="22" y="5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2" name="Google Shape;5761;p60">
              <a:extLst>
                <a:ext uri="{FF2B5EF4-FFF2-40B4-BE49-F238E27FC236}">
                  <a16:creationId xmlns:a16="http://schemas.microsoft.com/office/drawing/2014/main" id="{42AC2B3E-0CEA-116A-61A0-BBBD8468825D}"/>
                </a:ext>
              </a:extLst>
            </p:cNvPr>
            <p:cNvSpPr/>
            <p:nvPr/>
          </p:nvSpPr>
          <p:spPr>
            <a:xfrm>
              <a:off x="6393075" y="2620000"/>
              <a:ext cx="1325" cy="200"/>
            </a:xfrm>
            <a:custGeom>
              <a:avLst/>
              <a:gdLst/>
              <a:ahLst/>
              <a:cxnLst/>
              <a:rect l="l" t="t" r="r" b="b"/>
              <a:pathLst>
                <a:path w="52" h="8" extrusionOk="0">
                  <a:moveTo>
                    <a:pt x="46" y="1"/>
                  </a:moveTo>
                  <a:cubicBezTo>
                    <a:pt x="34" y="1"/>
                    <a:pt x="0" y="8"/>
                    <a:pt x="12" y="8"/>
                  </a:cubicBezTo>
                  <a:cubicBezTo>
                    <a:pt x="16" y="8"/>
                    <a:pt x="27" y="7"/>
                    <a:pt x="47" y="4"/>
                  </a:cubicBezTo>
                  <a:cubicBezTo>
                    <a:pt x="52" y="2"/>
                    <a:pt x="51" y="1"/>
                    <a:pt x="4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3" name="Google Shape;5762;p60">
              <a:extLst>
                <a:ext uri="{FF2B5EF4-FFF2-40B4-BE49-F238E27FC236}">
                  <a16:creationId xmlns:a16="http://schemas.microsoft.com/office/drawing/2014/main" id="{52C0FC63-294E-AF00-D5C6-0110B9C48BA4}"/>
                </a:ext>
              </a:extLst>
            </p:cNvPr>
            <p:cNvSpPr/>
            <p:nvPr/>
          </p:nvSpPr>
          <p:spPr>
            <a:xfrm>
              <a:off x="6391275" y="2652825"/>
              <a:ext cx="3000" cy="4800"/>
            </a:xfrm>
            <a:custGeom>
              <a:avLst/>
              <a:gdLst/>
              <a:ahLst/>
              <a:cxnLst/>
              <a:rect l="l" t="t" r="r" b="b"/>
              <a:pathLst>
                <a:path w="120" h="192" extrusionOk="0">
                  <a:moveTo>
                    <a:pt x="119" y="1"/>
                  </a:moveTo>
                  <a:lnTo>
                    <a:pt x="119" y="1"/>
                  </a:lnTo>
                  <a:cubicBezTo>
                    <a:pt x="83" y="132"/>
                    <a:pt x="0" y="180"/>
                    <a:pt x="60" y="191"/>
                  </a:cubicBezTo>
                  <a:cubicBezTo>
                    <a:pt x="83" y="132"/>
                    <a:pt x="107" y="72"/>
                    <a:pt x="1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4" name="Google Shape;5763;p60">
              <a:extLst>
                <a:ext uri="{FF2B5EF4-FFF2-40B4-BE49-F238E27FC236}">
                  <a16:creationId xmlns:a16="http://schemas.microsoft.com/office/drawing/2014/main" id="{2661B5F6-BED4-0B3F-D275-8408B88D88BC}"/>
                </a:ext>
              </a:extLst>
            </p:cNvPr>
            <p:cNvSpPr/>
            <p:nvPr/>
          </p:nvSpPr>
          <p:spPr>
            <a:xfrm>
              <a:off x="6402300" y="2490325"/>
              <a:ext cx="900" cy="325"/>
            </a:xfrm>
            <a:custGeom>
              <a:avLst/>
              <a:gdLst/>
              <a:ahLst/>
              <a:cxnLst/>
              <a:rect l="l" t="t" r="r" b="b"/>
              <a:pathLst>
                <a:path w="36" h="13" extrusionOk="0">
                  <a:moveTo>
                    <a:pt x="11" y="0"/>
                  </a:moveTo>
                  <a:cubicBezTo>
                    <a:pt x="8" y="0"/>
                    <a:pt x="9" y="0"/>
                    <a:pt x="11" y="0"/>
                  </a:cubicBezTo>
                  <a:lnTo>
                    <a:pt x="11" y="0"/>
                  </a:lnTo>
                  <a:cubicBezTo>
                    <a:pt x="11" y="0"/>
                    <a:pt x="11" y="0"/>
                    <a:pt x="11" y="0"/>
                  </a:cubicBezTo>
                  <a:close/>
                  <a:moveTo>
                    <a:pt x="11" y="0"/>
                  </a:moveTo>
                  <a:cubicBezTo>
                    <a:pt x="0" y="12"/>
                    <a:pt x="35" y="12"/>
                    <a:pt x="35" y="12"/>
                  </a:cubicBezTo>
                  <a:cubicBezTo>
                    <a:pt x="35" y="4"/>
                    <a:pt x="17" y="1"/>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5" name="Google Shape;5764;p60">
              <a:extLst>
                <a:ext uri="{FF2B5EF4-FFF2-40B4-BE49-F238E27FC236}">
                  <a16:creationId xmlns:a16="http://schemas.microsoft.com/office/drawing/2014/main" id="{C49A102F-0AE1-8441-30AC-DAF15F543316}"/>
                </a:ext>
              </a:extLst>
            </p:cNvPr>
            <p:cNvSpPr/>
            <p:nvPr/>
          </p:nvSpPr>
          <p:spPr>
            <a:xfrm>
              <a:off x="6401075" y="2486750"/>
              <a:ext cx="625" cy="625"/>
            </a:xfrm>
            <a:custGeom>
              <a:avLst/>
              <a:gdLst/>
              <a:ahLst/>
              <a:cxnLst/>
              <a:rect l="l" t="t" r="r" b="b"/>
              <a:pathLst>
                <a:path w="25" h="25" extrusionOk="0">
                  <a:moveTo>
                    <a:pt x="1" y="0"/>
                  </a:moveTo>
                  <a:lnTo>
                    <a:pt x="13" y="24"/>
                  </a:lnTo>
                  <a:lnTo>
                    <a:pt x="25" y="24"/>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6" name="Google Shape;5765;p60">
              <a:extLst>
                <a:ext uri="{FF2B5EF4-FFF2-40B4-BE49-F238E27FC236}">
                  <a16:creationId xmlns:a16="http://schemas.microsoft.com/office/drawing/2014/main" id="{F2889089-C9D3-6949-7874-8BBF0F6AB4C6}"/>
                </a:ext>
              </a:extLst>
            </p:cNvPr>
            <p:cNvSpPr/>
            <p:nvPr/>
          </p:nvSpPr>
          <p:spPr>
            <a:xfrm>
              <a:off x="6400800" y="2484650"/>
              <a:ext cx="1200" cy="1825"/>
            </a:xfrm>
            <a:custGeom>
              <a:avLst/>
              <a:gdLst/>
              <a:ahLst/>
              <a:cxnLst/>
              <a:rect l="l" t="t" r="r" b="b"/>
              <a:pathLst>
                <a:path w="48" h="73" extrusionOk="0">
                  <a:moveTo>
                    <a:pt x="48" y="1"/>
                  </a:moveTo>
                  <a:cubicBezTo>
                    <a:pt x="0" y="1"/>
                    <a:pt x="48" y="49"/>
                    <a:pt x="24" y="60"/>
                  </a:cubicBezTo>
                  <a:lnTo>
                    <a:pt x="12" y="60"/>
                  </a:lnTo>
                  <a:lnTo>
                    <a:pt x="48" y="72"/>
                  </a:lnTo>
                  <a:cubicBezTo>
                    <a:pt x="48" y="49"/>
                    <a:pt x="36" y="13"/>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7" name="Google Shape;5766;p60">
              <a:extLst>
                <a:ext uri="{FF2B5EF4-FFF2-40B4-BE49-F238E27FC236}">
                  <a16:creationId xmlns:a16="http://schemas.microsoft.com/office/drawing/2014/main" id="{FF3413B7-6C23-28FF-CC10-5CA7E4A21E46}"/>
                </a:ext>
              </a:extLst>
            </p:cNvPr>
            <p:cNvSpPr/>
            <p:nvPr/>
          </p:nvSpPr>
          <p:spPr>
            <a:xfrm>
              <a:off x="6404575" y="2484000"/>
              <a:ext cx="400" cy="400"/>
            </a:xfrm>
            <a:custGeom>
              <a:avLst/>
              <a:gdLst/>
              <a:ahLst/>
              <a:cxnLst/>
              <a:rect l="l" t="t" r="r" b="b"/>
              <a:pathLst>
                <a:path w="16" h="16" extrusionOk="0">
                  <a:moveTo>
                    <a:pt x="1" y="0"/>
                  </a:moveTo>
                  <a:lnTo>
                    <a:pt x="1" y="0"/>
                  </a:lnTo>
                  <a:cubicBezTo>
                    <a:pt x="1" y="0"/>
                    <a:pt x="4" y="3"/>
                    <a:pt x="4" y="15"/>
                  </a:cubicBezTo>
                  <a:lnTo>
                    <a:pt x="16" y="15"/>
                  </a:lnTo>
                  <a:cubicBezTo>
                    <a:pt x="16" y="15"/>
                    <a:pt x="16" y="3"/>
                    <a:pt x="16" y="3"/>
                  </a:cubicBezTo>
                  <a:cubicBezTo>
                    <a:pt x="4" y="3"/>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8" name="Google Shape;5767;p60">
              <a:extLst>
                <a:ext uri="{FF2B5EF4-FFF2-40B4-BE49-F238E27FC236}">
                  <a16:creationId xmlns:a16="http://schemas.microsoft.com/office/drawing/2014/main" id="{C0E9F3F9-20DF-5C45-FE65-A7F101143D90}"/>
                </a:ext>
              </a:extLst>
            </p:cNvPr>
            <p:cNvSpPr/>
            <p:nvPr/>
          </p:nvSpPr>
          <p:spPr>
            <a:xfrm>
              <a:off x="6404950" y="2484375"/>
              <a:ext cx="225" cy="150"/>
            </a:xfrm>
            <a:custGeom>
              <a:avLst/>
              <a:gdLst/>
              <a:ahLst/>
              <a:cxnLst/>
              <a:rect l="l" t="t" r="r" b="b"/>
              <a:pathLst>
                <a:path w="9" h="6" extrusionOk="0">
                  <a:moveTo>
                    <a:pt x="1" y="0"/>
                  </a:moveTo>
                  <a:cubicBezTo>
                    <a:pt x="1" y="4"/>
                    <a:pt x="2" y="5"/>
                    <a:pt x="3" y="5"/>
                  </a:cubicBezTo>
                  <a:cubicBezTo>
                    <a:pt x="6" y="5"/>
                    <a:pt x="9"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9" name="Google Shape;5768;p60">
              <a:extLst>
                <a:ext uri="{FF2B5EF4-FFF2-40B4-BE49-F238E27FC236}">
                  <a16:creationId xmlns:a16="http://schemas.microsoft.com/office/drawing/2014/main" id="{FA6E37A3-24FB-5D61-E36C-2FEBC5452B25}"/>
                </a:ext>
              </a:extLst>
            </p:cNvPr>
            <p:cNvSpPr/>
            <p:nvPr/>
          </p:nvSpPr>
          <p:spPr>
            <a:xfrm>
              <a:off x="6404950" y="2482975"/>
              <a:ext cx="925" cy="525"/>
            </a:xfrm>
            <a:custGeom>
              <a:avLst/>
              <a:gdLst/>
              <a:ahLst/>
              <a:cxnLst/>
              <a:rect l="l" t="t" r="r" b="b"/>
              <a:pathLst>
                <a:path w="37" h="21" extrusionOk="0">
                  <a:moveTo>
                    <a:pt x="24" y="1"/>
                  </a:moveTo>
                  <a:cubicBezTo>
                    <a:pt x="18" y="1"/>
                    <a:pt x="11" y="3"/>
                    <a:pt x="1" y="8"/>
                  </a:cubicBezTo>
                  <a:lnTo>
                    <a:pt x="13" y="20"/>
                  </a:lnTo>
                  <a:cubicBezTo>
                    <a:pt x="21" y="20"/>
                    <a:pt x="28" y="15"/>
                    <a:pt x="33" y="15"/>
                  </a:cubicBezTo>
                  <a:cubicBezTo>
                    <a:pt x="35" y="15"/>
                    <a:pt x="36" y="16"/>
                    <a:pt x="36" y="20"/>
                  </a:cubicBezTo>
                  <a:cubicBezTo>
                    <a:pt x="36" y="6"/>
                    <a:pt x="32"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0" name="Google Shape;5769;p60">
              <a:extLst>
                <a:ext uri="{FF2B5EF4-FFF2-40B4-BE49-F238E27FC236}">
                  <a16:creationId xmlns:a16="http://schemas.microsoft.com/office/drawing/2014/main" id="{AD689795-BEB1-CB15-EF36-A0D2B70B02CC}"/>
                </a:ext>
              </a:extLst>
            </p:cNvPr>
            <p:cNvSpPr/>
            <p:nvPr/>
          </p:nvSpPr>
          <p:spPr>
            <a:xfrm>
              <a:off x="6404050" y="2482575"/>
              <a:ext cx="325" cy="25"/>
            </a:xfrm>
            <a:custGeom>
              <a:avLst/>
              <a:gdLst/>
              <a:ahLst/>
              <a:cxnLst/>
              <a:rect l="l" t="t" r="r" b="b"/>
              <a:pathLst>
                <a:path w="13" h="1" extrusionOk="0">
                  <a:moveTo>
                    <a:pt x="1" y="1"/>
                  </a:moveTo>
                  <a:lnTo>
                    <a:pt x="13" y="1"/>
                  </a:lnTo>
                  <a:cubicBezTo>
                    <a:pt x="13" y="1"/>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1" name="Google Shape;5770;p60">
              <a:extLst>
                <a:ext uri="{FF2B5EF4-FFF2-40B4-BE49-F238E27FC236}">
                  <a16:creationId xmlns:a16="http://schemas.microsoft.com/office/drawing/2014/main" id="{CD780D9D-C94B-15CA-E281-7A5D92D90FEC}"/>
                </a:ext>
              </a:extLst>
            </p:cNvPr>
            <p:cNvSpPr/>
            <p:nvPr/>
          </p:nvSpPr>
          <p:spPr>
            <a:xfrm>
              <a:off x="6403475" y="2482575"/>
              <a:ext cx="1200" cy="625"/>
            </a:xfrm>
            <a:custGeom>
              <a:avLst/>
              <a:gdLst/>
              <a:ahLst/>
              <a:cxnLst/>
              <a:rect l="l" t="t" r="r" b="b"/>
              <a:pathLst>
                <a:path w="48" h="25" extrusionOk="0">
                  <a:moveTo>
                    <a:pt x="36" y="1"/>
                  </a:moveTo>
                  <a:cubicBezTo>
                    <a:pt x="24" y="1"/>
                    <a:pt x="0" y="1"/>
                    <a:pt x="36" y="13"/>
                  </a:cubicBezTo>
                  <a:cubicBezTo>
                    <a:pt x="24" y="13"/>
                    <a:pt x="36" y="13"/>
                    <a:pt x="48" y="24"/>
                  </a:cubicBezTo>
                  <a:lnTo>
                    <a:pt x="36"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2" name="Google Shape;5771;p60">
              <a:extLst>
                <a:ext uri="{FF2B5EF4-FFF2-40B4-BE49-F238E27FC236}">
                  <a16:creationId xmlns:a16="http://schemas.microsoft.com/office/drawing/2014/main" id="{A264180F-0B1E-72EC-3416-4429A3F99DD8}"/>
                </a:ext>
              </a:extLst>
            </p:cNvPr>
            <p:cNvSpPr/>
            <p:nvPr/>
          </p:nvSpPr>
          <p:spPr>
            <a:xfrm>
              <a:off x="6403475" y="2483175"/>
              <a:ext cx="900" cy="725"/>
            </a:xfrm>
            <a:custGeom>
              <a:avLst/>
              <a:gdLst/>
              <a:ahLst/>
              <a:cxnLst/>
              <a:rect l="l" t="t" r="r" b="b"/>
              <a:pathLst>
                <a:path w="36" h="28" extrusionOk="0">
                  <a:moveTo>
                    <a:pt x="0" y="0"/>
                  </a:moveTo>
                  <a:cubicBezTo>
                    <a:pt x="0" y="20"/>
                    <a:pt x="11" y="29"/>
                    <a:pt x="21" y="29"/>
                  </a:cubicBezTo>
                  <a:cubicBezTo>
                    <a:pt x="29" y="29"/>
                    <a:pt x="36" y="23"/>
                    <a:pt x="36" y="12"/>
                  </a:cubicBezTo>
                  <a:lnTo>
                    <a:pt x="36" y="12"/>
                  </a:lnTo>
                  <a:cubicBezTo>
                    <a:pt x="30" y="12"/>
                    <a:pt x="24" y="15"/>
                    <a:pt x="18" y="15"/>
                  </a:cubicBezTo>
                  <a:cubicBezTo>
                    <a:pt x="12" y="15"/>
                    <a:pt x="6"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3" name="Google Shape;5772;p60">
              <a:extLst>
                <a:ext uri="{FF2B5EF4-FFF2-40B4-BE49-F238E27FC236}">
                  <a16:creationId xmlns:a16="http://schemas.microsoft.com/office/drawing/2014/main" id="{C6F56BDB-742B-72D7-C661-2F74FD5C6585}"/>
                </a:ext>
              </a:extLst>
            </p:cNvPr>
            <p:cNvSpPr/>
            <p:nvPr/>
          </p:nvSpPr>
          <p:spPr>
            <a:xfrm>
              <a:off x="6400200" y="2484375"/>
              <a:ext cx="900" cy="600"/>
            </a:xfrm>
            <a:custGeom>
              <a:avLst/>
              <a:gdLst/>
              <a:ahLst/>
              <a:cxnLst/>
              <a:rect l="l" t="t" r="r" b="b"/>
              <a:pathLst>
                <a:path w="36" h="24" extrusionOk="0">
                  <a:moveTo>
                    <a:pt x="0" y="0"/>
                  </a:moveTo>
                  <a:lnTo>
                    <a:pt x="24" y="24"/>
                  </a:lnTo>
                  <a:cubicBezTo>
                    <a:pt x="12" y="12"/>
                    <a:pt x="36"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4" name="Google Shape;5773;p60">
              <a:extLst>
                <a:ext uri="{FF2B5EF4-FFF2-40B4-BE49-F238E27FC236}">
                  <a16:creationId xmlns:a16="http://schemas.microsoft.com/office/drawing/2014/main" id="{B3DF10A2-1770-3076-D064-2E6477CB0CD0}"/>
                </a:ext>
              </a:extLst>
            </p:cNvPr>
            <p:cNvSpPr/>
            <p:nvPr/>
          </p:nvSpPr>
          <p:spPr>
            <a:xfrm>
              <a:off x="6404950" y="2480800"/>
              <a:ext cx="1225" cy="325"/>
            </a:xfrm>
            <a:custGeom>
              <a:avLst/>
              <a:gdLst/>
              <a:ahLst/>
              <a:cxnLst/>
              <a:rect l="l" t="t" r="r" b="b"/>
              <a:pathLst>
                <a:path w="49" h="13" extrusionOk="0">
                  <a:moveTo>
                    <a:pt x="1" y="0"/>
                  </a:moveTo>
                  <a:lnTo>
                    <a:pt x="13" y="12"/>
                  </a:lnTo>
                  <a:cubicBezTo>
                    <a:pt x="21" y="12"/>
                    <a:pt x="23" y="7"/>
                    <a:pt x="31" y="7"/>
                  </a:cubicBezTo>
                  <a:cubicBezTo>
                    <a:pt x="35" y="7"/>
                    <a:pt x="40" y="8"/>
                    <a:pt x="48" y="12"/>
                  </a:cubicBezTo>
                  <a:cubicBezTo>
                    <a:pt x="42" y="6"/>
                    <a:pt x="33" y="6"/>
                    <a:pt x="25" y="6"/>
                  </a:cubicBezTo>
                  <a:cubicBezTo>
                    <a:pt x="16" y="6"/>
                    <a:pt x="7" y="6"/>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5" name="Google Shape;5774;p60">
              <a:extLst>
                <a:ext uri="{FF2B5EF4-FFF2-40B4-BE49-F238E27FC236}">
                  <a16:creationId xmlns:a16="http://schemas.microsoft.com/office/drawing/2014/main" id="{1B4DC943-9DE8-EFB9-50C9-D92B524151D2}"/>
                </a:ext>
              </a:extLst>
            </p:cNvPr>
            <p:cNvSpPr/>
            <p:nvPr/>
          </p:nvSpPr>
          <p:spPr>
            <a:xfrm>
              <a:off x="6404350" y="2480500"/>
              <a:ext cx="625" cy="325"/>
            </a:xfrm>
            <a:custGeom>
              <a:avLst/>
              <a:gdLst/>
              <a:ahLst/>
              <a:cxnLst/>
              <a:rect l="l" t="t" r="r" b="b"/>
              <a:pathLst>
                <a:path w="25" h="13" extrusionOk="0">
                  <a:moveTo>
                    <a:pt x="13" y="0"/>
                  </a:moveTo>
                  <a:cubicBezTo>
                    <a:pt x="1" y="12"/>
                    <a:pt x="13" y="12"/>
                    <a:pt x="25" y="12"/>
                  </a:cubicBezTo>
                  <a:lnTo>
                    <a:pt x="13"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6" name="Google Shape;5775;p60">
              <a:extLst>
                <a:ext uri="{FF2B5EF4-FFF2-40B4-BE49-F238E27FC236}">
                  <a16:creationId xmlns:a16="http://schemas.microsoft.com/office/drawing/2014/main" id="{BAE2BA0F-630B-0EE7-C217-3BE4D13EA6DF}"/>
                </a:ext>
              </a:extLst>
            </p:cNvPr>
            <p:cNvSpPr/>
            <p:nvPr/>
          </p:nvSpPr>
          <p:spPr>
            <a:xfrm>
              <a:off x="6402575" y="2481975"/>
              <a:ext cx="925" cy="925"/>
            </a:xfrm>
            <a:custGeom>
              <a:avLst/>
              <a:gdLst/>
              <a:ahLst/>
              <a:cxnLst/>
              <a:rect l="l" t="t" r="r" b="b"/>
              <a:pathLst>
                <a:path w="37" h="37" extrusionOk="0">
                  <a:moveTo>
                    <a:pt x="36" y="37"/>
                  </a:moveTo>
                  <a:lnTo>
                    <a:pt x="0" y="1"/>
                  </a:ln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7" name="Google Shape;5776;p60">
              <a:extLst>
                <a:ext uri="{FF2B5EF4-FFF2-40B4-BE49-F238E27FC236}">
                  <a16:creationId xmlns:a16="http://schemas.microsoft.com/office/drawing/2014/main" id="{1244C713-27F4-A5AD-5834-4FB3EAC5745E}"/>
                </a:ext>
              </a:extLst>
            </p:cNvPr>
            <p:cNvSpPr/>
            <p:nvPr/>
          </p:nvSpPr>
          <p:spPr>
            <a:xfrm>
              <a:off x="6406150" y="2479300"/>
              <a:ext cx="925" cy="625"/>
            </a:xfrm>
            <a:custGeom>
              <a:avLst/>
              <a:gdLst/>
              <a:ahLst/>
              <a:cxnLst/>
              <a:rect l="l" t="t" r="r" b="b"/>
              <a:pathLst>
                <a:path w="37" h="25" extrusionOk="0">
                  <a:moveTo>
                    <a:pt x="0" y="1"/>
                  </a:moveTo>
                  <a:lnTo>
                    <a:pt x="12" y="13"/>
                  </a:lnTo>
                  <a:lnTo>
                    <a:pt x="36" y="24"/>
                  </a:ln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8" name="Google Shape;5777;p60">
              <a:extLst>
                <a:ext uri="{FF2B5EF4-FFF2-40B4-BE49-F238E27FC236}">
                  <a16:creationId xmlns:a16="http://schemas.microsoft.com/office/drawing/2014/main" id="{21D2F3B9-6CA8-351B-924F-D4086FF3FB76}"/>
                </a:ext>
              </a:extLst>
            </p:cNvPr>
            <p:cNvSpPr/>
            <p:nvPr/>
          </p:nvSpPr>
          <p:spPr>
            <a:xfrm>
              <a:off x="6406450" y="2477825"/>
              <a:ext cx="1200" cy="900"/>
            </a:xfrm>
            <a:custGeom>
              <a:avLst/>
              <a:gdLst/>
              <a:ahLst/>
              <a:cxnLst/>
              <a:rect l="l" t="t" r="r" b="b"/>
              <a:pathLst>
                <a:path w="48" h="36" extrusionOk="0">
                  <a:moveTo>
                    <a:pt x="24" y="0"/>
                  </a:moveTo>
                  <a:cubicBezTo>
                    <a:pt x="24" y="12"/>
                    <a:pt x="24" y="24"/>
                    <a:pt x="0" y="24"/>
                  </a:cubicBezTo>
                  <a:cubicBezTo>
                    <a:pt x="12" y="30"/>
                    <a:pt x="24" y="30"/>
                    <a:pt x="33" y="30"/>
                  </a:cubicBezTo>
                  <a:cubicBezTo>
                    <a:pt x="42" y="30"/>
                    <a:pt x="48" y="30"/>
                    <a:pt x="48" y="36"/>
                  </a:cubicBezTo>
                  <a:cubicBezTo>
                    <a:pt x="48" y="24"/>
                    <a:pt x="36" y="12"/>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9" name="Google Shape;5778;p60">
              <a:extLst>
                <a:ext uri="{FF2B5EF4-FFF2-40B4-BE49-F238E27FC236}">
                  <a16:creationId xmlns:a16="http://schemas.microsoft.com/office/drawing/2014/main" id="{09F3E4EE-FB2B-E5DD-ECC9-8969A3C6262D}"/>
                </a:ext>
              </a:extLst>
            </p:cNvPr>
            <p:cNvSpPr/>
            <p:nvPr/>
          </p:nvSpPr>
          <p:spPr>
            <a:xfrm>
              <a:off x="6404950" y="2479600"/>
              <a:ext cx="925" cy="325"/>
            </a:xfrm>
            <a:custGeom>
              <a:avLst/>
              <a:gdLst/>
              <a:ahLst/>
              <a:cxnLst/>
              <a:rect l="l" t="t" r="r" b="b"/>
              <a:pathLst>
                <a:path w="37" h="13" extrusionOk="0">
                  <a:moveTo>
                    <a:pt x="1" y="1"/>
                  </a:moveTo>
                  <a:lnTo>
                    <a:pt x="1" y="12"/>
                  </a:lnTo>
                  <a:cubicBezTo>
                    <a:pt x="1" y="12"/>
                    <a:pt x="25" y="12"/>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0" name="Google Shape;5779;p60">
              <a:extLst>
                <a:ext uri="{FF2B5EF4-FFF2-40B4-BE49-F238E27FC236}">
                  <a16:creationId xmlns:a16="http://schemas.microsoft.com/office/drawing/2014/main" id="{EF49FB1B-2773-155F-B53C-112F9F1292D2}"/>
                </a:ext>
              </a:extLst>
            </p:cNvPr>
            <p:cNvSpPr/>
            <p:nvPr/>
          </p:nvSpPr>
          <p:spPr>
            <a:xfrm>
              <a:off x="6404950" y="2479300"/>
              <a:ext cx="25" cy="325"/>
            </a:xfrm>
            <a:custGeom>
              <a:avLst/>
              <a:gdLst/>
              <a:ahLst/>
              <a:cxnLst/>
              <a:rect l="l" t="t" r="r" b="b"/>
              <a:pathLst>
                <a:path w="1" h="13" extrusionOk="0">
                  <a:moveTo>
                    <a:pt x="1" y="13"/>
                  </a:moveTo>
                  <a:lnTo>
                    <a:pt x="1" y="13"/>
                  </a:lnTo>
                  <a:cubicBezTo>
                    <a:pt x="1" y="13"/>
                    <a:pt x="1" y="1"/>
                    <a:pt x="1" y="1"/>
                  </a:cubicBezTo>
                  <a:cubicBezTo>
                    <a:pt x="1" y="1"/>
                    <a:pt x="1" y="1"/>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1" name="Google Shape;5780;p60">
              <a:extLst>
                <a:ext uri="{FF2B5EF4-FFF2-40B4-BE49-F238E27FC236}">
                  <a16:creationId xmlns:a16="http://schemas.microsoft.com/office/drawing/2014/main" id="{A9672739-39A6-979B-55A3-16985D54F0FB}"/>
                </a:ext>
              </a:extLst>
            </p:cNvPr>
            <p:cNvSpPr/>
            <p:nvPr/>
          </p:nvSpPr>
          <p:spPr>
            <a:xfrm>
              <a:off x="6402275" y="2480700"/>
              <a:ext cx="1225" cy="700"/>
            </a:xfrm>
            <a:custGeom>
              <a:avLst/>
              <a:gdLst/>
              <a:ahLst/>
              <a:cxnLst/>
              <a:rect l="l" t="t" r="r" b="b"/>
              <a:pathLst>
                <a:path w="49" h="28" extrusionOk="0">
                  <a:moveTo>
                    <a:pt x="13" y="1"/>
                  </a:moveTo>
                  <a:cubicBezTo>
                    <a:pt x="9" y="1"/>
                    <a:pt x="5" y="2"/>
                    <a:pt x="1" y="4"/>
                  </a:cubicBezTo>
                  <a:cubicBezTo>
                    <a:pt x="10" y="13"/>
                    <a:pt x="26" y="9"/>
                    <a:pt x="38" y="16"/>
                  </a:cubicBezTo>
                  <a:lnTo>
                    <a:pt x="38" y="16"/>
                  </a:lnTo>
                  <a:cubicBezTo>
                    <a:pt x="31" y="8"/>
                    <a:pt x="23" y="1"/>
                    <a:pt x="13" y="1"/>
                  </a:cubicBezTo>
                  <a:close/>
                  <a:moveTo>
                    <a:pt x="38" y="16"/>
                  </a:moveTo>
                  <a:lnTo>
                    <a:pt x="38" y="16"/>
                  </a:lnTo>
                  <a:cubicBezTo>
                    <a:pt x="41" y="20"/>
                    <a:pt x="45" y="25"/>
                    <a:pt x="48" y="28"/>
                  </a:cubicBezTo>
                  <a:cubicBezTo>
                    <a:pt x="45" y="22"/>
                    <a:pt x="42" y="19"/>
                    <a:pt x="38" y="1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2" name="Google Shape;5781;p60">
              <a:extLst>
                <a:ext uri="{FF2B5EF4-FFF2-40B4-BE49-F238E27FC236}">
                  <a16:creationId xmlns:a16="http://schemas.microsoft.com/office/drawing/2014/main" id="{AED093E3-5CC0-5F36-86B9-03E19EBCB38B}"/>
                </a:ext>
              </a:extLst>
            </p:cNvPr>
            <p:cNvSpPr/>
            <p:nvPr/>
          </p:nvSpPr>
          <p:spPr>
            <a:xfrm>
              <a:off x="6403775" y="2479900"/>
              <a:ext cx="600" cy="625"/>
            </a:xfrm>
            <a:custGeom>
              <a:avLst/>
              <a:gdLst/>
              <a:ahLst/>
              <a:cxnLst/>
              <a:rect l="l" t="t" r="r" b="b"/>
              <a:pathLst>
                <a:path w="24" h="25" extrusionOk="0">
                  <a:moveTo>
                    <a:pt x="0" y="0"/>
                  </a:moveTo>
                  <a:lnTo>
                    <a:pt x="0" y="12"/>
                  </a:lnTo>
                  <a:cubicBezTo>
                    <a:pt x="0" y="12"/>
                    <a:pt x="12" y="12"/>
                    <a:pt x="24" y="24"/>
                  </a:cubicBez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3" name="Google Shape;5782;p60">
              <a:extLst>
                <a:ext uri="{FF2B5EF4-FFF2-40B4-BE49-F238E27FC236}">
                  <a16:creationId xmlns:a16="http://schemas.microsoft.com/office/drawing/2014/main" id="{2DDADF22-7C75-848A-E0A4-553F3E8CBAB8}"/>
                </a:ext>
              </a:extLst>
            </p:cNvPr>
            <p:cNvSpPr/>
            <p:nvPr/>
          </p:nvSpPr>
          <p:spPr>
            <a:xfrm>
              <a:off x="6403775" y="2479600"/>
              <a:ext cx="300" cy="325"/>
            </a:xfrm>
            <a:custGeom>
              <a:avLst/>
              <a:gdLst/>
              <a:ahLst/>
              <a:cxnLst/>
              <a:rect l="l" t="t" r="r" b="b"/>
              <a:pathLst>
                <a:path w="12" h="13" extrusionOk="0">
                  <a:moveTo>
                    <a:pt x="0" y="1"/>
                  </a:moveTo>
                  <a:lnTo>
                    <a:pt x="0" y="12"/>
                  </a:lnTo>
                  <a:lnTo>
                    <a:pt x="12"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4" name="Google Shape;5783;p60">
              <a:extLst>
                <a:ext uri="{FF2B5EF4-FFF2-40B4-BE49-F238E27FC236}">
                  <a16:creationId xmlns:a16="http://schemas.microsoft.com/office/drawing/2014/main" id="{A4BFE064-B5D5-4C38-4AFA-0FD3A9AA8419}"/>
                </a:ext>
              </a:extLst>
            </p:cNvPr>
            <p:cNvSpPr/>
            <p:nvPr/>
          </p:nvSpPr>
          <p:spPr>
            <a:xfrm>
              <a:off x="6404950" y="2477225"/>
              <a:ext cx="625" cy="850"/>
            </a:xfrm>
            <a:custGeom>
              <a:avLst/>
              <a:gdLst/>
              <a:ahLst/>
              <a:cxnLst/>
              <a:rect l="l" t="t" r="r" b="b"/>
              <a:pathLst>
                <a:path w="25" h="34" extrusionOk="0">
                  <a:moveTo>
                    <a:pt x="13" y="0"/>
                  </a:moveTo>
                  <a:cubicBezTo>
                    <a:pt x="13" y="12"/>
                    <a:pt x="1" y="24"/>
                    <a:pt x="1" y="24"/>
                  </a:cubicBezTo>
                  <a:cubicBezTo>
                    <a:pt x="7" y="30"/>
                    <a:pt x="13" y="33"/>
                    <a:pt x="17" y="33"/>
                  </a:cubicBezTo>
                  <a:cubicBezTo>
                    <a:pt x="22" y="33"/>
                    <a:pt x="25" y="30"/>
                    <a:pt x="25" y="24"/>
                  </a:cubicBezTo>
                  <a:cubicBezTo>
                    <a:pt x="13" y="12"/>
                    <a:pt x="13"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5" name="Google Shape;5784;p60">
              <a:extLst>
                <a:ext uri="{FF2B5EF4-FFF2-40B4-BE49-F238E27FC236}">
                  <a16:creationId xmlns:a16="http://schemas.microsoft.com/office/drawing/2014/main" id="{D7509A4B-197A-8D6E-F53C-9F2D7ABC161F}"/>
                </a:ext>
              </a:extLst>
            </p:cNvPr>
            <p:cNvSpPr/>
            <p:nvPr/>
          </p:nvSpPr>
          <p:spPr>
            <a:xfrm>
              <a:off x="6405550" y="2475125"/>
              <a:ext cx="325" cy="25"/>
            </a:xfrm>
            <a:custGeom>
              <a:avLst/>
              <a:gdLst/>
              <a:ahLst/>
              <a:cxnLst/>
              <a:rect l="l" t="t" r="r" b="b"/>
              <a:pathLst>
                <a:path w="13" h="1" extrusionOk="0">
                  <a:moveTo>
                    <a:pt x="12" y="1"/>
                  </a:moveTo>
                  <a:lnTo>
                    <a:pt x="1" y="1"/>
                  </a:lnTo>
                  <a:lnTo>
                    <a:pt x="12"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6" name="Google Shape;5785;p60">
              <a:extLst>
                <a:ext uri="{FF2B5EF4-FFF2-40B4-BE49-F238E27FC236}">
                  <a16:creationId xmlns:a16="http://schemas.microsoft.com/office/drawing/2014/main" id="{9BBB1A71-069A-4172-ED1F-C83176620C56}"/>
                </a:ext>
              </a:extLst>
            </p:cNvPr>
            <p:cNvSpPr/>
            <p:nvPr/>
          </p:nvSpPr>
          <p:spPr>
            <a:xfrm>
              <a:off x="6404650" y="2477825"/>
              <a:ext cx="325" cy="600"/>
            </a:xfrm>
            <a:custGeom>
              <a:avLst/>
              <a:gdLst/>
              <a:ahLst/>
              <a:cxnLst/>
              <a:rect l="l" t="t" r="r" b="b"/>
              <a:pathLst>
                <a:path w="13" h="24" extrusionOk="0">
                  <a:moveTo>
                    <a:pt x="1" y="0"/>
                  </a:moveTo>
                  <a:cubicBezTo>
                    <a:pt x="1" y="12"/>
                    <a:pt x="1" y="12"/>
                    <a:pt x="13" y="24"/>
                  </a:cubicBezTo>
                  <a:cubicBezTo>
                    <a:pt x="13" y="12"/>
                    <a:pt x="13"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7" name="Google Shape;5786;p60">
              <a:extLst>
                <a:ext uri="{FF2B5EF4-FFF2-40B4-BE49-F238E27FC236}">
                  <a16:creationId xmlns:a16="http://schemas.microsoft.com/office/drawing/2014/main" id="{83A9DB40-78D6-C8AC-D593-7AE90BD418EC}"/>
                </a:ext>
              </a:extLst>
            </p:cNvPr>
            <p:cNvSpPr/>
            <p:nvPr/>
          </p:nvSpPr>
          <p:spPr>
            <a:xfrm>
              <a:off x="6405850" y="2476625"/>
              <a:ext cx="625" cy="325"/>
            </a:xfrm>
            <a:custGeom>
              <a:avLst/>
              <a:gdLst/>
              <a:ahLst/>
              <a:cxnLst/>
              <a:rect l="l" t="t" r="r" b="b"/>
              <a:pathLst>
                <a:path w="25" h="13" extrusionOk="0">
                  <a:moveTo>
                    <a:pt x="12" y="0"/>
                  </a:moveTo>
                  <a:cubicBezTo>
                    <a:pt x="12" y="0"/>
                    <a:pt x="0" y="12"/>
                    <a:pt x="0" y="12"/>
                  </a:cubicBezTo>
                  <a:cubicBezTo>
                    <a:pt x="12" y="12"/>
                    <a:pt x="24"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8" name="Google Shape;5787;p60">
              <a:extLst>
                <a:ext uri="{FF2B5EF4-FFF2-40B4-BE49-F238E27FC236}">
                  <a16:creationId xmlns:a16="http://schemas.microsoft.com/office/drawing/2014/main" id="{76B74557-9D14-9D81-F617-6A2656C6E399}"/>
                </a:ext>
              </a:extLst>
            </p:cNvPr>
            <p:cNvSpPr/>
            <p:nvPr/>
          </p:nvSpPr>
          <p:spPr>
            <a:xfrm>
              <a:off x="6405550" y="2478700"/>
              <a:ext cx="25" cy="25"/>
            </a:xfrm>
            <a:custGeom>
              <a:avLst/>
              <a:gdLst/>
              <a:ahLst/>
              <a:cxnLst/>
              <a:rect l="l" t="t" r="r" b="b"/>
              <a:pathLst>
                <a:path w="1" h="1" extrusionOk="0">
                  <a:moveTo>
                    <a:pt x="1" y="1"/>
                  </a:moveTo>
                  <a:lnTo>
                    <a:pt x="1" y="1"/>
                  </a:ln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9" name="Google Shape;5788;p60">
              <a:extLst>
                <a:ext uri="{FF2B5EF4-FFF2-40B4-BE49-F238E27FC236}">
                  <a16:creationId xmlns:a16="http://schemas.microsoft.com/office/drawing/2014/main" id="{C224D4C5-015A-F3FC-A48E-6A28B565D2BA}"/>
                </a:ext>
              </a:extLst>
            </p:cNvPr>
            <p:cNvSpPr/>
            <p:nvPr/>
          </p:nvSpPr>
          <p:spPr>
            <a:xfrm>
              <a:off x="6404950" y="2478400"/>
              <a:ext cx="625" cy="325"/>
            </a:xfrm>
            <a:custGeom>
              <a:avLst/>
              <a:gdLst/>
              <a:ahLst/>
              <a:cxnLst/>
              <a:rect l="l" t="t" r="r" b="b"/>
              <a:pathLst>
                <a:path w="25" h="13" extrusionOk="0">
                  <a:moveTo>
                    <a:pt x="1" y="1"/>
                  </a:moveTo>
                  <a:cubicBezTo>
                    <a:pt x="1" y="1"/>
                    <a:pt x="1" y="13"/>
                    <a:pt x="13" y="13"/>
                  </a:cubicBezTo>
                  <a:lnTo>
                    <a:pt x="25" y="13"/>
                  </a:lnTo>
                  <a:cubicBezTo>
                    <a:pt x="13" y="13"/>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0" name="Google Shape;5789;p60">
              <a:extLst>
                <a:ext uri="{FF2B5EF4-FFF2-40B4-BE49-F238E27FC236}">
                  <a16:creationId xmlns:a16="http://schemas.microsoft.com/office/drawing/2014/main" id="{397C3542-B060-4122-4A48-1E9E1B2ECED8}"/>
                </a:ext>
              </a:extLst>
            </p:cNvPr>
            <p:cNvSpPr/>
            <p:nvPr/>
          </p:nvSpPr>
          <p:spPr>
            <a:xfrm>
              <a:off x="6400800" y="2473350"/>
              <a:ext cx="4775" cy="1800"/>
            </a:xfrm>
            <a:custGeom>
              <a:avLst/>
              <a:gdLst/>
              <a:ahLst/>
              <a:cxnLst/>
              <a:rect l="l" t="t" r="r" b="b"/>
              <a:pathLst>
                <a:path w="191" h="72" extrusionOk="0">
                  <a:moveTo>
                    <a:pt x="12" y="1"/>
                  </a:moveTo>
                  <a:lnTo>
                    <a:pt x="36" y="12"/>
                  </a:lnTo>
                  <a:lnTo>
                    <a:pt x="0" y="12"/>
                  </a:lnTo>
                  <a:cubicBezTo>
                    <a:pt x="36" y="12"/>
                    <a:pt x="60" y="36"/>
                    <a:pt x="24" y="48"/>
                  </a:cubicBezTo>
                  <a:cubicBezTo>
                    <a:pt x="48" y="72"/>
                    <a:pt x="143" y="72"/>
                    <a:pt x="191" y="72"/>
                  </a:cubicBezTo>
                  <a:cubicBezTo>
                    <a:pt x="179" y="72"/>
                    <a:pt x="167" y="60"/>
                    <a:pt x="155" y="48"/>
                  </a:cubicBezTo>
                  <a:cubicBezTo>
                    <a:pt x="145" y="48"/>
                    <a:pt x="120" y="63"/>
                    <a:pt x="99" y="63"/>
                  </a:cubicBezTo>
                  <a:cubicBezTo>
                    <a:pt x="93" y="63"/>
                    <a:pt x="88" y="62"/>
                    <a:pt x="83" y="60"/>
                  </a:cubicBezTo>
                  <a:cubicBezTo>
                    <a:pt x="71" y="36"/>
                    <a:pt x="95" y="36"/>
                    <a:pt x="119" y="36"/>
                  </a:cubicBezTo>
                  <a:cubicBezTo>
                    <a:pt x="83" y="36"/>
                    <a:pt x="71"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1" name="Google Shape;5790;p60">
              <a:extLst>
                <a:ext uri="{FF2B5EF4-FFF2-40B4-BE49-F238E27FC236}">
                  <a16:creationId xmlns:a16="http://schemas.microsoft.com/office/drawing/2014/main" id="{FEF3BAD6-A19E-9FE7-004F-E66F14FBC0B2}"/>
                </a:ext>
              </a:extLst>
            </p:cNvPr>
            <p:cNvSpPr/>
            <p:nvPr/>
          </p:nvSpPr>
          <p:spPr>
            <a:xfrm>
              <a:off x="6405550" y="2475125"/>
              <a:ext cx="925" cy="925"/>
            </a:xfrm>
            <a:custGeom>
              <a:avLst/>
              <a:gdLst/>
              <a:ahLst/>
              <a:cxnLst/>
              <a:rect l="l" t="t" r="r" b="b"/>
              <a:pathLst>
                <a:path w="37" h="37" extrusionOk="0">
                  <a:moveTo>
                    <a:pt x="12" y="1"/>
                  </a:moveTo>
                  <a:lnTo>
                    <a:pt x="3" y="30"/>
                  </a:lnTo>
                  <a:lnTo>
                    <a:pt x="3" y="30"/>
                  </a:lnTo>
                  <a:cubicBezTo>
                    <a:pt x="7" y="25"/>
                    <a:pt x="18" y="25"/>
                    <a:pt x="36" y="25"/>
                  </a:cubicBezTo>
                  <a:cubicBezTo>
                    <a:pt x="24" y="1"/>
                    <a:pt x="12" y="1"/>
                    <a:pt x="12" y="1"/>
                  </a:cubicBezTo>
                  <a:close/>
                  <a:moveTo>
                    <a:pt x="3" y="30"/>
                  </a:moveTo>
                  <a:cubicBezTo>
                    <a:pt x="1" y="31"/>
                    <a:pt x="1" y="34"/>
                    <a:pt x="1" y="37"/>
                  </a:cubicBezTo>
                  <a:lnTo>
                    <a:pt x="3" y="3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2" name="Google Shape;5791;p60">
              <a:extLst>
                <a:ext uri="{FF2B5EF4-FFF2-40B4-BE49-F238E27FC236}">
                  <a16:creationId xmlns:a16="http://schemas.microsoft.com/office/drawing/2014/main" id="{2EF0FB68-0189-77E2-A68C-AA8C4232A806}"/>
                </a:ext>
              </a:extLst>
            </p:cNvPr>
            <p:cNvSpPr/>
            <p:nvPr/>
          </p:nvSpPr>
          <p:spPr>
            <a:xfrm>
              <a:off x="6403475" y="2476025"/>
              <a:ext cx="2400" cy="1225"/>
            </a:xfrm>
            <a:custGeom>
              <a:avLst/>
              <a:gdLst/>
              <a:ahLst/>
              <a:cxnLst/>
              <a:rect l="l" t="t" r="r" b="b"/>
              <a:pathLst>
                <a:path w="96" h="49" extrusionOk="0">
                  <a:moveTo>
                    <a:pt x="0" y="1"/>
                  </a:moveTo>
                  <a:cubicBezTo>
                    <a:pt x="0" y="24"/>
                    <a:pt x="24" y="24"/>
                    <a:pt x="36" y="36"/>
                  </a:cubicBezTo>
                  <a:cubicBezTo>
                    <a:pt x="36" y="26"/>
                    <a:pt x="37" y="23"/>
                    <a:pt x="39" y="23"/>
                  </a:cubicBezTo>
                  <a:cubicBezTo>
                    <a:pt x="42" y="23"/>
                    <a:pt x="49" y="31"/>
                    <a:pt x="58" y="31"/>
                  </a:cubicBezTo>
                  <a:cubicBezTo>
                    <a:pt x="59" y="31"/>
                    <a:pt x="61" y="31"/>
                    <a:pt x="62" y="31"/>
                  </a:cubicBezTo>
                  <a:lnTo>
                    <a:pt x="62" y="31"/>
                  </a:lnTo>
                  <a:cubicBezTo>
                    <a:pt x="65" y="33"/>
                    <a:pt x="68" y="35"/>
                    <a:pt x="72" y="36"/>
                  </a:cubicBezTo>
                  <a:cubicBezTo>
                    <a:pt x="72" y="33"/>
                    <a:pt x="72" y="29"/>
                    <a:pt x="72" y="24"/>
                  </a:cubicBezTo>
                  <a:cubicBezTo>
                    <a:pt x="68" y="28"/>
                    <a:pt x="65" y="30"/>
                    <a:pt x="62" y="31"/>
                  </a:cubicBezTo>
                  <a:lnTo>
                    <a:pt x="62" y="31"/>
                  </a:lnTo>
                  <a:cubicBezTo>
                    <a:pt x="44" y="18"/>
                    <a:pt x="31" y="1"/>
                    <a:pt x="0" y="1"/>
                  </a:cubicBezTo>
                  <a:close/>
                  <a:moveTo>
                    <a:pt x="84" y="1"/>
                  </a:moveTo>
                  <a:cubicBezTo>
                    <a:pt x="72" y="13"/>
                    <a:pt x="72" y="13"/>
                    <a:pt x="72" y="36"/>
                  </a:cubicBezTo>
                  <a:cubicBezTo>
                    <a:pt x="76" y="32"/>
                    <a:pt x="78" y="31"/>
                    <a:pt x="80" y="31"/>
                  </a:cubicBezTo>
                  <a:cubicBezTo>
                    <a:pt x="84" y="31"/>
                    <a:pt x="84" y="36"/>
                    <a:pt x="84" y="36"/>
                  </a:cubicBezTo>
                  <a:lnTo>
                    <a:pt x="72" y="36"/>
                  </a:lnTo>
                  <a:cubicBezTo>
                    <a:pt x="72" y="43"/>
                    <a:pt x="72" y="48"/>
                    <a:pt x="72" y="48"/>
                  </a:cubicBezTo>
                  <a:cubicBezTo>
                    <a:pt x="84" y="48"/>
                    <a:pt x="84" y="36"/>
                    <a:pt x="95" y="36"/>
                  </a:cubicBezTo>
                  <a:cubicBezTo>
                    <a:pt x="95" y="36"/>
                    <a:pt x="84" y="1"/>
                    <a:pt x="8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3" name="Google Shape;5792;p60">
              <a:extLst>
                <a:ext uri="{FF2B5EF4-FFF2-40B4-BE49-F238E27FC236}">
                  <a16:creationId xmlns:a16="http://schemas.microsoft.com/office/drawing/2014/main" id="{E70F8C50-426B-4F8E-CE8E-5B065D585984}"/>
                </a:ext>
              </a:extLst>
            </p:cNvPr>
            <p:cNvSpPr/>
            <p:nvPr/>
          </p:nvSpPr>
          <p:spPr>
            <a:xfrm>
              <a:off x="6400800" y="2479600"/>
              <a:ext cx="2400" cy="750"/>
            </a:xfrm>
            <a:custGeom>
              <a:avLst/>
              <a:gdLst/>
              <a:ahLst/>
              <a:cxnLst/>
              <a:rect l="l" t="t" r="r" b="b"/>
              <a:pathLst>
                <a:path w="96" h="30" extrusionOk="0">
                  <a:moveTo>
                    <a:pt x="12" y="1"/>
                  </a:moveTo>
                  <a:cubicBezTo>
                    <a:pt x="12" y="12"/>
                    <a:pt x="24" y="12"/>
                    <a:pt x="24" y="24"/>
                  </a:cubicBezTo>
                  <a:cubicBezTo>
                    <a:pt x="12" y="24"/>
                    <a:pt x="12" y="12"/>
                    <a:pt x="0" y="12"/>
                  </a:cubicBezTo>
                  <a:lnTo>
                    <a:pt x="0" y="12"/>
                  </a:lnTo>
                  <a:cubicBezTo>
                    <a:pt x="8" y="21"/>
                    <a:pt x="11" y="29"/>
                    <a:pt x="20" y="29"/>
                  </a:cubicBezTo>
                  <a:cubicBezTo>
                    <a:pt x="24" y="29"/>
                    <a:pt x="29" y="28"/>
                    <a:pt x="36" y="24"/>
                  </a:cubicBezTo>
                  <a:cubicBezTo>
                    <a:pt x="48" y="12"/>
                    <a:pt x="83" y="1"/>
                    <a:pt x="9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4" name="Google Shape;5793;p60">
              <a:extLst>
                <a:ext uri="{FF2B5EF4-FFF2-40B4-BE49-F238E27FC236}">
                  <a16:creationId xmlns:a16="http://schemas.microsoft.com/office/drawing/2014/main" id="{5BCF6FBD-2BE5-3C7D-9F57-BC5EBE03BDFD}"/>
                </a:ext>
              </a:extLst>
            </p:cNvPr>
            <p:cNvSpPr/>
            <p:nvPr/>
          </p:nvSpPr>
          <p:spPr>
            <a:xfrm>
              <a:off x="6401975" y="2477525"/>
              <a:ext cx="1225" cy="625"/>
            </a:xfrm>
            <a:custGeom>
              <a:avLst/>
              <a:gdLst/>
              <a:ahLst/>
              <a:cxnLst/>
              <a:rect l="l" t="t" r="r" b="b"/>
              <a:pathLst>
                <a:path w="49" h="25" extrusionOk="0">
                  <a:moveTo>
                    <a:pt x="36" y="0"/>
                  </a:moveTo>
                  <a:lnTo>
                    <a:pt x="1" y="12"/>
                  </a:lnTo>
                  <a:lnTo>
                    <a:pt x="24" y="12"/>
                  </a:lnTo>
                  <a:cubicBezTo>
                    <a:pt x="13" y="24"/>
                    <a:pt x="36" y="24"/>
                    <a:pt x="48" y="24"/>
                  </a:cubicBezTo>
                  <a:lnTo>
                    <a:pt x="36"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5" name="Google Shape;5794;p60">
              <a:extLst>
                <a:ext uri="{FF2B5EF4-FFF2-40B4-BE49-F238E27FC236}">
                  <a16:creationId xmlns:a16="http://schemas.microsoft.com/office/drawing/2014/main" id="{2D049184-EFBD-61C3-D0B6-584E55ACF250}"/>
                </a:ext>
              </a:extLst>
            </p:cNvPr>
            <p:cNvSpPr/>
            <p:nvPr/>
          </p:nvSpPr>
          <p:spPr>
            <a:xfrm>
              <a:off x="6405850" y="2474850"/>
              <a:ext cx="1225" cy="300"/>
            </a:xfrm>
            <a:custGeom>
              <a:avLst/>
              <a:gdLst/>
              <a:ahLst/>
              <a:cxnLst/>
              <a:rect l="l" t="t" r="r" b="b"/>
              <a:pathLst>
                <a:path w="49" h="12" extrusionOk="0">
                  <a:moveTo>
                    <a:pt x="0" y="0"/>
                  </a:moveTo>
                  <a:lnTo>
                    <a:pt x="12" y="12"/>
                  </a:lnTo>
                  <a:lnTo>
                    <a:pt x="48" y="12"/>
                  </a:ln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6" name="Google Shape;5795;p60">
              <a:extLst>
                <a:ext uri="{FF2B5EF4-FFF2-40B4-BE49-F238E27FC236}">
                  <a16:creationId xmlns:a16="http://schemas.microsoft.com/office/drawing/2014/main" id="{97CFA500-42DF-94CD-9125-57568EE70785}"/>
                </a:ext>
              </a:extLst>
            </p:cNvPr>
            <p:cNvSpPr/>
            <p:nvPr/>
          </p:nvSpPr>
          <p:spPr>
            <a:xfrm>
              <a:off x="6406150" y="2473950"/>
              <a:ext cx="625" cy="325"/>
            </a:xfrm>
            <a:custGeom>
              <a:avLst/>
              <a:gdLst/>
              <a:ahLst/>
              <a:cxnLst/>
              <a:rect l="l" t="t" r="r" b="b"/>
              <a:pathLst>
                <a:path w="25" h="13" extrusionOk="0">
                  <a:moveTo>
                    <a:pt x="12" y="0"/>
                  </a:moveTo>
                  <a:lnTo>
                    <a:pt x="0" y="12"/>
                  </a:lnTo>
                  <a:lnTo>
                    <a:pt x="24" y="12"/>
                  </a:ln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7" name="Google Shape;5796;p60">
              <a:extLst>
                <a:ext uri="{FF2B5EF4-FFF2-40B4-BE49-F238E27FC236}">
                  <a16:creationId xmlns:a16="http://schemas.microsoft.com/office/drawing/2014/main" id="{8DBBBFD2-9507-174B-0805-638B5FA254AE}"/>
                </a:ext>
              </a:extLst>
            </p:cNvPr>
            <p:cNvSpPr/>
            <p:nvPr/>
          </p:nvSpPr>
          <p:spPr>
            <a:xfrm>
              <a:off x="6407325" y="2451625"/>
              <a:ext cx="1825" cy="925"/>
            </a:xfrm>
            <a:custGeom>
              <a:avLst/>
              <a:gdLst/>
              <a:ahLst/>
              <a:cxnLst/>
              <a:rect l="l" t="t" r="r" b="b"/>
              <a:pathLst>
                <a:path w="73" h="37" extrusionOk="0">
                  <a:moveTo>
                    <a:pt x="37" y="0"/>
                  </a:moveTo>
                  <a:lnTo>
                    <a:pt x="13" y="12"/>
                  </a:lnTo>
                  <a:cubicBezTo>
                    <a:pt x="13" y="12"/>
                    <a:pt x="13" y="24"/>
                    <a:pt x="1" y="36"/>
                  </a:cubicBezTo>
                  <a:cubicBezTo>
                    <a:pt x="37" y="12"/>
                    <a:pt x="72"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8" name="Google Shape;5797;p60">
              <a:extLst>
                <a:ext uri="{FF2B5EF4-FFF2-40B4-BE49-F238E27FC236}">
                  <a16:creationId xmlns:a16="http://schemas.microsoft.com/office/drawing/2014/main" id="{136290C5-855E-0950-79E3-C6ACEE58F337}"/>
                </a:ext>
              </a:extLst>
            </p:cNvPr>
            <p:cNvSpPr/>
            <p:nvPr/>
          </p:nvSpPr>
          <p:spPr>
            <a:xfrm>
              <a:off x="6400500" y="2438525"/>
              <a:ext cx="600" cy="25"/>
            </a:xfrm>
            <a:custGeom>
              <a:avLst/>
              <a:gdLst/>
              <a:ahLst/>
              <a:cxnLst/>
              <a:rect l="l" t="t" r="r" b="b"/>
              <a:pathLst>
                <a:path w="24" h="1" extrusionOk="0">
                  <a:moveTo>
                    <a:pt x="0" y="0"/>
                  </a:moveTo>
                  <a:lnTo>
                    <a:pt x="0" y="0"/>
                  </a:lnTo>
                  <a:lnTo>
                    <a:pt x="24" y="0"/>
                  </a:lnTo>
                  <a:cubicBezTo>
                    <a:pt x="24"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9" name="Google Shape;5798;p60">
              <a:extLst>
                <a:ext uri="{FF2B5EF4-FFF2-40B4-BE49-F238E27FC236}">
                  <a16:creationId xmlns:a16="http://schemas.microsoft.com/office/drawing/2014/main" id="{396DA9DD-EC92-2C88-FD76-2C84E6E4C294}"/>
                </a:ext>
              </a:extLst>
            </p:cNvPr>
            <p:cNvSpPr/>
            <p:nvPr/>
          </p:nvSpPr>
          <p:spPr>
            <a:xfrm>
              <a:off x="6387700" y="2422750"/>
              <a:ext cx="600" cy="450"/>
            </a:xfrm>
            <a:custGeom>
              <a:avLst/>
              <a:gdLst/>
              <a:ahLst/>
              <a:cxnLst/>
              <a:rect l="l" t="t" r="r" b="b"/>
              <a:pathLst>
                <a:path w="24" h="18" extrusionOk="0">
                  <a:moveTo>
                    <a:pt x="24" y="0"/>
                  </a:moveTo>
                  <a:lnTo>
                    <a:pt x="0" y="12"/>
                  </a:lnTo>
                  <a:cubicBezTo>
                    <a:pt x="0" y="16"/>
                    <a:pt x="1" y="17"/>
                    <a:pt x="3" y="17"/>
                  </a:cubicBezTo>
                  <a:cubicBezTo>
                    <a:pt x="7" y="17"/>
                    <a:pt x="16" y="9"/>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0" name="Google Shape;5799;p60">
              <a:extLst>
                <a:ext uri="{FF2B5EF4-FFF2-40B4-BE49-F238E27FC236}">
                  <a16:creationId xmlns:a16="http://schemas.microsoft.com/office/drawing/2014/main" id="{60DC0538-300B-4902-5E5F-C7D52E2F654F}"/>
                </a:ext>
              </a:extLst>
            </p:cNvPr>
            <p:cNvSpPr/>
            <p:nvPr/>
          </p:nvSpPr>
          <p:spPr>
            <a:xfrm>
              <a:off x="6406150" y="2464425"/>
              <a:ext cx="1200" cy="625"/>
            </a:xfrm>
            <a:custGeom>
              <a:avLst/>
              <a:gdLst/>
              <a:ahLst/>
              <a:cxnLst/>
              <a:rect l="l" t="t" r="r" b="b"/>
              <a:pathLst>
                <a:path w="48" h="25" extrusionOk="0">
                  <a:moveTo>
                    <a:pt x="48" y="0"/>
                  </a:moveTo>
                  <a:cubicBezTo>
                    <a:pt x="36" y="12"/>
                    <a:pt x="0" y="24"/>
                    <a:pt x="36" y="24"/>
                  </a:cubicBezTo>
                  <a:cubicBezTo>
                    <a:pt x="48" y="24"/>
                    <a:pt x="48" y="12"/>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1" name="Google Shape;5800;p60">
              <a:extLst>
                <a:ext uri="{FF2B5EF4-FFF2-40B4-BE49-F238E27FC236}">
                  <a16:creationId xmlns:a16="http://schemas.microsoft.com/office/drawing/2014/main" id="{8AA0B335-C05F-BD33-E84E-11526A3341B8}"/>
                </a:ext>
              </a:extLst>
            </p:cNvPr>
            <p:cNvSpPr/>
            <p:nvPr/>
          </p:nvSpPr>
          <p:spPr>
            <a:xfrm>
              <a:off x="6407325" y="2463825"/>
              <a:ext cx="925" cy="625"/>
            </a:xfrm>
            <a:custGeom>
              <a:avLst/>
              <a:gdLst/>
              <a:ahLst/>
              <a:cxnLst/>
              <a:rect l="l" t="t" r="r" b="b"/>
              <a:pathLst>
                <a:path w="37" h="25" extrusionOk="0">
                  <a:moveTo>
                    <a:pt x="1" y="1"/>
                  </a:moveTo>
                  <a:cubicBezTo>
                    <a:pt x="1" y="12"/>
                    <a:pt x="13" y="24"/>
                    <a:pt x="1" y="24"/>
                  </a:cubicBezTo>
                  <a:cubicBezTo>
                    <a:pt x="25" y="24"/>
                    <a:pt x="37" y="12"/>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2" name="Google Shape;5801;p60">
              <a:extLst>
                <a:ext uri="{FF2B5EF4-FFF2-40B4-BE49-F238E27FC236}">
                  <a16:creationId xmlns:a16="http://schemas.microsoft.com/office/drawing/2014/main" id="{5C7CFEA3-A60E-6314-1F43-6E4047E996D5}"/>
                </a:ext>
              </a:extLst>
            </p:cNvPr>
            <p:cNvSpPr/>
            <p:nvPr/>
          </p:nvSpPr>
          <p:spPr>
            <a:xfrm>
              <a:off x="6406750" y="2470375"/>
              <a:ext cx="325" cy="325"/>
            </a:xfrm>
            <a:custGeom>
              <a:avLst/>
              <a:gdLst/>
              <a:ahLst/>
              <a:cxnLst/>
              <a:rect l="l" t="t" r="r" b="b"/>
              <a:pathLst>
                <a:path w="13" h="13" extrusionOk="0">
                  <a:moveTo>
                    <a:pt x="0" y="0"/>
                  </a:moveTo>
                  <a:cubicBezTo>
                    <a:pt x="0" y="0"/>
                    <a:pt x="0" y="12"/>
                    <a:pt x="0" y="12"/>
                  </a:cubicBezTo>
                  <a:lnTo>
                    <a:pt x="12" y="12"/>
                  </a:lnTo>
                  <a:cubicBezTo>
                    <a:pt x="12" y="12"/>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3" name="Google Shape;5802;p60">
              <a:extLst>
                <a:ext uri="{FF2B5EF4-FFF2-40B4-BE49-F238E27FC236}">
                  <a16:creationId xmlns:a16="http://schemas.microsoft.com/office/drawing/2014/main" id="{EEF1DBF4-E232-B3B1-E1E4-A3BFF8D36A71}"/>
                </a:ext>
              </a:extLst>
            </p:cNvPr>
            <p:cNvSpPr/>
            <p:nvPr/>
          </p:nvSpPr>
          <p:spPr>
            <a:xfrm>
              <a:off x="6382325" y="2412025"/>
              <a:ext cx="325" cy="25"/>
            </a:xfrm>
            <a:custGeom>
              <a:avLst/>
              <a:gdLst/>
              <a:ahLst/>
              <a:cxnLst/>
              <a:rect l="l" t="t" r="r" b="b"/>
              <a:pathLst>
                <a:path w="13" h="1" extrusionOk="0">
                  <a:moveTo>
                    <a:pt x="13" y="1"/>
                  </a:moveTo>
                  <a:lnTo>
                    <a:pt x="13" y="1"/>
                  </a:lnTo>
                  <a:cubicBezTo>
                    <a:pt x="1" y="1"/>
                    <a:pt x="1"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4" name="Google Shape;5803;p60">
              <a:extLst>
                <a:ext uri="{FF2B5EF4-FFF2-40B4-BE49-F238E27FC236}">
                  <a16:creationId xmlns:a16="http://schemas.microsoft.com/office/drawing/2014/main" id="{B39E4B0C-F932-02FC-7A77-8523E9C69DDA}"/>
                </a:ext>
              </a:extLst>
            </p:cNvPr>
            <p:cNvSpPr/>
            <p:nvPr/>
          </p:nvSpPr>
          <p:spPr>
            <a:xfrm>
              <a:off x="6398700" y="2448350"/>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5" name="Google Shape;5804;p60">
              <a:extLst>
                <a:ext uri="{FF2B5EF4-FFF2-40B4-BE49-F238E27FC236}">
                  <a16:creationId xmlns:a16="http://schemas.microsoft.com/office/drawing/2014/main" id="{78562A29-555E-E985-3309-D9E59386697B}"/>
                </a:ext>
              </a:extLst>
            </p:cNvPr>
            <p:cNvSpPr/>
            <p:nvPr/>
          </p:nvSpPr>
          <p:spPr>
            <a:xfrm>
              <a:off x="6398100" y="2447750"/>
              <a:ext cx="3000" cy="625"/>
            </a:xfrm>
            <a:custGeom>
              <a:avLst/>
              <a:gdLst/>
              <a:ahLst/>
              <a:cxnLst/>
              <a:rect l="l" t="t" r="r" b="b"/>
              <a:pathLst>
                <a:path w="120" h="25" extrusionOk="0">
                  <a:moveTo>
                    <a:pt x="1" y="1"/>
                  </a:moveTo>
                  <a:cubicBezTo>
                    <a:pt x="37" y="12"/>
                    <a:pt x="37" y="12"/>
                    <a:pt x="37" y="24"/>
                  </a:cubicBezTo>
                  <a:lnTo>
                    <a:pt x="12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6" name="Google Shape;5805;p60">
              <a:extLst>
                <a:ext uri="{FF2B5EF4-FFF2-40B4-BE49-F238E27FC236}">
                  <a16:creationId xmlns:a16="http://schemas.microsoft.com/office/drawing/2014/main" id="{0D80CAD3-E901-D5BF-F22E-CB85BABE358C}"/>
                </a:ext>
              </a:extLst>
            </p:cNvPr>
            <p:cNvSpPr/>
            <p:nvPr/>
          </p:nvSpPr>
          <p:spPr>
            <a:xfrm>
              <a:off x="6362975" y="2395075"/>
              <a:ext cx="46775" cy="78600"/>
            </a:xfrm>
            <a:custGeom>
              <a:avLst/>
              <a:gdLst/>
              <a:ahLst/>
              <a:cxnLst/>
              <a:rect l="l" t="t" r="r" b="b"/>
              <a:pathLst>
                <a:path w="1870" h="3144" extrusionOk="0">
                  <a:moveTo>
                    <a:pt x="644" y="262"/>
                  </a:moveTo>
                  <a:lnTo>
                    <a:pt x="644" y="262"/>
                  </a:lnTo>
                  <a:cubicBezTo>
                    <a:pt x="643" y="265"/>
                    <a:pt x="642" y="267"/>
                    <a:pt x="641" y="270"/>
                  </a:cubicBezTo>
                  <a:lnTo>
                    <a:pt x="641" y="270"/>
                  </a:lnTo>
                  <a:cubicBezTo>
                    <a:pt x="642" y="268"/>
                    <a:pt x="643" y="265"/>
                    <a:pt x="644" y="262"/>
                  </a:cubicBezTo>
                  <a:close/>
                  <a:moveTo>
                    <a:pt x="517" y="510"/>
                  </a:moveTo>
                  <a:cubicBezTo>
                    <a:pt x="516" y="511"/>
                    <a:pt x="514" y="511"/>
                    <a:pt x="513" y="512"/>
                  </a:cubicBezTo>
                  <a:lnTo>
                    <a:pt x="525" y="512"/>
                  </a:lnTo>
                  <a:cubicBezTo>
                    <a:pt x="522" y="511"/>
                    <a:pt x="520" y="511"/>
                    <a:pt x="517" y="510"/>
                  </a:cubicBezTo>
                  <a:close/>
                  <a:moveTo>
                    <a:pt x="733" y="734"/>
                  </a:moveTo>
                  <a:cubicBezTo>
                    <a:pt x="731" y="735"/>
                    <a:pt x="729" y="737"/>
                    <a:pt x="727" y="738"/>
                  </a:cubicBezTo>
                  <a:cubicBezTo>
                    <a:pt x="729" y="737"/>
                    <a:pt x="731" y="735"/>
                    <a:pt x="733" y="734"/>
                  </a:cubicBezTo>
                  <a:close/>
                  <a:moveTo>
                    <a:pt x="1068" y="1261"/>
                  </a:moveTo>
                  <a:cubicBezTo>
                    <a:pt x="1068" y="1261"/>
                    <a:pt x="1068" y="1261"/>
                    <a:pt x="1068" y="1261"/>
                  </a:cubicBezTo>
                  <a:lnTo>
                    <a:pt x="1068" y="1261"/>
                  </a:lnTo>
                  <a:cubicBezTo>
                    <a:pt x="1070" y="1261"/>
                    <a:pt x="1073" y="1261"/>
                    <a:pt x="1076" y="1261"/>
                  </a:cubicBezTo>
                  <a:lnTo>
                    <a:pt x="1076" y="1261"/>
                  </a:lnTo>
                  <a:cubicBezTo>
                    <a:pt x="1074" y="1261"/>
                    <a:pt x="1071" y="1261"/>
                    <a:pt x="1068" y="1261"/>
                  </a:cubicBezTo>
                  <a:close/>
                  <a:moveTo>
                    <a:pt x="1056" y="1259"/>
                  </a:moveTo>
                  <a:cubicBezTo>
                    <a:pt x="1049" y="1259"/>
                    <a:pt x="1043" y="1262"/>
                    <a:pt x="1025" y="1274"/>
                  </a:cubicBezTo>
                  <a:cubicBezTo>
                    <a:pt x="1045" y="1264"/>
                    <a:pt x="1058" y="1261"/>
                    <a:pt x="1068" y="1261"/>
                  </a:cubicBezTo>
                  <a:lnTo>
                    <a:pt x="1068" y="1261"/>
                  </a:lnTo>
                  <a:cubicBezTo>
                    <a:pt x="1063" y="1260"/>
                    <a:pt x="1059" y="1259"/>
                    <a:pt x="1056" y="1259"/>
                  </a:cubicBezTo>
                  <a:close/>
                  <a:moveTo>
                    <a:pt x="1203" y="1346"/>
                  </a:moveTo>
                  <a:cubicBezTo>
                    <a:pt x="1203" y="1348"/>
                    <a:pt x="1204" y="1350"/>
                    <a:pt x="1205" y="1350"/>
                  </a:cubicBezTo>
                  <a:lnTo>
                    <a:pt x="1205" y="1350"/>
                  </a:lnTo>
                  <a:lnTo>
                    <a:pt x="1203" y="1346"/>
                  </a:lnTo>
                  <a:close/>
                  <a:moveTo>
                    <a:pt x="1253" y="1424"/>
                  </a:moveTo>
                  <a:cubicBezTo>
                    <a:pt x="1263" y="1424"/>
                    <a:pt x="1251" y="1432"/>
                    <a:pt x="1251" y="1441"/>
                  </a:cubicBezTo>
                  <a:cubicBezTo>
                    <a:pt x="1239" y="1441"/>
                    <a:pt x="1215" y="1441"/>
                    <a:pt x="1227" y="1429"/>
                  </a:cubicBezTo>
                  <a:cubicBezTo>
                    <a:pt x="1241" y="1425"/>
                    <a:pt x="1249" y="1424"/>
                    <a:pt x="1253" y="1424"/>
                  </a:cubicBezTo>
                  <a:close/>
                  <a:moveTo>
                    <a:pt x="1453" y="1774"/>
                  </a:moveTo>
                  <a:cubicBezTo>
                    <a:pt x="1453" y="1774"/>
                    <a:pt x="1453" y="1786"/>
                    <a:pt x="1453" y="1798"/>
                  </a:cubicBezTo>
                  <a:cubicBezTo>
                    <a:pt x="1442" y="1786"/>
                    <a:pt x="1442" y="1786"/>
                    <a:pt x="1453" y="1774"/>
                  </a:cubicBezTo>
                  <a:close/>
                  <a:moveTo>
                    <a:pt x="1453" y="1965"/>
                  </a:moveTo>
                  <a:cubicBezTo>
                    <a:pt x="1460" y="1968"/>
                    <a:pt x="1464" y="1972"/>
                    <a:pt x="1465" y="1976"/>
                  </a:cubicBezTo>
                  <a:lnTo>
                    <a:pt x="1465" y="1976"/>
                  </a:lnTo>
                  <a:cubicBezTo>
                    <a:pt x="1466" y="1965"/>
                    <a:pt x="1477" y="1965"/>
                    <a:pt x="1453" y="1965"/>
                  </a:cubicBezTo>
                  <a:close/>
                  <a:moveTo>
                    <a:pt x="1525" y="2762"/>
                  </a:moveTo>
                  <a:lnTo>
                    <a:pt x="1525" y="2762"/>
                  </a:lnTo>
                  <a:cubicBezTo>
                    <a:pt x="1528" y="2764"/>
                    <a:pt x="1531" y="2766"/>
                    <a:pt x="1534" y="2768"/>
                  </a:cubicBezTo>
                  <a:lnTo>
                    <a:pt x="1534" y="2768"/>
                  </a:lnTo>
                  <a:cubicBezTo>
                    <a:pt x="1532" y="2766"/>
                    <a:pt x="1528" y="2764"/>
                    <a:pt x="1525" y="2762"/>
                  </a:cubicBezTo>
                  <a:close/>
                  <a:moveTo>
                    <a:pt x="1497" y="2760"/>
                  </a:moveTo>
                  <a:cubicBezTo>
                    <a:pt x="1492" y="2760"/>
                    <a:pt x="1486" y="2761"/>
                    <a:pt x="1477" y="2762"/>
                  </a:cubicBezTo>
                  <a:cubicBezTo>
                    <a:pt x="1501" y="2762"/>
                    <a:pt x="1513" y="2786"/>
                    <a:pt x="1525" y="2810"/>
                  </a:cubicBezTo>
                  <a:cubicBezTo>
                    <a:pt x="1566" y="2810"/>
                    <a:pt x="1554" y="2783"/>
                    <a:pt x="1534" y="2768"/>
                  </a:cubicBezTo>
                  <a:lnTo>
                    <a:pt x="1534" y="2768"/>
                  </a:lnTo>
                  <a:cubicBezTo>
                    <a:pt x="1536" y="2770"/>
                    <a:pt x="1537" y="2772"/>
                    <a:pt x="1537" y="2774"/>
                  </a:cubicBezTo>
                  <a:cubicBezTo>
                    <a:pt x="1530" y="2776"/>
                    <a:pt x="1525" y="2777"/>
                    <a:pt x="1521" y="2777"/>
                  </a:cubicBezTo>
                  <a:cubicBezTo>
                    <a:pt x="1504" y="2777"/>
                    <a:pt x="1520" y="2760"/>
                    <a:pt x="1497" y="2760"/>
                  </a:cubicBezTo>
                  <a:close/>
                  <a:moveTo>
                    <a:pt x="1584" y="2870"/>
                  </a:moveTo>
                  <a:cubicBezTo>
                    <a:pt x="1582" y="2870"/>
                    <a:pt x="1581" y="2870"/>
                    <a:pt x="1580" y="2871"/>
                  </a:cubicBezTo>
                  <a:lnTo>
                    <a:pt x="1580" y="2871"/>
                  </a:lnTo>
                  <a:cubicBezTo>
                    <a:pt x="1582" y="2871"/>
                    <a:pt x="1583" y="2870"/>
                    <a:pt x="1584" y="2870"/>
                  </a:cubicBezTo>
                  <a:close/>
                  <a:moveTo>
                    <a:pt x="1632" y="3048"/>
                  </a:moveTo>
                  <a:cubicBezTo>
                    <a:pt x="1628" y="3052"/>
                    <a:pt x="1620" y="3056"/>
                    <a:pt x="1613" y="3060"/>
                  </a:cubicBezTo>
                  <a:lnTo>
                    <a:pt x="1613" y="3060"/>
                  </a:lnTo>
                  <a:cubicBezTo>
                    <a:pt x="1623" y="3060"/>
                    <a:pt x="1632" y="3058"/>
                    <a:pt x="1632" y="3048"/>
                  </a:cubicBezTo>
                  <a:close/>
                  <a:moveTo>
                    <a:pt x="1613" y="3060"/>
                  </a:moveTo>
                  <a:cubicBezTo>
                    <a:pt x="1612" y="3060"/>
                    <a:pt x="1610" y="3060"/>
                    <a:pt x="1608" y="3060"/>
                  </a:cubicBezTo>
                  <a:lnTo>
                    <a:pt x="1613" y="3060"/>
                  </a:lnTo>
                  <a:cubicBezTo>
                    <a:pt x="1613" y="3060"/>
                    <a:pt x="1613" y="3060"/>
                    <a:pt x="1613" y="3060"/>
                  </a:cubicBezTo>
                  <a:close/>
                  <a:moveTo>
                    <a:pt x="144" y="0"/>
                  </a:moveTo>
                  <a:cubicBezTo>
                    <a:pt x="144" y="24"/>
                    <a:pt x="132" y="24"/>
                    <a:pt x="120" y="24"/>
                  </a:cubicBezTo>
                  <a:cubicBezTo>
                    <a:pt x="132" y="24"/>
                    <a:pt x="108" y="48"/>
                    <a:pt x="108" y="72"/>
                  </a:cubicBezTo>
                  <a:lnTo>
                    <a:pt x="84" y="12"/>
                  </a:lnTo>
                  <a:cubicBezTo>
                    <a:pt x="77" y="23"/>
                    <a:pt x="69" y="26"/>
                    <a:pt x="62" y="26"/>
                  </a:cubicBezTo>
                  <a:cubicBezTo>
                    <a:pt x="53" y="26"/>
                    <a:pt x="44" y="22"/>
                    <a:pt x="35" y="22"/>
                  </a:cubicBezTo>
                  <a:cubicBezTo>
                    <a:pt x="28" y="22"/>
                    <a:pt x="20" y="25"/>
                    <a:pt x="13" y="36"/>
                  </a:cubicBezTo>
                  <a:lnTo>
                    <a:pt x="37" y="36"/>
                  </a:lnTo>
                  <a:cubicBezTo>
                    <a:pt x="1" y="84"/>
                    <a:pt x="25" y="155"/>
                    <a:pt x="1" y="226"/>
                  </a:cubicBezTo>
                  <a:cubicBezTo>
                    <a:pt x="7" y="216"/>
                    <a:pt x="11" y="212"/>
                    <a:pt x="15" y="212"/>
                  </a:cubicBezTo>
                  <a:cubicBezTo>
                    <a:pt x="27" y="212"/>
                    <a:pt x="25" y="269"/>
                    <a:pt x="46" y="269"/>
                  </a:cubicBezTo>
                  <a:cubicBezTo>
                    <a:pt x="52" y="269"/>
                    <a:pt x="61" y="264"/>
                    <a:pt x="72" y="250"/>
                  </a:cubicBezTo>
                  <a:lnTo>
                    <a:pt x="72" y="250"/>
                  </a:lnTo>
                  <a:cubicBezTo>
                    <a:pt x="72" y="262"/>
                    <a:pt x="60" y="274"/>
                    <a:pt x="60" y="286"/>
                  </a:cubicBezTo>
                  <a:cubicBezTo>
                    <a:pt x="67" y="272"/>
                    <a:pt x="74" y="266"/>
                    <a:pt x="81" y="266"/>
                  </a:cubicBezTo>
                  <a:cubicBezTo>
                    <a:pt x="86" y="266"/>
                    <a:pt x="91" y="269"/>
                    <a:pt x="96" y="274"/>
                  </a:cubicBezTo>
                  <a:lnTo>
                    <a:pt x="96" y="286"/>
                  </a:lnTo>
                  <a:cubicBezTo>
                    <a:pt x="144" y="298"/>
                    <a:pt x="144" y="334"/>
                    <a:pt x="191" y="369"/>
                  </a:cubicBezTo>
                  <a:lnTo>
                    <a:pt x="203" y="334"/>
                  </a:lnTo>
                  <a:cubicBezTo>
                    <a:pt x="203" y="345"/>
                    <a:pt x="203" y="357"/>
                    <a:pt x="203" y="369"/>
                  </a:cubicBezTo>
                  <a:cubicBezTo>
                    <a:pt x="239" y="322"/>
                    <a:pt x="180" y="345"/>
                    <a:pt x="215" y="298"/>
                  </a:cubicBezTo>
                  <a:lnTo>
                    <a:pt x="215" y="298"/>
                  </a:lnTo>
                  <a:cubicBezTo>
                    <a:pt x="191" y="369"/>
                    <a:pt x="287" y="334"/>
                    <a:pt x="263" y="417"/>
                  </a:cubicBezTo>
                  <a:cubicBezTo>
                    <a:pt x="273" y="417"/>
                    <a:pt x="275" y="379"/>
                    <a:pt x="283" y="379"/>
                  </a:cubicBezTo>
                  <a:cubicBezTo>
                    <a:pt x="284" y="379"/>
                    <a:pt x="285" y="380"/>
                    <a:pt x="287" y="381"/>
                  </a:cubicBezTo>
                  <a:lnTo>
                    <a:pt x="287" y="405"/>
                  </a:lnTo>
                  <a:lnTo>
                    <a:pt x="299" y="381"/>
                  </a:lnTo>
                  <a:lnTo>
                    <a:pt x="299" y="381"/>
                  </a:lnTo>
                  <a:cubicBezTo>
                    <a:pt x="310" y="393"/>
                    <a:pt x="299" y="417"/>
                    <a:pt x="287" y="429"/>
                  </a:cubicBezTo>
                  <a:cubicBezTo>
                    <a:pt x="287" y="429"/>
                    <a:pt x="287" y="441"/>
                    <a:pt x="275" y="441"/>
                  </a:cubicBezTo>
                  <a:cubicBezTo>
                    <a:pt x="275" y="453"/>
                    <a:pt x="287" y="456"/>
                    <a:pt x="299" y="456"/>
                  </a:cubicBezTo>
                  <a:cubicBezTo>
                    <a:pt x="310" y="456"/>
                    <a:pt x="322" y="453"/>
                    <a:pt x="322" y="453"/>
                  </a:cubicBezTo>
                  <a:lnTo>
                    <a:pt x="310" y="441"/>
                  </a:lnTo>
                  <a:cubicBezTo>
                    <a:pt x="353" y="441"/>
                    <a:pt x="395" y="478"/>
                    <a:pt x="446" y="478"/>
                  </a:cubicBezTo>
                  <a:cubicBezTo>
                    <a:pt x="452" y="478"/>
                    <a:pt x="459" y="478"/>
                    <a:pt x="465" y="476"/>
                  </a:cubicBezTo>
                  <a:lnTo>
                    <a:pt x="465" y="465"/>
                  </a:lnTo>
                  <a:cubicBezTo>
                    <a:pt x="510" y="465"/>
                    <a:pt x="481" y="496"/>
                    <a:pt x="517" y="510"/>
                  </a:cubicBezTo>
                  <a:lnTo>
                    <a:pt x="517" y="510"/>
                  </a:lnTo>
                  <a:cubicBezTo>
                    <a:pt x="538" y="500"/>
                    <a:pt x="549" y="500"/>
                    <a:pt x="549" y="500"/>
                  </a:cubicBezTo>
                  <a:lnTo>
                    <a:pt x="549" y="500"/>
                  </a:lnTo>
                  <a:cubicBezTo>
                    <a:pt x="537" y="512"/>
                    <a:pt x="549" y="548"/>
                    <a:pt x="525" y="560"/>
                  </a:cubicBezTo>
                  <a:cubicBezTo>
                    <a:pt x="572" y="548"/>
                    <a:pt x="561" y="548"/>
                    <a:pt x="608" y="512"/>
                  </a:cubicBezTo>
                  <a:lnTo>
                    <a:pt x="608" y="512"/>
                  </a:lnTo>
                  <a:lnTo>
                    <a:pt x="596" y="536"/>
                  </a:lnTo>
                  <a:cubicBezTo>
                    <a:pt x="613" y="528"/>
                    <a:pt x="624" y="519"/>
                    <a:pt x="637" y="519"/>
                  </a:cubicBezTo>
                  <a:cubicBezTo>
                    <a:pt x="643" y="519"/>
                    <a:pt x="649" y="521"/>
                    <a:pt x="656" y="524"/>
                  </a:cubicBezTo>
                  <a:cubicBezTo>
                    <a:pt x="620" y="524"/>
                    <a:pt x="632" y="560"/>
                    <a:pt x="608" y="572"/>
                  </a:cubicBezTo>
                  <a:cubicBezTo>
                    <a:pt x="604" y="599"/>
                    <a:pt x="615" y="604"/>
                    <a:pt x="628" y="604"/>
                  </a:cubicBezTo>
                  <a:cubicBezTo>
                    <a:pt x="634" y="604"/>
                    <a:pt x="641" y="603"/>
                    <a:pt x="647" y="603"/>
                  </a:cubicBezTo>
                  <a:cubicBezTo>
                    <a:pt x="659" y="603"/>
                    <a:pt x="664" y="608"/>
                    <a:pt x="644" y="643"/>
                  </a:cubicBezTo>
                  <a:cubicBezTo>
                    <a:pt x="703" y="595"/>
                    <a:pt x="644" y="584"/>
                    <a:pt x="668" y="584"/>
                  </a:cubicBezTo>
                  <a:cubicBezTo>
                    <a:pt x="668" y="566"/>
                    <a:pt x="693" y="555"/>
                    <a:pt x="707" y="555"/>
                  </a:cubicBezTo>
                  <a:cubicBezTo>
                    <a:pt x="712" y="555"/>
                    <a:pt x="715" y="557"/>
                    <a:pt x="715" y="560"/>
                  </a:cubicBezTo>
                  <a:cubicBezTo>
                    <a:pt x="727" y="572"/>
                    <a:pt x="680" y="655"/>
                    <a:pt x="703" y="667"/>
                  </a:cubicBezTo>
                  <a:cubicBezTo>
                    <a:pt x="703" y="667"/>
                    <a:pt x="698" y="672"/>
                    <a:pt x="695" y="672"/>
                  </a:cubicBezTo>
                  <a:cubicBezTo>
                    <a:pt x="693" y="672"/>
                    <a:pt x="691" y="671"/>
                    <a:pt x="691" y="667"/>
                  </a:cubicBezTo>
                  <a:lnTo>
                    <a:pt x="691" y="667"/>
                  </a:lnTo>
                  <a:cubicBezTo>
                    <a:pt x="692" y="691"/>
                    <a:pt x="727" y="667"/>
                    <a:pt x="715" y="703"/>
                  </a:cubicBezTo>
                  <a:cubicBezTo>
                    <a:pt x="727" y="691"/>
                    <a:pt x="732" y="688"/>
                    <a:pt x="736" y="688"/>
                  </a:cubicBezTo>
                  <a:cubicBezTo>
                    <a:pt x="739" y="688"/>
                    <a:pt x="741" y="690"/>
                    <a:pt x="744" y="690"/>
                  </a:cubicBezTo>
                  <a:cubicBezTo>
                    <a:pt x="748" y="690"/>
                    <a:pt x="756" y="686"/>
                    <a:pt x="775" y="667"/>
                  </a:cubicBezTo>
                  <a:lnTo>
                    <a:pt x="739" y="667"/>
                  </a:lnTo>
                  <a:cubicBezTo>
                    <a:pt x="755" y="667"/>
                    <a:pt x="787" y="646"/>
                    <a:pt x="806" y="646"/>
                  </a:cubicBezTo>
                  <a:cubicBezTo>
                    <a:pt x="816" y="646"/>
                    <a:pt x="822" y="651"/>
                    <a:pt x="822" y="667"/>
                  </a:cubicBezTo>
                  <a:cubicBezTo>
                    <a:pt x="811" y="679"/>
                    <a:pt x="799" y="679"/>
                    <a:pt x="787" y="679"/>
                  </a:cubicBezTo>
                  <a:cubicBezTo>
                    <a:pt x="781" y="691"/>
                    <a:pt x="784" y="691"/>
                    <a:pt x="788" y="691"/>
                  </a:cubicBezTo>
                  <a:cubicBezTo>
                    <a:pt x="793" y="691"/>
                    <a:pt x="799" y="691"/>
                    <a:pt x="799" y="703"/>
                  </a:cubicBezTo>
                  <a:cubicBezTo>
                    <a:pt x="785" y="713"/>
                    <a:pt x="776" y="716"/>
                    <a:pt x="770" y="716"/>
                  </a:cubicBezTo>
                  <a:cubicBezTo>
                    <a:pt x="756" y="716"/>
                    <a:pt x="751" y="701"/>
                    <a:pt x="730" y="701"/>
                  </a:cubicBezTo>
                  <a:cubicBezTo>
                    <a:pt x="726" y="701"/>
                    <a:pt x="721" y="701"/>
                    <a:pt x="715" y="703"/>
                  </a:cubicBezTo>
                  <a:cubicBezTo>
                    <a:pt x="715" y="725"/>
                    <a:pt x="769" y="705"/>
                    <a:pt x="733" y="734"/>
                  </a:cubicBezTo>
                  <a:lnTo>
                    <a:pt x="733" y="734"/>
                  </a:lnTo>
                  <a:cubicBezTo>
                    <a:pt x="743" y="726"/>
                    <a:pt x="750" y="723"/>
                    <a:pt x="754" y="723"/>
                  </a:cubicBezTo>
                  <a:cubicBezTo>
                    <a:pt x="766" y="723"/>
                    <a:pt x="759" y="748"/>
                    <a:pt x="775" y="748"/>
                  </a:cubicBezTo>
                  <a:cubicBezTo>
                    <a:pt x="780" y="748"/>
                    <a:pt x="788" y="745"/>
                    <a:pt x="799" y="738"/>
                  </a:cubicBezTo>
                  <a:lnTo>
                    <a:pt x="799" y="738"/>
                  </a:lnTo>
                  <a:lnTo>
                    <a:pt x="775" y="762"/>
                  </a:lnTo>
                  <a:cubicBezTo>
                    <a:pt x="775" y="762"/>
                    <a:pt x="785" y="757"/>
                    <a:pt x="792" y="757"/>
                  </a:cubicBezTo>
                  <a:cubicBezTo>
                    <a:pt x="796" y="757"/>
                    <a:pt x="799" y="758"/>
                    <a:pt x="799" y="762"/>
                  </a:cubicBezTo>
                  <a:lnTo>
                    <a:pt x="763" y="786"/>
                  </a:lnTo>
                  <a:cubicBezTo>
                    <a:pt x="766" y="785"/>
                    <a:pt x="769" y="784"/>
                    <a:pt x="771" y="784"/>
                  </a:cubicBezTo>
                  <a:cubicBezTo>
                    <a:pt x="793" y="784"/>
                    <a:pt x="765" y="834"/>
                    <a:pt x="787" y="834"/>
                  </a:cubicBezTo>
                  <a:cubicBezTo>
                    <a:pt x="763" y="810"/>
                    <a:pt x="811" y="798"/>
                    <a:pt x="811" y="762"/>
                  </a:cubicBezTo>
                  <a:cubicBezTo>
                    <a:pt x="882" y="762"/>
                    <a:pt x="775" y="846"/>
                    <a:pt x="811" y="869"/>
                  </a:cubicBezTo>
                  <a:cubicBezTo>
                    <a:pt x="811" y="869"/>
                    <a:pt x="811" y="834"/>
                    <a:pt x="834" y="834"/>
                  </a:cubicBezTo>
                  <a:cubicBezTo>
                    <a:pt x="834" y="846"/>
                    <a:pt x="834" y="869"/>
                    <a:pt x="822" y="881"/>
                  </a:cubicBezTo>
                  <a:cubicBezTo>
                    <a:pt x="826" y="883"/>
                    <a:pt x="829" y="884"/>
                    <a:pt x="831" y="884"/>
                  </a:cubicBezTo>
                  <a:cubicBezTo>
                    <a:pt x="847" y="884"/>
                    <a:pt x="850" y="856"/>
                    <a:pt x="870" y="846"/>
                  </a:cubicBezTo>
                  <a:lnTo>
                    <a:pt x="870" y="846"/>
                  </a:lnTo>
                  <a:cubicBezTo>
                    <a:pt x="862" y="857"/>
                    <a:pt x="862" y="861"/>
                    <a:pt x="867" y="861"/>
                  </a:cubicBezTo>
                  <a:cubicBezTo>
                    <a:pt x="875" y="861"/>
                    <a:pt x="902" y="846"/>
                    <a:pt x="918" y="846"/>
                  </a:cubicBezTo>
                  <a:lnTo>
                    <a:pt x="894" y="869"/>
                  </a:lnTo>
                  <a:cubicBezTo>
                    <a:pt x="894" y="880"/>
                    <a:pt x="897" y="884"/>
                    <a:pt x="902" y="884"/>
                  </a:cubicBezTo>
                  <a:cubicBezTo>
                    <a:pt x="915" y="884"/>
                    <a:pt x="938" y="860"/>
                    <a:pt x="948" y="860"/>
                  </a:cubicBezTo>
                  <a:cubicBezTo>
                    <a:pt x="951" y="860"/>
                    <a:pt x="953" y="863"/>
                    <a:pt x="953" y="869"/>
                  </a:cubicBezTo>
                  <a:lnTo>
                    <a:pt x="906" y="893"/>
                  </a:lnTo>
                  <a:lnTo>
                    <a:pt x="930" y="905"/>
                  </a:lnTo>
                  <a:lnTo>
                    <a:pt x="894" y="929"/>
                  </a:lnTo>
                  <a:cubicBezTo>
                    <a:pt x="903" y="926"/>
                    <a:pt x="910" y="924"/>
                    <a:pt x="916" y="924"/>
                  </a:cubicBezTo>
                  <a:cubicBezTo>
                    <a:pt x="930" y="924"/>
                    <a:pt x="930" y="935"/>
                    <a:pt x="930" y="953"/>
                  </a:cubicBezTo>
                  <a:cubicBezTo>
                    <a:pt x="938" y="935"/>
                    <a:pt x="960" y="924"/>
                    <a:pt x="975" y="924"/>
                  </a:cubicBezTo>
                  <a:cubicBezTo>
                    <a:pt x="981" y="924"/>
                    <a:pt x="986" y="926"/>
                    <a:pt x="989" y="929"/>
                  </a:cubicBezTo>
                  <a:cubicBezTo>
                    <a:pt x="977" y="941"/>
                    <a:pt x="965" y="941"/>
                    <a:pt x="977" y="953"/>
                  </a:cubicBezTo>
                  <a:cubicBezTo>
                    <a:pt x="963" y="960"/>
                    <a:pt x="950" y="966"/>
                    <a:pt x="945" y="966"/>
                  </a:cubicBezTo>
                  <a:cubicBezTo>
                    <a:pt x="942" y="966"/>
                    <a:pt x="943" y="963"/>
                    <a:pt x="953" y="953"/>
                  </a:cubicBezTo>
                  <a:lnTo>
                    <a:pt x="953" y="953"/>
                  </a:lnTo>
                  <a:lnTo>
                    <a:pt x="918" y="965"/>
                  </a:lnTo>
                  <a:cubicBezTo>
                    <a:pt x="918" y="988"/>
                    <a:pt x="942" y="988"/>
                    <a:pt x="942" y="1000"/>
                  </a:cubicBezTo>
                  <a:cubicBezTo>
                    <a:pt x="942" y="1000"/>
                    <a:pt x="942" y="988"/>
                    <a:pt x="942" y="988"/>
                  </a:cubicBezTo>
                  <a:lnTo>
                    <a:pt x="1001" y="988"/>
                  </a:lnTo>
                  <a:cubicBezTo>
                    <a:pt x="1001" y="1000"/>
                    <a:pt x="989" y="1000"/>
                    <a:pt x="977" y="1000"/>
                  </a:cubicBezTo>
                  <a:lnTo>
                    <a:pt x="1001" y="1000"/>
                  </a:lnTo>
                  <a:cubicBezTo>
                    <a:pt x="977" y="1024"/>
                    <a:pt x="953" y="1036"/>
                    <a:pt x="942" y="1036"/>
                  </a:cubicBezTo>
                  <a:lnTo>
                    <a:pt x="977" y="1036"/>
                  </a:lnTo>
                  <a:cubicBezTo>
                    <a:pt x="977" y="1048"/>
                    <a:pt x="965" y="1072"/>
                    <a:pt x="953" y="1072"/>
                  </a:cubicBezTo>
                  <a:cubicBezTo>
                    <a:pt x="953" y="1096"/>
                    <a:pt x="1025" y="1072"/>
                    <a:pt x="1025" y="1107"/>
                  </a:cubicBezTo>
                  <a:lnTo>
                    <a:pt x="1037" y="1107"/>
                  </a:lnTo>
                  <a:cubicBezTo>
                    <a:pt x="1049" y="1131"/>
                    <a:pt x="1025" y="1167"/>
                    <a:pt x="1072" y="1167"/>
                  </a:cubicBezTo>
                  <a:lnTo>
                    <a:pt x="1037" y="1203"/>
                  </a:lnTo>
                  <a:cubicBezTo>
                    <a:pt x="1038" y="1204"/>
                    <a:pt x="1039" y="1204"/>
                    <a:pt x="1040" y="1204"/>
                  </a:cubicBezTo>
                  <a:cubicBezTo>
                    <a:pt x="1051" y="1204"/>
                    <a:pt x="1068" y="1173"/>
                    <a:pt x="1091" y="1173"/>
                  </a:cubicBezTo>
                  <a:cubicBezTo>
                    <a:pt x="1096" y="1173"/>
                    <a:pt x="1102" y="1175"/>
                    <a:pt x="1108" y="1179"/>
                  </a:cubicBezTo>
                  <a:cubicBezTo>
                    <a:pt x="1144" y="1191"/>
                    <a:pt x="1084" y="1203"/>
                    <a:pt x="1072" y="1215"/>
                  </a:cubicBezTo>
                  <a:cubicBezTo>
                    <a:pt x="1080" y="1215"/>
                    <a:pt x="1092" y="1213"/>
                    <a:pt x="1104" y="1213"/>
                  </a:cubicBezTo>
                  <a:cubicBezTo>
                    <a:pt x="1127" y="1213"/>
                    <a:pt x="1148" y="1219"/>
                    <a:pt x="1132" y="1250"/>
                  </a:cubicBezTo>
                  <a:cubicBezTo>
                    <a:pt x="1120" y="1238"/>
                    <a:pt x="1120" y="1238"/>
                    <a:pt x="1120" y="1227"/>
                  </a:cubicBezTo>
                  <a:lnTo>
                    <a:pt x="1096" y="1262"/>
                  </a:lnTo>
                  <a:cubicBezTo>
                    <a:pt x="1088" y="1262"/>
                    <a:pt x="1081" y="1262"/>
                    <a:pt x="1076" y="1261"/>
                  </a:cubicBezTo>
                  <a:lnTo>
                    <a:pt x="1076" y="1261"/>
                  </a:lnTo>
                  <a:cubicBezTo>
                    <a:pt x="1098" y="1267"/>
                    <a:pt x="1097" y="1294"/>
                    <a:pt x="1124" y="1294"/>
                  </a:cubicBezTo>
                  <a:cubicBezTo>
                    <a:pt x="1132" y="1294"/>
                    <a:pt x="1142" y="1292"/>
                    <a:pt x="1156" y="1286"/>
                  </a:cubicBezTo>
                  <a:lnTo>
                    <a:pt x="1156" y="1286"/>
                  </a:lnTo>
                  <a:lnTo>
                    <a:pt x="1144" y="1298"/>
                  </a:lnTo>
                  <a:cubicBezTo>
                    <a:pt x="1135" y="1307"/>
                    <a:pt x="1134" y="1310"/>
                    <a:pt x="1138" y="1310"/>
                  </a:cubicBezTo>
                  <a:lnTo>
                    <a:pt x="1138" y="1310"/>
                  </a:lnTo>
                  <a:cubicBezTo>
                    <a:pt x="1147" y="1310"/>
                    <a:pt x="1174" y="1298"/>
                    <a:pt x="1194" y="1298"/>
                  </a:cubicBezTo>
                  <a:cubicBezTo>
                    <a:pt x="1204" y="1298"/>
                    <a:pt x="1212" y="1301"/>
                    <a:pt x="1215" y="1310"/>
                  </a:cubicBezTo>
                  <a:cubicBezTo>
                    <a:pt x="1203" y="1322"/>
                    <a:pt x="1203" y="1334"/>
                    <a:pt x="1180" y="1334"/>
                  </a:cubicBezTo>
                  <a:lnTo>
                    <a:pt x="1215" y="1346"/>
                  </a:lnTo>
                  <a:cubicBezTo>
                    <a:pt x="1215" y="1346"/>
                    <a:pt x="1210" y="1351"/>
                    <a:pt x="1207" y="1351"/>
                  </a:cubicBezTo>
                  <a:cubicBezTo>
                    <a:pt x="1206" y="1351"/>
                    <a:pt x="1206" y="1351"/>
                    <a:pt x="1205" y="1350"/>
                  </a:cubicBezTo>
                  <a:lnTo>
                    <a:pt x="1205" y="1350"/>
                  </a:lnTo>
                  <a:lnTo>
                    <a:pt x="1215" y="1381"/>
                  </a:lnTo>
                  <a:cubicBezTo>
                    <a:pt x="1221" y="1375"/>
                    <a:pt x="1233" y="1372"/>
                    <a:pt x="1245" y="1372"/>
                  </a:cubicBezTo>
                  <a:cubicBezTo>
                    <a:pt x="1257" y="1372"/>
                    <a:pt x="1269" y="1375"/>
                    <a:pt x="1275" y="1381"/>
                  </a:cubicBezTo>
                  <a:cubicBezTo>
                    <a:pt x="1271" y="1385"/>
                    <a:pt x="1268" y="1387"/>
                    <a:pt x="1266" y="1387"/>
                  </a:cubicBezTo>
                  <a:cubicBezTo>
                    <a:pt x="1262" y="1387"/>
                    <a:pt x="1259" y="1381"/>
                    <a:pt x="1251" y="1381"/>
                  </a:cubicBezTo>
                  <a:lnTo>
                    <a:pt x="1251" y="1381"/>
                  </a:lnTo>
                  <a:lnTo>
                    <a:pt x="1275" y="1393"/>
                  </a:lnTo>
                  <a:cubicBezTo>
                    <a:pt x="1263" y="1399"/>
                    <a:pt x="1251" y="1402"/>
                    <a:pt x="1242" y="1402"/>
                  </a:cubicBezTo>
                  <a:cubicBezTo>
                    <a:pt x="1233" y="1402"/>
                    <a:pt x="1227" y="1399"/>
                    <a:pt x="1227" y="1393"/>
                  </a:cubicBezTo>
                  <a:cubicBezTo>
                    <a:pt x="1186" y="1423"/>
                    <a:pt x="1192" y="1423"/>
                    <a:pt x="1203" y="1423"/>
                  </a:cubicBezTo>
                  <a:cubicBezTo>
                    <a:pt x="1215" y="1423"/>
                    <a:pt x="1233" y="1423"/>
                    <a:pt x="1215" y="1453"/>
                  </a:cubicBezTo>
                  <a:lnTo>
                    <a:pt x="1203" y="1441"/>
                  </a:lnTo>
                  <a:cubicBezTo>
                    <a:pt x="1156" y="1477"/>
                    <a:pt x="1180" y="1477"/>
                    <a:pt x="1156" y="1512"/>
                  </a:cubicBezTo>
                  <a:cubicBezTo>
                    <a:pt x="1167" y="1501"/>
                    <a:pt x="1207" y="1451"/>
                    <a:pt x="1241" y="1451"/>
                  </a:cubicBezTo>
                  <a:cubicBezTo>
                    <a:pt x="1245" y="1451"/>
                    <a:pt x="1248" y="1452"/>
                    <a:pt x="1251" y="1453"/>
                  </a:cubicBezTo>
                  <a:cubicBezTo>
                    <a:pt x="1239" y="1453"/>
                    <a:pt x="1239" y="1465"/>
                    <a:pt x="1263" y="1465"/>
                  </a:cubicBezTo>
                  <a:cubicBezTo>
                    <a:pt x="1227" y="1477"/>
                    <a:pt x="1239" y="1488"/>
                    <a:pt x="1251" y="1500"/>
                  </a:cubicBezTo>
                  <a:lnTo>
                    <a:pt x="1203" y="1512"/>
                  </a:lnTo>
                  <a:cubicBezTo>
                    <a:pt x="1211" y="1516"/>
                    <a:pt x="1219" y="1518"/>
                    <a:pt x="1227" y="1518"/>
                  </a:cubicBezTo>
                  <a:cubicBezTo>
                    <a:pt x="1243" y="1518"/>
                    <a:pt x="1259" y="1512"/>
                    <a:pt x="1275" y="1512"/>
                  </a:cubicBezTo>
                  <a:cubicBezTo>
                    <a:pt x="1275" y="1524"/>
                    <a:pt x="1239" y="1548"/>
                    <a:pt x="1215" y="1560"/>
                  </a:cubicBezTo>
                  <a:cubicBezTo>
                    <a:pt x="1215" y="1564"/>
                    <a:pt x="1217" y="1566"/>
                    <a:pt x="1219" y="1566"/>
                  </a:cubicBezTo>
                  <a:cubicBezTo>
                    <a:pt x="1228" y="1566"/>
                    <a:pt x="1252" y="1542"/>
                    <a:pt x="1266" y="1542"/>
                  </a:cubicBezTo>
                  <a:cubicBezTo>
                    <a:pt x="1270" y="1542"/>
                    <a:pt x="1273" y="1544"/>
                    <a:pt x="1275" y="1548"/>
                  </a:cubicBezTo>
                  <a:cubicBezTo>
                    <a:pt x="1275" y="1572"/>
                    <a:pt x="1299" y="1572"/>
                    <a:pt x="1334" y="1596"/>
                  </a:cubicBezTo>
                  <a:cubicBezTo>
                    <a:pt x="1328" y="1602"/>
                    <a:pt x="1320" y="1602"/>
                    <a:pt x="1311" y="1602"/>
                  </a:cubicBezTo>
                  <a:cubicBezTo>
                    <a:pt x="1302" y="1602"/>
                    <a:pt x="1293" y="1602"/>
                    <a:pt x="1287" y="1608"/>
                  </a:cubicBezTo>
                  <a:lnTo>
                    <a:pt x="1334" y="1608"/>
                  </a:lnTo>
                  <a:cubicBezTo>
                    <a:pt x="1334" y="1608"/>
                    <a:pt x="1323" y="1619"/>
                    <a:pt x="1311" y="1619"/>
                  </a:cubicBezTo>
                  <a:cubicBezTo>
                    <a:pt x="1326" y="1619"/>
                    <a:pt x="1342" y="1614"/>
                    <a:pt x="1355" y="1614"/>
                  </a:cubicBezTo>
                  <a:cubicBezTo>
                    <a:pt x="1361" y="1614"/>
                    <a:pt x="1366" y="1615"/>
                    <a:pt x="1370" y="1619"/>
                  </a:cubicBezTo>
                  <a:cubicBezTo>
                    <a:pt x="1374" y="1619"/>
                    <a:pt x="1377" y="1618"/>
                    <a:pt x="1379" y="1618"/>
                  </a:cubicBezTo>
                  <a:cubicBezTo>
                    <a:pt x="1402" y="1618"/>
                    <a:pt x="1315" y="1679"/>
                    <a:pt x="1370" y="1679"/>
                  </a:cubicBezTo>
                  <a:cubicBezTo>
                    <a:pt x="1364" y="1685"/>
                    <a:pt x="1358" y="1685"/>
                    <a:pt x="1351" y="1685"/>
                  </a:cubicBezTo>
                  <a:cubicBezTo>
                    <a:pt x="1343" y="1685"/>
                    <a:pt x="1334" y="1685"/>
                    <a:pt x="1323" y="1691"/>
                  </a:cubicBezTo>
                  <a:cubicBezTo>
                    <a:pt x="1370" y="1703"/>
                    <a:pt x="1358" y="1703"/>
                    <a:pt x="1418" y="1715"/>
                  </a:cubicBezTo>
                  <a:lnTo>
                    <a:pt x="1394" y="1750"/>
                  </a:lnTo>
                  <a:cubicBezTo>
                    <a:pt x="1408" y="1736"/>
                    <a:pt x="1430" y="1731"/>
                    <a:pt x="1453" y="1731"/>
                  </a:cubicBezTo>
                  <a:cubicBezTo>
                    <a:pt x="1469" y="1731"/>
                    <a:pt x="1486" y="1734"/>
                    <a:pt x="1501" y="1738"/>
                  </a:cubicBezTo>
                  <a:cubicBezTo>
                    <a:pt x="1513" y="1727"/>
                    <a:pt x="1537" y="1727"/>
                    <a:pt x="1537" y="1715"/>
                  </a:cubicBezTo>
                  <a:lnTo>
                    <a:pt x="1573" y="1738"/>
                  </a:lnTo>
                  <a:lnTo>
                    <a:pt x="1525" y="1738"/>
                  </a:lnTo>
                  <a:lnTo>
                    <a:pt x="1537" y="1750"/>
                  </a:lnTo>
                  <a:cubicBezTo>
                    <a:pt x="1525" y="1762"/>
                    <a:pt x="1501" y="1762"/>
                    <a:pt x="1465" y="1762"/>
                  </a:cubicBezTo>
                  <a:lnTo>
                    <a:pt x="1489" y="1738"/>
                  </a:lnTo>
                  <a:cubicBezTo>
                    <a:pt x="1465" y="1738"/>
                    <a:pt x="1430" y="1750"/>
                    <a:pt x="1406" y="1750"/>
                  </a:cubicBezTo>
                  <a:cubicBezTo>
                    <a:pt x="1418" y="1750"/>
                    <a:pt x="1418" y="1762"/>
                    <a:pt x="1418" y="1762"/>
                  </a:cubicBezTo>
                  <a:lnTo>
                    <a:pt x="1370" y="1786"/>
                  </a:lnTo>
                  <a:lnTo>
                    <a:pt x="1394" y="1786"/>
                  </a:lnTo>
                  <a:lnTo>
                    <a:pt x="1370" y="1822"/>
                  </a:lnTo>
                  <a:cubicBezTo>
                    <a:pt x="1430" y="1834"/>
                    <a:pt x="1513" y="1846"/>
                    <a:pt x="1537" y="1881"/>
                  </a:cubicBezTo>
                  <a:cubicBezTo>
                    <a:pt x="1501" y="1881"/>
                    <a:pt x="1477" y="1893"/>
                    <a:pt x="1442" y="1893"/>
                  </a:cubicBezTo>
                  <a:cubicBezTo>
                    <a:pt x="1477" y="1881"/>
                    <a:pt x="1406" y="1869"/>
                    <a:pt x="1418" y="1846"/>
                  </a:cubicBezTo>
                  <a:lnTo>
                    <a:pt x="1418" y="1846"/>
                  </a:lnTo>
                  <a:cubicBezTo>
                    <a:pt x="1406" y="1858"/>
                    <a:pt x="1394" y="1858"/>
                    <a:pt x="1382" y="1858"/>
                  </a:cubicBezTo>
                  <a:lnTo>
                    <a:pt x="1430" y="1893"/>
                  </a:lnTo>
                  <a:cubicBezTo>
                    <a:pt x="1394" y="1893"/>
                    <a:pt x="1406" y="1905"/>
                    <a:pt x="1394" y="1917"/>
                  </a:cubicBezTo>
                  <a:cubicBezTo>
                    <a:pt x="1411" y="1911"/>
                    <a:pt x="1423" y="1909"/>
                    <a:pt x="1431" y="1909"/>
                  </a:cubicBezTo>
                  <a:cubicBezTo>
                    <a:pt x="1457" y="1909"/>
                    <a:pt x="1447" y="1932"/>
                    <a:pt x="1465" y="1941"/>
                  </a:cubicBezTo>
                  <a:cubicBezTo>
                    <a:pt x="1456" y="1946"/>
                    <a:pt x="1446" y="1949"/>
                    <a:pt x="1438" y="1949"/>
                  </a:cubicBezTo>
                  <a:cubicBezTo>
                    <a:pt x="1428" y="1949"/>
                    <a:pt x="1423" y="1943"/>
                    <a:pt x="1430" y="1929"/>
                  </a:cubicBezTo>
                  <a:lnTo>
                    <a:pt x="1430" y="1929"/>
                  </a:lnTo>
                  <a:cubicBezTo>
                    <a:pt x="1370" y="1965"/>
                    <a:pt x="1513" y="1941"/>
                    <a:pt x="1466" y="1977"/>
                  </a:cubicBezTo>
                  <a:lnTo>
                    <a:pt x="1466" y="1977"/>
                  </a:lnTo>
                  <a:cubicBezTo>
                    <a:pt x="1465" y="1976"/>
                    <a:pt x="1465" y="1976"/>
                    <a:pt x="1465" y="1976"/>
                  </a:cubicBezTo>
                  <a:lnTo>
                    <a:pt x="1465" y="1976"/>
                  </a:lnTo>
                  <a:cubicBezTo>
                    <a:pt x="1465" y="1976"/>
                    <a:pt x="1465" y="1976"/>
                    <a:pt x="1465" y="1977"/>
                  </a:cubicBezTo>
                  <a:cubicBezTo>
                    <a:pt x="1465" y="1977"/>
                    <a:pt x="1465" y="1977"/>
                    <a:pt x="1466" y="1977"/>
                  </a:cubicBezTo>
                  <a:lnTo>
                    <a:pt x="1466" y="1977"/>
                  </a:lnTo>
                  <a:cubicBezTo>
                    <a:pt x="1470" y="1988"/>
                    <a:pt x="1459" y="2000"/>
                    <a:pt x="1442" y="2000"/>
                  </a:cubicBezTo>
                  <a:cubicBezTo>
                    <a:pt x="1442" y="2024"/>
                    <a:pt x="1453" y="2084"/>
                    <a:pt x="1513" y="2084"/>
                  </a:cubicBezTo>
                  <a:cubicBezTo>
                    <a:pt x="1513" y="2084"/>
                    <a:pt x="1442" y="2084"/>
                    <a:pt x="1430" y="2096"/>
                  </a:cubicBezTo>
                  <a:lnTo>
                    <a:pt x="1644" y="2119"/>
                  </a:lnTo>
                  <a:cubicBezTo>
                    <a:pt x="1599" y="2119"/>
                    <a:pt x="1521" y="2140"/>
                    <a:pt x="1470" y="2140"/>
                  </a:cubicBezTo>
                  <a:cubicBezTo>
                    <a:pt x="1453" y="2140"/>
                    <a:pt x="1439" y="2137"/>
                    <a:pt x="1430" y="2131"/>
                  </a:cubicBezTo>
                  <a:lnTo>
                    <a:pt x="1430" y="2131"/>
                  </a:lnTo>
                  <a:cubicBezTo>
                    <a:pt x="1430" y="2143"/>
                    <a:pt x="1418" y="2155"/>
                    <a:pt x="1442" y="2167"/>
                  </a:cubicBezTo>
                  <a:cubicBezTo>
                    <a:pt x="1442" y="2159"/>
                    <a:pt x="1477" y="2150"/>
                    <a:pt x="1502" y="2150"/>
                  </a:cubicBezTo>
                  <a:cubicBezTo>
                    <a:pt x="1513" y="2150"/>
                    <a:pt x="1521" y="2152"/>
                    <a:pt x="1525" y="2155"/>
                  </a:cubicBezTo>
                  <a:cubicBezTo>
                    <a:pt x="1465" y="2179"/>
                    <a:pt x="1489" y="2167"/>
                    <a:pt x="1442" y="2191"/>
                  </a:cubicBezTo>
                  <a:cubicBezTo>
                    <a:pt x="1453" y="2191"/>
                    <a:pt x="1537" y="2191"/>
                    <a:pt x="1537" y="2203"/>
                  </a:cubicBezTo>
                  <a:lnTo>
                    <a:pt x="1442" y="2203"/>
                  </a:lnTo>
                  <a:lnTo>
                    <a:pt x="1518" y="2222"/>
                  </a:lnTo>
                  <a:lnTo>
                    <a:pt x="1518" y="2222"/>
                  </a:lnTo>
                  <a:cubicBezTo>
                    <a:pt x="1516" y="2222"/>
                    <a:pt x="1513" y="2222"/>
                    <a:pt x="1511" y="2222"/>
                  </a:cubicBezTo>
                  <a:cubicBezTo>
                    <a:pt x="1487" y="2222"/>
                    <a:pt x="1458" y="2230"/>
                    <a:pt x="1442" y="2239"/>
                  </a:cubicBezTo>
                  <a:cubicBezTo>
                    <a:pt x="1453" y="2239"/>
                    <a:pt x="1442" y="2262"/>
                    <a:pt x="1453" y="2274"/>
                  </a:cubicBezTo>
                  <a:lnTo>
                    <a:pt x="1465" y="2262"/>
                  </a:lnTo>
                  <a:cubicBezTo>
                    <a:pt x="1465" y="2286"/>
                    <a:pt x="1584" y="2286"/>
                    <a:pt x="1584" y="2322"/>
                  </a:cubicBezTo>
                  <a:cubicBezTo>
                    <a:pt x="1575" y="2317"/>
                    <a:pt x="1555" y="2314"/>
                    <a:pt x="1534" y="2314"/>
                  </a:cubicBezTo>
                  <a:cubicBezTo>
                    <a:pt x="1504" y="2314"/>
                    <a:pt x="1472" y="2320"/>
                    <a:pt x="1465" y="2334"/>
                  </a:cubicBezTo>
                  <a:cubicBezTo>
                    <a:pt x="1513" y="2334"/>
                    <a:pt x="1668" y="2358"/>
                    <a:pt x="1704" y="2381"/>
                  </a:cubicBezTo>
                  <a:lnTo>
                    <a:pt x="1680" y="2393"/>
                  </a:lnTo>
                  <a:lnTo>
                    <a:pt x="1704" y="2417"/>
                  </a:lnTo>
                  <a:cubicBezTo>
                    <a:pt x="1644" y="2405"/>
                    <a:pt x="1513" y="2370"/>
                    <a:pt x="1453" y="2346"/>
                  </a:cubicBezTo>
                  <a:cubicBezTo>
                    <a:pt x="1442" y="2358"/>
                    <a:pt x="1430" y="2346"/>
                    <a:pt x="1430" y="2370"/>
                  </a:cubicBezTo>
                  <a:cubicBezTo>
                    <a:pt x="1425" y="2372"/>
                    <a:pt x="1421" y="2373"/>
                    <a:pt x="1417" y="2373"/>
                  </a:cubicBezTo>
                  <a:cubicBezTo>
                    <a:pt x="1402" y="2373"/>
                    <a:pt x="1394" y="2358"/>
                    <a:pt x="1394" y="2358"/>
                  </a:cubicBezTo>
                  <a:lnTo>
                    <a:pt x="1382" y="2393"/>
                  </a:lnTo>
                  <a:cubicBezTo>
                    <a:pt x="1430" y="2393"/>
                    <a:pt x="1430" y="2429"/>
                    <a:pt x="1465" y="2429"/>
                  </a:cubicBezTo>
                  <a:lnTo>
                    <a:pt x="1418" y="2381"/>
                  </a:lnTo>
                  <a:cubicBezTo>
                    <a:pt x="1465" y="2381"/>
                    <a:pt x="1561" y="2405"/>
                    <a:pt x="1549" y="2441"/>
                  </a:cubicBezTo>
                  <a:cubicBezTo>
                    <a:pt x="1525" y="2441"/>
                    <a:pt x="1465" y="2429"/>
                    <a:pt x="1442" y="2429"/>
                  </a:cubicBezTo>
                  <a:cubicBezTo>
                    <a:pt x="1465" y="2441"/>
                    <a:pt x="1477" y="2465"/>
                    <a:pt x="1465" y="2465"/>
                  </a:cubicBezTo>
                  <a:lnTo>
                    <a:pt x="1442" y="2453"/>
                  </a:lnTo>
                  <a:lnTo>
                    <a:pt x="1442" y="2453"/>
                  </a:lnTo>
                  <a:cubicBezTo>
                    <a:pt x="1418" y="2465"/>
                    <a:pt x="1501" y="2477"/>
                    <a:pt x="1453" y="2500"/>
                  </a:cubicBezTo>
                  <a:cubicBezTo>
                    <a:pt x="1453" y="2512"/>
                    <a:pt x="1394" y="2524"/>
                    <a:pt x="1430" y="2524"/>
                  </a:cubicBezTo>
                  <a:cubicBezTo>
                    <a:pt x="1453" y="2518"/>
                    <a:pt x="1510" y="2515"/>
                    <a:pt x="1565" y="2515"/>
                  </a:cubicBezTo>
                  <a:cubicBezTo>
                    <a:pt x="1620" y="2515"/>
                    <a:pt x="1674" y="2518"/>
                    <a:pt x="1692" y="2524"/>
                  </a:cubicBezTo>
                  <a:cubicBezTo>
                    <a:pt x="1692" y="2524"/>
                    <a:pt x="1644" y="2560"/>
                    <a:pt x="1608" y="2572"/>
                  </a:cubicBezTo>
                  <a:cubicBezTo>
                    <a:pt x="1603" y="2574"/>
                    <a:pt x="1597" y="2574"/>
                    <a:pt x="1591" y="2574"/>
                  </a:cubicBezTo>
                  <a:cubicBezTo>
                    <a:pt x="1562" y="2574"/>
                    <a:pt x="1524" y="2558"/>
                    <a:pt x="1494" y="2558"/>
                  </a:cubicBezTo>
                  <a:cubicBezTo>
                    <a:pt x="1488" y="2558"/>
                    <a:pt x="1483" y="2558"/>
                    <a:pt x="1477" y="2560"/>
                  </a:cubicBezTo>
                  <a:cubicBezTo>
                    <a:pt x="1489" y="2560"/>
                    <a:pt x="1501" y="2560"/>
                    <a:pt x="1501" y="2572"/>
                  </a:cubicBezTo>
                  <a:cubicBezTo>
                    <a:pt x="1501" y="2572"/>
                    <a:pt x="1492" y="2569"/>
                    <a:pt x="1485" y="2569"/>
                  </a:cubicBezTo>
                  <a:cubicBezTo>
                    <a:pt x="1477" y="2569"/>
                    <a:pt x="1471" y="2572"/>
                    <a:pt x="1477" y="2584"/>
                  </a:cubicBezTo>
                  <a:cubicBezTo>
                    <a:pt x="1509" y="2584"/>
                    <a:pt x="1493" y="2594"/>
                    <a:pt x="1493" y="2594"/>
                  </a:cubicBezTo>
                  <a:cubicBezTo>
                    <a:pt x="1493" y="2594"/>
                    <a:pt x="1497" y="2592"/>
                    <a:pt x="1513" y="2584"/>
                  </a:cubicBezTo>
                  <a:lnTo>
                    <a:pt x="1513" y="2584"/>
                  </a:lnTo>
                  <a:cubicBezTo>
                    <a:pt x="1525" y="2608"/>
                    <a:pt x="1501" y="2608"/>
                    <a:pt x="1501" y="2620"/>
                  </a:cubicBezTo>
                  <a:cubicBezTo>
                    <a:pt x="1537" y="2620"/>
                    <a:pt x="1608" y="2643"/>
                    <a:pt x="1632" y="2667"/>
                  </a:cubicBezTo>
                  <a:lnTo>
                    <a:pt x="1596" y="2667"/>
                  </a:lnTo>
                  <a:cubicBezTo>
                    <a:pt x="1584" y="2703"/>
                    <a:pt x="1561" y="2715"/>
                    <a:pt x="1561" y="2751"/>
                  </a:cubicBezTo>
                  <a:cubicBezTo>
                    <a:pt x="1553" y="2751"/>
                    <a:pt x="1545" y="2756"/>
                    <a:pt x="1533" y="2756"/>
                  </a:cubicBezTo>
                  <a:cubicBezTo>
                    <a:pt x="1528" y="2756"/>
                    <a:pt x="1521" y="2754"/>
                    <a:pt x="1513" y="2751"/>
                  </a:cubicBezTo>
                  <a:lnTo>
                    <a:pt x="1513" y="2751"/>
                  </a:lnTo>
                  <a:cubicBezTo>
                    <a:pt x="1513" y="2756"/>
                    <a:pt x="1519" y="2759"/>
                    <a:pt x="1525" y="2762"/>
                  </a:cubicBezTo>
                  <a:cubicBezTo>
                    <a:pt x="1584" y="2762"/>
                    <a:pt x="1644" y="2798"/>
                    <a:pt x="1668" y="2834"/>
                  </a:cubicBezTo>
                  <a:cubicBezTo>
                    <a:pt x="1672" y="2843"/>
                    <a:pt x="1668" y="2845"/>
                    <a:pt x="1663" y="2845"/>
                  </a:cubicBezTo>
                  <a:cubicBezTo>
                    <a:pt x="1656" y="2845"/>
                    <a:pt x="1647" y="2842"/>
                    <a:pt x="1644" y="2842"/>
                  </a:cubicBezTo>
                  <a:cubicBezTo>
                    <a:pt x="1642" y="2842"/>
                    <a:pt x="1641" y="2843"/>
                    <a:pt x="1644" y="2846"/>
                  </a:cubicBezTo>
                  <a:cubicBezTo>
                    <a:pt x="1620" y="2893"/>
                    <a:pt x="1739" y="2893"/>
                    <a:pt x="1692" y="2929"/>
                  </a:cubicBezTo>
                  <a:cubicBezTo>
                    <a:pt x="1680" y="2933"/>
                    <a:pt x="1668" y="2934"/>
                    <a:pt x="1656" y="2934"/>
                  </a:cubicBezTo>
                  <a:cubicBezTo>
                    <a:pt x="1632" y="2934"/>
                    <a:pt x="1608" y="2929"/>
                    <a:pt x="1584" y="2929"/>
                  </a:cubicBezTo>
                  <a:cubicBezTo>
                    <a:pt x="1573" y="2905"/>
                    <a:pt x="1620" y="2893"/>
                    <a:pt x="1620" y="2881"/>
                  </a:cubicBezTo>
                  <a:lnTo>
                    <a:pt x="1620" y="2881"/>
                  </a:lnTo>
                  <a:lnTo>
                    <a:pt x="1596" y="2893"/>
                  </a:lnTo>
                  <a:cubicBezTo>
                    <a:pt x="1586" y="2893"/>
                    <a:pt x="1576" y="2877"/>
                    <a:pt x="1580" y="2871"/>
                  </a:cubicBezTo>
                  <a:lnTo>
                    <a:pt x="1580" y="2871"/>
                  </a:lnTo>
                  <a:cubicBezTo>
                    <a:pt x="1551" y="2887"/>
                    <a:pt x="1571" y="2954"/>
                    <a:pt x="1537" y="2989"/>
                  </a:cubicBezTo>
                  <a:cubicBezTo>
                    <a:pt x="1549" y="2989"/>
                    <a:pt x="1561" y="3001"/>
                    <a:pt x="1573" y="3001"/>
                  </a:cubicBezTo>
                  <a:lnTo>
                    <a:pt x="1573" y="2989"/>
                  </a:lnTo>
                  <a:cubicBezTo>
                    <a:pt x="1576" y="2987"/>
                    <a:pt x="1579" y="2986"/>
                    <a:pt x="1582" y="2986"/>
                  </a:cubicBezTo>
                  <a:cubicBezTo>
                    <a:pt x="1597" y="2986"/>
                    <a:pt x="1608" y="3003"/>
                    <a:pt x="1622" y="3003"/>
                  </a:cubicBezTo>
                  <a:cubicBezTo>
                    <a:pt x="1625" y="3003"/>
                    <a:pt x="1629" y="3002"/>
                    <a:pt x="1632" y="3001"/>
                  </a:cubicBezTo>
                  <a:cubicBezTo>
                    <a:pt x="1644" y="3024"/>
                    <a:pt x="1680" y="3048"/>
                    <a:pt x="1656" y="3060"/>
                  </a:cubicBezTo>
                  <a:lnTo>
                    <a:pt x="1613" y="3060"/>
                  </a:lnTo>
                  <a:cubicBezTo>
                    <a:pt x="1599" y="3068"/>
                    <a:pt x="1588" y="3076"/>
                    <a:pt x="1620" y="3084"/>
                  </a:cubicBezTo>
                  <a:lnTo>
                    <a:pt x="1656" y="3072"/>
                  </a:lnTo>
                  <a:cubicBezTo>
                    <a:pt x="1680" y="3096"/>
                    <a:pt x="1715" y="3120"/>
                    <a:pt x="1704" y="3143"/>
                  </a:cubicBezTo>
                  <a:cubicBezTo>
                    <a:pt x="1751" y="3143"/>
                    <a:pt x="1704" y="3132"/>
                    <a:pt x="1751" y="3132"/>
                  </a:cubicBezTo>
                  <a:cubicBezTo>
                    <a:pt x="1689" y="3132"/>
                    <a:pt x="1744" y="3086"/>
                    <a:pt x="1712" y="3083"/>
                  </a:cubicBezTo>
                  <a:lnTo>
                    <a:pt x="1712" y="3083"/>
                  </a:lnTo>
                  <a:cubicBezTo>
                    <a:pt x="1743" y="3077"/>
                    <a:pt x="1724" y="3058"/>
                    <a:pt x="1775" y="3048"/>
                  </a:cubicBezTo>
                  <a:lnTo>
                    <a:pt x="1775" y="3048"/>
                  </a:lnTo>
                  <a:cubicBezTo>
                    <a:pt x="1769" y="3048"/>
                    <a:pt x="1760" y="3051"/>
                    <a:pt x="1754" y="3051"/>
                  </a:cubicBezTo>
                  <a:cubicBezTo>
                    <a:pt x="1748" y="3051"/>
                    <a:pt x="1745" y="3048"/>
                    <a:pt x="1751" y="3036"/>
                  </a:cubicBezTo>
                  <a:lnTo>
                    <a:pt x="1715" y="3036"/>
                  </a:lnTo>
                  <a:cubicBezTo>
                    <a:pt x="1680" y="3024"/>
                    <a:pt x="1692" y="3001"/>
                    <a:pt x="1668" y="2989"/>
                  </a:cubicBezTo>
                  <a:cubicBezTo>
                    <a:pt x="1672" y="2985"/>
                    <a:pt x="1676" y="2983"/>
                    <a:pt x="1680" y="2983"/>
                  </a:cubicBezTo>
                  <a:cubicBezTo>
                    <a:pt x="1688" y="2983"/>
                    <a:pt x="1696" y="2989"/>
                    <a:pt x="1704" y="2989"/>
                  </a:cubicBezTo>
                  <a:lnTo>
                    <a:pt x="1680" y="2977"/>
                  </a:lnTo>
                  <a:cubicBezTo>
                    <a:pt x="1704" y="2977"/>
                    <a:pt x="1722" y="2966"/>
                    <a:pt x="1735" y="2966"/>
                  </a:cubicBezTo>
                  <a:cubicBezTo>
                    <a:pt x="1742" y="2966"/>
                    <a:pt x="1747" y="2969"/>
                    <a:pt x="1751" y="2977"/>
                  </a:cubicBezTo>
                  <a:lnTo>
                    <a:pt x="1751" y="2953"/>
                  </a:lnTo>
                  <a:cubicBezTo>
                    <a:pt x="1775" y="2941"/>
                    <a:pt x="1787" y="2929"/>
                    <a:pt x="1775" y="2917"/>
                  </a:cubicBezTo>
                  <a:cubicBezTo>
                    <a:pt x="1787" y="2905"/>
                    <a:pt x="1739" y="2893"/>
                    <a:pt x="1763" y="2893"/>
                  </a:cubicBezTo>
                  <a:lnTo>
                    <a:pt x="1751" y="2858"/>
                  </a:lnTo>
                  <a:lnTo>
                    <a:pt x="1763" y="2858"/>
                  </a:lnTo>
                  <a:cubicBezTo>
                    <a:pt x="1763" y="2834"/>
                    <a:pt x="1715" y="2786"/>
                    <a:pt x="1775" y="2751"/>
                  </a:cubicBezTo>
                  <a:cubicBezTo>
                    <a:pt x="1763" y="2739"/>
                    <a:pt x="1763" y="2727"/>
                    <a:pt x="1775" y="2715"/>
                  </a:cubicBezTo>
                  <a:lnTo>
                    <a:pt x="1799" y="2715"/>
                  </a:lnTo>
                  <a:cubicBezTo>
                    <a:pt x="1787" y="2691"/>
                    <a:pt x="1823" y="2667"/>
                    <a:pt x="1799" y="2655"/>
                  </a:cubicBezTo>
                  <a:cubicBezTo>
                    <a:pt x="1870" y="2643"/>
                    <a:pt x="1811" y="2584"/>
                    <a:pt x="1823" y="2560"/>
                  </a:cubicBezTo>
                  <a:lnTo>
                    <a:pt x="1787" y="2560"/>
                  </a:lnTo>
                  <a:cubicBezTo>
                    <a:pt x="1799" y="2536"/>
                    <a:pt x="1787" y="2524"/>
                    <a:pt x="1763" y="2500"/>
                  </a:cubicBezTo>
                  <a:lnTo>
                    <a:pt x="1739" y="2500"/>
                  </a:lnTo>
                  <a:cubicBezTo>
                    <a:pt x="1704" y="2477"/>
                    <a:pt x="1763" y="2453"/>
                    <a:pt x="1751" y="2417"/>
                  </a:cubicBezTo>
                  <a:cubicBezTo>
                    <a:pt x="1775" y="2417"/>
                    <a:pt x="1763" y="2429"/>
                    <a:pt x="1763" y="2441"/>
                  </a:cubicBezTo>
                  <a:cubicBezTo>
                    <a:pt x="1834" y="2393"/>
                    <a:pt x="1704" y="2358"/>
                    <a:pt x="1763" y="2322"/>
                  </a:cubicBezTo>
                  <a:cubicBezTo>
                    <a:pt x="1751" y="2322"/>
                    <a:pt x="1751" y="2310"/>
                    <a:pt x="1763" y="2310"/>
                  </a:cubicBezTo>
                  <a:cubicBezTo>
                    <a:pt x="1763" y="2298"/>
                    <a:pt x="1774" y="2298"/>
                    <a:pt x="1775" y="2287"/>
                  </a:cubicBezTo>
                  <a:lnTo>
                    <a:pt x="1775" y="2287"/>
                  </a:lnTo>
                  <a:cubicBezTo>
                    <a:pt x="1774" y="2298"/>
                    <a:pt x="1763" y="2298"/>
                    <a:pt x="1763" y="2298"/>
                  </a:cubicBezTo>
                  <a:cubicBezTo>
                    <a:pt x="1763" y="2298"/>
                    <a:pt x="1751" y="2286"/>
                    <a:pt x="1751" y="2274"/>
                  </a:cubicBezTo>
                  <a:lnTo>
                    <a:pt x="1787" y="2274"/>
                  </a:lnTo>
                  <a:cubicBezTo>
                    <a:pt x="1793" y="2268"/>
                    <a:pt x="1787" y="2265"/>
                    <a:pt x="1776" y="2265"/>
                  </a:cubicBezTo>
                  <a:cubicBezTo>
                    <a:pt x="1766" y="2265"/>
                    <a:pt x="1751" y="2268"/>
                    <a:pt x="1739" y="2274"/>
                  </a:cubicBezTo>
                  <a:cubicBezTo>
                    <a:pt x="1727" y="2262"/>
                    <a:pt x="1727" y="2262"/>
                    <a:pt x="1715" y="2262"/>
                  </a:cubicBezTo>
                  <a:cubicBezTo>
                    <a:pt x="1775" y="2250"/>
                    <a:pt x="1692" y="2239"/>
                    <a:pt x="1751" y="2227"/>
                  </a:cubicBezTo>
                  <a:cubicBezTo>
                    <a:pt x="1727" y="2215"/>
                    <a:pt x="1727" y="2179"/>
                    <a:pt x="1668" y="2179"/>
                  </a:cubicBezTo>
                  <a:cubicBezTo>
                    <a:pt x="1668" y="2179"/>
                    <a:pt x="1673" y="2174"/>
                    <a:pt x="1677" y="2174"/>
                  </a:cubicBezTo>
                  <a:cubicBezTo>
                    <a:pt x="1678" y="2174"/>
                    <a:pt x="1680" y="2175"/>
                    <a:pt x="1680" y="2179"/>
                  </a:cubicBezTo>
                  <a:cubicBezTo>
                    <a:pt x="1680" y="2167"/>
                    <a:pt x="1692" y="2155"/>
                    <a:pt x="1668" y="2143"/>
                  </a:cubicBezTo>
                  <a:lnTo>
                    <a:pt x="1715" y="2143"/>
                  </a:lnTo>
                  <a:lnTo>
                    <a:pt x="1656" y="2119"/>
                  </a:lnTo>
                  <a:cubicBezTo>
                    <a:pt x="1673" y="2111"/>
                    <a:pt x="1684" y="2103"/>
                    <a:pt x="1701" y="2103"/>
                  </a:cubicBezTo>
                  <a:cubicBezTo>
                    <a:pt x="1708" y="2103"/>
                    <a:pt x="1717" y="2104"/>
                    <a:pt x="1727" y="2108"/>
                  </a:cubicBezTo>
                  <a:cubicBezTo>
                    <a:pt x="1668" y="2084"/>
                    <a:pt x="1704" y="2084"/>
                    <a:pt x="1644" y="2060"/>
                  </a:cubicBezTo>
                  <a:lnTo>
                    <a:pt x="1680" y="2060"/>
                  </a:lnTo>
                  <a:cubicBezTo>
                    <a:pt x="1680" y="2048"/>
                    <a:pt x="1632" y="2036"/>
                    <a:pt x="1656" y="2024"/>
                  </a:cubicBezTo>
                  <a:cubicBezTo>
                    <a:pt x="1704" y="2000"/>
                    <a:pt x="1656" y="1917"/>
                    <a:pt x="1692" y="1858"/>
                  </a:cubicBezTo>
                  <a:lnTo>
                    <a:pt x="1692" y="1858"/>
                  </a:lnTo>
                  <a:cubicBezTo>
                    <a:pt x="1677" y="1862"/>
                    <a:pt x="1669" y="1863"/>
                    <a:pt x="1665" y="1863"/>
                  </a:cubicBezTo>
                  <a:cubicBezTo>
                    <a:pt x="1646" y="1863"/>
                    <a:pt x="1700" y="1832"/>
                    <a:pt x="1671" y="1832"/>
                  </a:cubicBezTo>
                  <a:cubicBezTo>
                    <a:pt x="1667" y="1832"/>
                    <a:pt x="1662" y="1833"/>
                    <a:pt x="1656" y="1834"/>
                  </a:cubicBezTo>
                  <a:cubicBezTo>
                    <a:pt x="1673" y="1825"/>
                    <a:pt x="1684" y="1817"/>
                    <a:pt x="1693" y="1817"/>
                  </a:cubicBezTo>
                  <a:cubicBezTo>
                    <a:pt x="1697" y="1817"/>
                    <a:pt x="1700" y="1818"/>
                    <a:pt x="1704" y="1822"/>
                  </a:cubicBezTo>
                  <a:cubicBezTo>
                    <a:pt x="1680" y="1786"/>
                    <a:pt x="1727" y="1762"/>
                    <a:pt x="1668" y="1762"/>
                  </a:cubicBezTo>
                  <a:cubicBezTo>
                    <a:pt x="1674" y="1756"/>
                    <a:pt x="1680" y="1756"/>
                    <a:pt x="1686" y="1756"/>
                  </a:cubicBezTo>
                  <a:cubicBezTo>
                    <a:pt x="1692" y="1756"/>
                    <a:pt x="1698" y="1756"/>
                    <a:pt x="1704" y="1750"/>
                  </a:cubicBezTo>
                  <a:cubicBezTo>
                    <a:pt x="1704" y="1750"/>
                    <a:pt x="1692" y="1750"/>
                    <a:pt x="1704" y="1738"/>
                  </a:cubicBezTo>
                  <a:lnTo>
                    <a:pt x="1727" y="1738"/>
                  </a:lnTo>
                  <a:cubicBezTo>
                    <a:pt x="1722" y="1728"/>
                    <a:pt x="1709" y="1725"/>
                    <a:pt x="1690" y="1725"/>
                  </a:cubicBezTo>
                  <a:cubicBezTo>
                    <a:pt x="1665" y="1725"/>
                    <a:pt x="1631" y="1732"/>
                    <a:pt x="1596" y="1738"/>
                  </a:cubicBezTo>
                  <a:cubicBezTo>
                    <a:pt x="1620" y="1715"/>
                    <a:pt x="1620" y="1715"/>
                    <a:pt x="1573" y="1703"/>
                  </a:cubicBezTo>
                  <a:cubicBezTo>
                    <a:pt x="1588" y="1703"/>
                    <a:pt x="1599" y="1692"/>
                    <a:pt x="1608" y="1692"/>
                  </a:cubicBezTo>
                  <a:cubicBezTo>
                    <a:pt x="1612" y="1692"/>
                    <a:pt x="1616" y="1695"/>
                    <a:pt x="1620" y="1703"/>
                  </a:cubicBezTo>
                  <a:cubicBezTo>
                    <a:pt x="1620" y="1692"/>
                    <a:pt x="1630" y="1642"/>
                    <a:pt x="1596" y="1642"/>
                  </a:cubicBezTo>
                  <a:cubicBezTo>
                    <a:pt x="1593" y="1642"/>
                    <a:pt x="1589" y="1642"/>
                    <a:pt x="1584" y="1643"/>
                  </a:cubicBezTo>
                  <a:cubicBezTo>
                    <a:pt x="1596" y="1631"/>
                    <a:pt x="1584" y="1631"/>
                    <a:pt x="1584" y="1631"/>
                  </a:cubicBezTo>
                  <a:cubicBezTo>
                    <a:pt x="1573" y="1608"/>
                    <a:pt x="1584" y="1596"/>
                    <a:pt x="1573" y="1584"/>
                  </a:cubicBezTo>
                  <a:lnTo>
                    <a:pt x="1561" y="1584"/>
                  </a:lnTo>
                  <a:cubicBezTo>
                    <a:pt x="1552" y="1586"/>
                    <a:pt x="1545" y="1587"/>
                    <a:pt x="1542" y="1587"/>
                  </a:cubicBezTo>
                  <a:cubicBezTo>
                    <a:pt x="1525" y="1587"/>
                    <a:pt x="1546" y="1570"/>
                    <a:pt x="1537" y="1560"/>
                  </a:cubicBezTo>
                  <a:cubicBezTo>
                    <a:pt x="1573" y="1500"/>
                    <a:pt x="1525" y="1548"/>
                    <a:pt x="1549" y="1488"/>
                  </a:cubicBezTo>
                  <a:lnTo>
                    <a:pt x="1549" y="1488"/>
                  </a:lnTo>
                  <a:lnTo>
                    <a:pt x="1513" y="1500"/>
                  </a:lnTo>
                  <a:cubicBezTo>
                    <a:pt x="1503" y="1504"/>
                    <a:pt x="1496" y="1505"/>
                    <a:pt x="1492" y="1505"/>
                  </a:cubicBezTo>
                  <a:cubicBezTo>
                    <a:pt x="1469" y="1505"/>
                    <a:pt x="1542" y="1451"/>
                    <a:pt x="1501" y="1441"/>
                  </a:cubicBezTo>
                  <a:lnTo>
                    <a:pt x="1501" y="1441"/>
                  </a:lnTo>
                  <a:lnTo>
                    <a:pt x="1489" y="1453"/>
                  </a:lnTo>
                  <a:cubicBezTo>
                    <a:pt x="1465" y="1453"/>
                    <a:pt x="1573" y="1381"/>
                    <a:pt x="1573" y="1369"/>
                  </a:cubicBezTo>
                  <a:cubicBezTo>
                    <a:pt x="1577" y="1365"/>
                    <a:pt x="1579" y="1364"/>
                    <a:pt x="1581" y="1364"/>
                  </a:cubicBezTo>
                  <a:cubicBezTo>
                    <a:pt x="1586" y="1364"/>
                    <a:pt x="1588" y="1369"/>
                    <a:pt x="1596" y="1369"/>
                  </a:cubicBezTo>
                  <a:cubicBezTo>
                    <a:pt x="1604" y="1355"/>
                    <a:pt x="1602" y="1350"/>
                    <a:pt x="1596" y="1350"/>
                  </a:cubicBezTo>
                  <a:cubicBezTo>
                    <a:pt x="1585" y="1350"/>
                    <a:pt x="1560" y="1363"/>
                    <a:pt x="1542" y="1363"/>
                  </a:cubicBezTo>
                  <a:cubicBezTo>
                    <a:pt x="1535" y="1363"/>
                    <a:pt x="1529" y="1362"/>
                    <a:pt x="1525" y="1357"/>
                  </a:cubicBezTo>
                  <a:cubicBezTo>
                    <a:pt x="1549" y="1346"/>
                    <a:pt x="1584" y="1346"/>
                    <a:pt x="1584" y="1322"/>
                  </a:cubicBezTo>
                  <a:cubicBezTo>
                    <a:pt x="1596" y="1310"/>
                    <a:pt x="1489" y="1310"/>
                    <a:pt x="1525" y="1262"/>
                  </a:cubicBezTo>
                  <a:lnTo>
                    <a:pt x="1525" y="1262"/>
                  </a:lnTo>
                  <a:cubicBezTo>
                    <a:pt x="1513" y="1274"/>
                    <a:pt x="1489" y="1286"/>
                    <a:pt x="1477" y="1286"/>
                  </a:cubicBezTo>
                  <a:cubicBezTo>
                    <a:pt x="1466" y="1275"/>
                    <a:pt x="1516" y="1213"/>
                    <a:pt x="1477" y="1213"/>
                  </a:cubicBezTo>
                  <a:cubicBezTo>
                    <a:pt x="1474" y="1213"/>
                    <a:pt x="1470" y="1214"/>
                    <a:pt x="1465" y="1215"/>
                  </a:cubicBezTo>
                  <a:cubicBezTo>
                    <a:pt x="1465" y="1215"/>
                    <a:pt x="1465" y="1215"/>
                    <a:pt x="1477" y="1203"/>
                  </a:cubicBezTo>
                  <a:cubicBezTo>
                    <a:pt x="1453" y="1203"/>
                    <a:pt x="1430" y="1179"/>
                    <a:pt x="1394" y="1179"/>
                  </a:cubicBezTo>
                  <a:cubicBezTo>
                    <a:pt x="1501" y="1119"/>
                    <a:pt x="1299" y="1131"/>
                    <a:pt x="1394" y="1084"/>
                  </a:cubicBezTo>
                  <a:lnTo>
                    <a:pt x="1370" y="1048"/>
                  </a:lnTo>
                  <a:lnTo>
                    <a:pt x="1382" y="1036"/>
                  </a:lnTo>
                  <a:cubicBezTo>
                    <a:pt x="1375" y="1022"/>
                    <a:pt x="1364" y="1016"/>
                    <a:pt x="1349" y="1016"/>
                  </a:cubicBezTo>
                  <a:cubicBezTo>
                    <a:pt x="1338" y="1016"/>
                    <a:pt x="1325" y="1019"/>
                    <a:pt x="1311" y="1024"/>
                  </a:cubicBezTo>
                  <a:cubicBezTo>
                    <a:pt x="1323" y="1012"/>
                    <a:pt x="1334" y="1012"/>
                    <a:pt x="1334" y="1012"/>
                  </a:cubicBezTo>
                  <a:cubicBezTo>
                    <a:pt x="1334" y="965"/>
                    <a:pt x="1323" y="965"/>
                    <a:pt x="1263" y="965"/>
                  </a:cubicBezTo>
                  <a:lnTo>
                    <a:pt x="1287" y="941"/>
                  </a:lnTo>
                  <a:cubicBezTo>
                    <a:pt x="1275" y="941"/>
                    <a:pt x="1299" y="857"/>
                    <a:pt x="1239" y="846"/>
                  </a:cubicBezTo>
                  <a:lnTo>
                    <a:pt x="1251" y="846"/>
                  </a:lnTo>
                  <a:cubicBezTo>
                    <a:pt x="1203" y="836"/>
                    <a:pt x="1240" y="742"/>
                    <a:pt x="1201" y="742"/>
                  </a:cubicBezTo>
                  <a:cubicBezTo>
                    <a:pt x="1191" y="742"/>
                    <a:pt x="1177" y="748"/>
                    <a:pt x="1156" y="762"/>
                  </a:cubicBezTo>
                  <a:lnTo>
                    <a:pt x="1108" y="762"/>
                  </a:lnTo>
                  <a:cubicBezTo>
                    <a:pt x="1120" y="798"/>
                    <a:pt x="1061" y="786"/>
                    <a:pt x="1061" y="810"/>
                  </a:cubicBezTo>
                  <a:cubicBezTo>
                    <a:pt x="1039" y="810"/>
                    <a:pt x="1056" y="772"/>
                    <a:pt x="1068" y="772"/>
                  </a:cubicBezTo>
                  <a:cubicBezTo>
                    <a:pt x="1070" y="772"/>
                    <a:pt x="1071" y="773"/>
                    <a:pt x="1072" y="774"/>
                  </a:cubicBezTo>
                  <a:cubicBezTo>
                    <a:pt x="1132" y="738"/>
                    <a:pt x="1061" y="726"/>
                    <a:pt x="1096" y="691"/>
                  </a:cubicBezTo>
                  <a:cubicBezTo>
                    <a:pt x="1037" y="643"/>
                    <a:pt x="1013" y="560"/>
                    <a:pt x="965" y="500"/>
                  </a:cubicBezTo>
                  <a:lnTo>
                    <a:pt x="930" y="548"/>
                  </a:lnTo>
                  <a:lnTo>
                    <a:pt x="918" y="536"/>
                  </a:lnTo>
                  <a:cubicBezTo>
                    <a:pt x="918" y="519"/>
                    <a:pt x="930" y="502"/>
                    <a:pt x="941" y="502"/>
                  </a:cubicBezTo>
                  <a:cubicBezTo>
                    <a:pt x="945" y="502"/>
                    <a:pt x="950" y="505"/>
                    <a:pt x="953" y="512"/>
                  </a:cubicBezTo>
                  <a:cubicBezTo>
                    <a:pt x="958" y="498"/>
                    <a:pt x="952" y="493"/>
                    <a:pt x="942" y="493"/>
                  </a:cubicBezTo>
                  <a:cubicBezTo>
                    <a:pt x="928" y="493"/>
                    <a:pt x="906" y="505"/>
                    <a:pt x="906" y="512"/>
                  </a:cubicBezTo>
                  <a:cubicBezTo>
                    <a:pt x="894" y="476"/>
                    <a:pt x="953" y="476"/>
                    <a:pt x="942" y="465"/>
                  </a:cubicBezTo>
                  <a:lnTo>
                    <a:pt x="930" y="465"/>
                  </a:lnTo>
                  <a:cubicBezTo>
                    <a:pt x="913" y="473"/>
                    <a:pt x="902" y="487"/>
                    <a:pt x="893" y="487"/>
                  </a:cubicBezTo>
                  <a:cubicBezTo>
                    <a:pt x="889" y="487"/>
                    <a:pt x="886" y="484"/>
                    <a:pt x="882" y="476"/>
                  </a:cubicBezTo>
                  <a:cubicBezTo>
                    <a:pt x="878" y="472"/>
                    <a:pt x="878" y="468"/>
                    <a:pt x="880" y="464"/>
                  </a:cubicBezTo>
                  <a:lnTo>
                    <a:pt x="880" y="464"/>
                  </a:lnTo>
                  <a:cubicBezTo>
                    <a:pt x="880" y="465"/>
                    <a:pt x="881" y="465"/>
                    <a:pt x="882" y="465"/>
                  </a:cubicBezTo>
                  <a:lnTo>
                    <a:pt x="882" y="461"/>
                  </a:lnTo>
                  <a:lnTo>
                    <a:pt x="882" y="461"/>
                  </a:lnTo>
                  <a:cubicBezTo>
                    <a:pt x="881" y="462"/>
                    <a:pt x="880" y="463"/>
                    <a:pt x="880" y="464"/>
                  </a:cubicBezTo>
                  <a:lnTo>
                    <a:pt x="880" y="464"/>
                  </a:lnTo>
                  <a:cubicBezTo>
                    <a:pt x="859" y="464"/>
                    <a:pt x="870" y="453"/>
                    <a:pt x="882" y="453"/>
                  </a:cubicBezTo>
                  <a:lnTo>
                    <a:pt x="882" y="461"/>
                  </a:lnTo>
                  <a:lnTo>
                    <a:pt x="882" y="461"/>
                  </a:lnTo>
                  <a:cubicBezTo>
                    <a:pt x="886" y="454"/>
                    <a:pt x="894" y="447"/>
                    <a:pt x="894" y="441"/>
                  </a:cubicBezTo>
                  <a:lnTo>
                    <a:pt x="882" y="441"/>
                  </a:lnTo>
                  <a:lnTo>
                    <a:pt x="858" y="417"/>
                  </a:lnTo>
                  <a:lnTo>
                    <a:pt x="846" y="453"/>
                  </a:lnTo>
                  <a:cubicBezTo>
                    <a:pt x="842" y="455"/>
                    <a:pt x="839" y="455"/>
                    <a:pt x="836" y="455"/>
                  </a:cubicBezTo>
                  <a:cubicBezTo>
                    <a:pt x="829" y="455"/>
                    <a:pt x="825" y="451"/>
                    <a:pt x="820" y="451"/>
                  </a:cubicBezTo>
                  <a:cubicBezTo>
                    <a:pt x="815" y="451"/>
                    <a:pt x="809" y="456"/>
                    <a:pt x="799" y="476"/>
                  </a:cubicBezTo>
                  <a:cubicBezTo>
                    <a:pt x="834" y="405"/>
                    <a:pt x="727" y="381"/>
                    <a:pt x="727" y="357"/>
                  </a:cubicBezTo>
                  <a:cubicBezTo>
                    <a:pt x="720" y="361"/>
                    <a:pt x="713" y="362"/>
                    <a:pt x="707" y="362"/>
                  </a:cubicBezTo>
                  <a:cubicBezTo>
                    <a:pt x="690" y="362"/>
                    <a:pt x="676" y="354"/>
                    <a:pt x="668" y="345"/>
                  </a:cubicBezTo>
                  <a:cubicBezTo>
                    <a:pt x="668" y="356"/>
                    <a:pt x="650" y="384"/>
                    <a:pt x="638" y="384"/>
                  </a:cubicBezTo>
                  <a:cubicBezTo>
                    <a:pt x="636" y="384"/>
                    <a:pt x="634" y="383"/>
                    <a:pt x="632" y="381"/>
                  </a:cubicBezTo>
                  <a:cubicBezTo>
                    <a:pt x="689" y="313"/>
                    <a:pt x="626" y="321"/>
                    <a:pt x="641" y="270"/>
                  </a:cubicBezTo>
                  <a:lnTo>
                    <a:pt x="641" y="270"/>
                  </a:lnTo>
                  <a:cubicBezTo>
                    <a:pt x="637" y="278"/>
                    <a:pt x="632" y="280"/>
                    <a:pt x="626" y="280"/>
                  </a:cubicBezTo>
                  <a:cubicBezTo>
                    <a:pt x="617" y="280"/>
                    <a:pt x="607" y="276"/>
                    <a:pt x="598" y="276"/>
                  </a:cubicBezTo>
                  <a:cubicBezTo>
                    <a:pt x="587" y="276"/>
                    <a:pt x="577" y="282"/>
                    <a:pt x="572" y="310"/>
                  </a:cubicBezTo>
                  <a:cubicBezTo>
                    <a:pt x="561" y="286"/>
                    <a:pt x="584" y="274"/>
                    <a:pt x="596" y="250"/>
                  </a:cubicBezTo>
                  <a:cubicBezTo>
                    <a:pt x="537" y="250"/>
                    <a:pt x="525" y="179"/>
                    <a:pt x="477" y="167"/>
                  </a:cubicBezTo>
                  <a:cubicBezTo>
                    <a:pt x="465" y="179"/>
                    <a:pt x="465" y="191"/>
                    <a:pt x="441" y="203"/>
                  </a:cubicBezTo>
                  <a:lnTo>
                    <a:pt x="453" y="143"/>
                  </a:lnTo>
                  <a:lnTo>
                    <a:pt x="453" y="143"/>
                  </a:lnTo>
                  <a:cubicBezTo>
                    <a:pt x="445" y="143"/>
                    <a:pt x="424" y="173"/>
                    <a:pt x="417" y="173"/>
                  </a:cubicBezTo>
                  <a:cubicBezTo>
                    <a:pt x="415" y="173"/>
                    <a:pt x="414" y="169"/>
                    <a:pt x="418" y="155"/>
                  </a:cubicBezTo>
                  <a:lnTo>
                    <a:pt x="418" y="155"/>
                  </a:lnTo>
                  <a:cubicBezTo>
                    <a:pt x="406" y="167"/>
                    <a:pt x="406" y="179"/>
                    <a:pt x="394" y="179"/>
                  </a:cubicBezTo>
                  <a:cubicBezTo>
                    <a:pt x="334" y="72"/>
                    <a:pt x="191" y="143"/>
                    <a:pt x="14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7" name="Google Shape;5806;p60">
              <a:extLst>
                <a:ext uri="{FF2B5EF4-FFF2-40B4-BE49-F238E27FC236}">
                  <a16:creationId xmlns:a16="http://schemas.microsoft.com/office/drawing/2014/main" id="{22A6BA9D-CE78-A891-C0DC-71C1B8824F0B}"/>
                </a:ext>
              </a:extLst>
            </p:cNvPr>
            <p:cNvSpPr/>
            <p:nvPr/>
          </p:nvSpPr>
          <p:spPr>
            <a:xfrm>
              <a:off x="6403775" y="2471275"/>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8" name="Google Shape;5807;p60">
              <a:extLst>
                <a:ext uri="{FF2B5EF4-FFF2-40B4-BE49-F238E27FC236}">
                  <a16:creationId xmlns:a16="http://schemas.microsoft.com/office/drawing/2014/main" id="{187F9672-D06D-D2EB-56C1-DF9129785E92}"/>
                </a:ext>
              </a:extLst>
            </p:cNvPr>
            <p:cNvSpPr/>
            <p:nvPr/>
          </p:nvSpPr>
          <p:spPr>
            <a:xfrm>
              <a:off x="6388275" y="2422750"/>
              <a:ext cx="325" cy="25"/>
            </a:xfrm>
            <a:custGeom>
              <a:avLst/>
              <a:gdLst/>
              <a:ahLst/>
              <a:cxnLst/>
              <a:rect l="l" t="t" r="r" b="b"/>
              <a:pathLst>
                <a:path w="13" h="1" extrusionOk="0">
                  <a:moveTo>
                    <a:pt x="13" y="0"/>
                  </a:moveTo>
                  <a:lnTo>
                    <a:pt x="13" y="0"/>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9" name="Google Shape;5808;p60">
              <a:extLst>
                <a:ext uri="{FF2B5EF4-FFF2-40B4-BE49-F238E27FC236}">
                  <a16:creationId xmlns:a16="http://schemas.microsoft.com/office/drawing/2014/main" id="{D95B00A7-1F4A-FC85-4515-92F492C5E7E0}"/>
                </a:ext>
              </a:extLst>
            </p:cNvPr>
            <p:cNvSpPr/>
            <p:nvPr/>
          </p:nvSpPr>
          <p:spPr>
            <a:xfrm>
              <a:off x="6406450" y="2472150"/>
              <a:ext cx="625" cy="625"/>
            </a:xfrm>
            <a:custGeom>
              <a:avLst/>
              <a:gdLst/>
              <a:ahLst/>
              <a:cxnLst/>
              <a:rect l="l" t="t" r="r" b="b"/>
              <a:pathLst>
                <a:path w="25" h="25" extrusionOk="0">
                  <a:moveTo>
                    <a:pt x="12" y="1"/>
                  </a:moveTo>
                  <a:lnTo>
                    <a:pt x="17" y="10"/>
                  </a:lnTo>
                  <a:lnTo>
                    <a:pt x="17" y="10"/>
                  </a:lnTo>
                  <a:cubicBezTo>
                    <a:pt x="18" y="8"/>
                    <a:pt x="17" y="5"/>
                    <a:pt x="12" y="1"/>
                  </a:cubicBezTo>
                  <a:close/>
                  <a:moveTo>
                    <a:pt x="17" y="10"/>
                  </a:moveTo>
                  <a:cubicBezTo>
                    <a:pt x="15" y="13"/>
                    <a:pt x="8" y="13"/>
                    <a:pt x="0" y="13"/>
                  </a:cubicBezTo>
                  <a:cubicBezTo>
                    <a:pt x="8" y="13"/>
                    <a:pt x="15" y="13"/>
                    <a:pt x="19" y="16"/>
                  </a:cubicBezTo>
                  <a:lnTo>
                    <a:pt x="19" y="16"/>
                  </a:lnTo>
                  <a:lnTo>
                    <a:pt x="17" y="10"/>
                  </a:lnTo>
                  <a:close/>
                  <a:moveTo>
                    <a:pt x="19" y="16"/>
                  </a:moveTo>
                  <a:lnTo>
                    <a:pt x="24" y="25"/>
                  </a:lnTo>
                  <a:cubicBezTo>
                    <a:pt x="24" y="20"/>
                    <a:pt x="22" y="17"/>
                    <a:pt x="19" y="1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0" name="Google Shape;5809;p60">
              <a:extLst>
                <a:ext uri="{FF2B5EF4-FFF2-40B4-BE49-F238E27FC236}">
                  <a16:creationId xmlns:a16="http://schemas.microsoft.com/office/drawing/2014/main" id="{AD79854B-C6EB-8B23-91E0-AEFFF46C5948}"/>
                </a:ext>
              </a:extLst>
            </p:cNvPr>
            <p:cNvSpPr/>
            <p:nvPr/>
          </p:nvSpPr>
          <p:spPr>
            <a:xfrm>
              <a:off x="6401375" y="2475125"/>
              <a:ext cx="325" cy="325"/>
            </a:xfrm>
            <a:custGeom>
              <a:avLst/>
              <a:gdLst/>
              <a:ahLst/>
              <a:cxnLst/>
              <a:rect l="l" t="t" r="r" b="b"/>
              <a:pathLst>
                <a:path w="13" h="13" extrusionOk="0">
                  <a:moveTo>
                    <a:pt x="1" y="1"/>
                  </a:moveTo>
                  <a:cubicBezTo>
                    <a:pt x="1" y="13"/>
                    <a:pt x="1" y="13"/>
                    <a:pt x="1" y="13"/>
                  </a:cubicBezTo>
                  <a:lnTo>
                    <a:pt x="13" y="13"/>
                  </a:lnTo>
                  <a:cubicBezTo>
                    <a:pt x="13"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1" name="Google Shape;5810;p60">
              <a:extLst>
                <a:ext uri="{FF2B5EF4-FFF2-40B4-BE49-F238E27FC236}">
                  <a16:creationId xmlns:a16="http://schemas.microsoft.com/office/drawing/2014/main" id="{EE1272C6-5F53-0121-C465-118E5E3BD3A9}"/>
                </a:ext>
              </a:extLst>
            </p:cNvPr>
            <p:cNvSpPr/>
            <p:nvPr/>
          </p:nvSpPr>
          <p:spPr>
            <a:xfrm>
              <a:off x="6403475" y="2472450"/>
              <a:ext cx="1050" cy="750"/>
            </a:xfrm>
            <a:custGeom>
              <a:avLst/>
              <a:gdLst/>
              <a:ahLst/>
              <a:cxnLst/>
              <a:rect l="l" t="t" r="r" b="b"/>
              <a:pathLst>
                <a:path w="42" h="30" extrusionOk="0">
                  <a:moveTo>
                    <a:pt x="24" y="1"/>
                  </a:moveTo>
                  <a:cubicBezTo>
                    <a:pt x="0" y="1"/>
                    <a:pt x="12" y="13"/>
                    <a:pt x="12" y="25"/>
                  </a:cubicBezTo>
                  <a:cubicBezTo>
                    <a:pt x="22" y="28"/>
                    <a:pt x="28" y="29"/>
                    <a:pt x="31" y="29"/>
                  </a:cubicBezTo>
                  <a:cubicBezTo>
                    <a:pt x="41" y="29"/>
                    <a:pt x="33" y="18"/>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2" name="Google Shape;5811;p60">
              <a:extLst>
                <a:ext uri="{FF2B5EF4-FFF2-40B4-BE49-F238E27FC236}">
                  <a16:creationId xmlns:a16="http://schemas.microsoft.com/office/drawing/2014/main" id="{5BD1ADD6-FC1E-B90E-72F8-2AA86C628A44}"/>
                </a:ext>
              </a:extLst>
            </p:cNvPr>
            <p:cNvSpPr/>
            <p:nvPr/>
          </p:nvSpPr>
          <p:spPr>
            <a:xfrm>
              <a:off x="6403775" y="2473050"/>
              <a:ext cx="175" cy="450"/>
            </a:xfrm>
            <a:custGeom>
              <a:avLst/>
              <a:gdLst/>
              <a:ahLst/>
              <a:cxnLst/>
              <a:rect l="l" t="t" r="r" b="b"/>
              <a:pathLst>
                <a:path w="7" h="18" extrusionOk="0">
                  <a:moveTo>
                    <a:pt x="0" y="1"/>
                  </a:moveTo>
                  <a:cubicBezTo>
                    <a:pt x="0" y="13"/>
                    <a:pt x="0" y="13"/>
                    <a:pt x="0" y="13"/>
                  </a:cubicBezTo>
                  <a:cubicBezTo>
                    <a:pt x="4" y="16"/>
                    <a:pt x="5" y="17"/>
                    <a:pt x="5" y="17"/>
                  </a:cubicBezTo>
                  <a:cubicBezTo>
                    <a:pt x="6" y="17"/>
                    <a:pt x="0" y="9"/>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3" name="Google Shape;5812;p60">
              <a:extLst>
                <a:ext uri="{FF2B5EF4-FFF2-40B4-BE49-F238E27FC236}">
                  <a16:creationId xmlns:a16="http://schemas.microsoft.com/office/drawing/2014/main" id="{1FCE3FB6-B33E-EC92-82C9-F30447E74D7A}"/>
                </a:ext>
              </a:extLst>
            </p:cNvPr>
            <p:cNvSpPr/>
            <p:nvPr/>
          </p:nvSpPr>
          <p:spPr>
            <a:xfrm>
              <a:off x="6406275" y="2469750"/>
              <a:ext cx="1150" cy="400"/>
            </a:xfrm>
            <a:custGeom>
              <a:avLst/>
              <a:gdLst/>
              <a:ahLst/>
              <a:cxnLst/>
              <a:rect l="l" t="t" r="r" b="b"/>
              <a:pathLst>
                <a:path w="46" h="16" extrusionOk="0">
                  <a:moveTo>
                    <a:pt x="8" y="0"/>
                  </a:moveTo>
                  <a:cubicBezTo>
                    <a:pt x="2" y="0"/>
                    <a:pt x="0" y="3"/>
                    <a:pt x="7" y="14"/>
                  </a:cubicBezTo>
                  <a:lnTo>
                    <a:pt x="31" y="14"/>
                  </a:lnTo>
                  <a:cubicBezTo>
                    <a:pt x="35" y="15"/>
                    <a:pt x="38" y="16"/>
                    <a:pt x="39" y="16"/>
                  </a:cubicBezTo>
                  <a:cubicBezTo>
                    <a:pt x="46" y="16"/>
                    <a:pt x="19"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4" name="Google Shape;5813;p60">
              <a:extLst>
                <a:ext uri="{FF2B5EF4-FFF2-40B4-BE49-F238E27FC236}">
                  <a16:creationId xmlns:a16="http://schemas.microsoft.com/office/drawing/2014/main" id="{488A9C80-BBCD-BFDF-65EF-5C9C6366DDC6}"/>
                </a:ext>
              </a:extLst>
            </p:cNvPr>
            <p:cNvSpPr/>
            <p:nvPr/>
          </p:nvSpPr>
          <p:spPr>
            <a:xfrm>
              <a:off x="6401675" y="2472150"/>
              <a:ext cx="925" cy="325"/>
            </a:xfrm>
            <a:custGeom>
              <a:avLst/>
              <a:gdLst/>
              <a:ahLst/>
              <a:cxnLst/>
              <a:rect l="l" t="t" r="r" b="b"/>
              <a:pathLst>
                <a:path w="37" h="13" extrusionOk="0">
                  <a:moveTo>
                    <a:pt x="13" y="1"/>
                  </a:moveTo>
                  <a:lnTo>
                    <a:pt x="1" y="13"/>
                  </a:lnTo>
                  <a:lnTo>
                    <a:pt x="36" y="13"/>
                  </a:lnTo>
                  <a:lnTo>
                    <a:pt x="13"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5" name="Google Shape;5814;p60">
              <a:extLst>
                <a:ext uri="{FF2B5EF4-FFF2-40B4-BE49-F238E27FC236}">
                  <a16:creationId xmlns:a16="http://schemas.microsoft.com/office/drawing/2014/main" id="{DEA0D570-103C-01E1-6BB2-2CE73DFDAC99}"/>
                </a:ext>
              </a:extLst>
            </p:cNvPr>
            <p:cNvSpPr/>
            <p:nvPr/>
          </p:nvSpPr>
          <p:spPr>
            <a:xfrm>
              <a:off x="6402275" y="2470375"/>
              <a:ext cx="625" cy="625"/>
            </a:xfrm>
            <a:custGeom>
              <a:avLst/>
              <a:gdLst/>
              <a:ahLst/>
              <a:cxnLst/>
              <a:rect l="l" t="t" r="r" b="b"/>
              <a:pathLst>
                <a:path w="25" h="25" extrusionOk="0">
                  <a:moveTo>
                    <a:pt x="12" y="0"/>
                  </a:moveTo>
                  <a:lnTo>
                    <a:pt x="1" y="12"/>
                  </a:lnTo>
                  <a:cubicBezTo>
                    <a:pt x="12" y="24"/>
                    <a:pt x="12" y="24"/>
                    <a:pt x="12" y="24"/>
                  </a:cubicBezTo>
                  <a:cubicBezTo>
                    <a:pt x="12" y="12"/>
                    <a:pt x="24"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6" name="Google Shape;5815;p60">
              <a:extLst>
                <a:ext uri="{FF2B5EF4-FFF2-40B4-BE49-F238E27FC236}">
                  <a16:creationId xmlns:a16="http://schemas.microsoft.com/office/drawing/2014/main" id="{AE821095-C803-208E-091F-12BD90F13528}"/>
                </a:ext>
              </a:extLst>
            </p:cNvPr>
            <p:cNvSpPr/>
            <p:nvPr/>
          </p:nvSpPr>
          <p:spPr>
            <a:xfrm>
              <a:off x="6401375" y="2471575"/>
              <a:ext cx="325" cy="300"/>
            </a:xfrm>
            <a:custGeom>
              <a:avLst/>
              <a:gdLst/>
              <a:ahLst/>
              <a:cxnLst/>
              <a:rect l="l" t="t" r="r" b="b"/>
              <a:pathLst>
                <a:path w="13" h="12" extrusionOk="0">
                  <a:moveTo>
                    <a:pt x="13" y="0"/>
                  </a:moveTo>
                  <a:lnTo>
                    <a:pt x="1" y="12"/>
                  </a:lnTo>
                  <a:lnTo>
                    <a:pt x="13" y="12"/>
                  </a:lnTo>
                  <a:lnTo>
                    <a:pt x="13"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7" name="Google Shape;5816;p60">
              <a:extLst>
                <a:ext uri="{FF2B5EF4-FFF2-40B4-BE49-F238E27FC236}">
                  <a16:creationId xmlns:a16="http://schemas.microsoft.com/office/drawing/2014/main" id="{2567CC5E-CD79-4D94-FDC5-583CBEA3CD6D}"/>
                </a:ext>
              </a:extLst>
            </p:cNvPr>
            <p:cNvSpPr/>
            <p:nvPr/>
          </p:nvSpPr>
          <p:spPr>
            <a:xfrm>
              <a:off x="6402675" y="2465175"/>
              <a:ext cx="825" cy="575"/>
            </a:xfrm>
            <a:custGeom>
              <a:avLst/>
              <a:gdLst/>
              <a:ahLst/>
              <a:cxnLst/>
              <a:rect l="l" t="t" r="r" b="b"/>
              <a:pathLst>
                <a:path w="33" h="23" extrusionOk="0">
                  <a:moveTo>
                    <a:pt x="9" y="1"/>
                  </a:moveTo>
                  <a:cubicBezTo>
                    <a:pt x="3" y="1"/>
                    <a:pt x="0" y="6"/>
                    <a:pt x="8" y="6"/>
                  </a:cubicBezTo>
                  <a:cubicBezTo>
                    <a:pt x="8" y="14"/>
                    <a:pt x="14" y="23"/>
                    <a:pt x="22" y="23"/>
                  </a:cubicBezTo>
                  <a:cubicBezTo>
                    <a:pt x="25" y="23"/>
                    <a:pt x="29" y="21"/>
                    <a:pt x="32" y="18"/>
                  </a:cubicBezTo>
                  <a:lnTo>
                    <a:pt x="20" y="6"/>
                  </a:lnTo>
                  <a:cubicBezTo>
                    <a:pt x="16" y="2"/>
                    <a:pt x="12"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8" name="Google Shape;5817;p60">
              <a:extLst>
                <a:ext uri="{FF2B5EF4-FFF2-40B4-BE49-F238E27FC236}">
                  <a16:creationId xmlns:a16="http://schemas.microsoft.com/office/drawing/2014/main" id="{4C97FA93-72FB-9948-8082-FE86179F5A23}"/>
                </a:ext>
              </a:extLst>
            </p:cNvPr>
            <p:cNvSpPr/>
            <p:nvPr/>
          </p:nvSpPr>
          <p:spPr>
            <a:xfrm>
              <a:off x="6400200" y="2466800"/>
              <a:ext cx="1200" cy="25"/>
            </a:xfrm>
            <a:custGeom>
              <a:avLst/>
              <a:gdLst/>
              <a:ahLst/>
              <a:cxnLst/>
              <a:rect l="l" t="t" r="r" b="b"/>
              <a:pathLst>
                <a:path w="48" h="1" extrusionOk="0">
                  <a:moveTo>
                    <a:pt x="0" y="1"/>
                  </a:moveTo>
                  <a:lnTo>
                    <a:pt x="24" y="1"/>
                  </a:lnTo>
                  <a:cubicBezTo>
                    <a:pt x="24" y="1"/>
                    <a:pt x="36" y="1"/>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9" name="Google Shape;5818;p60">
              <a:extLst>
                <a:ext uri="{FF2B5EF4-FFF2-40B4-BE49-F238E27FC236}">
                  <a16:creationId xmlns:a16="http://schemas.microsoft.com/office/drawing/2014/main" id="{7B1B82F0-C969-ED3E-B6A0-433F7D413A8A}"/>
                </a:ext>
              </a:extLst>
            </p:cNvPr>
            <p:cNvSpPr/>
            <p:nvPr/>
          </p:nvSpPr>
          <p:spPr>
            <a:xfrm>
              <a:off x="6399900" y="2465050"/>
              <a:ext cx="625" cy="675"/>
            </a:xfrm>
            <a:custGeom>
              <a:avLst/>
              <a:gdLst/>
              <a:ahLst/>
              <a:cxnLst/>
              <a:rect l="l" t="t" r="r" b="b"/>
              <a:pathLst>
                <a:path w="25" h="27" extrusionOk="0">
                  <a:moveTo>
                    <a:pt x="3" y="1"/>
                  </a:moveTo>
                  <a:cubicBezTo>
                    <a:pt x="1" y="1"/>
                    <a:pt x="0" y="4"/>
                    <a:pt x="0" y="11"/>
                  </a:cubicBezTo>
                  <a:cubicBezTo>
                    <a:pt x="10" y="11"/>
                    <a:pt x="12" y="26"/>
                    <a:pt x="18" y="26"/>
                  </a:cubicBezTo>
                  <a:cubicBezTo>
                    <a:pt x="20" y="26"/>
                    <a:pt x="22" y="25"/>
                    <a:pt x="24" y="23"/>
                  </a:cubicBezTo>
                  <a:cubicBezTo>
                    <a:pt x="16" y="15"/>
                    <a:pt x="8"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0" name="Google Shape;5819;p60">
              <a:extLst>
                <a:ext uri="{FF2B5EF4-FFF2-40B4-BE49-F238E27FC236}">
                  <a16:creationId xmlns:a16="http://schemas.microsoft.com/office/drawing/2014/main" id="{BC6114C7-0E30-E7C6-C976-DED0C2318DCC}"/>
                </a:ext>
              </a:extLst>
            </p:cNvPr>
            <p:cNvSpPr/>
            <p:nvPr/>
          </p:nvSpPr>
          <p:spPr>
            <a:xfrm>
              <a:off x="6402275" y="2458475"/>
              <a:ext cx="2100" cy="325"/>
            </a:xfrm>
            <a:custGeom>
              <a:avLst/>
              <a:gdLst/>
              <a:ahLst/>
              <a:cxnLst/>
              <a:rect l="l" t="t" r="r" b="b"/>
              <a:pathLst>
                <a:path w="84" h="13" extrusionOk="0">
                  <a:moveTo>
                    <a:pt x="1" y="0"/>
                  </a:moveTo>
                  <a:lnTo>
                    <a:pt x="1" y="12"/>
                  </a:lnTo>
                  <a:lnTo>
                    <a:pt x="84" y="12"/>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1" name="Google Shape;5820;p60">
              <a:extLst>
                <a:ext uri="{FF2B5EF4-FFF2-40B4-BE49-F238E27FC236}">
                  <a16:creationId xmlns:a16="http://schemas.microsoft.com/office/drawing/2014/main" id="{DB6F6EEC-9680-70D7-75AD-26469CB047B4}"/>
                </a:ext>
              </a:extLst>
            </p:cNvPr>
            <p:cNvSpPr/>
            <p:nvPr/>
          </p:nvSpPr>
          <p:spPr>
            <a:xfrm>
              <a:off x="6397800" y="2452400"/>
              <a:ext cx="1525" cy="725"/>
            </a:xfrm>
            <a:custGeom>
              <a:avLst/>
              <a:gdLst/>
              <a:ahLst/>
              <a:cxnLst/>
              <a:rect l="l" t="t" r="r" b="b"/>
              <a:pathLst>
                <a:path w="61" h="28" extrusionOk="0">
                  <a:moveTo>
                    <a:pt x="41" y="0"/>
                  </a:moveTo>
                  <a:cubicBezTo>
                    <a:pt x="36" y="0"/>
                    <a:pt x="27" y="2"/>
                    <a:pt x="13" y="5"/>
                  </a:cubicBezTo>
                  <a:cubicBezTo>
                    <a:pt x="1" y="17"/>
                    <a:pt x="13" y="17"/>
                    <a:pt x="25" y="17"/>
                  </a:cubicBezTo>
                  <a:cubicBezTo>
                    <a:pt x="37" y="17"/>
                    <a:pt x="49" y="17"/>
                    <a:pt x="37" y="29"/>
                  </a:cubicBezTo>
                  <a:cubicBezTo>
                    <a:pt x="46" y="29"/>
                    <a:pt x="48" y="14"/>
                    <a:pt x="55" y="14"/>
                  </a:cubicBezTo>
                  <a:cubicBezTo>
                    <a:pt x="56" y="14"/>
                    <a:pt x="58" y="15"/>
                    <a:pt x="60" y="17"/>
                  </a:cubicBezTo>
                  <a:cubicBezTo>
                    <a:pt x="52" y="9"/>
                    <a:pt x="56" y="0"/>
                    <a:pt x="4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2" name="Google Shape;5821;p60">
              <a:extLst>
                <a:ext uri="{FF2B5EF4-FFF2-40B4-BE49-F238E27FC236}">
                  <a16:creationId xmlns:a16="http://schemas.microsoft.com/office/drawing/2014/main" id="{BD962C88-3AB5-C598-0F9F-A92B895FCDBF}"/>
                </a:ext>
              </a:extLst>
            </p:cNvPr>
            <p:cNvSpPr/>
            <p:nvPr/>
          </p:nvSpPr>
          <p:spPr>
            <a:xfrm>
              <a:off x="6364175" y="2393575"/>
              <a:ext cx="325" cy="625"/>
            </a:xfrm>
            <a:custGeom>
              <a:avLst/>
              <a:gdLst/>
              <a:ahLst/>
              <a:cxnLst/>
              <a:rect l="l" t="t" r="r" b="b"/>
              <a:pathLst>
                <a:path w="13" h="25" extrusionOk="0">
                  <a:moveTo>
                    <a:pt x="12" y="24"/>
                  </a:moveTo>
                  <a:lnTo>
                    <a:pt x="1" y="1"/>
                  </a:lnTo>
                  <a:lnTo>
                    <a:pt x="12" y="2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3" name="Google Shape;5822;p60">
              <a:extLst>
                <a:ext uri="{FF2B5EF4-FFF2-40B4-BE49-F238E27FC236}">
                  <a16:creationId xmlns:a16="http://schemas.microsoft.com/office/drawing/2014/main" id="{165588ED-7844-4DDE-727D-5A9C9E6EFAD5}"/>
                </a:ext>
              </a:extLst>
            </p:cNvPr>
            <p:cNvSpPr/>
            <p:nvPr/>
          </p:nvSpPr>
          <p:spPr>
            <a:xfrm>
              <a:off x="6362975" y="2393875"/>
              <a:ext cx="625" cy="1225"/>
            </a:xfrm>
            <a:custGeom>
              <a:avLst/>
              <a:gdLst/>
              <a:ahLst/>
              <a:cxnLst/>
              <a:rect l="l" t="t" r="r" b="b"/>
              <a:pathLst>
                <a:path w="25" h="49" extrusionOk="0">
                  <a:moveTo>
                    <a:pt x="25" y="1"/>
                  </a:moveTo>
                  <a:lnTo>
                    <a:pt x="1" y="48"/>
                  </a:lnTo>
                  <a:cubicBezTo>
                    <a:pt x="9" y="48"/>
                    <a:pt x="11" y="43"/>
                    <a:pt x="12" y="43"/>
                  </a:cubicBezTo>
                  <a:cubicBezTo>
                    <a:pt x="13" y="43"/>
                    <a:pt x="13" y="44"/>
                    <a:pt x="13" y="48"/>
                  </a:cubicBezTo>
                  <a:lnTo>
                    <a:pt x="25"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4" name="Google Shape;5823;p60">
              <a:extLst>
                <a:ext uri="{FF2B5EF4-FFF2-40B4-BE49-F238E27FC236}">
                  <a16:creationId xmlns:a16="http://schemas.microsoft.com/office/drawing/2014/main" id="{4ED3142B-A5FD-1FD1-110A-D101B3C4CAA3}"/>
                </a:ext>
              </a:extLst>
            </p:cNvPr>
            <p:cNvSpPr/>
            <p:nvPr/>
          </p:nvSpPr>
          <p:spPr>
            <a:xfrm>
              <a:off x="6392150" y="2432575"/>
              <a:ext cx="625" cy="325"/>
            </a:xfrm>
            <a:custGeom>
              <a:avLst/>
              <a:gdLst/>
              <a:ahLst/>
              <a:cxnLst/>
              <a:rect l="l" t="t" r="r" b="b"/>
              <a:pathLst>
                <a:path w="25" h="13" extrusionOk="0">
                  <a:moveTo>
                    <a:pt x="25" y="0"/>
                  </a:moveTo>
                  <a:lnTo>
                    <a:pt x="1" y="12"/>
                  </a:lnTo>
                  <a:lnTo>
                    <a:pt x="13" y="12"/>
                  </a:lnTo>
                  <a:cubicBezTo>
                    <a:pt x="24" y="1"/>
                    <a:pt x="25"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5" name="Google Shape;5824;p60">
              <a:extLst>
                <a:ext uri="{FF2B5EF4-FFF2-40B4-BE49-F238E27FC236}">
                  <a16:creationId xmlns:a16="http://schemas.microsoft.com/office/drawing/2014/main" id="{882F5DE4-199C-B0E0-6A70-5A0FC709513C}"/>
                </a:ext>
              </a:extLst>
            </p:cNvPr>
            <p:cNvSpPr/>
            <p:nvPr/>
          </p:nvSpPr>
          <p:spPr>
            <a:xfrm>
              <a:off x="6391275" y="2428100"/>
              <a:ext cx="900" cy="625"/>
            </a:xfrm>
            <a:custGeom>
              <a:avLst/>
              <a:gdLst/>
              <a:ahLst/>
              <a:cxnLst/>
              <a:rect l="l" t="t" r="r" b="b"/>
              <a:pathLst>
                <a:path w="36" h="25" extrusionOk="0">
                  <a:moveTo>
                    <a:pt x="36" y="1"/>
                  </a:moveTo>
                  <a:lnTo>
                    <a:pt x="0" y="13"/>
                  </a:lnTo>
                  <a:lnTo>
                    <a:pt x="0" y="25"/>
                  </a:lnTo>
                  <a:lnTo>
                    <a:pt x="36"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6" name="Google Shape;5825;p60">
              <a:extLst>
                <a:ext uri="{FF2B5EF4-FFF2-40B4-BE49-F238E27FC236}">
                  <a16:creationId xmlns:a16="http://schemas.microsoft.com/office/drawing/2014/main" id="{B95DABF6-4ABC-4E8D-B92F-880CF9B0B09D}"/>
                </a:ext>
              </a:extLst>
            </p:cNvPr>
            <p:cNvSpPr/>
            <p:nvPr/>
          </p:nvSpPr>
          <p:spPr>
            <a:xfrm>
              <a:off x="6388275" y="2425775"/>
              <a:ext cx="625" cy="575"/>
            </a:xfrm>
            <a:custGeom>
              <a:avLst/>
              <a:gdLst/>
              <a:ahLst/>
              <a:cxnLst/>
              <a:rect l="l" t="t" r="r" b="b"/>
              <a:pathLst>
                <a:path w="25" h="23" extrusionOk="0">
                  <a:moveTo>
                    <a:pt x="22" y="0"/>
                  </a:moveTo>
                  <a:cubicBezTo>
                    <a:pt x="21" y="0"/>
                    <a:pt x="16" y="3"/>
                    <a:pt x="1" y="10"/>
                  </a:cubicBezTo>
                  <a:cubicBezTo>
                    <a:pt x="1" y="10"/>
                    <a:pt x="13" y="22"/>
                    <a:pt x="13" y="22"/>
                  </a:cubicBezTo>
                  <a:cubicBezTo>
                    <a:pt x="5" y="14"/>
                    <a:pt x="25" y="0"/>
                    <a:pt x="2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nvGrpSpPr>
          <p:cNvPr id="4" name="Google Shape;1527;p46">
            <a:extLst>
              <a:ext uri="{FF2B5EF4-FFF2-40B4-BE49-F238E27FC236}">
                <a16:creationId xmlns:a16="http://schemas.microsoft.com/office/drawing/2014/main" id="{5B45DDD4-51A1-87C8-2B92-0467516C152F}"/>
              </a:ext>
            </a:extLst>
          </p:cNvPr>
          <p:cNvGrpSpPr/>
          <p:nvPr/>
        </p:nvGrpSpPr>
        <p:grpSpPr>
          <a:xfrm>
            <a:off x="4139853" y="5438983"/>
            <a:ext cx="3769872" cy="78233"/>
            <a:chOff x="2887250" y="2929050"/>
            <a:chExt cx="2280975" cy="58675"/>
          </a:xfrm>
        </p:grpSpPr>
        <p:sp>
          <p:nvSpPr>
            <p:cNvPr id="5" name="Google Shape;1528;p46">
              <a:extLst>
                <a:ext uri="{FF2B5EF4-FFF2-40B4-BE49-F238E27FC236}">
                  <a16:creationId xmlns:a16="http://schemas.microsoft.com/office/drawing/2014/main" id="{CA0499D8-0298-2CBD-BC69-6E3A6EDDB0C2}"/>
                </a:ext>
              </a:extLst>
            </p:cNvPr>
            <p:cNvSpPr/>
            <p:nvPr/>
          </p:nvSpPr>
          <p:spPr>
            <a:xfrm>
              <a:off x="2887250" y="2933525"/>
              <a:ext cx="11350" cy="8075"/>
            </a:xfrm>
            <a:custGeom>
              <a:avLst/>
              <a:gdLst/>
              <a:ahLst/>
              <a:cxnLst/>
              <a:rect l="l" t="t" r="r" b="b"/>
              <a:pathLst>
                <a:path w="453" h="323" extrusionOk="0">
                  <a:moveTo>
                    <a:pt x="429" y="251"/>
                  </a:moveTo>
                  <a:cubicBezTo>
                    <a:pt x="382" y="251"/>
                    <a:pt x="334" y="322"/>
                    <a:pt x="274" y="322"/>
                  </a:cubicBezTo>
                  <a:cubicBezTo>
                    <a:pt x="251" y="322"/>
                    <a:pt x="155" y="251"/>
                    <a:pt x="144" y="239"/>
                  </a:cubicBezTo>
                  <a:cubicBezTo>
                    <a:pt x="120" y="227"/>
                    <a:pt x="1" y="167"/>
                    <a:pt x="1" y="155"/>
                  </a:cubicBezTo>
                  <a:cubicBezTo>
                    <a:pt x="1" y="132"/>
                    <a:pt x="144" y="108"/>
                    <a:pt x="155" y="72"/>
                  </a:cubicBezTo>
                  <a:cubicBezTo>
                    <a:pt x="203" y="72"/>
                    <a:pt x="263" y="1"/>
                    <a:pt x="310" y="1"/>
                  </a:cubicBezTo>
                  <a:cubicBezTo>
                    <a:pt x="322" y="1"/>
                    <a:pt x="429" y="72"/>
                    <a:pt x="441" y="84"/>
                  </a:cubicBezTo>
                  <a:cubicBezTo>
                    <a:pt x="453" y="96"/>
                    <a:pt x="298" y="155"/>
                    <a:pt x="298" y="167"/>
                  </a:cubicBezTo>
                  <a:cubicBezTo>
                    <a:pt x="286" y="191"/>
                    <a:pt x="429" y="215"/>
                    <a:pt x="429" y="25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 name="Google Shape;1529;p46">
              <a:extLst>
                <a:ext uri="{FF2B5EF4-FFF2-40B4-BE49-F238E27FC236}">
                  <a16:creationId xmlns:a16="http://schemas.microsoft.com/office/drawing/2014/main" id="{D1D2F207-A660-F712-EA79-31EFFC883D1C}"/>
                </a:ext>
              </a:extLst>
            </p:cNvPr>
            <p:cNvSpPr/>
            <p:nvPr/>
          </p:nvSpPr>
          <p:spPr>
            <a:xfrm>
              <a:off x="2951850" y="2947225"/>
              <a:ext cx="14600" cy="6575"/>
            </a:xfrm>
            <a:custGeom>
              <a:avLst/>
              <a:gdLst/>
              <a:ahLst/>
              <a:cxnLst/>
              <a:rect l="l" t="t" r="r" b="b"/>
              <a:pathLst>
                <a:path w="584" h="263" extrusionOk="0">
                  <a:moveTo>
                    <a:pt x="143" y="250"/>
                  </a:moveTo>
                  <a:cubicBezTo>
                    <a:pt x="131" y="215"/>
                    <a:pt x="0" y="191"/>
                    <a:pt x="0" y="155"/>
                  </a:cubicBezTo>
                  <a:cubicBezTo>
                    <a:pt x="0" y="143"/>
                    <a:pt x="131" y="95"/>
                    <a:pt x="155" y="84"/>
                  </a:cubicBezTo>
                  <a:cubicBezTo>
                    <a:pt x="179" y="72"/>
                    <a:pt x="286" y="0"/>
                    <a:pt x="310" y="12"/>
                  </a:cubicBezTo>
                  <a:cubicBezTo>
                    <a:pt x="346" y="12"/>
                    <a:pt x="417" y="84"/>
                    <a:pt x="453" y="95"/>
                  </a:cubicBezTo>
                  <a:cubicBezTo>
                    <a:pt x="465" y="95"/>
                    <a:pt x="584" y="167"/>
                    <a:pt x="584" y="179"/>
                  </a:cubicBezTo>
                  <a:cubicBezTo>
                    <a:pt x="584" y="191"/>
                    <a:pt x="453" y="250"/>
                    <a:pt x="429" y="250"/>
                  </a:cubicBezTo>
                  <a:cubicBezTo>
                    <a:pt x="417" y="262"/>
                    <a:pt x="310" y="167"/>
                    <a:pt x="298" y="167"/>
                  </a:cubicBezTo>
                  <a:cubicBezTo>
                    <a:pt x="250" y="167"/>
                    <a:pt x="191" y="238"/>
                    <a:pt x="143" y="25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 name="Google Shape;1530;p46">
              <a:extLst>
                <a:ext uri="{FF2B5EF4-FFF2-40B4-BE49-F238E27FC236}">
                  <a16:creationId xmlns:a16="http://schemas.microsoft.com/office/drawing/2014/main" id="{BB1F9C5A-5E50-15EB-A9E4-B77F3DBCCCC0}"/>
                </a:ext>
              </a:extLst>
            </p:cNvPr>
            <p:cNvSpPr/>
            <p:nvPr/>
          </p:nvSpPr>
          <p:spPr>
            <a:xfrm>
              <a:off x="3072400" y="2950500"/>
              <a:ext cx="14600" cy="6275"/>
            </a:xfrm>
            <a:custGeom>
              <a:avLst/>
              <a:gdLst/>
              <a:ahLst/>
              <a:cxnLst/>
              <a:rect l="l" t="t" r="r" b="b"/>
              <a:pathLst>
                <a:path w="584" h="251" extrusionOk="0">
                  <a:moveTo>
                    <a:pt x="429" y="167"/>
                  </a:moveTo>
                  <a:cubicBezTo>
                    <a:pt x="381" y="167"/>
                    <a:pt x="334" y="250"/>
                    <a:pt x="286" y="250"/>
                  </a:cubicBezTo>
                  <a:cubicBezTo>
                    <a:pt x="250" y="250"/>
                    <a:pt x="155" y="167"/>
                    <a:pt x="143" y="155"/>
                  </a:cubicBezTo>
                  <a:cubicBezTo>
                    <a:pt x="119" y="143"/>
                    <a:pt x="0" y="95"/>
                    <a:pt x="0" y="72"/>
                  </a:cubicBezTo>
                  <a:cubicBezTo>
                    <a:pt x="0" y="48"/>
                    <a:pt x="143" y="24"/>
                    <a:pt x="155" y="0"/>
                  </a:cubicBezTo>
                  <a:cubicBezTo>
                    <a:pt x="203" y="0"/>
                    <a:pt x="250" y="84"/>
                    <a:pt x="298" y="84"/>
                  </a:cubicBezTo>
                  <a:cubicBezTo>
                    <a:pt x="310" y="84"/>
                    <a:pt x="429" y="0"/>
                    <a:pt x="453" y="12"/>
                  </a:cubicBezTo>
                  <a:cubicBezTo>
                    <a:pt x="465" y="12"/>
                    <a:pt x="584" y="84"/>
                    <a:pt x="584" y="95"/>
                  </a:cubicBezTo>
                  <a:cubicBezTo>
                    <a:pt x="584" y="119"/>
                    <a:pt x="441" y="143"/>
                    <a:pt x="429" y="16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8" name="Google Shape;1531;p46">
              <a:extLst>
                <a:ext uri="{FF2B5EF4-FFF2-40B4-BE49-F238E27FC236}">
                  <a16:creationId xmlns:a16="http://schemas.microsoft.com/office/drawing/2014/main" id="{CDE8E895-033D-9F9D-8A6A-F93034B7AAFA}"/>
                </a:ext>
              </a:extLst>
            </p:cNvPr>
            <p:cNvSpPr/>
            <p:nvPr/>
          </p:nvSpPr>
          <p:spPr>
            <a:xfrm>
              <a:off x="3162875" y="2960900"/>
              <a:ext cx="17900" cy="8375"/>
            </a:xfrm>
            <a:custGeom>
              <a:avLst/>
              <a:gdLst/>
              <a:ahLst/>
              <a:cxnLst/>
              <a:rect l="l" t="t" r="r" b="b"/>
              <a:pathLst>
                <a:path w="716" h="335" extrusionOk="0">
                  <a:moveTo>
                    <a:pt x="1" y="156"/>
                  </a:moveTo>
                  <a:lnTo>
                    <a:pt x="298" y="1"/>
                  </a:lnTo>
                  <a:lnTo>
                    <a:pt x="441" y="96"/>
                  </a:lnTo>
                  <a:lnTo>
                    <a:pt x="715" y="263"/>
                  </a:lnTo>
                  <a:cubicBezTo>
                    <a:pt x="668" y="263"/>
                    <a:pt x="620" y="334"/>
                    <a:pt x="572" y="334"/>
                  </a:cubicBezTo>
                  <a:cubicBezTo>
                    <a:pt x="513" y="334"/>
                    <a:pt x="477" y="263"/>
                    <a:pt x="429" y="251"/>
                  </a:cubicBezTo>
                  <a:cubicBezTo>
                    <a:pt x="382" y="251"/>
                    <a:pt x="334" y="168"/>
                    <a:pt x="287" y="168"/>
                  </a:cubicBezTo>
                  <a:cubicBezTo>
                    <a:pt x="251" y="168"/>
                    <a:pt x="168" y="251"/>
                    <a:pt x="132" y="239"/>
                  </a:cubicBezTo>
                  <a:cubicBezTo>
                    <a:pt x="84" y="227"/>
                    <a:pt x="48" y="180"/>
                    <a:pt x="1" y="15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9" name="Google Shape;1532;p46">
              <a:extLst>
                <a:ext uri="{FF2B5EF4-FFF2-40B4-BE49-F238E27FC236}">
                  <a16:creationId xmlns:a16="http://schemas.microsoft.com/office/drawing/2014/main" id="{0CF2995A-4598-86EB-9495-F3BD1337E164}"/>
                </a:ext>
              </a:extLst>
            </p:cNvPr>
            <p:cNvSpPr/>
            <p:nvPr/>
          </p:nvSpPr>
          <p:spPr>
            <a:xfrm>
              <a:off x="3146225" y="2944250"/>
              <a:ext cx="14600" cy="6275"/>
            </a:xfrm>
            <a:custGeom>
              <a:avLst/>
              <a:gdLst/>
              <a:ahLst/>
              <a:cxnLst/>
              <a:rect l="l" t="t" r="r" b="b"/>
              <a:pathLst>
                <a:path w="584" h="251" extrusionOk="0">
                  <a:moveTo>
                    <a:pt x="429" y="167"/>
                  </a:moveTo>
                  <a:cubicBezTo>
                    <a:pt x="381" y="179"/>
                    <a:pt x="322" y="250"/>
                    <a:pt x="274" y="250"/>
                  </a:cubicBezTo>
                  <a:cubicBezTo>
                    <a:pt x="250" y="250"/>
                    <a:pt x="155" y="179"/>
                    <a:pt x="131" y="167"/>
                  </a:cubicBezTo>
                  <a:cubicBezTo>
                    <a:pt x="119" y="155"/>
                    <a:pt x="0" y="95"/>
                    <a:pt x="0" y="84"/>
                  </a:cubicBezTo>
                  <a:cubicBezTo>
                    <a:pt x="0" y="48"/>
                    <a:pt x="131" y="24"/>
                    <a:pt x="143" y="0"/>
                  </a:cubicBezTo>
                  <a:cubicBezTo>
                    <a:pt x="202" y="12"/>
                    <a:pt x="238" y="84"/>
                    <a:pt x="286" y="84"/>
                  </a:cubicBezTo>
                  <a:cubicBezTo>
                    <a:pt x="310" y="84"/>
                    <a:pt x="429" y="0"/>
                    <a:pt x="441" y="12"/>
                  </a:cubicBezTo>
                  <a:cubicBezTo>
                    <a:pt x="464" y="12"/>
                    <a:pt x="583" y="84"/>
                    <a:pt x="583" y="95"/>
                  </a:cubicBezTo>
                  <a:cubicBezTo>
                    <a:pt x="572" y="119"/>
                    <a:pt x="441" y="143"/>
                    <a:pt x="429" y="16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1" name="Google Shape;1533;p46">
              <a:extLst>
                <a:ext uri="{FF2B5EF4-FFF2-40B4-BE49-F238E27FC236}">
                  <a16:creationId xmlns:a16="http://schemas.microsoft.com/office/drawing/2014/main" id="{4A52DC4B-957E-9E8C-DE5A-8F27881C0E17}"/>
                </a:ext>
              </a:extLst>
            </p:cNvPr>
            <p:cNvSpPr/>
            <p:nvPr/>
          </p:nvSpPr>
          <p:spPr>
            <a:xfrm>
              <a:off x="3345950" y="2957625"/>
              <a:ext cx="11325" cy="8375"/>
            </a:xfrm>
            <a:custGeom>
              <a:avLst/>
              <a:gdLst/>
              <a:ahLst/>
              <a:cxnLst/>
              <a:rect l="l" t="t" r="r" b="b"/>
              <a:pathLst>
                <a:path w="452" h="335" extrusionOk="0">
                  <a:moveTo>
                    <a:pt x="429" y="251"/>
                  </a:moveTo>
                  <a:cubicBezTo>
                    <a:pt x="381" y="251"/>
                    <a:pt x="322" y="334"/>
                    <a:pt x="274" y="334"/>
                  </a:cubicBezTo>
                  <a:cubicBezTo>
                    <a:pt x="250" y="334"/>
                    <a:pt x="155" y="251"/>
                    <a:pt x="131" y="251"/>
                  </a:cubicBezTo>
                  <a:cubicBezTo>
                    <a:pt x="119" y="239"/>
                    <a:pt x="0" y="180"/>
                    <a:pt x="0" y="156"/>
                  </a:cubicBezTo>
                  <a:cubicBezTo>
                    <a:pt x="0" y="132"/>
                    <a:pt x="143" y="108"/>
                    <a:pt x="155" y="84"/>
                  </a:cubicBezTo>
                  <a:cubicBezTo>
                    <a:pt x="203" y="84"/>
                    <a:pt x="250" y="1"/>
                    <a:pt x="298" y="1"/>
                  </a:cubicBezTo>
                  <a:cubicBezTo>
                    <a:pt x="322" y="13"/>
                    <a:pt x="429" y="84"/>
                    <a:pt x="441" y="96"/>
                  </a:cubicBezTo>
                  <a:cubicBezTo>
                    <a:pt x="453" y="96"/>
                    <a:pt x="286" y="156"/>
                    <a:pt x="286" y="168"/>
                  </a:cubicBezTo>
                  <a:cubicBezTo>
                    <a:pt x="286" y="191"/>
                    <a:pt x="417" y="227"/>
                    <a:pt x="429" y="25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2" name="Google Shape;1534;p46">
              <a:extLst>
                <a:ext uri="{FF2B5EF4-FFF2-40B4-BE49-F238E27FC236}">
                  <a16:creationId xmlns:a16="http://schemas.microsoft.com/office/drawing/2014/main" id="{1941D239-894E-BAF3-6F46-A2D714BDCA34}"/>
                </a:ext>
              </a:extLst>
            </p:cNvPr>
            <p:cNvSpPr/>
            <p:nvPr/>
          </p:nvSpPr>
          <p:spPr>
            <a:xfrm>
              <a:off x="3488525" y="2957350"/>
              <a:ext cx="17875" cy="10425"/>
            </a:xfrm>
            <a:custGeom>
              <a:avLst/>
              <a:gdLst/>
              <a:ahLst/>
              <a:cxnLst/>
              <a:rect l="l" t="t" r="r" b="b"/>
              <a:pathLst>
                <a:path w="715" h="417" extrusionOk="0">
                  <a:moveTo>
                    <a:pt x="143" y="167"/>
                  </a:moveTo>
                  <a:cubicBezTo>
                    <a:pt x="143" y="131"/>
                    <a:pt x="0" y="107"/>
                    <a:pt x="0" y="83"/>
                  </a:cubicBezTo>
                  <a:cubicBezTo>
                    <a:pt x="12" y="71"/>
                    <a:pt x="155" y="0"/>
                    <a:pt x="155" y="0"/>
                  </a:cubicBezTo>
                  <a:cubicBezTo>
                    <a:pt x="203" y="0"/>
                    <a:pt x="262" y="71"/>
                    <a:pt x="298" y="83"/>
                  </a:cubicBezTo>
                  <a:cubicBezTo>
                    <a:pt x="346" y="107"/>
                    <a:pt x="393" y="143"/>
                    <a:pt x="441" y="167"/>
                  </a:cubicBezTo>
                  <a:lnTo>
                    <a:pt x="572" y="250"/>
                  </a:lnTo>
                  <a:cubicBezTo>
                    <a:pt x="584" y="286"/>
                    <a:pt x="715" y="310"/>
                    <a:pt x="715" y="345"/>
                  </a:cubicBezTo>
                  <a:cubicBezTo>
                    <a:pt x="715" y="345"/>
                    <a:pt x="572" y="417"/>
                    <a:pt x="560" y="417"/>
                  </a:cubicBezTo>
                  <a:cubicBezTo>
                    <a:pt x="524" y="417"/>
                    <a:pt x="453" y="345"/>
                    <a:pt x="429" y="333"/>
                  </a:cubicBezTo>
                  <a:cubicBezTo>
                    <a:pt x="369" y="310"/>
                    <a:pt x="322" y="274"/>
                    <a:pt x="286" y="25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3" name="Google Shape;1535;p46">
              <a:extLst>
                <a:ext uri="{FF2B5EF4-FFF2-40B4-BE49-F238E27FC236}">
                  <a16:creationId xmlns:a16="http://schemas.microsoft.com/office/drawing/2014/main" id="{433889F9-E7AA-F783-ADC5-47EA7DDE631D}"/>
                </a:ext>
              </a:extLst>
            </p:cNvPr>
            <p:cNvSpPr/>
            <p:nvPr/>
          </p:nvSpPr>
          <p:spPr>
            <a:xfrm>
              <a:off x="3533475" y="2944250"/>
              <a:ext cx="18475" cy="6575"/>
            </a:xfrm>
            <a:custGeom>
              <a:avLst/>
              <a:gdLst/>
              <a:ahLst/>
              <a:cxnLst/>
              <a:rect l="l" t="t" r="r" b="b"/>
              <a:pathLst>
                <a:path w="739" h="263" extrusionOk="0">
                  <a:moveTo>
                    <a:pt x="0" y="167"/>
                  </a:moveTo>
                  <a:lnTo>
                    <a:pt x="155" y="84"/>
                  </a:lnTo>
                  <a:cubicBezTo>
                    <a:pt x="191" y="72"/>
                    <a:pt x="262" y="24"/>
                    <a:pt x="310" y="12"/>
                  </a:cubicBezTo>
                  <a:cubicBezTo>
                    <a:pt x="333" y="0"/>
                    <a:pt x="417" y="95"/>
                    <a:pt x="441" y="95"/>
                  </a:cubicBezTo>
                  <a:cubicBezTo>
                    <a:pt x="476" y="95"/>
                    <a:pt x="572" y="12"/>
                    <a:pt x="595" y="12"/>
                  </a:cubicBezTo>
                  <a:cubicBezTo>
                    <a:pt x="655" y="36"/>
                    <a:pt x="679" y="84"/>
                    <a:pt x="738" y="107"/>
                  </a:cubicBezTo>
                  <a:lnTo>
                    <a:pt x="584" y="179"/>
                  </a:lnTo>
                  <a:cubicBezTo>
                    <a:pt x="548" y="203"/>
                    <a:pt x="476" y="250"/>
                    <a:pt x="429" y="262"/>
                  </a:cubicBezTo>
                  <a:cubicBezTo>
                    <a:pt x="405" y="262"/>
                    <a:pt x="322" y="167"/>
                    <a:pt x="298" y="167"/>
                  </a:cubicBezTo>
                  <a:cubicBezTo>
                    <a:pt x="262" y="167"/>
                    <a:pt x="167" y="250"/>
                    <a:pt x="143" y="250"/>
                  </a:cubicBezTo>
                  <a:cubicBezTo>
                    <a:pt x="83" y="238"/>
                    <a:pt x="60" y="179"/>
                    <a:pt x="0" y="16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4" name="Google Shape;1536;p46">
              <a:extLst>
                <a:ext uri="{FF2B5EF4-FFF2-40B4-BE49-F238E27FC236}">
                  <a16:creationId xmlns:a16="http://schemas.microsoft.com/office/drawing/2014/main" id="{E962F5BA-374F-12FF-82BC-317AD59758BF}"/>
                </a:ext>
              </a:extLst>
            </p:cNvPr>
            <p:cNvSpPr/>
            <p:nvPr/>
          </p:nvSpPr>
          <p:spPr>
            <a:xfrm>
              <a:off x="3675750" y="2944250"/>
              <a:ext cx="15200" cy="8050"/>
            </a:xfrm>
            <a:custGeom>
              <a:avLst/>
              <a:gdLst/>
              <a:ahLst/>
              <a:cxnLst/>
              <a:rect l="l" t="t" r="r" b="b"/>
              <a:pathLst>
                <a:path w="608" h="322" extrusionOk="0">
                  <a:moveTo>
                    <a:pt x="143" y="322"/>
                  </a:moveTo>
                  <a:cubicBezTo>
                    <a:pt x="143" y="286"/>
                    <a:pt x="0" y="262"/>
                    <a:pt x="12" y="238"/>
                  </a:cubicBezTo>
                  <a:cubicBezTo>
                    <a:pt x="12" y="214"/>
                    <a:pt x="167" y="179"/>
                    <a:pt x="155" y="155"/>
                  </a:cubicBezTo>
                  <a:cubicBezTo>
                    <a:pt x="155" y="143"/>
                    <a:pt x="12" y="84"/>
                    <a:pt x="24" y="72"/>
                  </a:cubicBezTo>
                  <a:cubicBezTo>
                    <a:pt x="36" y="60"/>
                    <a:pt x="155" y="0"/>
                    <a:pt x="179" y="0"/>
                  </a:cubicBezTo>
                  <a:cubicBezTo>
                    <a:pt x="215" y="0"/>
                    <a:pt x="274" y="84"/>
                    <a:pt x="310" y="84"/>
                  </a:cubicBezTo>
                  <a:cubicBezTo>
                    <a:pt x="322" y="84"/>
                    <a:pt x="465" y="0"/>
                    <a:pt x="465" y="0"/>
                  </a:cubicBezTo>
                  <a:cubicBezTo>
                    <a:pt x="488" y="24"/>
                    <a:pt x="608" y="72"/>
                    <a:pt x="608" y="84"/>
                  </a:cubicBezTo>
                  <a:cubicBezTo>
                    <a:pt x="608" y="107"/>
                    <a:pt x="477" y="143"/>
                    <a:pt x="453" y="167"/>
                  </a:cubicBezTo>
                  <a:cubicBezTo>
                    <a:pt x="417" y="191"/>
                    <a:pt x="346" y="214"/>
                    <a:pt x="298" y="23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5" name="Google Shape;1537;p46">
              <a:extLst>
                <a:ext uri="{FF2B5EF4-FFF2-40B4-BE49-F238E27FC236}">
                  <a16:creationId xmlns:a16="http://schemas.microsoft.com/office/drawing/2014/main" id="{AC29BD83-528B-33B5-0E80-4AFEE24930A1}"/>
                </a:ext>
              </a:extLst>
            </p:cNvPr>
            <p:cNvSpPr/>
            <p:nvPr/>
          </p:nvSpPr>
          <p:spPr>
            <a:xfrm>
              <a:off x="3938575" y="2954950"/>
              <a:ext cx="14600" cy="6275"/>
            </a:xfrm>
            <a:custGeom>
              <a:avLst/>
              <a:gdLst/>
              <a:ahLst/>
              <a:cxnLst/>
              <a:rect l="l" t="t" r="r" b="b"/>
              <a:pathLst>
                <a:path w="584" h="251" extrusionOk="0">
                  <a:moveTo>
                    <a:pt x="429" y="179"/>
                  </a:moveTo>
                  <a:cubicBezTo>
                    <a:pt x="382" y="179"/>
                    <a:pt x="322" y="251"/>
                    <a:pt x="274" y="251"/>
                  </a:cubicBezTo>
                  <a:cubicBezTo>
                    <a:pt x="251" y="251"/>
                    <a:pt x="155" y="179"/>
                    <a:pt x="143" y="167"/>
                  </a:cubicBezTo>
                  <a:cubicBezTo>
                    <a:pt x="120" y="156"/>
                    <a:pt x="1" y="96"/>
                    <a:pt x="1" y="84"/>
                  </a:cubicBezTo>
                  <a:cubicBezTo>
                    <a:pt x="1" y="60"/>
                    <a:pt x="143" y="37"/>
                    <a:pt x="155" y="1"/>
                  </a:cubicBezTo>
                  <a:cubicBezTo>
                    <a:pt x="203" y="13"/>
                    <a:pt x="239" y="84"/>
                    <a:pt x="298" y="96"/>
                  </a:cubicBezTo>
                  <a:cubicBezTo>
                    <a:pt x="310" y="96"/>
                    <a:pt x="429" y="13"/>
                    <a:pt x="441" y="13"/>
                  </a:cubicBezTo>
                  <a:cubicBezTo>
                    <a:pt x="465" y="25"/>
                    <a:pt x="584" y="84"/>
                    <a:pt x="584" y="96"/>
                  </a:cubicBezTo>
                  <a:cubicBezTo>
                    <a:pt x="584" y="120"/>
                    <a:pt x="441" y="144"/>
                    <a:pt x="429" y="17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6" name="Google Shape;1538;p46">
              <a:extLst>
                <a:ext uri="{FF2B5EF4-FFF2-40B4-BE49-F238E27FC236}">
                  <a16:creationId xmlns:a16="http://schemas.microsoft.com/office/drawing/2014/main" id="{4A51CFFE-2010-A162-0CA3-1B158AD01144}"/>
                </a:ext>
              </a:extLst>
            </p:cNvPr>
            <p:cNvSpPr/>
            <p:nvPr/>
          </p:nvSpPr>
          <p:spPr>
            <a:xfrm>
              <a:off x="3985000" y="2964475"/>
              <a:ext cx="14925" cy="10150"/>
            </a:xfrm>
            <a:custGeom>
              <a:avLst/>
              <a:gdLst/>
              <a:ahLst/>
              <a:cxnLst/>
              <a:rect l="l" t="t" r="r" b="b"/>
              <a:pathLst>
                <a:path w="597" h="406" extrusionOk="0">
                  <a:moveTo>
                    <a:pt x="310" y="1"/>
                  </a:moveTo>
                  <a:lnTo>
                    <a:pt x="453" y="84"/>
                  </a:lnTo>
                  <a:cubicBezTo>
                    <a:pt x="489" y="108"/>
                    <a:pt x="572" y="144"/>
                    <a:pt x="584" y="167"/>
                  </a:cubicBezTo>
                  <a:cubicBezTo>
                    <a:pt x="596" y="191"/>
                    <a:pt x="441" y="227"/>
                    <a:pt x="441" y="251"/>
                  </a:cubicBezTo>
                  <a:cubicBezTo>
                    <a:pt x="430" y="275"/>
                    <a:pt x="572" y="310"/>
                    <a:pt x="572" y="334"/>
                  </a:cubicBezTo>
                  <a:lnTo>
                    <a:pt x="418" y="406"/>
                  </a:lnTo>
                  <a:lnTo>
                    <a:pt x="287" y="322"/>
                  </a:lnTo>
                  <a:lnTo>
                    <a:pt x="1" y="156"/>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7" name="Google Shape;1539;p46">
              <a:extLst>
                <a:ext uri="{FF2B5EF4-FFF2-40B4-BE49-F238E27FC236}">
                  <a16:creationId xmlns:a16="http://schemas.microsoft.com/office/drawing/2014/main" id="{169D3A60-1DE0-96A8-F8C2-3492CF2ECCD6}"/>
                </a:ext>
              </a:extLst>
            </p:cNvPr>
            <p:cNvSpPr/>
            <p:nvPr/>
          </p:nvSpPr>
          <p:spPr>
            <a:xfrm>
              <a:off x="4068950" y="2962700"/>
              <a:ext cx="11325" cy="8050"/>
            </a:xfrm>
            <a:custGeom>
              <a:avLst/>
              <a:gdLst/>
              <a:ahLst/>
              <a:cxnLst/>
              <a:rect l="l" t="t" r="r" b="b"/>
              <a:pathLst>
                <a:path w="452" h="322" extrusionOk="0">
                  <a:moveTo>
                    <a:pt x="298" y="238"/>
                  </a:moveTo>
                  <a:cubicBezTo>
                    <a:pt x="250" y="250"/>
                    <a:pt x="203" y="322"/>
                    <a:pt x="155" y="322"/>
                  </a:cubicBezTo>
                  <a:cubicBezTo>
                    <a:pt x="131" y="322"/>
                    <a:pt x="24" y="250"/>
                    <a:pt x="12" y="238"/>
                  </a:cubicBezTo>
                  <a:cubicBezTo>
                    <a:pt x="0" y="227"/>
                    <a:pt x="167" y="167"/>
                    <a:pt x="167" y="155"/>
                  </a:cubicBezTo>
                  <a:cubicBezTo>
                    <a:pt x="167" y="131"/>
                    <a:pt x="36" y="96"/>
                    <a:pt x="24" y="72"/>
                  </a:cubicBezTo>
                  <a:cubicBezTo>
                    <a:pt x="72" y="72"/>
                    <a:pt x="131" y="0"/>
                    <a:pt x="179" y="0"/>
                  </a:cubicBezTo>
                  <a:cubicBezTo>
                    <a:pt x="203" y="0"/>
                    <a:pt x="298" y="72"/>
                    <a:pt x="322" y="84"/>
                  </a:cubicBezTo>
                  <a:cubicBezTo>
                    <a:pt x="334" y="96"/>
                    <a:pt x="453" y="155"/>
                    <a:pt x="453" y="167"/>
                  </a:cubicBezTo>
                  <a:cubicBezTo>
                    <a:pt x="453" y="191"/>
                    <a:pt x="310" y="215"/>
                    <a:pt x="298" y="23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8" name="Google Shape;1540;p46">
              <a:extLst>
                <a:ext uri="{FF2B5EF4-FFF2-40B4-BE49-F238E27FC236}">
                  <a16:creationId xmlns:a16="http://schemas.microsoft.com/office/drawing/2014/main" id="{0D79964A-03D1-C1B1-CE31-50D5D0C04D28}"/>
                </a:ext>
              </a:extLst>
            </p:cNvPr>
            <p:cNvSpPr/>
            <p:nvPr/>
          </p:nvSpPr>
          <p:spPr>
            <a:xfrm>
              <a:off x="4888100" y="2968050"/>
              <a:ext cx="14300" cy="8375"/>
            </a:xfrm>
            <a:custGeom>
              <a:avLst/>
              <a:gdLst/>
              <a:ahLst/>
              <a:cxnLst/>
              <a:rect l="l" t="t" r="r" b="b"/>
              <a:pathLst>
                <a:path w="572" h="335" extrusionOk="0">
                  <a:moveTo>
                    <a:pt x="572" y="251"/>
                  </a:moveTo>
                  <a:cubicBezTo>
                    <a:pt x="524" y="263"/>
                    <a:pt x="465" y="334"/>
                    <a:pt x="417" y="334"/>
                  </a:cubicBezTo>
                  <a:cubicBezTo>
                    <a:pt x="393" y="334"/>
                    <a:pt x="298" y="251"/>
                    <a:pt x="274" y="251"/>
                  </a:cubicBezTo>
                  <a:cubicBezTo>
                    <a:pt x="239" y="227"/>
                    <a:pt x="167" y="191"/>
                    <a:pt x="143" y="155"/>
                  </a:cubicBezTo>
                  <a:cubicBezTo>
                    <a:pt x="120" y="144"/>
                    <a:pt x="0" y="96"/>
                    <a:pt x="0" y="72"/>
                  </a:cubicBezTo>
                  <a:cubicBezTo>
                    <a:pt x="0" y="48"/>
                    <a:pt x="143" y="24"/>
                    <a:pt x="155" y="1"/>
                  </a:cubicBezTo>
                  <a:lnTo>
                    <a:pt x="429" y="167"/>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9" name="Google Shape;1541;p46">
              <a:extLst>
                <a:ext uri="{FF2B5EF4-FFF2-40B4-BE49-F238E27FC236}">
                  <a16:creationId xmlns:a16="http://schemas.microsoft.com/office/drawing/2014/main" id="{D92FE8D5-3206-E0D7-CB1C-897A24CF2B65}"/>
                </a:ext>
              </a:extLst>
            </p:cNvPr>
            <p:cNvSpPr/>
            <p:nvPr/>
          </p:nvSpPr>
          <p:spPr>
            <a:xfrm>
              <a:off x="4874100" y="2957625"/>
              <a:ext cx="14625" cy="6275"/>
            </a:xfrm>
            <a:custGeom>
              <a:avLst/>
              <a:gdLst/>
              <a:ahLst/>
              <a:cxnLst/>
              <a:rect l="l" t="t" r="r" b="b"/>
              <a:pathLst>
                <a:path w="585" h="251" extrusionOk="0">
                  <a:moveTo>
                    <a:pt x="144" y="239"/>
                  </a:moveTo>
                  <a:cubicBezTo>
                    <a:pt x="132" y="215"/>
                    <a:pt x="1" y="180"/>
                    <a:pt x="1" y="156"/>
                  </a:cubicBezTo>
                  <a:cubicBezTo>
                    <a:pt x="1" y="144"/>
                    <a:pt x="132" y="84"/>
                    <a:pt x="156" y="72"/>
                  </a:cubicBezTo>
                  <a:cubicBezTo>
                    <a:pt x="179" y="60"/>
                    <a:pt x="287" y="1"/>
                    <a:pt x="310" y="1"/>
                  </a:cubicBezTo>
                  <a:cubicBezTo>
                    <a:pt x="346" y="1"/>
                    <a:pt x="418" y="72"/>
                    <a:pt x="453" y="84"/>
                  </a:cubicBezTo>
                  <a:cubicBezTo>
                    <a:pt x="465" y="84"/>
                    <a:pt x="584" y="156"/>
                    <a:pt x="584" y="168"/>
                  </a:cubicBezTo>
                  <a:cubicBezTo>
                    <a:pt x="584" y="180"/>
                    <a:pt x="453" y="239"/>
                    <a:pt x="429" y="251"/>
                  </a:cubicBezTo>
                  <a:cubicBezTo>
                    <a:pt x="418" y="251"/>
                    <a:pt x="322" y="168"/>
                    <a:pt x="299" y="156"/>
                  </a:cubicBezTo>
                  <a:cubicBezTo>
                    <a:pt x="251" y="156"/>
                    <a:pt x="191" y="239"/>
                    <a:pt x="144" y="23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0" name="Google Shape;1542;p46">
              <a:extLst>
                <a:ext uri="{FF2B5EF4-FFF2-40B4-BE49-F238E27FC236}">
                  <a16:creationId xmlns:a16="http://schemas.microsoft.com/office/drawing/2014/main" id="{3087A8D7-E170-6ABA-100F-25296C1C39E4}"/>
                </a:ext>
              </a:extLst>
            </p:cNvPr>
            <p:cNvSpPr/>
            <p:nvPr/>
          </p:nvSpPr>
          <p:spPr>
            <a:xfrm>
              <a:off x="4912800" y="2973125"/>
              <a:ext cx="18775" cy="9825"/>
            </a:xfrm>
            <a:custGeom>
              <a:avLst/>
              <a:gdLst/>
              <a:ahLst/>
              <a:cxnLst/>
              <a:rect l="l" t="t" r="r" b="b"/>
              <a:pathLst>
                <a:path w="751" h="393" extrusionOk="0">
                  <a:moveTo>
                    <a:pt x="1" y="298"/>
                  </a:moveTo>
                  <a:cubicBezTo>
                    <a:pt x="96" y="250"/>
                    <a:pt x="203" y="202"/>
                    <a:pt x="310" y="155"/>
                  </a:cubicBezTo>
                  <a:cubicBezTo>
                    <a:pt x="405" y="95"/>
                    <a:pt x="513" y="48"/>
                    <a:pt x="608" y="0"/>
                  </a:cubicBezTo>
                  <a:cubicBezTo>
                    <a:pt x="620" y="24"/>
                    <a:pt x="751" y="48"/>
                    <a:pt x="751" y="83"/>
                  </a:cubicBezTo>
                  <a:cubicBezTo>
                    <a:pt x="751" y="95"/>
                    <a:pt x="620" y="143"/>
                    <a:pt x="596" y="155"/>
                  </a:cubicBezTo>
                  <a:cubicBezTo>
                    <a:pt x="548" y="179"/>
                    <a:pt x="489" y="214"/>
                    <a:pt x="441" y="238"/>
                  </a:cubicBezTo>
                  <a:lnTo>
                    <a:pt x="286" y="310"/>
                  </a:lnTo>
                  <a:cubicBezTo>
                    <a:pt x="275" y="322"/>
                    <a:pt x="155" y="393"/>
                    <a:pt x="144" y="393"/>
                  </a:cubicBezTo>
                  <a:cubicBezTo>
                    <a:pt x="84" y="381"/>
                    <a:pt x="48" y="310"/>
                    <a:pt x="1" y="29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1" name="Google Shape;1543;p46">
              <a:extLst>
                <a:ext uri="{FF2B5EF4-FFF2-40B4-BE49-F238E27FC236}">
                  <a16:creationId xmlns:a16="http://schemas.microsoft.com/office/drawing/2014/main" id="{FA68ED1A-FFBE-7B7F-3982-94BEA6EFEB31}"/>
                </a:ext>
              </a:extLst>
            </p:cNvPr>
            <p:cNvSpPr/>
            <p:nvPr/>
          </p:nvSpPr>
          <p:spPr>
            <a:xfrm>
              <a:off x="4924700" y="2963300"/>
              <a:ext cx="18775" cy="7750"/>
            </a:xfrm>
            <a:custGeom>
              <a:avLst/>
              <a:gdLst/>
              <a:ahLst/>
              <a:cxnLst/>
              <a:rect l="l" t="t" r="r" b="b"/>
              <a:pathLst>
                <a:path w="751" h="310" extrusionOk="0">
                  <a:moveTo>
                    <a:pt x="299" y="155"/>
                  </a:moveTo>
                  <a:lnTo>
                    <a:pt x="453" y="72"/>
                  </a:lnTo>
                  <a:cubicBezTo>
                    <a:pt x="465" y="72"/>
                    <a:pt x="608" y="0"/>
                    <a:pt x="608" y="0"/>
                  </a:cubicBezTo>
                  <a:cubicBezTo>
                    <a:pt x="620" y="0"/>
                    <a:pt x="751" y="72"/>
                    <a:pt x="751" y="84"/>
                  </a:cubicBezTo>
                  <a:cubicBezTo>
                    <a:pt x="739" y="95"/>
                    <a:pt x="608" y="143"/>
                    <a:pt x="596" y="155"/>
                  </a:cubicBezTo>
                  <a:cubicBezTo>
                    <a:pt x="561" y="191"/>
                    <a:pt x="489" y="214"/>
                    <a:pt x="441" y="238"/>
                  </a:cubicBezTo>
                  <a:cubicBezTo>
                    <a:pt x="418" y="250"/>
                    <a:pt x="310" y="310"/>
                    <a:pt x="287" y="310"/>
                  </a:cubicBezTo>
                  <a:cubicBezTo>
                    <a:pt x="263" y="310"/>
                    <a:pt x="168" y="238"/>
                    <a:pt x="144" y="226"/>
                  </a:cubicBezTo>
                  <a:cubicBezTo>
                    <a:pt x="132" y="214"/>
                    <a:pt x="1" y="155"/>
                    <a:pt x="13" y="143"/>
                  </a:cubicBezTo>
                  <a:cubicBezTo>
                    <a:pt x="13" y="131"/>
                    <a:pt x="156" y="60"/>
                    <a:pt x="168" y="60"/>
                  </a:cubicBezTo>
                  <a:cubicBezTo>
                    <a:pt x="215" y="72"/>
                    <a:pt x="251" y="143"/>
                    <a:pt x="299" y="15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2" name="Google Shape;1544;p46">
              <a:extLst>
                <a:ext uri="{FF2B5EF4-FFF2-40B4-BE49-F238E27FC236}">
                  <a16:creationId xmlns:a16="http://schemas.microsoft.com/office/drawing/2014/main" id="{54554094-48A9-0ADE-B37A-F93AE16779D6}"/>
                </a:ext>
              </a:extLst>
            </p:cNvPr>
            <p:cNvSpPr/>
            <p:nvPr/>
          </p:nvSpPr>
          <p:spPr>
            <a:xfrm>
              <a:off x="4943750" y="2953475"/>
              <a:ext cx="47950" cy="12525"/>
            </a:xfrm>
            <a:custGeom>
              <a:avLst/>
              <a:gdLst/>
              <a:ahLst/>
              <a:cxnLst/>
              <a:rect l="l" t="t" r="r" b="b"/>
              <a:pathLst>
                <a:path w="1918" h="501" extrusionOk="0">
                  <a:moveTo>
                    <a:pt x="156" y="238"/>
                  </a:moveTo>
                  <a:lnTo>
                    <a:pt x="453" y="84"/>
                  </a:lnTo>
                  <a:lnTo>
                    <a:pt x="608" y="0"/>
                  </a:lnTo>
                  <a:lnTo>
                    <a:pt x="751" y="84"/>
                  </a:lnTo>
                  <a:cubicBezTo>
                    <a:pt x="787" y="119"/>
                    <a:pt x="834" y="155"/>
                    <a:pt x="882" y="179"/>
                  </a:cubicBezTo>
                  <a:cubicBezTo>
                    <a:pt x="930" y="191"/>
                    <a:pt x="977" y="250"/>
                    <a:pt x="1025" y="262"/>
                  </a:cubicBezTo>
                  <a:cubicBezTo>
                    <a:pt x="1061" y="262"/>
                    <a:pt x="1144" y="179"/>
                    <a:pt x="1180" y="179"/>
                  </a:cubicBezTo>
                  <a:cubicBezTo>
                    <a:pt x="1227" y="179"/>
                    <a:pt x="1275" y="262"/>
                    <a:pt x="1323" y="262"/>
                  </a:cubicBezTo>
                  <a:lnTo>
                    <a:pt x="1620" y="107"/>
                  </a:lnTo>
                  <a:cubicBezTo>
                    <a:pt x="1644" y="107"/>
                    <a:pt x="1751" y="36"/>
                    <a:pt x="1775" y="36"/>
                  </a:cubicBezTo>
                  <a:cubicBezTo>
                    <a:pt x="1787" y="36"/>
                    <a:pt x="1918" y="107"/>
                    <a:pt x="1918" y="119"/>
                  </a:cubicBezTo>
                  <a:cubicBezTo>
                    <a:pt x="1918" y="143"/>
                    <a:pt x="1775" y="167"/>
                    <a:pt x="1763" y="191"/>
                  </a:cubicBezTo>
                  <a:lnTo>
                    <a:pt x="1453" y="346"/>
                  </a:lnTo>
                  <a:cubicBezTo>
                    <a:pt x="1406" y="381"/>
                    <a:pt x="1358" y="405"/>
                    <a:pt x="1299" y="429"/>
                  </a:cubicBezTo>
                  <a:cubicBezTo>
                    <a:pt x="1287" y="441"/>
                    <a:pt x="1168" y="500"/>
                    <a:pt x="1156" y="500"/>
                  </a:cubicBezTo>
                  <a:cubicBezTo>
                    <a:pt x="1120" y="500"/>
                    <a:pt x="1037" y="429"/>
                    <a:pt x="1013" y="417"/>
                  </a:cubicBezTo>
                  <a:cubicBezTo>
                    <a:pt x="965" y="393"/>
                    <a:pt x="918" y="357"/>
                    <a:pt x="870" y="334"/>
                  </a:cubicBezTo>
                  <a:cubicBezTo>
                    <a:pt x="858" y="322"/>
                    <a:pt x="763" y="250"/>
                    <a:pt x="739" y="250"/>
                  </a:cubicBezTo>
                  <a:cubicBezTo>
                    <a:pt x="703" y="250"/>
                    <a:pt x="608" y="310"/>
                    <a:pt x="584" y="322"/>
                  </a:cubicBezTo>
                  <a:lnTo>
                    <a:pt x="430" y="405"/>
                  </a:lnTo>
                  <a:lnTo>
                    <a:pt x="287" y="322"/>
                  </a:lnTo>
                  <a:cubicBezTo>
                    <a:pt x="239" y="322"/>
                    <a:pt x="191" y="393"/>
                    <a:pt x="132" y="393"/>
                  </a:cubicBezTo>
                  <a:cubicBezTo>
                    <a:pt x="132" y="393"/>
                    <a:pt x="1" y="322"/>
                    <a:pt x="1" y="310"/>
                  </a:cubicBezTo>
                  <a:cubicBezTo>
                    <a:pt x="1" y="286"/>
                    <a:pt x="144" y="262"/>
                    <a:pt x="156" y="23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3" name="Google Shape;1545;p46">
              <a:extLst>
                <a:ext uri="{FF2B5EF4-FFF2-40B4-BE49-F238E27FC236}">
                  <a16:creationId xmlns:a16="http://schemas.microsoft.com/office/drawing/2014/main" id="{473F18A2-83D5-9182-D497-E52CF2484715}"/>
                </a:ext>
              </a:extLst>
            </p:cNvPr>
            <p:cNvSpPr/>
            <p:nvPr/>
          </p:nvSpPr>
          <p:spPr>
            <a:xfrm>
              <a:off x="5039600" y="2945725"/>
              <a:ext cx="14925" cy="10150"/>
            </a:xfrm>
            <a:custGeom>
              <a:avLst/>
              <a:gdLst/>
              <a:ahLst/>
              <a:cxnLst/>
              <a:rect l="l" t="t" r="r" b="b"/>
              <a:pathLst>
                <a:path w="597" h="406" extrusionOk="0">
                  <a:moveTo>
                    <a:pt x="275" y="406"/>
                  </a:moveTo>
                  <a:lnTo>
                    <a:pt x="144" y="322"/>
                  </a:lnTo>
                  <a:cubicBezTo>
                    <a:pt x="120" y="310"/>
                    <a:pt x="1" y="251"/>
                    <a:pt x="1" y="239"/>
                  </a:cubicBezTo>
                  <a:cubicBezTo>
                    <a:pt x="13" y="203"/>
                    <a:pt x="132" y="191"/>
                    <a:pt x="156" y="155"/>
                  </a:cubicBezTo>
                  <a:lnTo>
                    <a:pt x="310" y="84"/>
                  </a:lnTo>
                  <a:cubicBezTo>
                    <a:pt x="322" y="72"/>
                    <a:pt x="441" y="1"/>
                    <a:pt x="453" y="1"/>
                  </a:cubicBezTo>
                  <a:cubicBezTo>
                    <a:pt x="513" y="13"/>
                    <a:pt x="548" y="84"/>
                    <a:pt x="596" y="96"/>
                  </a:cubicBezTo>
                  <a:cubicBezTo>
                    <a:pt x="584" y="120"/>
                    <a:pt x="441" y="144"/>
                    <a:pt x="441" y="167"/>
                  </a:cubicBezTo>
                  <a:cubicBezTo>
                    <a:pt x="441" y="179"/>
                    <a:pt x="596" y="239"/>
                    <a:pt x="584" y="251"/>
                  </a:cubicBezTo>
                  <a:cubicBezTo>
                    <a:pt x="560" y="275"/>
                    <a:pt x="465" y="310"/>
                    <a:pt x="429" y="334"/>
                  </a:cubicBezTo>
                  <a:cubicBezTo>
                    <a:pt x="382" y="358"/>
                    <a:pt x="334" y="382"/>
                    <a:pt x="275" y="40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4" name="Google Shape;1546;p46">
              <a:extLst>
                <a:ext uri="{FF2B5EF4-FFF2-40B4-BE49-F238E27FC236}">
                  <a16:creationId xmlns:a16="http://schemas.microsoft.com/office/drawing/2014/main" id="{F32A30BA-AA67-AF70-BD2E-1CD50D2977C9}"/>
                </a:ext>
              </a:extLst>
            </p:cNvPr>
            <p:cNvSpPr/>
            <p:nvPr/>
          </p:nvSpPr>
          <p:spPr>
            <a:xfrm>
              <a:off x="5079200" y="2950800"/>
              <a:ext cx="25925" cy="10425"/>
            </a:xfrm>
            <a:custGeom>
              <a:avLst/>
              <a:gdLst/>
              <a:ahLst/>
              <a:cxnLst/>
              <a:rect l="l" t="t" r="r" b="b"/>
              <a:pathLst>
                <a:path w="1037" h="417" extrusionOk="0">
                  <a:moveTo>
                    <a:pt x="0" y="322"/>
                  </a:moveTo>
                  <a:lnTo>
                    <a:pt x="155" y="238"/>
                  </a:lnTo>
                  <a:cubicBezTo>
                    <a:pt x="203" y="214"/>
                    <a:pt x="250" y="191"/>
                    <a:pt x="310" y="167"/>
                  </a:cubicBezTo>
                  <a:cubicBezTo>
                    <a:pt x="357" y="143"/>
                    <a:pt x="405" y="119"/>
                    <a:pt x="453" y="83"/>
                  </a:cubicBezTo>
                  <a:cubicBezTo>
                    <a:pt x="500" y="72"/>
                    <a:pt x="560" y="24"/>
                    <a:pt x="607" y="12"/>
                  </a:cubicBezTo>
                  <a:cubicBezTo>
                    <a:pt x="643" y="0"/>
                    <a:pt x="715" y="95"/>
                    <a:pt x="750" y="95"/>
                  </a:cubicBezTo>
                  <a:cubicBezTo>
                    <a:pt x="786" y="95"/>
                    <a:pt x="869" y="12"/>
                    <a:pt x="905" y="24"/>
                  </a:cubicBezTo>
                  <a:cubicBezTo>
                    <a:pt x="965" y="24"/>
                    <a:pt x="988" y="95"/>
                    <a:pt x="1036" y="107"/>
                  </a:cubicBezTo>
                  <a:cubicBezTo>
                    <a:pt x="988" y="131"/>
                    <a:pt x="941" y="155"/>
                    <a:pt x="893" y="179"/>
                  </a:cubicBezTo>
                  <a:cubicBezTo>
                    <a:pt x="834" y="203"/>
                    <a:pt x="786" y="238"/>
                    <a:pt x="738" y="262"/>
                  </a:cubicBezTo>
                  <a:cubicBezTo>
                    <a:pt x="679" y="286"/>
                    <a:pt x="631" y="310"/>
                    <a:pt x="584" y="333"/>
                  </a:cubicBezTo>
                  <a:cubicBezTo>
                    <a:pt x="548" y="357"/>
                    <a:pt x="477" y="405"/>
                    <a:pt x="429" y="417"/>
                  </a:cubicBezTo>
                  <a:cubicBezTo>
                    <a:pt x="405" y="417"/>
                    <a:pt x="322" y="322"/>
                    <a:pt x="286" y="322"/>
                  </a:cubicBezTo>
                  <a:cubicBezTo>
                    <a:pt x="250" y="322"/>
                    <a:pt x="179" y="405"/>
                    <a:pt x="143" y="405"/>
                  </a:cubicBezTo>
                  <a:cubicBezTo>
                    <a:pt x="84" y="393"/>
                    <a:pt x="60" y="333"/>
                    <a:pt x="0" y="32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5" name="Google Shape;1547;p46">
              <a:extLst>
                <a:ext uri="{FF2B5EF4-FFF2-40B4-BE49-F238E27FC236}">
                  <a16:creationId xmlns:a16="http://schemas.microsoft.com/office/drawing/2014/main" id="{1A9FAAD0-6D66-A051-0543-D85E65502758}"/>
                </a:ext>
              </a:extLst>
            </p:cNvPr>
            <p:cNvSpPr/>
            <p:nvPr/>
          </p:nvSpPr>
          <p:spPr>
            <a:xfrm>
              <a:off x="5100325" y="2957625"/>
              <a:ext cx="18475" cy="11950"/>
            </a:xfrm>
            <a:custGeom>
              <a:avLst/>
              <a:gdLst/>
              <a:ahLst/>
              <a:cxnLst/>
              <a:rect l="l" t="t" r="r" b="b"/>
              <a:pathLst>
                <a:path w="739" h="478" extrusionOk="0">
                  <a:moveTo>
                    <a:pt x="143" y="477"/>
                  </a:moveTo>
                  <a:cubicBezTo>
                    <a:pt x="132" y="453"/>
                    <a:pt x="1" y="418"/>
                    <a:pt x="1" y="394"/>
                  </a:cubicBezTo>
                  <a:cubicBezTo>
                    <a:pt x="1" y="370"/>
                    <a:pt x="143" y="346"/>
                    <a:pt x="155" y="311"/>
                  </a:cubicBezTo>
                  <a:cubicBezTo>
                    <a:pt x="167" y="287"/>
                    <a:pt x="310" y="263"/>
                    <a:pt x="310" y="239"/>
                  </a:cubicBezTo>
                  <a:cubicBezTo>
                    <a:pt x="310" y="227"/>
                    <a:pt x="155" y="168"/>
                    <a:pt x="167" y="156"/>
                  </a:cubicBezTo>
                  <a:cubicBezTo>
                    <a:pt x="191" y="132"/>
                    <a:pt x="286" y="96"/>
                    <a:pt x="322" y="72"/>
                  </a:cubicBezTo>
                  <a:lnTo>
                    <a:pt x="477" y="1"/>
                  </a:lnTo>
                  <a:cubicBezTo>
                    <a:pt x="477" y="25"/>
                    <a:pt x="620" y="60"/>
                    <a:pt x="608" y="84"/>
                  </a:cubicBezTo>
                  <a:cubicBezTo>
                    <a:pt x="608" y="96"/>
                    <a:pt x="453" y="144"/>
                    <a:pt x="465" y="156"/>
                  </a:cubicBezTo>
                  <a:cubicBezTo>
                    <a:pt x="477" y="191"/>
                    <a:pt x="560" y="227"/>
                    <a:pt x="596" y="251"/>
                  </a:cubicBezTo>
                  <a:cubicBezTo>
                    <a:pt x="608" y="251"/>
                    <a:pt x="739" y="322"/>
                    <a:pt x="739" y="334"/>
                  </a:cubicBezTo>
                  <a:cubicBezTo>
                    <a:pt x="739" y="334"/>
                    <a:pt x="596" y="406"/>
                    <a:pt x="584" y="406"/>
                  </a:cubicBezTo>
                  <a:cubicBezTo>
                    <a:pt x="560" y="406"/>
                    <a:pt x="477" y="322"/>
                    <a:pt x="441" y="322"/>
                  </a:cubicBezTo>
                  <a:cubicBezTo>
                    <a:pt x="405" y="334"/>
                    <a:pt x="334" y="382"/>
                    <a:pt x="298" y="40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6" name="Google Shape;1548;p46">
              <a:extLst>
                <a:ext uri="{FF2B5EF4-FFF2-40B4-BE49-F238E27FC236}">
                  <a16:creationId xmlns:a16="http://schemas.microsoft.com/office/drawing/2014/main" id="{82B52071-AA8E-CB1A-806D-A8DF6B167766}"/>
                </a:ext>
              </a:extLst>
            </p:cNvPr>
            <p:cNvSpPr/>
            <p:nvPr/>
          </p:nvSpPr>
          <p:spPr>
            <a:xfrm>
              <a:off x="5156875" y="2938000"/>
              <a:ext cx="11350" cy="8050"/>
            </a:xfrm>
            <a:custGeom>
              <a:avLst/>
              <a:gdLst/>
              <a:ahLst/>
              <a:cxnLst/>
              <a:rect l="l" t="t" r="r" b="b"/>
              <a:pathLst>
                <a:path w="453" h="322" extrusionOk="0">
                  <a:moveTo>
                    <a:pt x="156" y="72"/>
                  </a:moveTo>
                  <a:cubicBezTo>
                    <a:pt x="203" y="72"/>
                    <a:pt x="263" y="0"/>
                    <a:pt x="310" y="0"/>
                  </a:cubicBezTo>
                  <a:cubicBezTo>
                    <a:pt x="322" y="0"/>
                    <a:pt x="429" y="72"/>
                    <a:pt x="441" y="83"/>
                  </a:cubicBezTo>
                  <a:cubicBezTo>
                    <a:pt x="453" y="95"/>
                    <a:pt x="298" y="143"/>
                    <a:pt x="298" y="155"/>
                  </a:cubicBezTo>
                  <a:cubicBezTo>
                    <a:pt x="287" y="191"/>
                    <a:pt x="429" y="214"/>
                    <a:pt x="429" y="238"/>
                  </a:cubicBezTo>
                  <a:cubicBezTo>
                    <a:pt x="382" y="250"/>
                    <a:pt x="322" y="322"/>
                    <a:pt x="275" y="322"/>
                  </a:cubicBezTo>
                  <a:cubicBezTo>
                    <a:pt x="251" y="322"/>
                    <a:pt x="156" y="250"/>
                    <a:pt x="144" y="238"/>
                  </a:cubicBezTo>
                  <a:cubicBezTo>
                    <a:pt x="120" y="226"/>
                    <a:pt x="1" y="167"/>
                    <a:pt x="1" y="155"/>
                  </a:cubicBezTo>
                  <a:cubicBezTo>
                    <a:pt x="1" y="119"/>
                    <a:pt x="144" y="107"/>
                    <a:pt x="156"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7" name="Google Shape;1549;p46">
              <a:extLst>
                <a:ext uri="{FF2B5EF4-FFF2-40B4-BE49-F238E27FC236}">
                  <a16:creationId xmlns:a16="http://schemas.microsoft.com/office/drawing/2014/main" id="{665FD319-5F99-9BD8-19C7-CCBCF531B703}"/>
                </a:ext>
              </a:extLst>
            </p:cNvPr>
            <p:cNvSpPr/>
            <p:nvPr/>
          </p:nvSpPr>
          <p:spPr>
            <a:xfrm>
              <a:off x="2888450" y="2929050"/>
              <a:ext cx="2211900" cy="58675"/>
            </a:xfrm>
            <a:custGeom>
              <a:avLst/>
              <a:gdLst/>
              <a:ahLst/>
              <a:cxnLst/>
              <a:rect l="l" t="t" r="r" b="b"/>
              <a:pathLst>
                <a:path w="88476" h="2347" extrusionOk="0">
                  <a:moveTo>
                    <a:pt x="1631" y="1192"/>
                  </a:moveTo>
                  <a:cubicBezTo>
                    <a:pt x="1643" y="1156"/>
                    <a:pt x="1786" y="1132"/>
                    <a:pt x="1786" y="1108"/>
                  </a:cubicBezTo>
                  <a:cubicBezTo>
                    <a:pt x="1786" y="1084"/>
                    <a:pt x="1643" y="1049"/>
                    <a:pt x="1643" y="1025"/>
                  </a:cubicBezTo>
                  <a:cubicBezTo>
                    <a:pt x="1655" y="1013"/>
                    <a:pt x="1810" y="965"/>
                    <a:pt x="1798" y="953"/>
                  </a:cubicBezTo>
                  <a:cubicBezTo>
                    <a:pt x="1786" y="918"/>
                    <a:pt x="1691" y="882"/>
                    <a:pt x="1667" y="870"/>
                  </a:cubicBezTo>
                  <a:cubicBezTo>
                    <a:pt x="1655" y="858"/>
                    <a:pt x="1524" y="787"/>
                    <a:pt x="1524" y="775"/>
                  </a:cubicBezTo>
                  <a:cubicBezTo>
                    <a:pt x="1524" y="775"/>
                    <a:pt x="1667" y="703"/>
                    <a:pt x="1679" y="703"/>
                  </a:cubicBezTo>
                  <a:cubicBezTo>
                    <a:pt x="1727" y="703"/>
                    <a:pt x="1762" y="787"/>
                    <a:pt x="1810" y="787"/>
                  </a:cubicBezTo>
                  <a:cubicBezTo>
                    <a:pt x="1870" y="787"/>
                    <a:pt x="1917" y="703"/>
                    <a:pt x="1965" y="715"/>
                  </a:cubicBezTo>
                  <a:cubicBezTo>
                    <a:pt x="1989" y="715"/>
                    <a:pt x="2096" y="799"/>
                    <a:pt x="2108" y="799"/>
                  </a:cubicBezTo>
                  <a:cubicBezTo>
                    <a:pt x="2131" y="787"/>
                    <a:pt x="2262" y="727"/>
                    <a:pt x="2262" y="715"/>
                  </a:cubicBezTo>
                  <a:cubicBezTo>
                    <a:pt x="2262" y="692"/>
                    <a:pt x="2131" y="656"/>
                    <a:pt x="2120" y="632"/>
                  </a:cubicBezTo>
                  <a:cubicBezTo>
                    <a:pt x="2120" y="608"/>
                    <a:pt x="1977" y="572"/>
                    <a:pt x="1977" y="549"/>
                  </a:cubicBezTo>
                  <a:cubicBezTo>
                    <a:pt x="1989" y="525"/>
                    <a:pt x="2131" y="501"/>
                    <a:pt x="2131" y="477"/>
                  </a:cubicBezTo>
                  <a:cubicBezTo>
                    <a:pt x="2143" y="441"/>
                    <a:pt x="1989" y="418"/>
                    <a:pt x="2001" y="382"/>
                  </a:cubicBezTo>
                  <a:cubicBezTo>
                    <a:pt x="2001" y="370"/>
                    <a:pt x="2131" y="322"/>
                    <a:pt x="2143" y="311"/>
                  </a:cubicBezTo>
                  <a:cubicBezTo>
                    <a:pt x="2203" y="287"/>
                    <a:pt x="2251" y="263"/>
                    <a:pt x="2298" y="227"/>
                  </a:cubicBezTo>
                  <a:cubicBezTo>
                    <a:pt x="2346" y="239"/>
                    <a:pt x="2393" y="311"/>
                    <a:pt x="2441" y="322"/>
                  </a:cubicBezTo>
                  <a:cubicBezTo>
                    <a:pt x="2465" y="322"/>
                    <a:pt x="2584" y="239"/>
                    <a:pt x="2596" y="239"/>
                  </a:cubicBezTo>
                  <a:cubicBezTo>
                    <a:pt x="2608" y="251"/>
                    <a:pt x="2739" y="311"/>
                    <a:pt x="2739" y="322"/>
                  </a:cubicBezTo>
                  <a:cubicBezTo>
                    <a:pt x="2727" y="322"/>
                    <a:pt x="2691" y="346"/>
                    <a:pt x="2655" y="370"/>
                  </a:cubicBezTo>
                  <a:cubicBezTo>
                    <a:pt x="2620" y="382"/>
                    <a:pt x="2584" y="406"/>
                    <a:pt x="2584" y="406"/>
                  </a:cubicBezTo>
                  <a:cubicBezTo>
                    <a:pt x="2608" y="418"/>
                    <a:pt x="2691" y="489"/>
                    <a:pt x="2715" y="489"/>
                  </a:cubicBezTo>
                  <a:cubicBezTo>
                    <a:pt x="2763" y="489"/>
                    <a:pt x="2834" y="406"/>
                    <a:pt x="2870" y="406"/>
                  </a:cubicBezTo>
                  <a:cubicBezTo>
                    <a:pt x="2929" y="418"/>
                    <a:pt x="2953" y="477"/>
                    <a:pt x="3013" y="489"/>
                  </a:cubicBezTo>
                  <a:lnTo>
                    <a:pt x="3167" y="418"/>
                  </a:lnTo>
                  <a:cubicBezTo>
                    <a:pt x="3203" y="394"/>
                    <a:pt x="3286" y="370"/>
                    <a:pt x="3322" y="346"/>
                  </a:cubicBezTo>
                  <a:cubicBezTo>
                    <a:pt x="3334" y="322"/>
                    <a:pt x="3465" y="287"/>
                    <a:pt x="3465" y="263"/>
                  </a:cubicBezTo>
                  <a:cubicBezTo>
                    <a:pt x="3465" y="251"/>
                    <a:pt x="3322" y="180"/>
                    <a:pt x="3334" y="180"/>
                  </a:cubicBezTo>
                  <a:cubicBezTo>
                    <a:pt x="3358" y="168"/>
                    <a:pt x="3453" y="96"/>
                    <a:pt x="3489" y="96"/>
                  </a:cubicBezTo>
                  <a:cubicBezTo>
                    <a:pt x="3525" y="108"/>
                    <a:pt x="3584" y="191"/>
                    <a:pt x="3620" y="191"/>
                  </a:cubicBezTo>
                  <a:cubicBezTo>
                    <a:pt x="3655" y="180"/>
                    <a:pt x="3751" y="108"/>
                    <a:pt x="3775" y="108"/>
                  </a:cubicBezTo>
                  <a:cubicBezTo>
                    <a:pt x="3822" y="120"/>
                    <a:pt x="3882" y="180"/>
                    <a:pt x="3917" y="191"/>
                  </a:cubicBezTo>
                  <a:cubicBezTo>
                    <a:pt x="3929" y="203"/>
                    <a:pt x="4036" y="275"/>
                    <a:pt x="4048" y="275"/>
                  </a:cubicBezTo>
                  <a:cubicBezTo>
                    <a:pt x="4060" y="275"/>
                    <a:pt x="4203" y="203"/>
                    <a:pt x="4203" y="203"/>
                  </a:cubicBezTo>
                  <a:cubicBezTo>
                    <a:pt x="4203" y="191"/>
                    <a:pt x="4072" y="120"/>
                    <a:pt x="4072" y="120"/>
                  </a:cubicBezTo>
                  <a:cubicBezTo>
                    <a:pt x="4120" y="120"/>
                    <a:pt x="4167" y="37"/>
                    <a:pt x="4215" y="37"/>
                  </a:cubicBezTo>
                  <a:cubicBezTo>
                    <a:pt x="4263" y="37"/>
                    <a:pt x="4310" y="120"/>
                    <a:pt x="4358" y="120"/>
                  </a:cubicBezTo>
                  <a:cubicBezTo>
                    <a:pt x="4406" y="132"/>
                    <a:pt x="4465" y="49"/>
                    <a:pt x="4513" y="49"/>
                  </a:cubicBezTo>
                  <a:cubicBezTo>
                    <a:pt x="4560" y="49"/>
                    <a:pt x="4608" y="120"/>
                    <a:pt x="4656" y="132"/>
                  </a:cubicBezTo>
                  <a:cubicBezTo>
                    <a:pt x="4691" y="144"/>
                    <a:pt x="4739" y="215"/>
                    <a:pt x="4787" y="215"/>
                  </a:cubicBezTo>
                  <a:cubicBezTo>
                    <a:pt x="4822" y="215"/>
                    <a:pt x="4918" y="132"/>
                    <a:pt x="4941" y="144"/>
                  </a:cubicBezTo>
                  <a:cubicBezTo>
                    <a:pt x="4989" y="156"/>
                    <a:pt x="5049" y="203"/>
                    <a:pt x="5084" y="227"/>
                  </a:cubicBezTo>
                  <a:cubicBezTo>
                    <a:pt x="5096" y="239"/>
                    <a:pt x="5203" y="311"/>
                    <a:pt x="5215" y="311"/>
                  </a:cubicBezTo>
                  <a:cubicBezTo>
                    <a:pt x="5227" y="311"/>
                    <a:pt x="5370" y="239"/>
                    <a:pt x="5370" y="227"/>
                  </a:cubicBezTo>
                  <a:cubicBezTo>
                    <a:pt x="5370" y="227"/>
                    <a:pt x="5227" y="144"/>
                    <a:pt x="5239" y="144"/>
                  </a:cubicBezTo>
                  <a:cubicBezTo>
                    <a:pt x="5263" y="132"/>
                    <a:pt x="5358" y="72"/>
                    <a:pt x="5382" y="72"/>
                  </a:cubicBezTo>
                  <a:cubicBezTo>
                    <a:pt x="5418" y="72"/>
                    <a:pt x="5501" y="144"/>
                    <a:pt x="5525" y="156"/>
                  </a:cubicBezTo>
                  <a:cubicBezTo>
                    <a:pt x="5537" y="168"/>
                    <a:pt x="5656" y="239"/>
                    <a:pt x="5668" y="239"/>
                  </a:cubicBezTo>
                  <a:cubicBezTo>
                    <a:pt x="5680" y="239"/>
                    <a:pt x="5822" y="168"/>
                    <a:pt x="5822" y="168"/>
                  </a:cubicBezTo>
                  <a:cubicBezTo>
                    <a:pt x="5822" y="156"/>
                    <a:pt x="5691" y="84"/>
                    <a:pt x="5680" y="72"/>
                  </a:cubicBezTo>
                  <a:cubicBezTo>
                    <a:pt x="5727" y="84"/>
                    <a:pt x="5787" y="1"/>
                    <a:pt x="5834" y="1"/>
                  </a:cubicBezTo>
                  <a:cubicBezTo>
                    <a:pt x="5846" y="1"/>
                    <a:pt x="5977" y="84"/>
                    <a:pt x="5965" y="84"/>
                  </a:cubicBezTo>
                  <a:cubicBezTo>
                    <a:pt x="5965" y="84"/>
                    <a:pt x="5930" y="108"/>
                    <a:pt x="5894" y="132"/>
                  </a:cubicBezTo>
                  <a:cubicBezTo>
                    <a:pt x="5858" y="144"/>
                    <a:pt x="5822" y="168"/>
                    <a:pt x="5822" y="168"/>
                  </a:cubicBezTo>
                  <a:cubicBezTo>
                    <a:pt x="5858" y="168"/>
                    <a:pt x="5918" y="251"/>
                    <a:pt x="5953" y="251"/>
                  </a:cubicBezTo>
                  <a:cubicBezTo>
                    <a:pt x="5989" y="251"/>
                    <a:pt x="6084" y="180"/>
                    <a:pt x="6108" y="168"/>
                  </a:cubicBezTo>
                  <a:cubicBezTo>
                    <a:pt x="6144" y="156"/>
                    <a:pt x="6227" y="96"/>
                    <a:pt x="6263" y="96"/>
                  </a:cubicBezTo>
                  <a:cubicBezTo>
                    <a:pt x="6299" y="84"/>
                    <a:pt x="6358" y="180"/>
                    <a:pt x="6406" y="180"/>
                  </a:cubicBezTo>
                  <a:cubicBezTo>
                    <a:pt x="6442" y="180"/>
                    <a:pt x="6489" y="263"/>
                    <a:pt x="6537" y="263"/>
                  </a:cubicBezTo>
                  <a:cubicBezTo>
                    <a:pt x="6573" y="263"/>
                    <a:pt x="6668" y="191"/>
                    <a:pt x="6692" y="180"/>
                  </a:cubicBezTo>
                  <a:cubicBezTo>
                    <a:pt x="6727" y="168"/>
                    <a:pt x="6799" y="120"/>
                    <a:pt x="6846" y="108"/>
                  </a:cubicBezTo>
                  <a:cubicBezTo>
                    <a:pt x="6882" y="108"/>
                    <a:pt x="6954" y="191"/>
                    <a:pt x="6989" y="191"/>
                  </a:cubicBezTo>
                  <a:cubicBezTo>
                    <a:pt x="7013" y="191"/>
                    <a:pt x="7120" y="108"/>
                    <a:pt x="7144" y="120"/>
                  </a:cubicBezTo>
                  <a:cubicBezTo>
                    <a:pt x="7156" y="120"/>
                    <a:pt x="7275" y="191"/>
                    <a:pt x="7275" y="203"/>
                  </a:cubicBezTo>
                  <a:cubicBezTo>
                    <a:pt x="7275" y="227"/>
                    <a:pt x="7120" y="251"/>
                    <a:pt x="7120" y="275"/>
                  </a:cubicBezTo>
                  <a:cubicBezTo>
                    <a:pt x="7132" y="299"/>
                    <a:pt x="7239" y="334"/>
                    <a:pt x="7263" y="358"/>
                  </a:cubicBezTo>
                  <a:cubicBezTo>
                    <a:pt x="7299" y="394"/>
                    <a:pt x="7358" y="418"/>
                    <a:pt x="7406" y="441"/>
                  </a:cubicBezTo>
                  <a:lnTo>
                    <a:pt x="7537" y="537"/>
                  </a:lnTo>
                  <a:cubicBezTo>
                    <a:pt x="7549" y="501"/>
                    <a:pt x="7692" y="477"/>
                    <a:pt x="7692" y="453"/>
                  </a:cubicBezTo>
                  <a:cubicBezTo>
                    <a:pt x="7692" y="441"/>
                    <a:pt x="7573" y="382"/>
                    <a:pt x="7561" y="370"/>
                  </a:cubicBezTo>
                  <a:cubicBezTo>
                    <a:pt x="7537" y="358"/>
                    <a:pt x="7406" y="299"/>
                    <a:pt x="7418" y="287"/>
                  </a:cubicBezTo>
                  <a:cubicBezTo>
                    <a:pt x="7430" y="263"/>
                    <a:pt x="7537" y="227"/>
                    <a:pt x="7573" y="203"/>
                  </a:cubicBezTo>
                  <a:lnTo>
                    <a:pt x="7727" y="132"/>
                  </a:lnTo>
                  <a:cubicBezTo>
                    <a:pt x="7751" y="120"/>
                    <a:pt x="7846" y="60"/>
                    <a:pt x="7870" y="49"/>
                  </a:cubicBezTo>
                  <a:cubicBezTo>
                    <a:pt x="7882" y="49"/>
                    <a:pt x="8013" y="132"/>
                    <a:pt x="8013" y="144"/>
                  </a:cubicBezTo>
                  <a:cubicBezTo>
                    <a:pt x="8013" y="168"/>
                    <a:pt x="7870" y="191"/>
                    <a:pt x="7858" y="215"/>
                  </a:cubicBezTo>
                  <a:lnTo>
                    <a:pt x="8144" y="382"/>
                  </a:lnTo>
                  <a:cubicBezTo>
                    <a:pt x="8168" y="406"/>
                    <a:pt x="8263" y="441"/>
                    <a:pt x="8275" y="465"/>
                  </a:cubicBezTo>
                  <a:cubicBezTo>
                    <a:pt x="8287" y="489"/>
                    <a:pt x="8120" y="525"/>
                    <a:pt x="8120" y="549"/>
                  </a:cubicBezTo>
                  <a:cubicBezTo>
                    <a:pt x="8120" y="572"/>
                    <a:pt x="8263" y="608"/>
                    <a:pt x="8263" y="632"/>
                  </a:cubicBezTo>
                  <a:cubicBezTo>
                    <a:pt x="8263" y="656"/>
                    <a:pt x="8108" y="680"/>
                    <a:pt x="8108" y="703"/>
                  </a:cubicBezTo>
                  <a:cubicBezTo>
                    <a:pt x="8108" y="739"/>
                    <a:pt x="8239" y="763"/>
                    <a:pt x="8251" y="799"/>
                  </a:cubicBezTo>
                  <a:lnTo>
                    <a:pt x="8406" y="715"/>
                  </a:lnTo>
                  <a:cubicBezTo>
                    <a:pt x="8430" y="703"/>
                    <a:pt x="8549" y="656"/>
                    <a:pt x="8561" y="644"/>
                  </a:cubicBezTo>
                  <a:cubicBezTo>
                    <a:pt x="8561" y="620"/>
                    <a:pt x="8442" y="561"/>
                    <a:pt x="8418" y="549"/>
                  </a:cubicBezTo>
                  <a:cubicBezTo>
                    <a:pt x="8394" y="549"/>
                    <a:pt x="8275" y="477"/>
                    <a:pt x="8275" y="465"/>
                  </a:cubicBezTo>
                  <a:cubicBezTo>
                    <a:pt x="8287" y="453"/>
                    <a:pt x="8406" y="406"/>
                    <a:pt x="8430" y="394"/>
                  </a:cubicBezTo>
                  <a:cubicBezTo>
                    <a:pt x="8454" y="382"/>
                    <a:pt x="8585" y="334"/>
                    <a:pt x="8585" y="311"/>
                  </a:cubicBezTo>
                  <a:cubicBezTo>
                    <a:pt x="8585" y="311"/>
                    <a:pt x="8442" y="239"/>
                    <a:pt x="8442" y="227"/>
                  </a:cubicBezTo>
                  <a:cubicBezTo>
                    <a:pt x="8466" y="215"/>
                    <a:pt x="8573" y="156"/>
                    <a:pt x="8597" y="156"/>
                  </a:cubicBezTo>
                  <a:cubicBezTo>
                    <a:pt x="8632" y="156"/>
                    <a:pt x="8716" y="239"/>
                    <a:pt x="8739" y="239"/>
                  </a:cubicBezTo>
                  <a:cubicBezTo>
                    <a:pt x="8787" y="227"/>
                    <a:pt x="8847" y="180"/>
                    <a:pt x="8894" y="168"/>
                  </a:cubicBezTo>
                  <a:cubicBezTo>
                    <a:pt x="8930" y="144"/>
                    <a:pt x="8989" y="96"/>
                    <a:pt x="9037" y="84"/>
                  </a:cubicBezTo>
                  <a:cubicBezTo>
                    <a:pt x="9061" y="84"/>
                    <a:pt x="9156" y="168"/>
                    <a:pt x="9180" y="168"/>
                  </a:cubicBezTo>
                  <a:cubicBezTo>
                    <a:pt x="9204" y="168"/>
                    <a:pt x="9323" y="84"/>
                    <a:pt x="9335" y="96"/>
                  </a:cubicBezTo>
                  <a:cubicBezTo>
                    <a:pt x="9347" y="96"/>
                    <a:pt x="9478" y="168"/>
                    <a:pt x="9478" y="180"/>
                  </a:cubicBezTo>
                  <a:cubicBezTo>
                    <a:pt x="9478" y="180"/>
                    <a:pt x="9323" y="251"/>
                    <a:pt x="9323" y="251"/>
                  </a:cubicBezTo>
                  <a:cubicBezTo>
                    <a:pt x="9359" y="263"/>
                    <a:pt x="9418" y="334"/>
                    <a:pt x="9454" y="334"/>
                  </a:cubicBezTo>
                  <a:cubicBezTo>
                    <a:pt x="9501" y="346"/>
                    <a:pt x="9561" y="263"/>
                    <a:pt x="9609" y="263"/>
                  </a:cubicBezTo>
                  <a:cubicBezTo>
                    <a:pt x="9656" y="263"/>
                    <a:pt x="9704" y="346"/>
                    <a:pt x="9751" y="346"/>
                  </a:cubicBezTo>
                  <a:cubicBezTo>
                    <a:pt x="9799" y="346"/>
                    <a:pt x="9859" y="263"/>
                    <a:pt x="9906" y="275"/>
                  </a:cubicBezTo>
                  <a:cubicBezTo>
                    <a:pt x="9954" y="275"/>
                    <a:pt x="10002" y="358"/>
                    <a:pt x="10049" y="358"/>
                  </a:cubicBezTo>
                  <a:cubicBezTo>
                    <a:pt x="10049" y="358"/>
                    <a:pt x="10192" y="287"/>
                    <a:pt x="10192" y="275"/>
                  </a:cubicBezTo>
                  <a:cubicBezTo>
                    <a:pt x="10192" y="263"/>
                    <a:pt x="10049" y="203"/>
                    <a:pt x="10061" y="191"/>
                  </a:cubicBezTo>
                  <a:cubicBezTo>
                    <a:pt x="10073" y="180"/>
                    <a:pt x="10192" y="120"/>
                    <a:pt x="10216" y="120"/>
                  </a:cubicBezTo>
                  <a:cubicBezTo>
                    <a:pt x="10240" y="120"/>
                    <a:pt x="10323" y="203"/>
                    <a:pt x="10347" y="203"/>
                  </a:cubicBezTo>
                  <a:cubicBezTo>
                    <a:pt x="10394" y="191"/>
                    <a:pt x="10466" y="144"/>
                    <a:pt x="10502" y="120"/>
                  </a:cubicBezTo>
                  <a:cubicBezTo>
                    <a:pt x="10537" y="108"/>
                    <a:pt x="10621" y="49"/>
                    <a:pt x="10656" y="49"/>
                  </a:cubicBezTo>
                  <a:cubicBezTo>
                    <a:pt x="10692" y="37"/>
                    <a:pt x="10752" y="132"/>
                    <a:pt x="10799" y="132"/>
                  </a:cubicBezTo>
                  <a:cubicBezTo>
                    <a:pt x="10847" y="132"/>
                    <a:pt x="10894" y="49"/>
                    <a:pt x="10942" y="49"/>
                  </a:cubicBezTo>
                  <a:cubicBezTo>
                    <a:pt x="10990" y="60"/>
                    <a:pt x="11037" y="132"/>
                    <a:pt x="11085" y="144"/>
                  </a:cubicBezTo>
                  <a:cubicBezTo>
                    <a:pt x="11133" y="144"/>
                    <a:pt x="11192" y="60"/>
                    <a:pt x="11240" y="60"/>
                  </a:cubicBezTo>
                  <a:cubicBezTo>
                    <a:pt x="11287" y="60"/>
                    <a:pt x="11323" y="144"/>
                    <a:pt x="11383" y="144"/>
                  </a:cubicBezTo>
                  <a:cubicBezTo>
                    <a:pt x="11418" y="144"/>
                    <a:pt x="11490" y="60"/>
                    <a:pt x="11526" y="72"/>
                  </a:cubicBezTo>
                  <a:cubicBezTo>
                    <a:pt x="11585" y="72"/>
                    <a:pt x="11621" y="156"/>
                    <a:pt x="11668" y="156"/>
                  </a:cubicBezTo>
                  <a:cubicBezTo>
                    <a:pt x="11716" y="156"/>
                    <a:pt x="11764" y="239"/>
                    <a:pt x="11811" y="239"/>
                  </a:cubicBezTo>
                  <a:cubicBezTo>
                    <a:pt x="11835" y="239"/>
                    <a:pt x="11942" y="168"/>
                    <a:pt x="11966" y="156"/>
                  </a:cubicBezTo>
                  <a:cubicBezTo>
                    <a:pt x="12002" y="144"/>
                    <a:pt x="12073" y="84"/>
                    <a:pt x="12109" y="84"/>
                  </a:cubicBezTo>
                  <a:cubicBezTo>
                    <a:pt x="12145" y="84"/>
                    <a:pt x="12216" y="168"/>
                    <a:pt x="12252" y="168"/>
                  </a:cubicBezTo>
                  <a:cubicBezTo>
                    <a:pt x="12299" y="168"/>
                    <a:pt x="12359" y="96"/>
                    <a:pt x="12407" y="96"/>
                  </a:cubicBezTo>
                  <a:cubicBezTo>
                    <a:pt x="12454" y="84"/>
                    <a:pt x="12502" y="180"/>
                    <a:pt x="12549" y="180"/>
                  </a:cubicBezTo>
                  <a:cubicBezTo>
                    <a:pt x="12597" y="180"/>
                    <a:pt x="12645" y="96"/>
                    <a:pt x="12692" y="96"/>
                  </a:cubicBezTo>
                  <a:cubicBezTo>
                    <a:pt x="12752" y="96"/>
                    <a:pt x="12788" y="180"/>
                    <a:pt x="12835" y="180"/>
                  </a:cubicBezTo>
                  <a:cubicBezTo>
                    <a:pt x="12871" y="180"/>
                    <a:pt x="12954" y="96"/>
                    <a:pt x="12990" y="108"/>
                  </a:cubicBezTo>
                  <a:cubicBezTo>
                    <a:pt x="13002" y="108"/>
                    <a:pt x="13133" y="180"/>
                    <a:pt x="13133" y="191"/>
                  </a:cubicBezTo>
                  <a:cubicBezTo>
                    <a:pt x="13133" y="203"/>
                    <a:pt x="13002" y="251"/>
                    <a:pt x="12978" y="263"/>
                  </a:cubicBezTo>
                  <a:cubicBezTo>
                    <a:pt x="12966" y="275"/>
                    <a:pt x="12823" y="346"/>
                    <a:pt x="12823" y="346"/>
                  </a:cubicBezTo>
                  <a:cubicBezTo>
                    <a:pt x="12847" y="358"/>
                    <a:pt x="12942" y="430"/>
                    <a:pt x="12966" y="430"/>
                  </a:cubicBezTo>
                  <a:cubicBezTo>
                    <a:pt x="13002" y="430"/>
                    <a:pt x="13073" y="346"/>
                    <a:pt x="13121" y="358"/>
                  </a:cubicBezTo>
                  <a:cubicBezTo>
                    <a:pt x="13169" y="358"/>
                    <a:pt x="13204" y="430"/>
                    <a:pt x="13252" y="441"/>
                  </a:cubicBezTo>
                  <a:lnTo>
                    <a:pt x="13407" y="358"/>
                  </a:lnTo>
                  <a:cubicBezTo>
                    <a:pt x="13431" y="346"/>
                    <a:pt x="13561" y="299"/>
                    <a:pt x="13561" y="287"/>
                  </a:cubicBezTo>
                  <a:cubicBezTo>
                    <a:pt x="13561" y="275"/>
                    <a:pt x="13526" y="263"/>
                    <a:pt x="13490" y="239"/>
                  </a:cubicBezTo>
                  <a:cubicBezTo>
                    <a:pt x="13454" y="215"/>
                    <a:pt x="13419" y="203"/>
                    <a:pt x="13419" y="203"/>
                  </a:cubicBezTo>
                  <a:cubicBezTo>
                    <a:pt x="13466" y="191"/>
                    <a:pt x="13526" y="120"/>
                    <a:pt x="13573" y="120"/>
                  </a:cubicBezTo>
                  <a:cubicBezTo>
                    <a:pt x="13609" y="120"/>
                    <a:pt x="13669" y="215"/>
                    <a:pt x="13716" y="203"/>
                  </a:cubicBezTo>
                  <a:cubicBezTo>
                    <a:pt x="13740" y="203"/>
                    <a:pt x="13847" y="120"/>
                    <a:pt x="13871" y="132"/>
                  </a:cubicBezTo>
                  <a:cubicBezTo>
                    <a:pt x="13883" y="132"/>
                    <a:pt x="14002" y="203"/>
                    <a:pt x="14002" y="215"/>
                  </a:cubicBezTo>
                  <a:cubicBezTo>
                    <a:pt x="14002" y="239"/>
                    <a:pt x="13847" y="275"/>
                    <a:pt x="13847" y="287"/>
                  </a:cubicBezTo>
                  <a:cubicBezTo>
                    <a:pt x="13859" y="299"/>
                    <a:pt x="13978" y="382"/>
                    <a:pt x="13990" y="370"/>
                  </a:cubicBezTo>
                  <a:cubicBezTo>
                    <a:pt x="14026" y="370"/>
                    <a:pt x="14121" y="311"/>
                    <a:pt x="14145" y="299"/>
                  </a:cubicBezTo>
                  <a:lnTo>
                    <a:pt x="14300" y="227"/>
                  </a:lnTo>
                  <a:lnTo>
                    <a:pt x="14454" y="144"/>
                  </a:lnTo>
                  <a:cubicBezTo>
                    <a:pt x="14490" y="120"/>
                    <a:pt x="14550" y="84"/>
                    <a:pt x="14597" y="72"/>
                  </a:cubicBezTo>
                  <a:cubicBezTo>
                    <a:pt x="14621" y="60"/>
                    <a:pt x="14716" y="156"/>
                    <a:pt x="14740" y="156"/>
                  </a:cubicBezTo>
                  <a:cubicBezTo>
                    <a:pt x="14788" y="156"/>
                    <a:pt x="14847" y="72"/>
                    <a:pt x="14895" y="72"/>
                  </a:cubicBezTo>
                  <a:cubicBezTo>
                    <a:pt x="14943" y="84"/>
                    <a:pt x="14978" y="156"/>
                    <a:pt x="15038" y="156"/>
                  </a:cubicBezTo>
                  <a:cubicBezTo>
                    <a:pt x="15085" y="156"/>
                    <a:pt x="15133" y="84"/>
                    <a:pt x="15181" y="84"/>
                  </a:cubicBezTo>
                  <a:cubicBezTo>
                    <a:pt x="15240" y="84"/>
                    <a:pt x="15276" y="168"/>
                    <a:pt x="15324" y="168"/>
                  </a:cubicBezTo>
                  <a:cubicBezTo>
                    <a:pt x="15359" y="168"/>
                    <a:pt x="15455" y="84"/>
                    <a:pt x="15478" y="96"/>
                  </a:cubicBezTo>
                  <a:cubicBezTo>
                    <a:pt x="15490" y="96"/>
                    <a:pt x="15621" y="168"/>
                    <a:pt x="15621" y="180"/>
                  </a:cubicBezTo>
                  <a:cubicBezTo>
                    <a:pt x="15609" y="203"/>
                    <a:pt x="15455" y="227"/>
                    <a:pt x="15466" y="251"/>
                  </a:cubicBezTo>
                  <a:cubicBezTo>
                    <a:pt x="15466" y="263"/>
                    <a:pt x="15586" y="334"/>
                    <a:pt x="15597" y="334"/>
                  </a:cubicBezTo>
                  <a:cubicBezTo>
                    <a:pt x="15621" y="346"/>
                    <a:pt x="15728" y="263"/>
                    <a:pt x="15752" y="263"/>
                  </a:cubicBezTo>
                  <a:cubicBezTo>
                    <a:pt x="15788" y="263"/>
                    <a:pt x="15871" y="334"/>
                    <a:pt x="15895" y="346"/>
                  </a:cubicBezTo>
                  <a:cubicBezTo>
                    <a:pt x="15895" y="346"/>
                    <a:pt x="15931" y="322"/>
                    <a:pt x="15967" y="311"/>
                  </a:cubicBezTo>
                  <a:cubicBezTo>
                    <a:pt x="16014" y="287"/>
                    <a:pt x="16050" y="275"/>
                    <a:pt x="16050" y="263"/>
                  </a:cubicBezTo>
                  <a:cubicBezTo>
                    <a:pt x="16050" y="263"/>
                    <a:pt x="15919" y="180"/>
                    <a:pt x="15907" y="180"/>
                  </a:cubicBezTo>
                  <a:cubicBezTo>
                    <a:pt x="15859" y="180"/>
                    <a:pt x="15812" y="263"/>
                    <a:pt x="15752" y="263"/>
                  </a:cubicBezTo>
                  <a:cubicBezTo>
                    <a:pt x="15752" y="263"/>
                    <a:pt x="15621" y="180"/>
                    <a:pt x="15621" y="180"/>
                  </a:cubicBezTo>
                  <a:cubicBezTo>
                    <a:pt x="15621" y="156"/>
                    <a:pt x="15752" y="108"/>
                    <a:pt x="15764" y="96"/>
                  </a:cubicBezTo>
                  <a:cubicBezTo>
                    <a:pt x="15788" y="84"/>
                    <a:pt x="15895" y="25"/>
                    <a:pt x="15919" y="25"/>
                  </a:cubicBezTo>
                  <a:cubicBezTo>
                    <a:pt x="15955" y="25"/>
                    <a:pt x="16026" y="108"/>
                    <a:pt x="16062" y="108"/>
                  </a:cubicBezTo>
                  <a:cubicBezTo>
                    <a:pt x="16098" y="96"/>
                    <a:pt x="16169" y="191"/>
                    <a:pt x="16205" y="191"/>
                  </a:cubicBezTo>
                  <a:cubicBezTo>
                    <a:pt x="16228" y="191"/>
                    <a:pt x="16336" y="120"/>
                    <a:pt x="16348" y="108"/>
                  </a:cubicBezTo>
                  <a:cubicBezTo>
                    <a:pt x="16395" y="96"/>
                    <a:pt x="16467" y="37"/>
                    <a:pt x="16502" y="37"/>
                  </a:cubicBezTo>
                  <a:cubicBezTo>
                    <a:pt x="16538" y="37"/>
                    <a:pt x="16609" y="120"/>
                    <a:pt x="16645" y="120"/>
                  </a:cubicBezTo>
                  <a:cubicBezTo>
                    <a:pt x="16681" y="120"/>
                    <a:pt x="16764" y="37"/>
                    <a:pt x="16800" y="49"/>
                  </a:cubicBezTo>
                  <a:cubicBezTo>
                    <a:pt x="16836" y="49"/>
                    <a:pt x="16907" y="108"/>
                    <a:pt x="16931" y="132"/>
                  </a:cubicBezTo>
                  <a:cubicBezTo>
                    <a:pt x="16955" y="144"/>
                    <a:pt x="17050" y="215"/>
                    <a:pt x="17074" y="215"/>
                  </a:cubicBezTo>
                  <a:cubicBezTo>
                    <a:pt x="17121" y="215"/>
                    <a:pt x="17169" y="299"/>
                    <a:pt x="17217" y="299"/>
                  </a:cubicBezTo>
                  <a:cubicBezTo>
                    <a:pt x="17229" y="299"/>
                    <a:pt x="17371" y="227"/>
                    <a:pt x="17371" y="215"/>
                  </a:cubicBezTo>
                  <a:cubicBezTo>
                    <a:pt x="17371" y="215"/>
                    <a:pt x="17336" y="191"/>
                    <a:pt x="17300" y="180"/>
                  </a:cubicBezTo>
                  <a:cubicBezTo>
                    <a:pt x="17264" y="156"/>
                    <a:pt x="17229" y="132"/>
                    <a:pt x="17229" y="132"/>
                  </a:cubicBezTo>
                  <a:cubicBezTo>
                    <a:pt x="17264" y="132"/>
                    <a:pt x="17336" y="60"/>
                    <a:pt x="17383" y="60"/>
                  </a:cubicBezTo>
                  <a:cubicBezTo>
                    <a:pt x="17419" y="60"/>
                    <a:pt x="17479" y="144"/>
                    <a:pt x="17526" y="144"/>
                  </a:cubicBezTo>
                  <a:cubicBezTo>
                    <a:pt x="17574" y="144"/>
                    <a:pt x="17622" y="72"/>
                    <a:pt x="17669" y="72"/>
                  </a:cubicBezTo>
                  <a:cubicBezTo>
                    <a:pt x="17717" y="60"/>
                    <a:pt x="17764" y="156"/>
                    <a:pt x="17812" y="156"/>
                  </a:cubicBezTo>
                  <a:cubicBezTo>
                    <a:pt x="17860" y="156"/>
                    <a:pt x="17919" y="72"/>
                    <a:pt x="17967" y="72"/>
                  </a:cubicBezTo>
                  <a:cubicBezTo>
                    <a:pt x="18014" y="72"/>
                    <a:pt x="18062" y="156"/>
                    <a:pt x="18110" y="156"/>
                  </a:cubicBezTo>
                  <a:cubicBezTo>
                    <a:pt x="18145" y="156"/>
                    <a:pt x="18217" y="72"/>
                    <a:pt x="18253" y="84"/>
                  </a:cubicBezTo>
                  <a:cubicBezTo>
                    <a:pt x="18288" y="84"/>
                    <a:pt x="18372" y="168"/>
                    <a:pt x="18395" y="168"/>
                  </a:cubicBezTo>
                  <a:cubicBezTo>
                    <a:pt x="18443" y="156"/>
                    <a:pt x="18514" y="108"/>
                    <a:pt x="18550" y="84"/>
                  </a:cubicBezTo>
                  <a:lnTo>
                    <a:pt x="18705" y="13"/>
                  </a:lnTo>
                  <a:lnTo>
                    <a:pt x="18979" y="180"/>
                  </a:lnTo>
                  <a:lnTo>
                    <a:pt x="18824" y="263"/>
                  </a:lnTo>
                  <a:cubicBezTo>
                    <a:pt x="18800" y="275"/>
                    <a:pt x="18681" y="322"/>
                    <a:pt x="18669" y="334"/>
                  </a:cubicBezTo>
                  <a:cubicBezTo>
                    <a:pt x="18669" y="346"/>
                    <a:pt x="18800" y="418"/>
                    <a:pt x="18812" y="418"/>
                  </a:cubicBezTo>
                  <a:cubicBezTo>
                    <a:pt x="18860" y="430"/>
                    <a:pt x="18919" y="346"/>
                    <a:pt x="18967" y="346"/>
                  </a:cubicBezTo>
                  <a:cubicBezTo>
                    <a:pt x="18991" y="346"/>
                    <a:pt x="19086" y="418"/>
                    <a:pt x="19110" y="430"/>
                  </a:cubicBezTo>
                  <a:cubicBezTo>
                    <a:pt x="19157" y="453"/>
                    <a:pt x="19193" y="489"/>
                    <a:pt x="19241" y="513"/>
                  </a:cubicBezTo>
                  <a:cubicBezTo>
                    <a:pt x="19253" y="489"/>
                    <a:pt x="19396" y="465"/>
                    <a:pt x="19396" y="441"/>
                  </a:cubicBezTo>
                  <a:cubicBezTo>
                    <a:pt x="19396" y="406"/>
                    <a:pt x="19265" y="382"/>
                    <a:pt x="19253" y="346"/>
                  </a:cubicBezTo>
                  <a:cubicBezTo>
                    <a:pt x="19265" y="322"/>
                    <a:pt x="19407" y="299"/>
                    <a:pt x="19407" y="275"/>
                  </a:cubicBezTo>
                  <a:cubicBezTo>
                    <a:pt x="19407" y="275"/>
                    <a:pt x="19372" y="251"/>
                    <a:pt x="19348" y="227"/>
                  </a:cubicBezTo>
                  <a:cubicBezTo>
                    <a:pt x="19312" y="203"/>
                    <a:pt x="19276" y="191"/>
                    <a:pt x="19276" y="191"/>
                  </a:cubicBezTo>
                  <a:cubicBezTo>
                    <a:pt x="19312" y="180"/>
                    <a:pt x="19384" y="108"/>
                    <a:pt x="19419" y="108"/>
                  </a:cubicBezTo>
                  <a:cubicBezTo>
                    <a:pt x="19467" y="108"/>
                    <a:pt x="19527" y="203"/>
                    <a:pt x="19562" y="191"/>
                  </a:cubicBezTo>
                  <a:cubicBezTo>
                    <a:pt x="19586" y="191"/>
                    <a:pt x="19705" y="120"/>
                    <a:pt x="19717" y="120"/>
                  </a:cubicBezTo>
                  <a:cubicBezTo>
                    <a:pt x="19729" y="132"/>
                    <a:pt x="19860" y="191"/>
                    <a:pt x="19860" y="203"/>
                  </a:cubicBezTo>
                  <a:cubicBezTo>
                    <a:pt x="19848" y="227"/>
                    <a:pt x="19693" y="263"/>
                    <a:pt x="19705" y="287"/>
                  </a:cubicBezTo>
                  <a:cubicBezTo>
                    <a:pt x="19705" y="287"/>
                    <a:pt x="19836" y="370"/>
                    <a:pt x="19836" y="370"/>
                  </a:cubicBezTo>
                  <a:cubicBezTo>
                    <a:pt x="19884" y="358"/>
                    <a:pt x="19967" y="311"/>
                    <a:pt x="19991" y="287"/>
                  </a:cubicBezTo>
                  <a:lnTo>
                    <a:pt x="20146" y="215"/>
                  </a:lnTo>
                  <a:lnTo>
                    <a:pt x="20300" y="132"/>
                  </a:lnTo>
                  <a:cubicBezTo>
                    <a:pt x="20324" y="120"/>
                    <a:pt x="20419" y="60"/>
                    <a:pt x="20455" y="60"/>
                  </a:cubicBezTo>
                  <a:cubicBezTo>
                    <a:pt x="20503" y="60"/>
                    <a:pt x="20550" y="144"/>
                    <a:pt x="20586" y="144"/>
                  </a:cubicBezTo>
                  <a:cubicBezTo>
                    <a:pt x="20610" y="144"/>
                    <a:pt x="20729" y="60"/>
                    <a:pt x="20741" y="60"/>
                  </a:cubicBezTo>
                  <a:cubicBezTo>
                    <a:pt x="20765" y="72"/>
                    <a:pt x="20884" y="144"/>
                    <a:pt x="20884" y="156"/>
                  </a:cubicBezTo>
                  <a:cubicBezTo>
                    <a:pt x="20884" y="156"/>
                    <a:pt x="20848" y="168"/>
                    <a:pt x="20800" y="191"/>
                  </a:cubicBezTo>
                  <a:cubicBezTo>
                    <a:pt x="20765" y="215"/>
                    <a:pt x="20729" y="227"/>
                    <a:pt x="20729" y="227"/>
                  </a:cubicBezTo>
                  <a:cubicBezTo>
                    <a:pt x="20765" y="239"/>
                    <a:pt x="20836" y="311"/>
                    <a:pt x="20872" y="311"/>
                  </a:cubicBezTo>
                  <a:cubicBezTo>
                    <a:pt x="20908" y="311"/>
                    <a:pt x="20979" y="227"/>
                    <a:pt x="21027" y="239"/>
                  </a:cubicBezTo>
                  <a:cubicBezTo>
                    <a:pt x="21062" y="239"/>
                    <a:pt x="21122" y="322"/>
                    <a:pt x="21158" y="322"/>
                  </a:cubicBezTo>
                  <a:cubicBezTo>
                    <a:pt x="21170" y="322"/>
                    <a:pt x="21312" y="251"/>
                    <a:pt x="21312" y="239"/>
                  </a:cubicBezTo>
                  <a:cubicBezTo>
                    <a:pt x="21312" y="227"/>
                    <a:pt x="21170" y="168"/>
                    <a:pt x="21170" y="156"/>
                  </a:cubicBezTo>
                  <a:cubicBezTo>
                    <a:pt x="21181" y="144"/>
                    <a:pt x="21312" y="84"/>
                    <a:pt x="21324" y="84"/>
                  </a:cubicBezTo>
                  <a:cubicBezTo>
                    <a:pt x="21360" y="84"/>
                    <a:pt x="21443" y="168"/>
                    <a:pt x="21467" y="168"/>
                  </a:cubicBezTo>
                  <a:cubicBezTo>
                    <a:pt x="21515" y="156"/>
                    <a:pt x="21586" y="108"/>
                    <a:pt x="21622" y="84"/>
                  </a:cubicBezTo>
                  <a:cubicBezTo>
                    <a:pt x="21646" y="72"/>
                    <a:pt x="21729" y="13"/>
                    <a:pt x="21777" y="13"/>
                  </a:cubicBezTo>
                  <a:cubicBezTo>
                    <a:pt x="21789" y="13"/>
                    <a:pt x="21896" y="84"/>
                    <a:pt x="21908" y="96"/>
                  </a:cubicBezTo>
                  <a:cubicBezTo>
                    <a:pt x="21932" y="108"/>
                    <a:pt x="22027" y="180"/>
                    <a:pt x="22051" y="180"/>
                  </a:cubicBezTo>
                  <a:cubicBezTo>
                    <a:pt x="22074" y="180"/>
                    <a:pt x="22182" y="120"/>
                    <a:pt x="22205" y="108"/>
                  </a:cubicBezTo>
                  <a:cubicBezTo>
                    <a:pt x="22229" y="96"/>
                    <a:pt x="22324" y="25"/>
                    <a:pt x="22360" y="25"/>
                  </a:cubicBezTo>
                  <a:cubicBezTo>
                    <a:pt x="22396" y="25"/>
                    <a:pt x="22455" y="108"/>
                    <a:pt x="22491" y="108"/>
                  </a:cubicBezTo>
                  <a:cubicBezTo>
                    <a:pt x="22539" y="108"/>
                    <a:pt x="22598" y="37"/>
                    <a:pt x="22646" y="37"/>
                  </a:cubicBezTo>
                  <a:cubicBezTo>
                    <a:pt x="22694" y="37"/>
                    <a:pt x="22741" y="120"/>
                    <a:pt x="22789" y="120"/>
                  </a:cubicBezTo>
                  <a:cubicBezTo>
                    <a:pt x="22836" y="120"/>
                    <a:pt x="22896" y="37"/>
                    <a:pt x="22944" y="37"/>
                  </a:cubicBezTo>
                  <a:cubicBezTo>
                    <a:pt x="22991" y="49"/>
                    <a:pt x="23027" y="120"/>
                    <a:pt x="23075" y="132"/>
                  </a:cubicBezTo>
                  <a:cubicBezTo>
                    <a:pt x="23134" y="132"/>
                    <a:pt x="23182" y="49"/>
                    <a:pt x="23229" y="49"/>
                  </a:cubicBezTo>
                  <a:cubicBezTo>
                    <a:pt x="23277" y="49"/>
                    <a:pt x="23325" y="132"/>
                    <a:pt x="23372" y="132"/>
                  </a:cubicBezTo>
                  <a:cubicBezTo>
                    <a:pt x="23420" y="132"/>
                    <a:pt x="23479" y="60"/>
                    <a:pt x="23527" y="60"/>
                  </a:cubicBezTo>
                  <a:cubicBezTo>
                    <a:pt x="23575" y="60"/>
                    <a:pt x="23610" y="144"/>
                    <a:pt x="23658" y="144"/>
                  </a:cubicBezTo>
                  <a:cubicBezTo>
                    <a:pt x="23718" y="144"/>
                    <a:pt x="23765" y="60"/>
                    <a:pt x="23813" y="60"/>
                  </a:cubicBezTo>
                  <a:cubicBezTo>
                    <a:pt x="23860" y="60"/>
                    <a:pt x="23908" y="144"/>
                    <a:pt x="23956" y="144"/>
                  </a:cubicBezTo>
                  <a:cubicBezTo>
                    <a:pt x="24003" y="156"/>
                    <a:pt x="24063" y="72"/>
                    <a:pt x="24110" y="72"/>
                  </a:cubicBezTo>
                  <a:cubicBezTo>
                    <a:pt x="24158" y="72"/>
                    <a:pt x="24194" y="156"/>
                    <a:pt x="24253" y="156"/>
                  </a:cubicBezTo>
                  <a:cubicBezTo>
                    <a:pt x="24301" y="156"/>
                    <a:pt x="24349" y="84"/>
                    <a:pt x="24396" y="84"/>
                  </a:cubicBezTo>
                  <a:cubicBezTo>
                    <a:pt x="24444" y="84"/>
                    <a:pt x="24491" y="168"/>
                    <a:pt x="24539" y="168"/>
                  </a:cubicBezTo>
                  <a:cubicBezTo>
                    <a:pt x="24575" y="168"/>
                    <a:pt x="24658" y="84"/>
                    <a:pt x="24694" y="84"/>
                  </a:cubicBezTo>
                  <a:cubicBezTo>
                    <a:pt x="24706" y="84"/>
                    <a:pt x="24837" y="168"/>
                    <a:pt x="24837" y="168"/>
                  </a:cubicBezTo>
                  <a:cubicBezTo>
                    <a:pt x="24825" y="191"/>
                    <a:pt x="24670" y="227"/>
                    <a:pt x="24682" y="251"/>
                  </a:cubicBezTo>
                  <a:cubicBezTo>
                    <a:pt x="24682" y="263"/>
                    <a:pt x="24801" y="334"/>
                    <a:pt x="24813" y="334"/>
                  </a:cubicBezTo>
                  <a:cubicBezTo>
                    <a:pt x="24837" y="334"/>
                    <a:pt x="24956" y="263"/>
                    <a:pt x="24968" y="263"/>
                  </a:cubicBezTo>
                  <a:cubicBezTo>
                    <a:pt x="24991" y="251"/>
                    <a:pt x="25122" y="191"/>
                    <a:pt x="25122" y="180"/>
                  </a:cubicBezTo>
                  <a:cubicBezTo>
                    <a:pt x="25122" y="180"/>
                    <a:pt x="24991" y="96"/>
                    <a:pt x="24980" y="96"/>
                  </a:cubicBezTo>
                  <a:cubicBezTo>
                    <a:pt x="25027" y="96"/>
                    <a:pt x="25087" y="13"/>
                    <a:pt x="25134" y="13"/>
                  </a:cubicBezTo>
                  <a:cubicBezTo>
                    <a:pt x="25158" y="25"/>
                    <a:pt x="25253" y="96"/>
                    <a:pt x="25277" y="108"/>
                  </a:cubicBezTo>
                  <a:cubicBezTo>
                    <a:pt x="25301" y="120"/>
                    <a:pt x="25420" y="180"/>
                    <a:pt x="25420" y="191"/>
                  </a:cubicBezTo>
                  <a:cubicBezTo>
                    <a:pt x="25420" y="191"/>
                    <a:pt x="25265" y="263"/>
                    <a:pt x="25265" y="263"/>
                  </a:cubicBezTo>
                  <a:cubicBezTo>
                    <a:pt x="25301" y="275"/>
                    <a:pt x="25349" y="346"/>
                    <a:pt x="25396" y="346"/>
                  </a:cubicBezTo>
                  <a:cubicBezTo>
                    <a:pt x="25444" y="358"/>
                    <a:pt x="25515" y="275"/>
                    <a:pt x="25551" y="275"/>
                  </a:cubicBezTo>
                  <a:cubicBezTo>
                    <a:pt x="25587" y="275"/>
                    <a:pt x="25658" y="358"/>
                    <a:pt x="25694" y="358"/>
                  </a:cubicBezTo>
                  <a:cubicBezTo>
                    <a:pt x="25742" y="346"/>
                    <a:pt x="25813" y="299"/>
                    <a:pt x="25849" y="275"/>
                  </a:cubicBezTo>
                  <a:lnTo>
                    <a:pt x="26004" y="203"/>
                  </a:lnTo>
                  <a:lnTo>
                    <a:pt x="26146" y="120"/>
                  </a:lnTo>
                  <a:cubicBezTo>
                    <a:pt x="26170" y="120"/>
                    <a:pt x="26277" y="49"/>
                    <a:pt x="26301" y="49"/>
                  </a:cubicBezTo>
                  <a:cubicBezTo>
                    <a:pt x="26325" y="49"/>
                    <a:pt x="26420" y="120"/>
                    <a:pt x="26444" y="132"/>
                  </a:cubicBezTo>
                  <a:cubicBezTo>
                    <a:pt x="26480" y="156"/>
                    <a:pt x="26539" y="203"/>
                    <a:pt x="26587" y="215"/>
                  </a:cubicBezTo>
                  <a:cubicBezTo>
                    <a:pt x="26611" y="227"/>
                    <a:pt x="26706" y="144"/>
                    <a:pt x="26730" y="144"/>
                  </a:cubicBezTo>
                  <a:cubicBezTo>
                    <a:pt x="26789" y="144"/>
                    <a:pt x="26825" y="215"/>
                    <a:pt x="26873" y="227"/>
                  </a:cubicBezTo>
                  <a:cubicBezTo>
                    <a:pt x="26920" y="227"/>
                    <a:pt x="26968" y="311"/>
                    <a:pt x="27016" y="311"/>
                  </a:cubicBezTo>
                  <a:cubicBezTo>
                    <a:pt x="27039" y="311"/>
                    <a:pt x="27147" y="239"/>
                    <a:pt x="27170" y="239"/>
                  </a:cubicBezTo>
                  <a:cubicBezTo>
                    <a:pt x="27194" y="215"/>
                    <a:pt x="27277" y="156"/>
                    <a:pt x="27313" y="156"/>
                  </a:cubicBezTo>
                  <a:cubicBezTo>
                    <a:pt x="27361" y="156"/>
                    <a:pt x="27408" y="239"/>
                    <a:pt x="27456" y="239"/>
                  </a:cubicBezTo>
                  <a:cubicBezTo>
                    <a:pt x="27504" y="239"/>
                    <a:pt x="27575" y="156"/>
                    <a:pt x="27611" y="168"/>
                  </a:cubicBezTo>
                  <a:cubicBezTo>
                    <a:pt x="27658" y="168"/>
                    <a:pt x="27706" y="251"/>
                    <a:pt x="27754" y="251"/>
                  </a:cubicBezTo>
                  <a:cubicBezTo>
                    <a:pt x="27801" y="251"/>
                    <a:pt x="27849" y="168"/>
                    <a:pt x="27909" y="168"/>
                  </a:cubicBezTo>
                  <a:cubicBezTo>
                    <a:pt x="27944" y="168"/>
                    <a:pt x="28004" y="263"/>
                    <a:pt x="28039" y="251"/>
                  </a:cubicBezTo>
                  <a:cubicBezTo>
                    <a:pt x="28099" y="251"/>
                    <a:pt x="28147" y="180"/>
                    <a:pt x="28194" y="180"/>
                  </a:cubicBezTo>
                  <a:cubicBezTo>
                    <a:pt x="28242" y="180"/>
                    <a:pt x="28290" y="263"/>
                    <a:pt x="28337" y="263"/>
                  </a:cubicBezTo>
                  <a:cubicBezTo>
                    <a:pt x="28373" y="263"/>
                    <a:pt x="28444" y="180"/>
                    <a:pt x="28492" y="191"/>
                  </a:cubicBezTo>
                  <a:cubicBezTo>
                    <a:pt x="28504" y="191"/>
                    <a:pt x="28623" y="263"/>
                    <a:pt x="28623" y="275"/>
                  </a:cubicBezTo>
                  <a:cubicBezTo>
                    <a:pt x="28623" y="299"/>
                    <a:pt x="28468" y="322"/>
                    <a:pt x="28468" y="346"/>
                  </a:cubicBezTo>
                  <a:cubicBezTo>
                    <a:pt x="28480" y="382"/>
                    <a:pt x="28599" y="406"/>
                    <a:pt x="28611" y="430"/>
                  </a:cubicBezTo>
                  <a:cubicBezTo>
                    <a:pt x="28599" y="465"/>
                    <a:pt x="28456" y="477"/>
                    <a:pt x="28456" y="513"/>
                  </a:cubicBezTo>
                  <a:cubicBezTo>
                    <a:pt x="28456" y="513"/>
                    <a:pt x="28587" y="596"/>
                    <a:pt x="28599" y="596"/>
                  </a:cubicBezTo>
                  <a:cubicBezTo>
                    <a:pt x="28647" y="596"/>
                    <a:pt x="28694" y="525"/>
                    <a:pt x="28754" y="513"/>
                  </a:cubicBezTo>
                  <a:cubicBezTo>
                    <a:pt x="28742" y="489"/>
                    <a:pt x="28611" y="465"/>
                    <a:pt x="28611" y="430"/>
                  </a:cubicBezTo>
                  <a:cubicBezTo>
                    <a:pt x="28611" y="418"/>
                    <a:pt x="28742" y="370"/>
                    <a:pt x="28766" y="358"/>
                  </a:cubicBezTo>
                  <a:cubicBezTo>
                    <a:pt x="28813" y="334"/>
                    <a:pt x="28873" y="311"/>
                    <a:pt x="28921" y="275"/>
                  </a:cubicBezTo>
                  <a:cubicBezTo>
                    <a:pt x="28861" y="263"/>
                    <a:pt x="28837" y="203"/>
                    <a:pt x="28778" y="191"/>
                  </a:cubicBezTo>
                  <a:cubicBezTo>
                    <a:pt x="28801" y="203"/>
                    <a:pt x="28897" y="120"/>
                    <a:pt x="28932" y="120"/>
                  </a:cubicBezTo>
                  <a:cubicBezTo>
                    <a:pt x="28968" y="120"/>
                    <a:pt x="29028" y="203"/>
                    <a:pt x="29075" y="203"/>
                  </a:cubicBezTo>
                  <a:cubicBezTo>
                    <a:pt x="29087" y="203"/>
                    <a:pt x="29218" y="120"/>
                    <a:pt x="29218" y="120"/>
                  </a:cubicBezTo>
                  <a:cubicBezTo>
                    <a:pt x="29242" y="132"/>
                    <a:pt x="29361" y="203"/>
                    <a:pt x="29361" y="215"/>
                  </a:cubicBezTo>
                  <a:cubicBezTo>
                    <a:pt x="29361" y="215"/>
                    <a:pt x="29206" y="287"/>
                    <a:pt x="29206" y="287"/>
                  </a:cubicBezTo>
                  <a:cubicBezTo>
                    <a:pt x="29242" y="299"/>
                    <a:pt x="29302" y="370"/>
                    <a:pt x="29349" y="370"/>
                  </a:cubicBezTo>
                  <a:cubicBezTo>
                    <a:pt x="29385" y="382"/>
                    <a:pt x="29456" y="299"/>
                    <a:pt x="29504" y="299"/>
                  </a:cubicBezTo>
                  <a:cubicBezTo>
                    <a:pt x="29540" y="299"/>
                    <a:pt x="29599" y="382"/>
                    <a:pt x="29635" y="382"/>
                  </a:cubicBezTo>
                  <a:cubicBezTo>
                    <a:pt x="29683" y="370"/>
                    <a:pt x="29766" y="322"/>
                    <a:pt x="29790" y="299"/>
                  </a:cubicBezTo>
                  <a:lnTo>
                    <a:pt x="29944" y="227"/>
                  </a:lnTo>
                  <a:cubicBezTo>
                    <a:pt x="29968" y="215"/>
                    <a:pt x="30075" y="144"/>
                    <a:pt x="30099" y="144"/>
                  </a:cubicBezTo>
                  <a:cubicBezTo>
                    <a:pt x="30147" y="144"/>
                    <a:pt x="30195" y="227"/>
                    <a:pt x="30242" y="227"/>
                  </a:cubicBezTo>
                  <a:cubicBezTo>
                    <a:pt x="30278" y="239"/>
                    <a:pt x="30349" y="156"/>
                    <a:pt x="30385" y="156"/>
                  </a:cubicBezTo>
                  <a:cubicBezTo>
                    <a:pt x="30445" y="168"/>
                    <a:pt x="30468" y="227"/>
                    <a:pt x="30528" y="239"/>
                  </a:cubicBezTo>
                  <a:cubicBezTo>
                    <a:pt x="30564" y="251"/>
                    <a:pt x="30647" y="168"/>
                    <a:pt x="30683" y="168"/>
                  </a:cubicBezTo>
                  <a:cubicBezTo>
                    <a:pt x="30706" y="168"/>
                    <a:pt x="30802" y="239"/>
                    <a:pt x="30826" y="251"/>
                  </a:cubicBezTo>
                  <a:cubicBezTo>
                    <a:pt x="30849" y="263"/>
                    <a:pt x="30933" y="334"/>
                    <a:pt x="30957" y="334"/>
                  </a:cubicBezTo>
                  <a:cubicBezTo>
                    <a:pt x="30980" y="334"/>
                    <a:pt x="31099" y="263"/>
                    <a:pt x="31111" y="251"/>
                  </a:cubicBezTo>
                  <a:cubicBezTo>
                    <a:pt x="31147" y="239"/>
                    <a:pt x="31218" y="191"/>
                    <a:pt x="31266" y="180"/>
                  </a:cubicBezTo>
                  <a:cubicBezTo>
                    <a:pt x="31290" y="168"/>
                    <a:pt x="31373" y="263"/>
                    <a:pt x="31409" y="263"/>
                  </a:cubicBezTo>
                  <a:cubicBezTo>
                    <a:pt x="31433" y="263"/>
                    <a:pt x="31528" y="180"/>
                    <a:pt x="31564" y="191"/>
                  </a:cubicBezTo>
                  <a:cubicBezTo>
                    <a:pt x="31599" y="191"/>
                    <a:pt x="31659" y="251"/>
                    <a:pt x="31695" y="275"/>
                  </a:cubicBezTo>
                  <a:cubicBezTo>
                    <a:pt x="31719" y="287"/>
                    <a:pt x="31802" y="346"/>
                    <a:pt x="31838" y="358"/>
                  </a:cubicBezTo>
                  <a:cubicBezTo>
                    <a:pt x="31838" y="358"/>
                    <a:pt x="31992" y="287"/>
                    <a:pt x="31992" y="275"/>
                  </a:cubicBezTo>
                  <a:cubicBezTo>
                    <a:pt x="31992" y="275"/>
                    <a:pt x="31861" y="191"/>
                    <a:pt x="31849" y="191"/>
                  </a:cubicBezTo>
                  <a:cubicBezTo>
                    <a:pt x="31897" y="191"/>
                    <a:pt x="31957" y="120"/>
                    <a:pt x="32004" y="120"/>
                  </a:cubicBezTo>
                  <a:cubicBezTo>
                    <a:pt x="32040" y="120"/>
                    <a:pt x="32111" y="191"/>
                    <a:pt x="32147" y="203"/>
                  </a:cubicBezTo>
                  <a:cubicBezTo>
                    <a:pt x="32195" y="215"/>
                    <a:pt x="32242" y="263"/>
                    <a:pt x="32278" y="287"/>
                  </a:cubicBezTo>
                  <a:cubicBezTo>
                    <a:pt x="32302" y="299"/>
                    <a:pt x="32385" y="370"/>
                    <a:pt x="32421" y="370"/>
                  </a:cubicBezTo>
                  <a:cubicBezTo>
                    <a:pt x="32469" y="370"/>
                    <a:pt x="32504" y="453"/>
                    <a:pt x="32564" y="453"/>
                  </a:cubicBezTo>
                  <a:cubicBezTo>
                    <a:pt x="32600" y="453"/>
                    <a:pt x="32683" y="394"/>
                    <a:pt x="32707" y="382"/>
                  </a:cubicBezTo>
                  <a:cubicBezTo>
                    <a:pt x="32766" y="358"/>
                    <a:pt x="32814" y="322"/>
                    <a:pt x="32862" y="299"/>
                  </a:cubicBezTo>
                  <a:cubicBezTo>
                    <a:pt x="32897" y="287"/>
                    <a:pt x="32981" y="227"/>
                    <a:pt x="33016" y="227"/>
                  </a:cubicBezTo>
                  <a:cubicBezTo>
                    <a:pt x="33052" y="215"/>
                    <a:pt x="33123" y="311"/>
                    <a:pt x="33159" y="311"/>
                  </a:cubicBezTo>
                  <a:cubicBezTo>
                    <a:pt x="33207" y="311"/>
                    <a:pt x="33266" y="227"/>
                    <a:pt x="33314" y="227"/>
                  </a:cubicBezTo>
                  <a:cubicBezTo>
                    <a:pt x="33362" y="227"/>
                    <a:pt x="33397" y="311"/>
                    <a:pt x="33445" y="311"/>
                  </a:cubicBezTo>
                  <a:cubicBezTo>
                    <a:pt x="33493" y="322"/>
                    <a:pt x="33552" y="239"/>
                    <a:pt x="33600" y="239"/>
                  </a:cubicBezTo>
                  <a:cubicBezTo>
                    <a:pt x="33635" y="239"/>
                    <a:pt x="33695" y="322"/>
                    <a:pt x="33743" y="322"/>
                  </a:cubicBezTo>
                  <a:cubicBezTo>
                    <a:pt x="33766" y="322"/>
                    <a:pt x="33874" y="263"/>
                    <a:pt x="33897" y="251"/>
                  </a:cubicBezTo>
                  <a:cubicBezTo>
                    <a:pt x="33909" y="239"/>
                    <a:pt x="34028" y="168"/>
                    <a:pt x="34040" y="168"/>
                  </a:cubicBezTo>
                  <a:cubicBezTo>
                    <a:pt x="34052" y="168"/>
                    <a:pt x="34183" y="251"/>
                    <a:pt x="34183" y="251"/>
                  </a:cubicBezTo>
                  <a:cubicBezTo>
                    <a:pt x="34183" y="263"/>
                    <a:pt x="34040" y="334"/>
                    <a:pt x="34028" y="334"/>
                  </a:cubicBezTo>
                  <a:cubicBezTo>
                    <a:pt x="34076" y="334"/>
                    <a:pt x="34124" y="418"/>
                    <a:pt x="34171" y="418"/>
                  </a:cubicBezTo>
                  <a:cubicBezTo>
                    <a:pt x="34207" y="418"/>
                    <a:pt x="34290" y="346"/>
                    <a:pt x="34326" y="334"/>
                  </a:cubicBezTo>
                  <a:cubicBezTo>
                    <a:pt x="34374" y="322"/>
                    <a:pt x="34433" y="287"/>
                    <a:pt x="34481" y="263"/>
                  </a:cubicBezTo>
                  <a:cubicBezTo>
                    <a:pt x="34516" y="239"/>
                    <a:pt x="34576" y="203"/>
                    <a:pt x="34624" y="180"/>
                  </a:cubicBezTo>
                  <a:cubicBezTo>
                    <a:pt x="34647" y="180"/>
                    <a:pt x="34743" y="263"/>
                    <a:pt x="34767" y="275"/>
                  </a:cubicBezTo>
                  <a:cubicBezTo>
                    <a:pt x="34790" y="275"/>
                    <a:pt x="34897" y="203"/>
                    <a:pt x="34921" y="191"/>
                  </a:cubicBezTo>
                  <a:cubicBezTo>
                    <a:pt x="34945" y="180"/>
                    <a:pt x="35040" y="120"/>
                    <a:pt x="35076" y="120"/>
                  </a:cubicBezTo>
                  <a:cubicBezTo>
                    <a:pt x="35100" y="120"/>
                    <a:pt x="35195" y="191"/>
                    <a:pt x="35219" y="203"/>
                  </a:cubicBezTo>
                  <a:cubicBezTo>
                    <a:pt x="35243" y="215"/>
                    <a:pt x="35302" y="275"/>
                    <a:pt x="35350" y="287"/>
                  </a:cubicBezTo>
                  <a:cubicBezTo>
                    <a:pt x="35374" y="287"/>
                    <a:pt x="35469" y="203"/>
                    <a:pt x="35505" y="203"/>
                  </a:cubicBezTo>
                  <a:cubicBezTo>
                    <a:pt x="35552" y="203"/>
                    <a:pt x="35600" y="287"/>
                    <a:pt x="35648" y="287"/>
                  </a:cubicBezTo>
                  <a:cubicBezTo>
                    <a:pt x="35695" y="299"/>
                    <a:pt x="35731" y="370"/>
                    <a:pt x="35779" y="382"/>
                  </a:cubicBezTo>
                  <a:cubicBezTo>
                    <a:pt x="35814" y="382"/>
                    <a:pt x="35910" y="311"/>
                    <a:pt x="35933" y="299"/>
                  </a:cubicBezTo>
                  <a:cubicBezTo>
                    <a:pt x="35969" y="287"/>
                    <a:pt x="36040" y="227"/>
                    <a:pt x="36088" y="227"/>
                  </a:cubicBezTo>
                  <a:cubicBezTo>
                    <a:pt x="36124" y="215"/>
                    <a:pt x="36195" y="311"/>
                    <a:pt x="36231" y="311"/>
                  </a:cubicBezTo>
                  <a:cubicBezTo>
                    <a:pt x="36267" y="311"/>
                    <a:pt x="36350" y="227"/>
                    <a:pt x="36386" y="227"/>
                  </a:cubicBezTo>
                  <a:cubicBezTo>
                    <a:pt x="36398" y="239"/>
                    <a:pt x="36517" y="311"/>
                    <a:pt x="36517" y="311"/>
                  </a:cubicBezTo>
                  <a:cubicBezTo>
                    <a:pt x="36517" y="322"/>
                    <a:pt x="36374" y="394"/>
                    <a:pt x="36362" y="394"/>
                  </a:cubicBezTo>
                  <a:cubicBezTo>
                    <a:pt x="36421" y="394"/>
                    <a:pt x="36457" y="477"/>
                    <a:pt x="36505" y="477"/>
                  </a:cubicBezTo>
                  <a:cubicBezTo>
                    <a:pt x="36541" y="477"/>
                    <a:pt x="36624" y="406"/>
                    <a:pt x="36660" y="406"/>
                  </a:cubicBezTo>
                  <a:cubicBezTo>
                    <a:pt x="36707" y="382"/>
                    <a:pt x="36767" y="346"/>
                    <a:pt x="36814" y="322"/>
                  </a:cubicBezTo>
                  <a:cubicBezTo>
                    <a:pt x="36838" y="311"/>
                    <a:pt x="36933" y="251"/>
                    <a:pt x="36969" y="251"/>
                  </a:cubicBezTo>
                  <a:cubicBezTo>
                    <a:pt x="37005" y="239"/>
                    <a:pt x="37064" y="334"/>
                    <a:pt x="37100" y="334"/>
                  </a:cubicBezTo>
                  <a:cubicBezTo>
                    <a:pt x="37136" y="334"/>
                    <a:pt x="37231" y="251"/>
                    <a:pt x="37255" y="251"/>
                  </a:cubicBezTo>
                  <a:cubicBezTo>
                    <a:pt x="37303" y="263"/>
                    <a:pt x="37362" y="322"/>
                    <a:pt x="37398" y="334"/>
                  </a:cubicBezTo>
                  <a:cubicBezTo>
                    <a:pt x="37422" y="346"/>
                    <a:pt x="37505" y="418"/>
                    <a:pt x="37529" y="418"/>
                  </a:cubicBezTo>
                  <a:cubicBezTo>
                    <a:pt x="37541" y="418"/>
                    <a:pt x="37684" y="346"/>
                    <a:pt x="37684" y="346"/>
                  </a:cubicBezTo>
                  <a:cubicBezTo>
                    <a:pt x="37684" y="346"/>
                    <a:pt x="37553" y="263"/>
                    <a:pt x="37553" y="263"/>
                  </a:cubicBezTo>
                  <a:cubicBezTo>
                    <a:pt x="37600" y="263"/>
                    <a:pt x="37648" y="180"/>
                    <a:pt x="37695" y="180"/>
                  </a:cubicBezTo>
                  <a:cubicBezTo>
                    <a:pt x="37743" y="180"/>
                    <a:pt x="37803" y="275"/>
                    <a:pt x="37838" y="263"/>
                  </a:cubicBezTo>
                  <a:cubicBezTo>
                    <a:pt x="37862" y="263"/>
                    <a:pt x="37981" y="191"/>
                    <a:pt x="37993" y="191"/>
                  </a:cubicBezTo>
                  <a:cubicBezTo>
                    <a:pt x="38005" y="203"/>
                    <a:pt x="38136" y="263"/>
                    <a:pt x="38136" y="275"/>
                  </a:cubicBezTo>
                  <a:cubicBezTo>
                    <a:pt x="38136" y="287"/>
                    <a:pt x="37993" y="358"/>
                    <a:pt x="37981" y="358"/>
                  </a:cubicBezTo>
                  <a:cubicBezTo>
                    <a:pt x="38029" y="358"/>
                    <a:pt x="38065" y="441"/>
                    <a:pt x="38112" y="441"/>
                  </a:cubicBezTo>
                  <a:cubicBezTo>
                    <a:pt x="38148" y="441"/>
                    <a:pt x="38243" y="370"/>
                    <a:pt x="38267" y="358"/>
                  </a:cubicBezTo>
                  <a:cubicBezTo>
                    <a:pt x="38326" y="346"/>
                    <a:pt x="38374" y="311"/>
                    <a:pt x="38422" y="287"/>
                  </a:cubicBezTo>
                  <a:cubicBezTo>
                    <a:pt x="38457" y="263"/>
                    <a:pt x="38529" y="215"/>
                    <a:pt x="38577" y="203"/>
                  </a:cubicBezTo>
                  <a:cubicBezTo>
                    <a:pt x="38612" y="203"/>
                    <a:pt x="38684" y="287"/>
                    <a:pt x="38719" y="287"/>
                  </a:cubicBezTo>
                  <a:cubicBezTo>
                    <a:pt x="38755" y="287"/>
                    <a:pt x="38827" y="215"/>
                    <a:pt x="38862" y="215"/>
                  </a:cubicBezTo>
                  <a:cubicBezTo>
                    <a:pt x="38922" y="215"/>
                    <a:pt x="38958" y="299"/>
                    <a:pt x="39005" y="299"/>
                  </a:cubicBezTo>
                  <a:cubicBezTo>
                    <a:pt x="39053" y="299"/>
                    <a:pt x="39112" y="215"/>
                    <a:pt x="39160" y="227"/>
                  </a:cubicBezTo>
                  <a:cubicBezTo>
                    <a:pt x="39208" y="227"/>
                    <a:pt x="39255" y="311"/>
                    <a:pt x="39303" y="311"/>
                  </a:cubicBezTo>
                  <a:cubicBezTo>
                    <a:pt x="39327" y="311"/>
                    <a:pt x="39422" y="227"/>
                    <a:pt x="39458" y="227"/>
                  </a:cubicBezTo>
                  <a:cubicBezTo>
                    <a:pt x="39493" y="239"/>
                    <a:pt x="39553" y="299"/>
                    <a:pt x="39589" y="311"/>
                  </a:cubicBezTo>
                  <a:lnTo>
                    <a:pt x="39731" y="394"/>
                  </a:lnTo>
                  <a:cubicBezTo>
                    <a:pt x="39779" y="430"/>
                    <a:pt x="39827" y="453"/>
                    <a:pt x="39874" y="489"/>
                  </a:cubicBezTo>
                  <a:cubicBezTo>
                    <a:pt x="39922" y="477"/>
                    <a:pt x="39970" y="406"/>
                    <a:pt x="40017" y="406"/>
                  </a:cubicBezTo>
                  <a:cubicBezTo>
                    <a:pt x="40053" y="406"/>
                    <a:pt x="40136" y="501"/>
                    <a:pt x="40160" y="489"/>
                  </a:cubicBezTo>
                  <a:cubicBezTo>
                    <a:pt x="40184" y="489"/>
                    <a:pt x="40315" y="418"/>
                    <a:pt x="40315" y="418"/>
                  </a:cubicBezTo>
                  <a:cubicBezTo>
                    <a:pt x="40315" y="406"/>
                    <a:pt x="40184" y="334"/>
                    <a:pt x="40172" y="334"/>
                  </a:cubicBezTo>
                  <a:cubicBezTo>
                    <a:pt x="40172" y="334"/>
                    <a:pt x="40136" y="346"/>
                    <a:pt x="40089" y="370"/>
                  </a:cubicBezTo>
                  <a:cubicBezTo>
                    <a:pt x="40053" y="382"/>
                    <a:pt x="40017" y="406"/>
                    <a:pt x="40017" y="406"/>
                  </a:cubicBezTo>
                  <a:cubicBezTo>
                    <a:pt x="40005" y="382"/>
                    <a:pt x="39886" y="346"/>
                    <a:pt x="39886" y="322"/>
                  </a:cubicBezTo>
                  <a:cubicBezTo>
                    <a:pt x="39886" y="322"/>
                    <a:pt x="40029" y="239"/>
                    <a:pt x="40041" y="239"/>
                  </a:cubicBezTo>
                  <a:cubicBezTo>
                    <a:pt x="40089" y="251"/>
                    <a:pt x="40124" y="322"/>
                    <a:pt x="40172" y="334"/>
                  </a:cubicBezTo>
                  <a:cubicBezTo>
                    <a:pt x="40220" y="322"/>
                    <a:pt x="40279" y="251"/>
                    <a:pt x="40327" y="251"/>
                  </a:cubicBezTo>
                  <a:cubicBezTo>
                    <a:pt x="40374" y="251"/>
                    <a:pt x="40422" y="334"/>
                    <a:pt x="40470" y="334"/>
                  </a:cubicBezTo>
                  <a:cubicBezTo>
                    <a:pt x="40517" y="334"/>
                    <a:pt x="40553" y="418"/>
                    <a:pt x="40601" y="418"/>
                  </a:cubicBezTo>
                  <a:cubicBezTo>
                    <a:pt x="40636" y="418"/>
                    <a:pt x="40732" y="358"/>
                    <a:pt x="40755" y="346"/>
                  </a:cubicBezTo>
                  <a:cubicBezTo>
                    <a:pt x="40791" y="322"/>
                    <a:pt x="40863" y="275"/>
                    <a:pt x="40910" y="263"/>
                  </a:cubicBezTo>
                  <a:cubicBezTo>
                    <a:pt x="40946" y="263"/>
                    <a:pt x="41017" y="346"/>
                    <a:pt x="41053" y="346"/>
                  </a:cubicBezTo>
                  <a:cubicBezTo>
                    <a:pt x="41101" y="358"/>
                    <a:pt x="41160" y="275"/>
                    <a:pt x="41208" y="275"/>
                  </a:cubicBezTo>
                  <a:cubicBezTo>
                    <a:pt x="41255" y="275"/>
                    <a:pt x="41291" y="358"/>
                    <a:pt x="41339" y="358"/>
                  </a:cubicBezTo>
                  <a:cubicBezTo>
                    <a:pt x="41386" y="358"/>
                    <a:pt x="41434" y="441"/>
                    <a:pt x="41482" y="441"/>
                  </a:cubicBezTo>
                  <a:cubicBezTo>
                    <a:pt x="41529" y="441"/>
                    <a:pt x="41589" y="370"/>
                    <a:pt x="41636" y="370"/>
                  </a:cubicBezTo>
                  <a:cubicBezTo>
                    <a:pt x="41684" y="358"/>
                    <a:pt x="41744" y="287"/>
                    <a:pt x="41791" y="287"/>
                  </a:cubicBezTo>
                  <a:cubicBezTo>
                    <a:pt x="41827" y="287"/>
                    <a:pt x="41886" y="382"/>
                    <a:pt x="41922" y="370"/>
                  </a:cubicBezTo>
                  <a:cubicBezTo>
                    <a:pt x="41982" y="370"/>
                    <a:pt x="42029" y="299"/>
                    <a:pt x="42077" y="299"/>
                  </a:cubicBezTo>
                  <a:cubicBezTo>
                    <a:pt x="42125" y="299"/>
                    <a:pt x="42184" y="382"/>
                    <a:pt x="42220" y="382"/>
                  </a:cubicBezTo>
                  <a:cubicBezTo>
                    <a:pt x="42244" y="382"/>
                    <a:pt x="42351" y="299"/>
                    <a:pt x="42375" y="311"/>
                  </a:cubicBezTo>
                  <a:cubicBezTo>
                    <a:pt x="42410" y="322"/>
                    <a:pt x="42482" y="370"/>
                    <a:pt x="42506" y="394"/>
                  </a:cubicBezTo>
                  <a:cubicBezTo>
                    <a:pt x="42541" y="406"/>
                    <a:pt x="42637" y="453"/>
                    <a:pt x="42648" y="477"/>
                  </a:cubicBezTo>
                  <a:cubicBezTo>
                    <a:pt x="42660" y="489"/>
                    <a:pt x="42494" y="537"/>
                    <a:pt x="42494" y="549"/>
                  </a:cubicBezTo>
                  <a:cubicBezTo>
                    <a:pt x="42494" y="561"/>
                    <a:pt x="42613" y="632"/>
                    <a:pt x="42637" y="632"/>
                  </a:cubicBezTo>
                  <a:cubicBezTo>
                    <a:pt x="42660" y="644"/>
                    <a:pt x="42744" y="715"/>
                    <a:pt x="42779" y="715"/>
                  </a:cubicBezTo>
                  <a:cubicBezTo>
                    <a:pt x="42827" y="727"/>
                    <a:pt x="42875" y="644"/>
                    <a:pt x="42922" y="644"/>
                  </a:cubicBezTo>
                  <a:cubicBezTo>
                    <a:pt x="42970" y="668"/>
                    <a:pt x="43018" y="703"/>
                    <a:pt x="43065" y="727"/>
                  </a:cubicBezTo>
                  <a:cubicBezTo>
                    <a:pt x="43065" y="727"/>
                    <a:pt x="43220" y="656"/>
                    <a:pt x="43220" y="656"/>
                  </a:cubicBezTo>
                  <a:cubicBezTo>
                    <a:pt x="43220" y="644"/>
                    <a:pt x="43101" y="572"/>
                    <a:pt x="43077" y="572"/>
                  </a:cubicBezTo>
                  <a:cubicBezTo>
                    <a:pt x="43065" y="561"/>
                    <a:pt x="42946" y="644"/>
                    <a:pt x="42922" y="644"/>
                  </a:cubicBezTo>
                  <a:cubicBezTo>
                    <a:pt x="42910" y="644"/>
                    <a:pt x="42803" y="572"/>
                    <a:pt x="42791" y="561"/>
                  </a:cubicBezTo>
                  <a:cubicBezTo>
                    <a:pt x="42768" y="549"/>
                    <a:pt x="42648" y="489"/>
                    <a:pt x="42648" y="477"/>
                  </a:cubicBezTo>
                  <a:cubicBezTo>
                    <a:pt x="42648" y="453"/>
                    <a:pt x="42803" y="418"/>
                    <a:pt x="42803" y="394"/>
                  </a:cubicBezTo>
                  <a:cubicBezTo>
                    <a:pt x="42791" y="370"/>
                    <a:pt x="42684" y="346"/>
                    <a:pt x="42660" y="311"/>
                  </a:cubicBezTo>
                  <a:cubicBezTo>
                    <a:pt x="42648" y="299"/>
                    <a:pt x="42815" y="251"/>
                    <a:pt x="42815" y="239"/>
                  </a:cubicBezTo>
                  <a:lnTo>
                    <a:pt x="42958" y="322"/>
                  </a:lnTo>
                  <a:cubicBezTo>
                    <a:pt x="42970" y="334"/>
                    <a:pt x="43065" y="406"/>
                    <a:pt x="43089" y="406"/>
                  </a:cubicBezTo>
                  <a:cubicBezTo>
                    <a:pt x="43125" y="406"/>
                    <a:pt x="43220" y="334"/>
                    <a:pt x="43244" y="322"/>
                  </a:cubicBezTo>
                  <a:cubicBezTo>
                    <a:pt x="43279" y="311"/>
                    <a:pt x="43351" y="263"/>
                    <a:pt x="43399" y="251"/>
                  </a:cubicBezTo>
                  <a:cubicBezTo>
                    <a:pt x="43422" y="251"/>
                    <a:pt x="43506" y="334"/>
                    <a:pt x="43541" y="334"/>
                  </a:cubicBezTo>
                  <a:cubicBezTo>
                    <a:pt x="43589" y="334"/>
                    <a:pt x="43625" y="418"/>
                    <a:pt x="43672" y="418"/>
                  </a:cubicBezTo>
                  <a:cubicBezTo>
                    <a:pt x="43708" y="418"/>
                    <a:pt x="43803" y="358"/>
                    <a:pt x="43827" y="346"/>
                  </a:cubicBezTo>
                  <a:cubicBezTo>
                    <a:pt x="43863" y="322"/>
                    <a:pt x="43934" y="275"/>
                    <a:pt x="43982" y="263"/>
                  </a:cubicBezTo>
                  <a:cubicBezTo>
                    <a:pt x="44018" y="263"/>
                    <a:pt x="44089" y="346"/>
                    <a:pt x="44125" y="346"/>
                  </a:cubicBezTo>
                  <a:cubicBezTo>
                    <a:pt x="44172" y="358"/>
                    <a:pt x="44220" y="275"/>
                    <a:pt x="44280" y="275"/>
                  </a:cubicBezTo>
                  <a:cubicBezTo>
                    <a:pt x="44303" y="275"/>
                    <a:pt x="44399" y="346"/>
                    <a:pt x="44411" y="358"/>
                  </a:cubicBezTo>
                  <a:cubicBezTo>
                    <a:pt x="44434" y="370"/>
                    <a:pt x="44530" y="441"/>
                    <a:pt x="44553" y="441"/>
                  </a:cubicBezTo>
                  <a:cubicBezTo>
                    <a:pt x="44577" y="441"/>
                    <a:pt x="44684" y="382"/>
                    <a:pt x="44708" y="370"/>
                  </a:cubicBezTo>
                  <a:cubicBezTo>
                    <a:pt x="44720" y="358"/>
                    <a:pt x="44839" y="287"/>
                    <a:pt x="44863" y="287"/>
                  </a:cubicBezTo>
                  <a:cubicBezTo>
                    <a:pt x="44875" y="287"/>
                    <a:pt x="44994" y="370"/>
                    <a:pt x="44994" y="370"/>
                  </a:cubicBezTo>
                  <a:cubicBezTo>
                    <a:pt x="44994" y="382"/>
                    <a:pt x="44851" y="453"/>
                    <a:pt x="44839" y="453"/>
                  </a:cubicBezTo>
                  <a:cubicBezTo>
                    <a:pt x="44899" y="453"/>
                    <a:pt x="44934" y="537"/>
                    <a:pt x="44982" y="537"/>
                  </a:cubicBezTo>
                  <a:cubicBezTo>
                    <a:pt x="44994" y="537"/>
                    <a:pt x="45137" y="465"/>
                    <a:pt x="45137" y="453"/>
                  </a:cubicBezTo>
                  <a:cubicBezTo>
                    <a:pt x="45137" y="453"/>
                    <a:pt x="45101" y="430"/>
                    <a:pt x="45065" y="418"/>
                  </a:cubicBezTo>
                  <a:cubicBezTo>
                    <a:pt x="45030" y="394"/>
                    <a:pt x="44994" y="370"/>
                    <a:pt x="44994" y="370"/>
                  </a:cubicBezTo>
                  <a:cubicBezTo>
                    <a:pt x="45030" y="358"/>
                    <a:pt x="45125" y="299"/>
                    <a:pt x="45149" y="299"/>
                  </a:cubicBezTo>
                  <a:cubicBezTo>
                    <a:pt x="45184" y="299"/>
                    <a:pt x="45268" y="382"/>
                    <a:pt x="45292" y="382"/>
                  </a:cubicBezTo>
                  <a:cubicBezTo>
                    <a:pt x="45339" y="370"/>
                    <a:pt x="45411" y="322"/>
                    <a:pt x="45446" y="299"/>
                  </a:cubicBezTo>
                  <a:cubicBezTo>
                    <a:pt x="45458" y="299"/>
                    <a:pt x="45577" y="227"/>
                    <a:pt x="45601" y="227"/>
                  </a:cubicBezTo>
                  <a:cubicBezTo>
                    <a:pt x="45637" y="239"/>
                    <a:pt x="45708" y="299"/>
                    <a:pt x="45732" y="311"/>
                  </a:cubicBezTo>
                  <a:lnTo>
                    <a:pt x="45875" y="394"/>
                  </a:lnTo>
                  <a:lnTo>
                    <a:pt x="46018" y="477"/>
                  </a:lnTo>
                  <a:cubicBezTo>
                    <a:pt x="46030" y="489"/>
                    <a:pt x="46125" y="561"/>
                    <a:pt x="46149" y="561"/>
                  </a:cubicBezTo>
                  <a:cubicBezTo>
                    <a:pt x="46185" y="561"/>
                    <a:pt x="46280" y="501"/>
                    <a:pt x="46304" y="489"/>
                  </a:cubicBezTo>
                  <a:lnTo>
                    <a:pt x="46458" y="406"/>
                  </a:lnTo>
                  <a:lnTo>
                    <a:pt x="46613" y="334"/>
                  </a:lnTo>
                  <a:cubicBezTo>
                    <a:pt x="46649" y="322"/>
                    <a:pt x="46720" y="263"/>
                    <a:pt x="46768" y="263"/>
                  </a:cubicBezTo>
                  <a:cubicBezTo>
                    <a:pt x="46780" y="251"/>
                    <a:pt x="46887" y="334"/>
                    <a:pt x="46899" y="346"/>
                  </a:cubicBezTo>
                  <a:cubicBezTo>
                    <a:pt x="46923" y="358"/>
                    <a:pt x="47018" y="430"/>
                    <a:pt x="47042" y="430"/>
                  </a:cubicBezTo>
                  <a:cubicBezTo>
                    <a:pt x="47066" y="430"/>
                    <a:pt x="47173" y="358"/>
                    <a:pt x="47197" y="346"/>
                  </a:cubicBezTo>
                  <a:cubicBezTo>
                    <a:pt x="47209" y="346"/>
                    <a:pt x="47328" y="275"/>
                    <a:pt x="47351" y="275"/>
                  </a:cubicBezTo>
                  <a:cubicBezTo>
                    <a:pt x="47387" y="275"/>
                    <a:pt x="47459" y="346"/>
                    <a:pt x="47482" y="358"/>
                  </a:cubicBezTo>
                  <a:cubicBezTo>
                    <a:pt x="47530" y="382"/>
                    <a:pt x="47578" y="418"/>
                    <a:pt x="47625" y="441"/>
                  </a:cubicBezTo>
                  <a:cubicBezTo>
                    <a:pt x="47649" y="453"/>
                    <a:pt x="47732" y="525"/>
                    <a:pt x="47768" y="525"/>
                  </a:cubicBezTo>
                  <a:cubicBezTo>
                    <a:pt x="47792" y="525"/>
                    <a:pt x="47887" y="441"/>
                    <a:pt x="47911" y="453"/>
                  </a:cubicBezTo>
                  <a:cubicBezTo>
                    <a:pt x="47959" y="465"/>
                    <a:pt x="48018" y="513"/>
                    <a:pt x="48054" y="537"/>
                  </a:cubicBezTo>
                  <a:cubicBezTo>
                    <a:pt x="48078" y="549"/>
                    <a:pt x="48173" y="620"/>
                    <a:pt x="48197" y="620"/>
                  </a:cubicBezTo>
                  <a:cubicBezTo>
                    <a:pt x="48209" y="620"/>
                    <a:pt x="48352" y="549"/>
                    <a:pt x="48352" y="537"/>
                  </a:cubicBezTo>
                  <a:cubicBezTo>
                    <a:pt x="48352" y="537"/>
                    <a:pt x="48209" y="453"/>
                    <a:pt x="48209" y="453"/>
                  </a:cubicBezTo>
                  <a:cubicBezTo>
                    <a:pt x="48256" y="453"/>
                    <a:pt x="48316" y="382"/>
                    <a:pt x="48363" y="382"/>
                  </a:cubicBezTo>
                  <a:cubicBezTo>
                    <a:pt x="48411" y="382"/>
                    <a:pt x="48447" y="453"/>
                    <a:pt x="48494" y="465"/>
                  </a:cubicBezTo>
                  <a:cubicBezTo>
                    <a:pt x="48554" y="477"/>
                    <a:pt x="48590" y="549"/>
                    <a:pt x="48637" y="549"/>
                  </a:cubicBezTo>
                  <a:cubicBezTo>
                    <a:pt x="48685" y="549"/>
                    <a:pt x="48744" y="465"/>
                    <a:pt x="48792" y="477"/>
                  </a:cubicBezTo>
                  <a:cubicBezTo>
                    <a:pt x="48840" y="477"/>
                    <a:pt x="48887" y="561"/>
                    <a:pt x="48935" y="561"/>
                  </a:cubicBezTo>
                  <a:cubicBezTo>
                    <a:pt x="48971" y="561"/>
                    <a:pt x="49042" y="477"/>
                    <a:pt x="49078" y="477"/>
                  </a:cubicBezTo>
                  <a:cubicBezTo>
                    <a:pt x="49114" y="489"/>
                    <a:pt x="49197" y="572"/>
                    <a:pt x="49221" y="561"/>
                  </a:cubicBezTo>
                  <a:cubicBezTo>
                    <a:pt x="49268" y="561"/>
                    <a:pt x="49340" y="501"/>
                    <a:pt x="49375" y="489"/>
                  </a:cubicBezTo>
                  <a:lnTo>
                    <a:pt x="49530" y="406"/>
                  </a:lnTo>
                  <a:cubicBezTo>
                    <a:pt x="49554" y="394"/>
                    <a:pt x="49649" y="334"/>
                    <a:pt x="49685" y="334"/>
                  </a:cubicBezTo>
                  <a:cubicBezTo>
                    <a:pt x="49721" y="334"/>
                    <a:pt x="49780" y="418"/>
                    <a:pt x="49816" y="418"/>
                  </a:cubicBezTo>
                  <a:cubicBezTo>
                    <a:pt x="49852" y="418"/>
                    <a:pt x="49947" y="334"/>
                    <a:pt x="49971" y="346"/>
                  </a:cubicBezTo>
                  <a:cubicBezTo>
                    <a:pt x="50018" y="358"/>
                    <a:pt x="50078" y="406"/>
                    <a:pt x="50114" y="430"/>
                  </a:cubicBezTo>
                  <a:cubicBezTo>
                    <a:pt x="50137" y="441"/>
                    <a:pt x="50221" y="513"/>
                    <a:pt x="50257" y="513"/>
                  </a:cubicBezTo>
                  <a:cubicBezTo>
                    <a:pt x="50268" y="513"/>
                    <a:pt x="50388" y="441"/>
                    <a:pt x="50399" y="430"/>
                  </a:cubicBezTo>
                  <a:cubicBezTo>
                    <a:pt x="50435" y="418"/>
                    <a:pt x="50518" y="358"/>
                    <a:pt x="50554" y="358"/>
                  </a:cubicBezTo>
                  <a:cubicBezTo>
                    <a:pt x="50602" y="358"/>
                    <a:pt x="50649" y="441"/>
                    <a:pt x="50697" y="441"/>
                  </a:cubicBezTo>
                  <a:cubicBezTo>
                    <a:pt x="50745" y="441"/>
                    <a:pt x="50804" y="358"/>
                    <a:pt x="50852" y="370"/>
                  </a:cubicBezTo>
                  <a:cubicBezTo>
                    <a:pt x="50899" y="370"/>
                    <a:pt x="50935" y="453"/>
                    <a:pt x="50983" y="453"/>
                  </a:cubicBezTo>
                  <a:cubicBezTo>
                    <a:pt x="51030" y="453"/>
                    <a:pt x="51090" y="382"/>
                    <a:pt x="51138" y="370"/>
                  </a:cubicBezTo>
                  <a:cubicBezTo>
                    <a:pt x="51185" y="370"/>
                    <a:pt x="51233" y="453"/>
                    <a:pt x="51280" y="453"/>
                  </a:cubicBezTo>
                  <a:cubicBezTo>
                    <a:pt x="51304" y="453"/>
                    <a:pt x="51411" y="394"/>
                    <a:pt x="51435" y="382"/>
                  </a:cubicBezTo>
                  <a:cubicBezTo>
                    <a:pt x="51459" y="370"/>
                    <a:pt x="51554" y="299"/>
                    <a:pt x="51590" y="299"/>
                  </a:cubicBezTo>
                  <a:cubicBezTo>
                    <a:pt x="51590" y="299"/>
                    <a:pt x="51721" y="382"/>
                    <a:pt x="51721" y="382"/>
                  </a:cubicBezTo>
                  <a:cubicBezTo>
                    <a:pt x="51721" y="394"/>
                    <a:pt x="51566" y="465"/>
                    <a:pt x="51566" y="465"/>
                  </a:cubicBezTo>
                  <a:cubicBezTo>
                    <a:pt x="51590" y="477"/>
                    <a:pt x="51685" y="549"/>
                    <a:pt x="51709" y="549"/>
                  </a:cubicBezTo>
                  <a:cubicBezTo>
                    <a:pt x="51757" y="549"/>
                    <a:pt x="51828" y="465"/>
                    <a:pt x="51864" y="477"/>
                  </a:cubicBezTo>
                  <a:cubicBezTo>
                    <a:pt x="51912" y="477"/>
                    <a:pt x="51947" y="549"/>
                    <a:pt x="52007" y="561"/>
                  </a:cubicBezTo>
                  <a:cubicBezTo>
                    <a:pt x="52054" y="561"/>
                    <a:pt x="52102" y="477"/>
                    <a:pt x="52150" y="477"/>
                  </a:cubicBezTo>
                  <a:cubicBezTo>
                    <a:pt x="52209" y="477"/>
                    <a:pt x="52245" y="561"/>
                    <a:pt x="52293" y="561"/>
                  </a:cubicBezTo>
                  <a:cubicBezTo>
                    <a:pt x="52340" y="561"/>
                    <a:pt x="52400" y="489"/>
                    <a:pt x="52447" y="489"/>
                  </a:cubicBezTo>
                  <a:cubicBezTo>
                    <a:pt x="52471" y="489"/>
                    <a:pt x="52566" y="572"/>
                    <a:pt x="52590" y="572"/>
                  </a:cubicBezTo>
                  <a:cubicBezTo>
                    <a:pt x="52602" y="572"/>
                    <a:pt x="52733" y="501"/>
                    <a:pt x="52733" y="489"/>
                  </a:cubicBezTo>
                  <a:cubicBezTo>
                    <a:pt x="52733" y="489"/>
                    <a:pt x="52602" y="406"/>
                    <a:pt x="52602" y="406"/>
                  </a:cubicBezTo>
                  <a:cubicBezTo>
                    <a:pt x="52650" y="406"/>
                    <a:pt x="52697" y="334"/>
                    <a:pt x="52757" y="334"/>
                  </a:cubicBezTo>
                  <a:cubicBezTo>
                    <a:pt x="52781" y="334"/>
                    <a:pt x="52864" y="406"/>
                    <a:pt x="52888" y="418"/>
                  </a:cubicBezTo>
                  <a:cubicBezTo>
                    <a:pt x="52912" y="430"/>
                    <a:pt x="53007" y="501"/>
                    <a:pt x="53031" y="501"/>
                  </a:cubicBezTo>
                  <a:cubicBezTo>
                    <a:pt x="53066" y="501"/>
                    <a:pt x="53162" y="441"/>
                    <a:pt x="53185" y="430"/>
                  </a:cubicBezTo>
                  <a:cubicBezTo>
                    <a:pt x="53197" y="418"/>
                    <a:pt x="53328" y="346"/>
                    <a:pt x="53340" y="346"/>
                  </a:cubicBezTo>
                  <a:cubicBezTo>
                    <a:pt x="53352" y="346"/>
                    <a:pt x="53471" y="430"/>
                    <a:pt x="53471" y="430"/>
                  </a:cubicBezTo>
                  <a:cubicBezTo>
                    <a:pt x="53471" y="441"/>
                    <a:pt x="53328" y="513"/>
                    <a:pt x="53328" y="513"/>
                  </a:cubicBezTo>
                  <a:cubicBezTo>
                    <a:pt x="53364" y="513"/>
                    <a:pt x="53412" y="596"/>
                    <a:pt x="53459" y="596"/>
                  </a:cubicBezTo>
                  <a:cubicBezTo>
                    <a:pt x="53471" y="596"/>
                    <a:pt x="53614" y="525"/>
                    <a:pt x="53614" y="513"/>
                  </a:cubicBezTo>
                  <a:cubicBezTo>
                    <a:pt x="53614" y="513"/>
                    <a:pt x="53471" y="430"/>
                    <a:pt x="53471" y="430"/>
                  </a:cubicBezTo>
                  <a:cubicBezTo>
                    <a:pt x="53507" y="418"/>
                    <a:pt x="53590" y="358"/>
                    <a:pt x="53626" y="358"/>
                  </a:cubicBezTo>
                  <a:cubicBezTo>
                    <a:pt x="53674" y="358"/>
                    <a:pt x="53733" y="441"/>
                    <a:pt x="53769" y="441"/>
                  </a:cubicBezTo>
                  <a:cubicBezTo>
                    <a:pt x="53793" y="441"/>
                    <a:pt x="53900" y="358"/>
                    <a:pt x="53924" y="358"/>
                  </a:cubicBezTo>
                  <a:cubicBezTo>
                    <a:pt x="53959" y="370"/>
                    <a:pt x="54031" y="430"/>
                    <a:pt x="54055" y="453"/>
                  </a:cubicBezTo>
                  <a:cubicBezTo>
                    <a:pt x="54078" y="465"/>
                    <a:pt x="54174" y="537"/>
                    <a:pt x="54198" y="537"/>
                  </a:cubicBezTo>
                  <a:cubicBezTo>
                    <a:pt x="54209" y="537"/>
                    <a:pt x="54352" y="465"/>
                    <a:pt x="54352" y="453"/>
                  </a:cubicBezTo>
                  <a:cubicBezTo>
                    <a:pt x="54352" y="453"/>
                    <a:pt x="54221" y="370"/>
                    <a:pt x="54209" y="370"/>
                  </a:cubicBezTo>
                  <a:cubicBezTo>
                    <a:pt x="54257" y="370"/>
                    <a:pt x="54317" y="287"/>
                    <a:pt x="54364" y="299"/>
                  </a:cubicBezTo>
                  <a:cubicBezTo>
                    <a:pt x="54388" y="299"/>
                    <a:pt x="54483" y="370"/>
                    <a:pt x="54507" y="382"/>
                  </a:cubicBezTo>
                  <a:cubicBezTo>
                    <a:pt x="54531" y="394"/>
                    <a:pt x="54602" y="453"/>
                    <a:pt x="54638" y="465"/>
                  </a:cubicBezTo>
                  <a:cubicBezTo>
                    <a:pt x="54674" y="465"/>
                    <a:pt x="54757" y="382"/>
                    <a:pt x="54793" y="382"/>
                  </a:cubicBezTo>
                  <a:cubicBezTo>
                    <a:pt x="54840" y="382"/>
                    <a:pt x="54888" y="465"/>
                    <a:pt x="54936" y="465"/>
                  </a:cubicBezTo>
                  <a:cubicBezTo>
                    <a:pt x="54983" y="465"/>
                    <a:pt x="55043" y="394"/>
                    <a:pt x="55090" y="394"/>
                  </a:cubicBezTo>
                  <a:cubicBezTo>
                    <a:pt x="55114" y="394"/>
                    <a:pt x="55198" y="489"/>
                    <a:pt x="55221" y="477"/>
                  </a:cubicBezTo>
                  <a:cubicBezTo>
                    <a:pt x="55269" y="465"/>
                    <a:pt x="55341" y="418"/>
                    <a:pt x="55376" y="406"/>
                  </a:cubicBezTo>
                  <a:cubicBezTo>
                    <a:pt x="55400" y="394"/>
                    <a:pt x="55507" y="322"/>
                    <a:pt x="55531" y="322"/>
                  </a:cubicBezTo>
                  <a:cubicBezTo>
                    <a:pt x="55543" y="322"/>
                    <a:pt x="55674" y="406"/>
                    <a:pt x="55674" y="406"/>
                  </a:cubicBezTo>
                  <a:cubicBezTo>
                    <a:pt x="55674" y="418"/>
                    <a:pt x="55507" y="477"/>
                    <a:pt x="55519" y="489"/>
                  </a:cubicBezTo>
                  <a:cubicBezTo>
                    <a:pt x="55531" y="501"/>
                    <a:pt x="55626" y="572"/>
                    <a:pt x="55662" y="572"/>
                  </a:cubicBezTo>
                  <a:cubicBezTo>
                    <a:pt x="55686" y="572"/>
                    <a:pt x="55781" y="501"/>
                    <a:pt x="55805" y="489"/>
                  </a:cubicBezTo>
                  <a:cubicBezTo>
                    <a:pt x="55829" y="489"/>
                    <a:pt x="55948" y="418"/>
                    <a:pt x="55960" y="418"/>
                  </a:cubicBezTo>
                  <a:cubicBezTo>
                    <a:pt x="55995" y="418"/>
                    <a:pt x="56079" y="489"/>
                    <a:pt x="56103" y="501"/>
                  </a:cubicBezTo>
                  <a:cubicBezTo>
                    <a:pt x="56150" y="525"/>
                    <a:pt x="56198" y="561"/>
                    <a:pt x="56245" y="584"/>
                  </a:cubicBezTo>
                  <a:cubicBezTo>
                    <a:pt x="56186" y="584"/>
                    <a:pt x="56138" y="668"/>
                    <a:pt x="56091" y="668"/>
                  </a:cubicBezTo>
                  <a:cubicBezTo>
                    <a:pt x="56043" y="656"/>
                    <a:pt x="55983" y="572"/>
                    <a:pt x="55948" y="572"/>
                  </a:cubicBezTo>
                  <a:cubicBezTo>
                    <a:pt x="55936" y="584"/>
                    <a:pt x="55805" y="644"/>
                    <a:pt x="55793" y="656"/>
                  </a:cubicBezTo>
                  <a:cubicBezTo>
                    <a:pt x="55793" y="656"/>
                    <a:pt x="55924" y="739"/>
                    <a:pt x="55936" y="739"/>
                  </a:cubicBezTo>
                  <a:cubicBezTo>
                    <a:pt x="55983" y="739"/>
                    <a:pt x="56043" y="656"/>
                    <a:pt x="56091" y="668"/>
                  </a:cubicBezTo>
                  <a:cubicBezTo>
                    <a:pt x="56138" y="668"/>
                    <a:pt x="56174" y="751"/>
                    <a:pt x="56222" y="751"/>
                  </a:cubicBezTo>
                  <a:cubicBezTo>
                    <a:pt x="56281" y="751"/>
                    <a:pt x="56329" y="680"/>
                    <a:pt x="56376" y="668"/>
                  </a:cubicBezTo>
                  <a:cubicBezTo>
                    <a:pt x="56376" y="644"/>
                    <a:pt x="56233" y="608"/>
                    <a:pt x="56245" y="584"/>
                  </a:cubicBezTo>
                  <a:cubicBezTo>
                    <a:pt x="56245" y="572"/>
                    <a:pt x="56376" y="525"/>
                    <a:pt x="56388" y="513"/>
                  </a:cubicBezTo>
                  <a:cubicBezTo>
                    <a:pt x="56424" y="489"/>
                    <a:pt x="56507" y="441"/>
                    <a:pt x="56543" y="430"/>
                  </a:cubicBezTo>
                  <a:cubicBezTo>
                    <a:pt x="56567" y="430"/>
                    <a:pt x="56662" y="513"/>
                    <a:pt x="56686" y="513"/>
                  </a:cubicBezTo>
                  <a:cubicBezTo>
                    <a:pt x="56710" y="513"/>
                    <a:pt x="56817" y="453"/>
                    <a:pt x="56841" y="441"/>
                  </a:cubicBezTo>
                  <a:cubicBezTo>
                    <a:pt x="56865" y="430"/>
                    <a:pt x="56960" y="358"/>
                    <a:pt x="56995" y="358"/>
                  </a:cubicBezTo>
                  <a:cubicBezTo>
                    <a:pt x="57007" y="358"/>
                    <a:pt x="57115" y="441"/>
                    <a:pt x="57126" y="441"/>
                  </a:cubicBezTo>
                  <a:cubicBezTo>
                    <a:pt x="57150" y="453"/>
                    <a:pt x="57246" y="525"/>
                    <a:pt x="57269" y="537"/>
                  </a:cubicBezTo>
                  <a:cubicBezTo>
                    <a:pt x="57293" y="537"/>
                    <a:pt x="57400" y="465"/>
                    <a:pt x="57424" y="453"/>
                  </a:cubicBezTo>
                  <a:cubicBezTo>
                    <a:pt x="57460" y="430"/>
                    <a:pt x="57531" y="382"/>
                    <a:pt x="57579" y="382"/>
                  </a:cubicBezTo>
                  <a:cubicBezTo>
                    <a:pt x="57603" y="370"/>
                    <a:pt x="57686" y="465"/>
                    <a:pt x="57710" y="465"/>
                  </a:cubicBezTo>
                  <a:cubicBezTo>
                    <a:pt x="57757" y="465"/>
                    <a:pt x="57817" y="382"/>
                    <a:pt x="57865" y="382"/>
                  </a:cubicBezTo>
                  <a:cubicBezTo>
                    <a:pt x="57912" y="382"/>
                    <a:pt x="57960" y="465"/>
                    <a:pt x="58008" y="465"/>
                  </a:cubicBezTo>
                  <a:cubicBezTo>
                    <a:pt x="58055" y="465"/>
                    <a:pt x="58115" y="394"/>
                    <a:pt x="58162" y="394"/>
                  </a:cubicBezTo>
                  <a:cubicBezTo>
                    <a:pt x="58210" y="394"/>
                    <a:pt x="58246" y="477"/>
                    <a:pt x="58293" y="477"/>
                  </a:cubicBezTo>
                  <a:cubicBezTo>
                    <a:pt x="58329" y="477"/>
                    <a:pt x="58424" y="394"/>
                    <a:pt x="58448" y="406"/>
                  </a:cubicBezTo>
                  <a:cubicBezTo>
                    <a:pt x="58460" y="406"/>
                    <a:pt x="58591" y="477"/>
                    <a:pt x="58591" y="489"/>
                  </a:cubicBezTo>
                  <a:cubicBezTo>
                    <a:pt x="58591" y="513"/>
                    <a:pt x="58436" y="537"/>
                    <a:pt x="58436" y="561"/>
                  </a:cubicBezTo>
                  <a:cubicBezTo>
                    <a:pt x="58436" y="572"/>
                    <a:pt x="58567" y="644"/>
                    <a:pt x="58579" y="644"/>
                  </a:cubicBezTo>
                  <a:cubicBezTo>
                    <a:pt x="58591" y="644"/>
                    <a:pt x="58722" y="572"/>
                    <a:pt x="58734" y="572"/>
                  </a:cubicBezTo>
                  <a:cubicBezTo>
                    <a:pt x="58734" y="549"/>
                    <a:pt x="58579" y="501"/>
                    <a:pt x="58591" y="489"/>
                  </a:cubicBezTo>
                  <a:cubicBezTo>
                    <a:pt x="58603" y="465"/>
                    <a:pt x="58710" y="418"/>
                    <a:pt x="58746" y="406"/>
                  </a:cubicBezTo>
                  <a:cubicBezTo>
                    <a:pt x="58746" y="406"/>
                    <a:pt x="58865" y="489"/>
                    <a:pt x="58877" y="489"/>
                  </a:cubicBezTo>
                  <a:cubicBezTo>
                    <a:pt x="58912" y="489"/>
                    <a:pt x="59008" y="430"/>
                    <a:pt x="59031" y="418"/>
                  </a:cubicBezTo>
                  <a:cubicBezTo>
                    <a:pt x="59067" y="406"/>
                    <a:pt x="59151" y="334"/>
                    <a:pt x="59186" y="334"/>
                  </a:cubicBezTo>
                  <a:cubicBezTo>
                    <a:pt x="59210" y="334"/>
                    <a:pt x="59305" y="418"/>
                    <a:pt x="59329" y="418"/>
                  </a:cubicBezTo>
                  <a:lnTo>
                    <a:pt x="59460" y="513"/>
                  </a:lnTo>
                  <a:cubicBezTo>
                    <a:pt x="59508" y="537"/>
                    <a:pt x="59555" y="561"/>
                    <a:pt x="59603" y="596"/>
                  </a:cubicBezTo>
                  <a:cubicBezTo>
                    <a:pt x="59627" y="608"/>
                    <a:pt x="59722" y="680"/>
                    <a:pt x="59746" y="680"/>
                  </a:cubicBezTo>
                  <a:cubicBezTo>
                    <a:pt x="59770" y="680"/>
                    <a:pt x="59877" y="608"/>
                    <a:pt x="59901" y="596"/>
                  </a:cubicBezTo>
                  <a:lnTo>
                    <a:pt x="60043" y="525"/>
                  </a:lnTo>
                  <a:lnTo>
                    <a:pt x="60198" y="441"/>
                  </a:lnTo>
                  <a:cubicBezTo>
                    <a:pt x="60234" y="430"/>
                    <a:pt x="60305" y="370"/>
                    <a:pt x="60353" y="370"/>
                  </a:cubicBezTo>
                  <a:cubicBezTo>
                    <a:pt x="60365" y="370"/>
                    <a:pt x="60484" y="441"/>
                    <a:pt x="60496" y="453"/>
                  </a:cubicBezTo>
                  <a:cubicBezTo>
                    <a:pt x="60508" y="465"/>
                    <a:pt x="60603" y="537"/>
                    <a:pt x="60627" y="537"/>
                  </a:cubicBezTo>
                  <a:cubicBezTo>
                    <a:pt x="60663" y="537"/>
                    <a:pt x="60770" y="477"/>
                    <a:pt x="60782" y="465"/>
                  </a:cubicBezTo>
                  <a:cubicBezTo>
                    <a:pt x="60805" y="453"/>
                    <a:pt x="60925" y="382"/>
                    <a:pt x="60936" y="382"/>
                  </a:cubicBezTo>
                  <a:cubicBezTo>
                    <a:pt x="60972" y="394"/>
                    <a:pt x="61044" y="453"/>
                    <a:pt x="61079" y="465"/>
                  </a:cubicBezTo>
                  <a:cubicBezTo>
                    <a:pt x="61115" y="489"/>
                    <a:pt x="61163" y="537"/>
                    <a:pt x="61210" y="549"/>
                  </a:cubicBezTo>
                  <a:cubicBezTo>
                    <a:pt x="61246" y="561"/>
                    <a:pt x="61317" y="632"/>
                    <a:pt x="61353" y="632"/>
                  </a:cubicBezTo>
                  <a:cubicBezTo>
                    <a:pt x="61389" y="644"/>
                    <a:pt x="61484" y="549"/>
                    <a:pt x="61508" y="561"/>
                  </a:cubicBezTo>
                  <a:cubicBezTo>
                    <a:pt x="61556" y="572"/>
                    <a:pt x="61615" y="620"/>
                    <a:pt x="61651" y="644"/>
                  </a:cubicBezTo>
                  <a:cubicBezTo>
                    <a:pt x="61663" y="656"/>
                    <a:pt x="61758" y="727"/>
                    <a:pt x="61782" y="727"/>
                  </a:cubicBezTo>
                  <a:cubicBezTo>
                    <a:pt x="61794" y="727"/>
                    <a:pt x="61937" y="656"/>
                    <a:pt x="61937" y="656"/>
                  </a:cubicBezTo>
                  <a:cubicBezTo>
                    <a:pt x="61937" y="656"/>
                    <a:pt x="61901" y="632"/>
                    <a:pt x="61865" y="608"/>
                  </a:cubicBezTo>
                  <a:cubicBezTo>
                    <a:pt x="61829" y="584"/>
                    <a:pt x="61794" y="572"/>
                    <a:pt x="61794" y="572"/>
                  </a:cubicBezTo>
                  <a:cubicBezTo>
                    <a:pt x="61829" y="561"/>
                    <a:pt x="61925" y="489"/>
                    <a:pt x="61948" y="489"/>
                  </a:cubicBezTo>
                  <a:cubicBezTo>
                    <a:pt x="61984" y="489"/>
                    <a:pt x="62068" y="561"/>
                    <a:pt x="62091" y="572"/>
                  </a:cubicBezTo>
                  <a:cubicBezTo>
                    <a:pt x="62103" y="584"/>
                    <a:pt x="62210" y="668"/>
                    <a:pt x="62234" y="656"/>
                  </a:cubicBezTo>
                  <a:cubicBezTo>
                    <a:pt x="62246" y="656"/>
                    <a:pt x="62377" y="584"/>
                    <a:pt x="62377" y="584"/>
                  </a:cubicBezTo>
                  <a:cubicBezTo>
                    <a:pt x="62389" y="561"/>
                    <a:pt x="62234" y="525"/>
                    <a:pt x="62246" y="501"/>
                  </a:cubicBezTo>
                  <a:cubicBezTo>
                    <a:pt x="62246" y="489"/>
                    <a:pt x="62377" y="430"/>
                    <a:pt x="62401" y="418"/>
                  </a:cubicBezTo>
                  <a:cubicBezTo>
                    <a:pt x="62413" y="418"/>
                    <a:pt x="62508" y="501"/>
                    <a:pt x="62532" y="501"/>
                  </a:cubicBezTo>
                  <a:cubicBezTo>
                    <a:pt x="62580" y="513"/>
                    <a:pt x="62651" y="430"/>
                    <a:pt x="62687" y="430"/>
                  </a:cubicBezTo>
                  <a:cubicBezTo>
                    <a:pt x="62699" y="430"/>
                    <a:pt x="62830" y="513"/>
                    <a:pt x="62830" y="513"/>
                  </a:cubicBezTo>
                  <a:cubicBezTo>
                    <a:pt x="62830" y="537"/>
                    <a:pt x="62675" y="572"/>
                    <a:pt x="62675" y="596"/>
                  </a:cubicBezTo>
                  <a:cubicBezTo>
                    <a:pt x="62687" y="620"/>
                    <a:pt x="62794" y="656"/>
                    <a:pt x="62818" y="680"/>
                  </a:cubicBezTo>
                  <a:cubicBezTo>
                    <a:pt x="62853" y="703"/>
                    <a:pt x="62913" y="739"/>
                    <a:pt x="62949" y="763"/>
                  </a:cubicBezTo>
                  <a:lnTo>
                    <a:pt x="63091" y="846"/>
                  </a:lnTo>
                  <a:cubicBezTo>
                    <a:pt x="63103" y="822"/>
                    <a:pt x="63246" y="799"/>
                    <a:pt x="63246" y="763"/>
                  </a:cubicBezTo>
                  <a:cubicBezTo>
                    <a:pt x="63246" y="751"/>
                    <a:pt x="63127" y="692"/>
                    <a:pt x="63103" y="680"/>
                  </a:cubicBezTo>
                  <a:cubicBezTo>
                    <a:pt x="63091" y="668"/>
                    <a:pt x="62961" y="608"/>
                    <a:pt x="62972" y="596"/>
                  </a:cubicBezTo>
                  <a:cubicBezTo>
                    <a:pt x="62972" y="584"/>
                    <a:pt x="63091" y="537"/>
                    <a:pt x="63115" y="525"/>
                  </a:cubicBezTo>
                  <a:lnTo>
                    <a:pt x="63270" y="441"/>
                  </a:lnTo>
                  <a:cubicBezTo>
                    <a:pt x="63282" y="477"/>
                    <a:pt x="63413" y="501"/>
                    <a:pt x="63413" y="525"/>
                  </a:cubicBezTo>
                  <a:cubicBezTo>
                    <a:pt x="63413" y="561"/>
                    <a:pt x="63270" y="584"/>
                    <a:pt x="63258" y="608"/>
                  </a:cubicBezTo>
                  <a:cubicBezTo>
                    <a:pt x="63306" y="608"/>
                    <a:pt x="63353" y="692"/>
                    <a:pt x="63401" y="692"/>
                  </a:cubicBezTo>
                  <a:cubicBezTo>
                    <a:pt x="63413" y="692"/>
                    <a:pt x="63556" y="620"/>
                    <a:pt x="63556" y="608"/>
                  </a:cubicBezTo>
                  <a:cubicBezTo>
                    <a:pt x="63556" y="608"/>
                    <a:pt x="63413" y="525"/>
                    <a:pt x="63413" y="525"/>
                  </a:cubicBezTo>
                  <a:cubicBezTo>
                    <a:pt x="63461" y="525"/>
                    <a:pt x="63520" y="453"/>
                    <a:pt x="63568" y="453"/>
                  </a:cubicBezTo>
                  <a:cubicBezTo>
                    <a:pt x="63592" y="453"/>
                    <a:pt x="63687" y="525"/>
                    <a:pt x="63699" y="537"/>
                  </a:cubicBezTo>
                  <a:cubicBezTo>
                    <a:pt x="63723" y="549"/>
                    <a:pt x="63818" y="620"/>
                    <a:pt x="63842" y="620"/>
                  </a:cubicBezTo>
                  <a:cubicBezTo>
                    <a:pt x="63865" y="620"/>
                    <a:pt x="63973" y="561"/>
                    <a:pt x="63996" y="549"/>
                  </a:cubicBezTo>
                  <a:cubicBezTo>
                    <a:pt x="64020" y="525"/>
                    <a:pt x="64115" y="465"/>
                    <a:pt x="64151" y="465"/>
                  </a:cubicBezTo>
                  <a:cubicBezTo>
                    <a:pt x="64187" y="465"/>
                    <a:pt x="64246" y="549"/>
                    <a:pt x="64282" y="549"/>
                  </a:cubicBezTo>
                  <a:cubicBezTo>
                    <a:pt x="64342" y="549"/>
                    <a:pt x="64389" y="477"/>
                    <a:pt x="64437" y="477"/>
                  </a:cubicBezTo>
                  <a:cubicBezTo>
                    <a:pt x="64485" y="477"/>
                    <a:pt x="64532" y="561"/>
                    <a:pt x="64580" y="561"/>
                  </a:cubicBezTo>
                  <a:cubicBezTo>
                    <a:pt x="64627" y="561"/>
                    <a:pt x="64687" y="489"/>
                    <a:pt x="64735" y="477"/>
                  </a:cubicBezTo>
                  <a:cubicBezTo>
                    <a:pt x="64770" y="477"/>
                    <a:pt x="64830" y="561"/>
                    <a:pt x="64866" y="572"/>
                  </a:cubicBezTo>
                  <a:cubicBezTo>
                    <a:pt x="64901" y="572"/>
                    <a:pt x="64996" y="501"/>
                    <a:pt x="65020" y="489"/>
                  </a:cubicBezTo>
                  <a:cubicBezTo>
                    <a:pt x="65044" y="477"/>
                    <a:pt x="65151" y="418"/>
                    <a:pt x="65175" y="418"/>
                  </a:cubicBezTo>
                  <a:cubicBezTo>
                    <a:pt x="65187" y="418"/>
                    <a:pt x="65318" y="489"/>
                    <a:pt x="65318" y="501"/>
                  </a:cubicBezTo>
                  <a:cubicBezTo>
                    <a:pt x="65318" y="501"/>
                    <a:pt x="65175" y="572"/>
                    <a:pt x="65163" y="572"/>
                  </a:cubicBezTo>
                  <a:cubicBezTo>
                    <a:pt x="65211" y="572"/>
                    <a:pt x="65258" y="656"/>
                    <a:pt x="65306" y="656"/>
                  </a:cubicBezTo>
                  <a:cubicBezTo>
                    <a:pt x="65342" y="656"/>
                    <a:pt x="65425" y="596"/>
                    <a:pt x="65449" y="584"/>
                  </a:cubicBezTo>
                  <a:cubicBezTo>
                    <a:pt x="65508" y="572"/>
                    <a:pt x="65568" y="525"/>
                    <a:pt x="65604" y="501"/>
                  </a:cubicBezTo>
                  <a:cubicBezTo>
                    <a:pt x="65628" y="489"/>
                    <a:pt x="65735" y="430"/>
                    <a:pt x="65758" y="430"/>
                  </a:cubicBezTo>
                  <a:cubicBezTo>
                    <a:pt x="65782" y="430"/>
                    <a:pt x="65878" y="501"/>
                    <a:pt x="65901" y="513"/>
                  </a:cubicBezTo>
                  <a:cubicBezTo>
                    <a:pt x="65949" y="537"/>
                    <a:pt x="65997" y="572"/>
                    <a:pt x="66032" y="596"/>
                  </a:cubicBezTo>
                  <a:cubicBezTo>
                    <a:pt x="66056" y="608"/>
                    <a:pt x="66151" y="680"/>
                    <a:pt x="66175" y="680"/>
                  </a:cubicBezTo>
                  <a:cubicBezTo>
                    <a:pt x="66199" y="680"/>
                    <a:pt x="66306" y="620"/>
                    <a:pt x="66330" y="608"/>
                  </a:cubicBezTo>
                  <a:lnTo>
                    <a:pt x="66485" y="525"/>
                  </a:lnTo>
                  <a:cubicBezTo>
                    <a:pt x="66497" y="525"/>
                    <a:pt x="66616" y="453"/>
                    <a:pt x="66640" y="453"/>
                  </a:cubicBezTo>
                  <a:cubicBezTo>
                    <a:pt x="66663" y="453"/>
                    <a:pt x="66747" y="525"/>
                    <a:pt x="66771" y="537"/>
                  </a:cubicBezTo>
                  <a:cubicBezTo>
                    <a:pt x="66818" y="561"/>
                    <a:pt x="66866" y="596"/>
                    <a:pt x="66913" y="620"/>
                  </a:cubicBezTo>
                  <a:cubicBezTo>
                    <a:pt x="66949" y="632"/>
                    <a:pt x="67009" y="703"/>
                    <a:pt x="67056" y="703"/>
                  </a:cubicBezTo>
                  <a:cubicBezTo>
                    <a:pt x="67092" y="715"/>
                    <a:pt x="67163" y="632"/>
                    <a:pt x="67211" y="632"/>
                  </a:cubicBezTo>
                  <a:cubicBezTo>
                    <a:pt x="67247" y="632"/>
                    <a:pt x="67306" y="715"/>
                    <a:pt x="67342" y="715"/>
                  </a:cubicBezTo>
                  <a:cubicBezTo>
                    <a:pt x="67402" y="703"/>
                    <a:pt x="67437" y="644"/>
                    <a:pt x="67497" y="632"/>
                  </a:cubicBezTo>
                  <a:cubicBezTo>
                    <a:pt x="67461" y="632"/>
                    <a:pt x="67390" y="549"/>
                    <a:pt x="67354" y="549"/>
                  </a:cubicBezTo>
                  <a:cubicBezTo>
                    <a:pt x="67402" y="549"/>
                    <a:pt x="67461" y="477"/>
                    <a:pt x="67509" y="477"/>
                  </a:cubicBezTo>
                  <a:cubicBezTo>
                    <a:pt x="67521" y="477"/>
                    <a:pt x="67652" y="561"/>
                    <a:pt x="67652" y="561"/>
                  </a:cubicBezTo>
                  <a:cubicBezTo>
                    <a:pt x="67652" y="572"/>
                    <a:pt x="67509" y="632"/>
                    <a:pt x="67497" y="632"/>
                  </a:cubicBezTo>
                  <a:cubicBezTo>
                    <a:pt x="67533" y="632"/>
                    <a:pt x="67592" y="715"/>
                    <a:pt x="67640" y="715"/>
                  </a:cubicBezTo>
                  <a:cubicBezTo>
                    <a:pt x="67663" y="727"/>
                    <a:pt x="67771" y="656"/>
                    <a:pt x="67794" y="644"/>
                  </a:cubicBezTo>
                  <a:cubicBezTo>
                    <a:pt x="67806" y="632"/>
                    <a:pt x="67937" y="584"/>
                    <a:pt x="67937" y="561"/>
                  </a:cubicBezTo>
                  <a:cubicBezTo>
                    <a:pt x="67937" y="561"/>
                    <a:pt x="67806" y="477"/>
                    <a:pt x="67806" y="477"/>
                  </a:cubicBezTo>
                  <a:cubicBezTo>
                    <a:pt x="67854" y="477"/>
                    <a:pt x="67902" y="406"/>
                    <a:pt x="67961" y="406"/>
                  </a:cubicBezTo>
                  <a:cubicBezTo>
                    <a:pt x="67985" y="406"/>
                    <a:pt x="68068" y="477"/>
                    <a:pt x="68092" y="489"/>
                  </a:cubicBezTo>
                  <a:cubicBezTo>
                    <a:pt x="68128" y="513"/>
                    <a:pt x="68187" y="561"/>
                    <a:pt x="68235" y="572"/>
                  </a:cubicBezTo>
                  <a:cubicBezTo>
                    <a:pt x="68259" y="584"/>
                    <a:pt x="68354" y="501"/>
                    <a:pt x="68390" y="501"/>
                  </a:cubicBezTo>
                  <a:cubicBezTo>
                    <a:pt x="68414" y="501"/>
                    <a:pt x="68509" y="572"/>
                    <a:pt x="68521" y="584"/>
                  </a:cubicBezTo>
                  <a:cubicBezTo>
                    <a:pt x="68545" y="596"/>
                    <a:pt x="68652" y="668"/>
                    <a:pt x="68664" y="668"/>
                  </a:cubicBezTo>
                  <a:cubicBezTo>
                    <a:pt x="68699" y="668"/>
                    <a:pt x="68795" y="608"/>
                    <a:pt x="68818" y="584"/>
                  </a:cubicBezTo>
                  <a:lnTo>
                    <a:pt x="68973" y="513"/>
                  </a:lnTo>
                  <a:cubicBezTo>
                    <a:pt x="68985" y="501"/>
                    <a:pt x="69104" y="430"/>
                    <a:pt x="69128" y="430"/>
                  </a:cubicBezTo>
                  <a:cubicBezTo>
                    <a:pt x="69128" y="441"/>
                    <a:pt x="69259" y="513"/>
                    <a:pt x="69259" y="525"/>
                  </a:cubicBezTo>
                  <a:cubicBezTo>
                    <a:pt x="69259" y="525"/>
                    <a:pt x="69116" y="596"/>
                    <a:pt x="69104" y="596"/>
                  </a:cubicBezTo>
                  <a:cubicBezTo>
                    <a:pt x="69164" y="608"/>
                    <a:pt x="69199" y="680"/>
                    <a:pt x="69247" y="680"/>
                  </a:cubicBezTo>
                  <a:cubicBezTo>
                    <a:pt x="69271" y="680"/>
                    <a:pt x="69378" y="620"/>
                    <a:pt x="69402" y="608"/>
                  </a:cubicBezTo>
                  <a:cubicBezTo>
                    <a:pt x="69449" y="584"/>
                    <a:pt x="69497" y="537"/>
                    <a:pt x="69557" y="525"/>
                  </a:cubicBezTo>
                  <a:cubicBezTo>
                    <a:pt x="69592" y="525"/>
                    <a:pt x="69664" y="453"/>
                    <a:pt x="69711" y="453"/>
                  </a:cubicBezTo>
                  <a:cubicBezTo>
                    <a:pt x="69747" y="453"/>
                    <a:pt x="69807" y="537"/>
                    <a:pt x="69842" y="537"/>
                  </a:cubicBezTo>
                  <a:cubicBezTo>
                    <a:pt x="69890" y="537"/>
                    <a:pt x="69949" y="453"/>
                    <a:pt x="69997" y="453"/>
                  </a:cubicBezTo>
                  <a:cubicBezTo>
                    <a:pt x="70021" y="465"/>
                    <a:pt x="70116" y="537"/>
                    <a:pt x="70140" y="549"/>
                  </a:cubicBezTo>
                  <a:cubicBezTo>
                    <a:pt x="70176" y="572"/>
                    <a:pt x="70223" y="608"/>
                    <a:pt x="70283" y="632"/>
                  </a:cubicBezTo>
                  <a:cubicBezTo>
                    <a:pt x="70307" y="644"/>
                    <a:pt x="70378" y="703"/>
                    <a:pt x="70414" y="715"/>
                  </a:cubicBezTo>
                  <a:cubicBezTo>
                    <a:pt x="70461" y="715"/>
                    <a:pt x="70521" y="632"/>
                    <a:pt x="70569" y="632"/>
                  </a:cubicBezTo>
                  <a:cubicBezTo>
                    <a:pt x="70616" y="632"/>
                    <a:pt x="70664" y="715"/>
                    <a:pt x="70711" y="715"/>
                  </a:cubicBezTo>
                  <a:cubicBezTo>
                    <a:pt x="70759" y="715"/>
                    <a:pt x="70807" y="644"/>
                    <a:pt x="70866" y="644"/>
                  </a:cubicBezTo>
                  <a:cubicBezTo>
                    <a:pt x="70902" y="644"/>
                    <a:pt x="70962" y="727"/>
                    <a:pt x="70997" y="727"/>
                  </a:cubicBezTo>
                  <a:cubicBezTo>
                    <a:pt x="71009" y="727"/>
                    <a:pt x="71152" y="656"/>
                    <a:pt x="71152" y="656"/>
                  </a:cubicBezTo>
                  <a:cubicBezTo>
                    <a:pt x="71152" y="632"/>
                    <a:pt x="71009" y="584"/>
                    <a:pt x="71009" y="561"/>
                  </a:cubicBezTo>
                  <a:cubicBezTo>
                    <a:pt x="71021" y="549"/>
                    <a:pt x="71140" y="501"/>
                    <a:pt x="71164" y="489"/>
                  </a:cubicBezTo>
                  <a:cubicBezTo>
                    <a:pt x="71188" y="489"/>
                    <a:pt x="71283" y="572"/>
                    <a:pt x="71307" y="572"/>
                  </a:cubicBezTo>
                  <a:cubicBezTo>
                    <a:pt x="71354" y="572"/>
                    <a:pt x="71414" y="501"/>
                    <a:pt x="71462" y="501"/>
                  </a:cubicBezTo>
                  <a:cubicBezTo>
                    <a:pt x="71473" y="501"/>
                    <a:pt x="71593" y="572"/>
                    <a:pt x="71593" y="584"/>
                  </a:cubicBezTo>
                  <a:cubicBezTo>
                    <a:pt x="71593" y="584"/>
                    <a:pt x="71450" y="656"/>
                    <a:pt x="71450" y="656"/>
                  </a:cubicBezTo>
                  <a:cubicBezTo>
                    <a:pt x="71485" y="656"/>
                    <a:pt x="71533" y="739"/>
                    <a:pt x="71581" y="739"/>
                  </a:cubicBezTo>
                  <a:cubicBezTo>
                    <a:pt x="71616" y="739"/>
                    <a:pt x="71700" y="680"/>
                    <a:pt x="71735" y="668"/>
                  </a:cubicBezTo>
                  <a:cubicBezTo>
                    <a:pt x="71795" y="644"/>
                    <a:pt x="71843" y="608"/>
                    <a:pt x="71890" y="584"/>
                  </a:cubicBezTo>
                  <a:cubicBezTo>
                    <a:pt x="71926" y="572"/>
                    <a:pt x="71997" y="513"/>
                    <a:pt x="72045" y="513"/>
                  </a:cubicBezTo>
                  <a:cubicBezTo>
                    <a:pt x="72081" y="513"/>
                    <a:pt x="72140" y="596"/>
                    <a:pt x="72176" y="596"/>
                  </a:cubicBezTo>
                  <a:cubicBezTo>
                    <a:pt x="72224" y="596"/>
                    <a:pt x="72295" y="513"/>
                    <a:pt x="72331" y="513"/>
                  </a:cubicBezTo>
                  <a:cubicBezTo>
                    <a:pt x="72378" y="525"/>
                    <a:pt x="72426" y="608"/>
                    <a:pt x="72474" y="608"/>
                  </a:cubicBezTo>
                  <a:cubicBezTo>
                    <a:pt x="72521" y="608"/>
                    <a:pt x="72581" y="525"/>
                    <a:pt x="72628" y="525"/>
                  </a:cubicBezTo>
                  <a:cubicBezTo>
                    <a:pt x="72676" y="525"/>
                    <a:pt x="72712" y="608"/>
                    <a:pt x="72759" y="608"/>
                  </a:cubicBezTo>
                  <a:cubicBezTo>
                    <a:pt x="72795" y="608"/>
                    <a:pt x="72902" y="525"/>
                    <a:pt x="72914" y="537"/>
                  </a:cubicBezTo>
                  <a:cubicBezTo>
                    <a:pt x="72938" y="537"/>
                    <a:pt x="73057" y="608"/>
                    <a:pt x="73057" y="620"/>
                  </a:cubicBezTo>
                  <a:cubicBezTo>
                    <a:pt x="73057" y="644"/>
                    <a:pt x="72902" y="680"/>
                    <a:pt x="72902" y="692"/>
                  </a:cubicBezTo>
                  <a:cubicBezTo>
                    <a:pt x="72902" y="703"/>
                    <a:pt x="73033" y="775"/>
                    <a:pt x="73045" y="775"/>
                  </a:cubicBezTo>
                  <a:cubicBezTo>
                    <a:pt x="73069" y="787"/>
                    <a:pt x="73176" y="715"/>
                    <a:pt x="73200" y="703"/>
                  </a:cubicBezTo>
                  <a:lnTo>
                    <a:pt x="73343" y="632"/>
                  </a:lnTo>
                  <a:cubicBezTo>
                    <a:pt x="73378" y="608"/>
                    <a:pt x="73450" y="561"/>
                    <a:pt x="73498" y="549"/>
                  </a:cubicBezTo>
                  <a:cubicBezTo>
                    <a:pt x="73533" y="549"/>
                    <a:pt x="73605" y="632"/>
                    <a:pt x="73640" y="632"/>
                  </a:cubicBezTo>
                  <a:cubicBezTo>
                    <a:pt x="73676" y="632"/>
                    <a:pt x="73759" y="549"/>
                    <a:pt x="73795" y="561"/>
                  </a:cubicBezTo>
                  <a:cubicBezTo>
                    <a:pt x="73819" y="561"/>
                    <a:pt x="73914" y="632"/>
                    <a:pt x="73926" y="644"/>
                  </a:cubicBezTo>
                  <a:cubicBezTo>
                    <a:pt x="73938" y="656"/>
                    <a:pt x="73783" y="703"/>
                    <a:pt x="73783" y="715"/>
                  </a:cubicBezTo>
                  <a:cubicBezTo>
                    <a:pt x="73783" y="727"/>
                    <a:pt x="73902" y="799"/>
                    <a:pt x="73914" y="799"/>
                  </a:cubicBezTo>
                  <a:cubicBezTo>
                    <a:pt x="73938" y="799"/>
                    <a:pt x="74045" y="739"/>
                    <a:pt x="74069" y="727"/>
                  </a:cubicBezTo>
                  <a:cubicBezTo>
                    <a:pt x="74117" y="703"/>
                    <a:pt x="74176" y="668"/>
                    <a:pt x="74224" y="644"/>
                  </a:cubicBezTo>
                  <a:cubicBezTo>
                    <a:pt x="74260" y="644"/>
                    <a:pt x="74343" y="572"/>
                    <a:pt x="74379" y="572"/>
                  </a:cubicBezTo>
                  <a:cubicBezTo>
                    <a:pt x="74414" y="572"/>
                    <a:pt x="74474" y="656"/>
                    <a:pt x="74521" y="656"/>
                  </a:cubicBezTo>
                  <a:cubicBezTo>
                    <a:pt x="74569" y="656"/>
                    <a:pt x="74617" y="584"/>
                    <a:pt x="74664" y="584"/>
                  </a:cubicBezTo>
                  <a:cubicBezTo>
                    <a:pt x="74712" y="584"/>
                    <a:pt x="74772" y="668"/>
                    <a:pt x="74807" y="668"/>
                  </a:cubicBezTo>
                  <a:cubicBezTo>
                    <a:pt x="74831" y="668"/>
                    <a:pt x="74950" y="584"/>
                    <a:pt x="74962" y="584"/>
                  </a:cubicBezTo>
                  <a:cubicBezTo>
                    <a:pt x="74974" y="596"/>
                    <a:pt x="75105" y="656"/>
                    <a:pt x="75105" y="668"/>
                  </a:cubicBezTo>
                  <a:cubicBezTo>
                    <a:pt x="75093" y="692"/>
                    <a:pt x="74938" y="727"/>
                    <a:pt x="74950" y="751"/>
                  </a:cubicBezTo>
                  <a:cubicBezTo>
                    <a:pt x="74950" y="751"/>
                    <a:pt x="75069" y="834"/>
                    <a:pt x="75081" y="834"/>
                  </a:cubicBezTo>
                  <a:cubicBezTo>
                    <a:pt x="75117" y="834"/>
                    <a:pt x="75212" y="763"/>
                    <a:pt x="75236" y="751"/>
                  </a:cubicBezTo>
                  <a:cubicBezTo>
                    <a:pt x="75260" y="751"/>
                    <a:pt x="75367" y="680"/>
                    <a:pt x="75391" y="680"/>
                  </a:cubicBezTo>
                  <a:cubicBezTo>
                    <a:pt x="75403" y="680"/>
                    <a:pt x="75522" y="763"/>
                    <a:pt x="75534" y="763"/>
                  </a:cubicBezTo>
                  <a:cubicBezTo>
                    <a:pt x="75545" y="751"/>
                    <a:pt x="75676" y="703"/>
                    <a:pt x="75688" y="692"/>
                  </a:cubicBezTo>
                  <a:cubicBezTo>
                    <a:pt x="75688" y="680"/>
                    <a:pt x="75557" y="608"/>
                    <a:pt x="75545" y="608"/>
                  </a:cubicBezTo>
                  <a:cubicBezTo>
                    <a:pt x="75593" y="608"/>
                    <a:pt x="75653" y="525"/>
                    <a:pt x="75700" y="525"/>
                  </a:cubicBezTo>
                  <a:cubicBezTo>
                    <a:pt x="75748" y="525"/>
                    <a:pt x="75784" y="608"/>
                    <a:pt x="75831" y="608"/>
                  </a:cubicBezTo>
                  <a:cubicBezTo>
                    <a:pt x="75879" y="620"/>
                    <a:pt x="75926" y="692"/>
                    <a:pt x="75974" y="692"/>
                  </a:cubicBezTo>
                  <a:cubicBezTo>
                    <a:pt x="75986" y="692"/>
                    <a:pt x="76117" y="608"/>
                    <a:pt x="76129" y="620"/>
                  </a:cubicBezTo>
                  <a:cubicBezTo>
                    <a:pt x="76141" y="632"/>
                    <a:pt x="76272" y="692"/>
                    <a:pt x="76272" y="703"/>
                  </a:cubicBezTo>
                  <a:cubicBezTo>
                    <a:pt x="76260" y="727"/>
                    <a:pt x="76105" y="763"/>
                    <a:pt x="76117" y="775"/>
                  </a:cubicBezTo>
                  <a:cubicBezTo>
                    <a:pt x="76117" y="787"/>
                    <a:pt x="76236" y="858"/>
                    <a:pt x="76248" y="858"/>
                  </a:cubicBezTo>
                  <a:cubicBezTo>
                    <a:pt x="76272" y="870"/>
                    <a:pt x="76391" y="799"/>
                    <a:pt x="76403" y="787"/>
                  </a:cubicBezTo>
                  <a:lnTo>
                    <a:pt x="76557" y="715"/>
                  </a:lnTo>
                  <a:lnTo>
                    <a:pt x="76712" y="632"/>
                  </a:lnTo>
                  <a:cubicBezTo>
                    <a:pt x="76736" y="620"/>
                    <a:pt x="76831" y="561"/>
                    <a:pt x="76867" y="561"/>
                  </a:cubicBezTo>
                  <a:cubicBezTo>
                    <a:pt x="76879" y="561"/>
                    <a:pt x="76986" y="632"/>
                    <a:pt x="76998" y="644"/>
                  </a:cubicBezTo>
                  <a:cubicBezTo>
                    <a:pt x="77034" y="656"/>
                    <a:pt x="77093" y="715"/>
                    <a:pt x="77141" y="727"/>
                  </a:cubicBezTo>
                  <a:cubicBezTo>
                    <a:pt x="77165" y="727"/>
                    <a:pt x="77260" y="644"/>
                    <a:pt x="77296" y="644"/>
                  </a:cubicBezTo>
                  <a:cubicBezTo>
                    <a:pt x="77343" y="644"/>
                    <a:pt x="77379" y="727"/>
                    <a:pt x="77439" y="727"/>
                  </a:cubicBezTo>
                  <a:cubicBezTo>
                    <a:pt x="77474" y="739"/>
                    <a:pt x="77546" y="656"/>
                    <a:pt x="77581" y="656"/>
                  </a:cubicBezTo>
                  <a:cubicBezTo>
                    <a:pt x="77641" y="656"/>
                    <a:pt x="77677" y="739"/>
                    <a:pt x="77724" y="739"/>
                  </a:cubicBezTo>
                  <a:cubicBezTo>
                    <a:pt x="77772" y="739"/>
                    <a:pt x="77831" y="668"/>
                    <a:pt x="77879" y="668"/>
                  </a:cubicBezTo>
                  <a:cubicBezTo>
                    <a:pt x="77927" y="668"/>
                    <a:pt x="77974" y="751"/>
                    <a:pt x="78022" y="751"/>
                  </a:cubicBezTo>
                  <a:cubicBezTo>
                    <a:pt x="78046" y="751"/>
                    <a:pt x="78153" y="680"/>
                    <a:pt x="78165" y="668"/>
                  </a:cubicBezTo>
                  <a:cubicBezTo>
                    <a:pt x="78212" y="656"/>
                    <a:pt x="78272" y="608"/>
                    <a:pt x="78320" y="596"/>
                  </a:cubicBezTo>
                  <a:cubicBezTo>
                    <a:pt x="78355" y="584"/>
                    <a:pt x="78427" y="680"/>
                    <a:pt x="78462" y="680"/>
                  </a:cubicBezTo>
                  <a:cubicBezTo>
                    <a:pt x="78510" y="680"/>
                    <a:pt x="78570" y="608"/>
                    <a:pt x="78617" y="596"/>
                  </a:cubicBezTo>
                  <a:cubicBezTo>
                    <a:pt x="78653" y="596"/>
                    <a:pt x="78712" y="680"/>
                    <a:pt x="78748" y="692"/>
                  </a:cubicBezTo>
                  <a:cubicBezTo>
                    <a:pt x="78808" y="692"/>
                    <a:pt x="78855" y="608"/>
                    <a:pt x="78903" y="608"/>
                  </a:cubicBezTo>
                  <a:cubicBezTo>
                    <a:pt x="78951" y="608"/>
                    <a:pt x="78998" y="692"/>
                    <a:pt x="79046" y="692"/>
                  </a:cubicBezTo>
                  <a:cubicBezTo>
                    <a:pt x="79082" y="692"/>
                    <a:pt x="79165" y="608"/>
                    <a:pt x="79201" y="620"/>
                  </a:cubicBezTo>
                  <a:cubicBezTo>
                    <a:pt x="79213" y="620"/>
                    <a:pt x="79344" y="692"/>
                    <a:pt x="79344" y="703"/>
                  </a:cubicBezTo>
                  <a:cubicBezTo>
                    <a:pt x="79344" y="703"/>
                    <a:pt x="79189" y="775"/>
                    <a:pt x="79189" y="775"/>
                  </a:cubicBezTo>
                  <a:cubicBezTo>
                    <a:pt x="79153" y="775"/>
                    <a:pt x="79082" y="692"/>
                    <a:pt x="79046" y="692"/>
                  </a:cubicBezTo>
                  <a:cubicBezTo>
                    <a:pt x="78998" y="703"/>
                    <a:pt x="78939" y="775"/>
                    <a:pt x="78891" y="775"/>
                  </a:cubicBezTo>
                  <a:cubicBezTo>
                    <a:pt x="78855" y="775"/>
                    <a:pt x="78796" y="680"/>
                    <a:pt x="78748" y="692"/>
                  </a:cubicBezTo>
                  <a:cubicBezTo>
                    <a:pt x="78701" y="692"/>
                    <a:pt x="78653" y="751"/>
                    <a:pt x="78605" y="763"/>
                  </a:cubicBezTo>
                  <a:cubicBezTo>
                    <a:pt x="78653" y="775"/>
                    <a:pt x="78689" y="846"/>
                    <a:pt x="78736" y="846"/>
                  </a:cubicBezTo>
                  <a:cubicBezTo>
                    <a:pt x="78784" y="846"/>
                    <a:pt x="78855" y="763"/>
                    <a:pt x="78891" y="775"/>
                  </a:cubicBezTo>
                  <a:cubicBezTo>
                    <a:pt x="78951" y="775"/>
                    <a:pt x="78974" y="846"/>
                    <a:pt x="79034" y="858"/>
                  </a:cubicBezTo>
                  <a:cubicBezTo>
                    <a:pt x="79082" y="858"/>
                    <a:pt x="79141" y="775"/>
                    <a:pt x="79189" y="775"/>
                  </a:cubicBezTo>
                  <a:cubicBezTo>
                    <a:pt x="79213" y="775"/>
                    <a:pt x="79296" y="870"/>
                    <a:pt x="79320" y="858"/>
                  </a:cubicBezTo>
                  <a:cubicBezTo>
                    <a:pt x="79367" y="858"/>
                    <a:pt x="79439" y="811"/>
                    <a:pt x="79474" y="787"/>
                  </a:cubicBezTo>
                  <a:cubicBezTo>
                    <a:pt x="79522" y="763"/>
                    <a:pt x="79582" y="739"/>
                    <a:pt x="79629" y="703"/>
                  </a:cubicBezTo>
                  <a:cubicBezTo>
                    <a:pt x="79653" y="692"/>
                    <a:pt x="79748" y="632"/>
                    <a:pt x="79784" y="632"/>
                  </a:cubicBezTo>
                  <a:cubicBezTo>
                    <a:pt x="79820" y="632"/>
                    <a:pt x="79879" y="715"/>
                    <a:pt x="79927" y="715"/>
                  </a:cubicBezTo>
                  <a:cubicBezTo>
                    <a:pt x="79963" y="715"/>
                    <a:pt x="80034" y="632"/>
                    <a:pt x="80070" y="644"/>
                  </a:cubicBezTo>
                  <a:cubicBezTo>
                    <a:pt x="80129" y="644"/>
                    <a:pt x="80165" y="715"/>
                    <a:pt x="80213" y="727"/>
                  </a:cubicBezTo>
                  <a:cubicBezTo>
                    <a:pt x="80260" y="727"/>
                    <a:pt x="80308" y="811"/>
                    <a:pt x="80356" y="811"/>
                  </a:cubicBezTo>
                  <a:cubicBezTo>
                    <a:pt x="80379" y="811"/>
                    <a:pt x="80487" y="739"/>
                    <a:pt x="80510" y="727"/>
                  </a:cubicBezTo>
                  <a:cubicBezTo>
                    <a:pt x="80522" y="727"/>
                    <a:pt x="80641" y="656"/>
                    <a:pt x="80653" y="656"/>
                  </a:cubicBezTo>
                  <a:cubicBezTo>
                    <a:pt x="80677" y="656"/>
                    <a:pt x="80796" y="727"/>
                    <a:pt x="80796" y="739"/>
                  </a:cubicBezTo>
                  <a:cubicBezTo>
                    <a:pt x="80796" y="751"/>
                    <a:pt x="80629" y="811"/>
                    <a:pt x="80641" y="822"/>
                  </a:cubicBezTo>
                  <a:cubicBezTo>
                    <a:pt x="80653" y="822"/>
                    <a:pt x="80760" y="906"/>
                    <a:pt x="80784" y="906"/>
                  </a:cubicBezTo>
                  <a:cubicBezTo>
                    <a:pt x="80820" y="906"/>
                    <a:pt x="80903" y="822"/>
                    <a:pt x="80939" y="822"/>
                  </a:cubicBezTo>
                  <a:cubicBezTo>
                    <a:pt x="80987" y="834"/>
                    <a:pt x="81022" y="894"/>
                    <a:pt x="81070" y="906"/>
                  </a:cubicBezTo>
                  <a:lnTo>
                    <a:pt x="81356" y="1073"/>
                  </a:lnTo>
                  <a:cubicBezTo>
                    <a:pt x="81391" y="1049"/>
                    <a:pt x="81463" y="1037"/>
                    <a:pt x="81510" y="1001"/>
                  </a:cubicBezTo>
                  <a:cubicBezTo>
                    <a:pt x="81522" y="989"/>
                    <a:pt x="81653" y="942"/>
                    <a:pt x="81653" y="930"/>
                  </a:cubicBezTo>
                  <a:cubicBezTo>
                    <a:pt x="81665" y="918"/>
                    <a:pt x="81522" y="834"/>
                    <a:pt x="81522" y="834"/>
                  </a:cubicBezTo>
                  <a:cubicBezTo>
                    <a:pt x="81499" y="846"/>
                    <a:pt x="81379" y="918"/>
                    <a:pt x="81368" y="918"/>
                  </a:cubicBezTo>
                  <a:cubicBezTo>
                    <a:pt x="81320" y="906"/>
                    <a:pt x="81272" y="858"/>
                    <a:pt x="81225" y="834"/>
                  </a:cubicBezTo>
                  <a:cubicBezTo>
                    <a:pt x="81189" y="811"/>
                    <a:pt x="81129" y="775"/>
                    <a:pt x="81094" y="751"/>
                  </a:cubicBezTo>
                  <a:cubicBezTo>
                    <a:pt x="81094" y="751"/>
                    <a:pt x="81129" y="727"/>
                    <a:pt x="81165" y="703"/>
                  </a:cubicBezTo>
                  <a:cubicBezTo>
                    <a:pt x="81201" y="692"/>
                    <a:pt x="81237" y="668"/>
                    <a:pt x="81237" y="668"/>
                  </a:cubicBezTo>
                  <a:cubicBezTo>
                    <a:pt x="81296" y="668"/>
                    <a:pt x="81332" y="751"/>
                    <a:pt x="81379" y="751"/>
                  </a:cubicBezTo>
                  <a:cubicBezTo>
                    <a:pt x="81427" y="751"/>
                    <a:pt x="81487" y="680"/>
                    <a:pt x="81534" y="680"/>
                  </a:cubicBezTo>
                  <a:cubicBezTo>
                    <a:pt x="81582" y="680"/>
                    <a:pt x="81630" y="763"/>
                    <a:pt x="81677" y="763"/>
                  </a:cubicBezTo>
                  <a:cubicBezTo>
                    <a:pt x="81725" y="763"/>
                    <a:pt x="81772" y="680"/>
                    <a:pt x="81820" y="680"/>
                  </a:cubicBezTo>
                  <a:cubicBezTo>
                    <a:pt x="81880" y="692"/>
                    <a:pt x="81915" y="763"/>
                    <a:pt x="81963" y="775"/>
                  </a:cubicBezTo>
                  <a:cubicBezTo>
                    <a:pt x="81999" y="775"/>
                    <a:pt x="82082" y="692"/>
                    <a:pt x="82118" y="692"/>
                  </a:cubicBezTo>
                  <a:cubicBezTo>
                    <a:pt x="82141" y="692"/>
                    <a:pt x="82237" y="763"/>
                    <a:pt x="82261" y="775"/>
                  </a:cubicBezTo>
                  <a:cubicBezTo>
                    <a:pt x="82284" y="787"/>
                    <a:pt x="82368" y="858"/>
                    <a:pt x="82392" y="858"/>
                  </a:cubicBezTo>
                  <a:cubicBezTo>
                    <a:pt x="82439" y="870"/>
                    <a:pt x="82499" y="787"/>
                    <a:pt x="82546" y="787"/>
                  </a:cubicBezTo>
                  <a:cubicBezTo>
                    <a:pt x="82582" y="787"/>
                    <a:pt x="82665" y="870"/>
                    <a:pt x="82689" y="870"/>
                  </a:cubicBezTo>
                  <a:cubicBezTo>
                    <a:pt x="82737" y="858"/>
                    <a:pt x="82808" y="811"/>
                    <a:pt x="82844" y="799"/>
                  </a:cubicBezTo>
                  <a:cubicBezTo>
                    <a:pt x="82868" y="787"/>
                    <a:pt x="82963" y="715"/>
                    <a:pt x="82987" y="715"/>
                  </a:cubicBezTo>
                  <a:cubicBezTo>
                    <a:pt x="83034" y="715"/>
                    <a:pt x="83082" y="799"/>
                    <a:pt x="83130" y="799"/>
                  </a:cubicBezTo>
                  <a:cubicBezTo>
                    <a:pt x="83165" y="799"/>
                    <a:pt x="83261" y="715"/>
                    <a:pt x="83284" y="727"/>
                  </a:cubicBezTo>
                  <a:cubicBezTo>
                    <a:pt x="83332" y="739"/>
                    <a:pt x="83392" y="787"/>
                    <a:pt x="83427" y="811"/>
                  </a:cubicBezTo>
                  <a:cubicBezTo>
                    <a:pt x="83439" y="822"/>
                    <a:pt x="83546" y="894"/>
                    <a:pt x="83558" y="894"/>
                  </a:cubicBezTo>
                  <a:cubicBezTo>
                    <a:pt x="83594" y="894"/>
                    <a:pt x="83689" y="834"/>
                    <a:pt x="83713" y="811"/>
                  </a:cubicBezTo>
                  <a:lnTo>
                    <a:pt x="83868" y="739"/>
                  </a:lnTo>
                  <a:cubicBezTo>
                    <a:pt x="83880" y="727"/>
                    <a:pt x="84011" y="656"/>
                    <a:pt x="84023" y="656"/>
                  </a:cubicBezTo>
                  <a:cubicBezTo>
                    <a:pt x="84035" y="668"/>
                    <a:pt x="84166" y="739"/>
                    <a:pt x="84166" y="751"/>
                  </a:cubicBezTo>
                  <a:cubicBezTo>
                    <a:pt x="84154" y="763"/>
                    <a:pt x="83999" y="811"/>
                    <a:pt x="84011" y="822"/>
                  </a:cubicBezTo>
                  <a:cubicBezTo>
                    <a:pt x="84023" y="846"/>
                    <a:pt x="84118" y="882"/>
                    <a:pt x="84142" y="906"/>
                  </a:cubicBezTo>
                  <a:cubicBezTo>
                    <a:pt x="84189" y="942"/>
                    <a:pt x="84237" y="965"/>
                    <a:pt x="84285" y="989"/>
                  </a:cubicBezTo>
                  <a:cubicBezTo>
                    <a:pt x="84332" y="1025"/>
                    <a:pt x="84380" y="1049"/>
                    <a:pt x="84427" y="1073"/>
                  </a:cubicBezTo>
                  <a:cubicBezTo>
                    <a:pt x="84523" y="1025"/>
                    <a:pt x="84630" y="977"/>
                    <a:pt x="84725" y="918"/>
                  </a:cubicBezTo>
                  <a:cubicBezTo>
                    <a:pt x="84773" y="906"/>
                    <a:pt x="84832" y="858"/>
                    <a:pt x="84880" y="846"/>
                  </a:cubicBezTo>
                  <a:cubicBezTo>
                    <a:pt x="84904" y="846"/>
                    <a:pt x="84987" y="930"/>
                    <a:pt x="85023" y="930"/>
                  </a:cubicBezTo>
                  <a:cubicBezTo>
                    <a:pt x="85047" y="930"/>
                    <a:pt x="85154" y="846"/>
                    <a:pt x="85178" y="858"/>
                  </a:cubicBezTo>
                  <a:cubicBezTo>
                    <a:pt x="85189" y="858"/>
                    <a:pt x="85320" y="930"/>
                    <a:pt x="85309" y="942"/>
                  </a:cubicBezTo>
                  <a:cubicBezTo>
                    <a:pt x="85309" y="965"/>
                    <a:pt x="85154" y="989"/>
                    <a:pt x="85166" y="1013"/>
                  </a:cubicBezTo>
                  <a:cubicBezTo>
                    <a:pt x="85166" y="1037"/>
                    <a:pt x="85273" y="1073"/>
                    <a:pt x="85297" y="1096"/>
                  </a:cubicBezTo>
                  <a:cubicBezTo>
                    <a:pt x="85297" y="1096"/>
                    <a:pt x="85451" y="1037"/>
                    <a:pt x="85451" y="1025"/>
                  </a:cubicBezTo>
                  <a:cubicBezTo>
                    <a:pt x="85451" y="1001"/>
                    <a:pt x="85320" y="965"/>
                    <a:pt x="85309" y="942"/>
                  </a:cubicBezTo>
                  <a:cubicBezTo>
                    <a:pt x="85368" y="930"/>
                    <a:pt x="85416" y="858"/>
                    <a:pt x="85463" y="858"/>
                  </a:cubicBezTo>
                  <a:cubicBezTo>
                    <a:pt x="85511" y="858"/>
                    <a:pt x="85570" y="953"/>
                    <a:pt x="85606" y="942"/>
                  </a:cubicBezTo>
                  <a:cubicBezTo>
                    <a:pt x="85630" y="942"/>
                    <a:pt x="85737" y="858"/>
                    <a:pt x="85761" y="870"/>
                  </a:cubicBezTo>
                  <a:cubicBezTo>
                    <a:pt x="85809" y="882"/>
                    <a:pt x="85868" y="930"/>
                    <a:pt x="85892" y="953"/>
                  </a:cubicBezTo>
                  <a:cubicBezTo>
                    <a:pt x="85928" y="965"/>
                    <a:pt x="85999" y="1037"/>
                    <a:pt x="86035" y="1037"/>
                  </a:cubicBezTo>
                  <a:cubicBezTo>
                    <a:pt x="86082" y="1049"/>
                    <a:pt x="86118" y="1120"/>
                    <a:pt x="86178" y="1120"/>
                  </a:cubicBezTo>
                  <a:cubicBezTo>
                    <a:pt x="86225" y="1132"/>
                    <a:pt x="86285" y="1049"/>
                    <a:pt x="86332" y="1049"/>
                  </a:cubicBezTo>
                  <a:cubicBezTo>
                    <a:pt x="86380" y="1049"/>
                    <a:pt x="86416" y="1132"/>
                    <a:pt x="86463" y="1132"/>
                  </a:cubicBezTo>
                  <a:cubicBezTo>
                    <a:pt x="86511" y="1132"/>
                    <a:pt x="86571" y="1049"/>
                    <a:pt x="86618" y="1049"/>
                  </a:cubicBezTo>
                  <a:cubicBezTo>
                    <a:pt x="86654" y="1049"/>
                    <a:pt x="86725" y="1144"/>
                    <a:pt x="86761" y="1144"/>
                  </a:cubicBezTo>
                  <a:cubicBezTo>
                    <a:pt x="86809" y="1132"/>
                    <a:pt x="86880" y="1084"/>
                    <a:pt x="86916" y="1061"/>
                  </a:cubicBezTo>
                  <a:lnTo>
                    <a:pt x="87059" y="989"/>
                  </a:lnTo>
                  <a:lnTo>
                    <a:pt x="87368" y="834"/>
                  </a:lnTo>
                  <a:lnTo>
                    <a:pt x="87654" y="1001"/>
                  </a:lnTo>
                  <a:cubicBezTo>
                    <a:pt x="87595" y="1001"/>
                    <a:pt x="87547" y="1073"/>
                    <a:pt x="87499" y="1073"/>
                  </a:cubicBezTo>
                  <a:cubicBezTo>
                    <a:pt x="87487" y="1073"/>
                    <a:pt x="87356" y="1001"/>
                    <a:pt x="87356" y="989"/>
                  </a:cubicBezTo>
                  <a:cubicBezTo>
                    <a:pt x="87345" y="1025"/>
                    <a:pt x="87214" y="1037"/>
                    <a:pt x="87202" y="1073"/>
                  </a:cubicBezTo>
                  <a:cubicBezTo>
                    <a:pt x="87190" y="1084"/>
                    <a:pt x="87345" y="1132"/>
                    <a:pt x="87345" y="1156"/>
                  </a:cubicBezTo>
                  <a:cubicBezTo>
                    <a:pt x="87345" y="1168"/>
                    <a:pt x="87178" y="1215"/>
                    <a:pt x="87190" y="1227"/>
                  </a:cubicBezTo>
                  <a:cubicBezTo>
                    <a:pt x="87202" y="1251"/>
                    <a:pt x="87297" y="1299"/>
                    <a:pt x="87333" y="1311"/>
                  </a:cubicBezTo>
                  <a:cubicBezTo>
                    <a:pt x="87380" y="1346"/>
                    <a:pt x="87428" y="1370"/>
                    <a:pt x="87464" y="1406"/>
                  </a:cubicBezTo>
                  <a:cubicBezTo>
                    <a:pt x="87511" y="1430"/>
                    <a:pt x="87583" y="1454"/>
                    <a:pt x="87606" y="1489"/>
                  </a:cubicBezTo>
                  <a:cubicBezTo>
                    <a:pt x="87618" y="1489"/>
                    <a:pt x="87452" y="1549"/>
                    <a:pt x="87452" y="1561"/>
                  </a:cubicBezTo>
                  <a:cubicBezTo>
                    <a:pt x="87452" y="1573"/>
                    <a:pt x="87571" y="1632"/>
                    <a:pt x="87595" y="1644"/>
                  </a:cubicBezTo>
                  <a:cubicBezTo>
                    <a:pt x="87618" y="1668"/>
                    <a:pt x="87726" y="1715"/>
                    <a:pt x="87737" y="1727"/>
                  </a:cubicBezTo>
                  <a:cubicBezTo>
                    <a:pt x="87737" y="1751"/>
                    <a:pt x="87583" y="1787"/>
                    <a:pt x="87583" y="1811"/>
                  </a:cubicBezTo>
                  <a:cubicBezTo>
                    <a:pt x="87583" y="1835"/>
                    <a:pt x="87726" y="1870"/>
                    <a:pt x="87714" y="1894"/>
                  </a:cubicBezTo>
                  <a:cubicBezTo>
                    <a:pt x="87714" y="1906"/>
                    <a:pt x="87559" y="1965"/>
                    <a:pt x="87571" y="1965"/>
                  </a:cubicBezTo>
                  <a:cubicBezTo>
                    <a:pt x="87583" y="1977"/>
                    <a:pt x="87678" y="2049"/>
                    <a:pt x="87702" y="2049"/>
                  </a:cubicBezTo>
                  <a:cubicBezTo>
                    <a:pt x="87737" y="2061"/>
                    <a:pt x="87821" y="1977"/>
                    <a:pt x="87856" y="1977"/>
                  </a:cubicBezTo>
                  <a:cubicBezTo>
                    <a:pt x="87904" y="1977"/>
                    <a:pt x="87952" y="2061"/>
                    <a:pt x="87999" y="2061"/>
                  </a:cubicBezTo>
                  <a:cubicBezTo>
                    <a:pt x="88047" y="2037"/>
                    <a:pt x="88095" y="2013"/>
                    <a:pt x="88154" y="1989"/>
                  </a:cubicBezTo>
                  <a:cubicBezTo>
                    <a:pt x="88190" y="1965"/>
                    <a:pt x="88285" y="1930"/>
                    <a:pt x="88297" y="1906"/>
                  </a:cubicBezTo>
                  <a:cubicBezTo>
                    <a:pt x="88309" y="1894"/>
                    <a:pt x="88166" y="1835"/>
                    <a:pt x="88166" y="1823"/>
                  </a:cubicBezTo>
                  <a:cubicBezTo>
                    <a:pt x="88166" y="1799"/>
                    <a:pt x="88297" y="1763"/>
                    <a:pt x="88321" y="1751"/>
                  </a:cubicBezTo>
                  <a:cubicBezTo>
                    <a:pt x="88333" y="1727"/>
                    <a:pt x="88178" y="1680"/>
                    <a:pt x="88178" y="1656"/>
                  </a:cubicBezTo>
                  <a:cubicBezTo>
                    <a:pt x="88178" y="1656"/>
                    <a:pt x="88321" y="1584"/>
                    <a:pt x="88333" y="1584"/>
                  </a:cubicBezTo>
                  <a:cubicBezTo>
                    <a:pt x="88345" y="1584"/>
                    <a:pt x="88464" y="1656"/>
                    <a:pt x="88464" y="1668"/>
                  </a:cubicBezTo>
                  <a:cubicBezTo>
                    <a:pt x="88476" y="1680"/>
                    <a:pt x="88321" y="1727"/>
                    <a:pt x="88321" y="1751"/>
                  </a:cubicBezTo>
                  <a:cubicBezTo>
                    <a:pt x="88309" y="1775"/>
                    <a:pt x="88452" y="1799"/>
                    <a:pt x="88452" y="1835"/>
                  </a:cubicBezTo>
                  <a:cubicBezTo>
                    <a:pt x="88440" y="1858"/>
                    <a:pt x="88309" y="1882"/>
                    <a:pt x="88297" y="1906"/>
                  </a:cubicBezTo>
                  <a:cubicBezTo>
                    <a:pt x="88297" y="1918"/>
                    <a:pt x="88452" y="1989"/>
                    <a:pt x="88440" y="1989"/>
                  </a:cubicBezTo>
                  <a:cubicBezTo>
                    <a:pt x="88404" y="2025"/>
                    <a:pt x="88333" y="2049"/>
                    <a:pt x="88285" y="2073"/>
                  </a:cubicBezTo>
                  <a:cubicBezTo>
                    <a:pt x="88273" y="2073"/>
                    <a:pt x="88154" y="2144"/>
                    <a:pt x="88130" y="2144"/>
                  </a:cubicBezTo>
                  <a:cubicBezTo>
                    <a:pt x="88118" y="2144"/>
                    <a:pt x="88011" y="2061"/>
                    <a:pt x="87999" y="2061"/>
                  </a:cubicBezTo>
                  <a:cubicBezTo>
                    <a:pt x="87940" y="2073"/>
                    <a:pt x="87892" y="2120"/>
                    <a:pt x="87845" y="2144"/>
                  </a:cubicBezTo>
                  <a:lnTo>
                    <a:pt x="87690" y="2216"/>
                  </a:lnTo>
                  <a:cubicBezTo>
                    <a:pt x="87642" y="2239"/>
                    <a:pt x="87595" y="2263"/>
                    <a:pt x="87535" y="2287"/>
                  </a:cubicBezTo>
                  <a:cubicBezTo>
                    <a:pt x="87487" y="2287"/>
                    <a:pt x="87452" y="2204"/>
                    <a:pt x="87404" y="2204"/>
                  </a:cubicBezTo>
                  <a:cubicBezTo>
                    <a:pt x="87392" y="2204"/>
                    <a:pt x="87249" y="2287"/>
                    <a:pt x="87249" y="2287"/>
                  </a:cubicBezTo>
                  <a:cubicBezTo>
                    <a:pt x="87225" y="2263"/>
                    <a:pt x="87106" y="2216"/>
                    <a:pt x="87106" y="2204"/>
                  </a:cubicBezTo>
                  <a:cubicBezTo>
                    <a:pt x="87106" y="2168"/>
                    <a:pt x="87261" y="2156"/>
                    <a:pt x="87261" y="2120"/>
                  </a:cubicBezTo>
                  <a:cubicBezTo>
                    <a:pt x="87261" y="2096"/>
                    <a:pt x="87118" y="2061"/>
                    <a:pt x="87118" y="2037"/>
                  </a:cubicBezTo>
                  <a:cubicBezTo>
                    <a:pt x="87118" y="2013"/>
                    <a:pt x="87249" y="1977"/>
                    <a:pt x="87273" y="1965"/>
                  </a:cubicBezTo>
                  <a:cubicBezTo>
                    <a:pt x="87273" y="1965"/>
                    <a:pt x="87404" y="2049"/>
                    <a:pt x="87416" y="2049"/>
                  </a:cubicBezTo>
                  <a:cubicBezTo>
                    <a:pt x="87428" y="2049"/>
                    <a:pt x="87547" y="1977"/>
                    <a:pt x="87571" y="1965"/>
                  </a:cubicBezTo>
                  <a:cubicBezTo>
                    <a:pt x="87571" y="1965"/>
                    <a:pt x="87428" y="1894"/>
                    <a:pt x="87428" y="1882"/>
                  </a:cubicBezTo>
                  <a:cubicBezTo>
                    <a:pt x="87428" y="1858"/>
                    <a:pt x="87559" y="1835"/>
                    <a:pt x="87583" y="1811"/>
                  </a:cubicBezTo>
                  <a:cubicBezTo>
                    <a:pt x="87595" y="1799"/>
                    <a:pt x="87440" y="1739"/>
                    <a:pt x="87440" y="1727"/>
                  </a:cubicBezTo>
                  <a:cubicBezTo>
                    <a:pt x="87392" y="1751"/>
                    <a:pt x="87333" y="1775"/>
                    <a:pt x="87285" y="1799"/>
                  </a:cubicBezTo>
                  <a:cubicBezTo>
                    <a:pt x="87273" y="1811"/>
                    <a:pt x="87154" y="1882"/>
                    <a:pt x="87130" y="1882"/>
                  </a:cubicBezTo>
                  <a:cubicBezTo>
                    <a:pt x="87106" y="1870"/>
                    <a:pt x="87011" y="1787"/>
                    <a:pt x="86999" y="1787"/>
                  </a:cubicBezTo>
                  <a:cubicBezTo>
                    <a:pt x="86952" y="1799"/>
                    <a:pt x="86880" y="1846"/>
                    <a:pt x="86844" y="1870"/>
                  </a:cubicBezTo>
                  <a:lnTo>
                    <a:pt x="86690" y="1942"/>
                  </a:lnTo>
                  <a:cubicBezTo>
                    <a:pt x="86678" y="1918"/>
                    <a:pt x="86547" y="1894"/>
                    <a:pt x="86547" y="1858"/>
                  </a:cubicBezTo>
                  <a:cubicBezTo>
                    <a:pt x="86547" y="1846"/>
                    <a:pt x="86678" y="1799"/>
                    <a:pt x="86702" y="1787"/>
                  </a:cubicBezTo>
                  <a:cubicBezTo>
                    <a:pt x="86749" y="1763"/>
                    <a:pt x="86809" y="1727"/>
                    <a:pt x="86856" y="1704"/>
                  </a:cubicBezTo>
                  <a:cubicBezTo>
                    <a:pt x="86880" y="1692"/>
                    <a:pt x="86975" y="1632"/>
                    <a:pt x="87011" y="1632"/>
                  </a:cubicBezTo>
                  <a:cubicBezTo>
                    <a:pt x="87047" y="1632"/>
                    <a:pt x="87106" y="1715"/>
                    <a:pt x="87154" y="1715"/>
                  </a:cubicBezTo>
                  <a:cubicBezTo>
                    <a:pt x="87166" y="1715"/>
                    <a:pt x="87297" y="1644"/>
                    <a:pt x="87297" y="1644"/>
                  </a:cubicBezTo>
                  <a:cubicBezTo>
                    <a:pt x="87309" y="1632"/>
                    <a:pt x="87166" y="1549"/>
                    <a:pt x="87166" y="1549"/>
                  </a:cubicBezTo>
                  <a:cubicBezTo>
                    <a:pt x="87130" y="1549"/>
                    <a:pt x="87035" y="1632"/>
                    <a:pt x="87011" y="1632"/>
                  </a:cubicBezTo>
                  <a:cubicBezTo>
                    <a:pt x="86964" y="1620"/>
                    <a:pt x="86904" y="1573"/>
                    <a:pt x="86868" y="1549"/>
                  </a:cubicBezTo>
                  <a:cubicBezTo>
                    <a:pt x="86856" y="1537"/>
                    <a:pt x="86725" y="1477"/>
                    <a:pt x="86737" y="1465"/>
                  </a:cubicBezTo>
                  <a:cubicBezTo>
                    <a:pt x="86737" y="1442"/>
                    <a:pt x="86856" y="1394"/>
                    <a:pt x="86880" y="1382"/>
                  </a:cubicBezTo>
                  <a:cubicBezTo>
                    <a:pt x="86940" y="1358"/>
                    <a:pt x="86987" y="1334"/>
                    <a:pt x="87035" y="1311"/>
                  </a:cubicBezTo>
                  <a:cubicBezTo>
                    <a:pt x="86987" y="1287"/>
                    <a:pt x="86952" y="1239"/>
                    <a:pt x="86904" y="1227"/>
                  </a:cubicBezTo>
                  <a:cubicBezTo>
                    <a:pt x="86856" y="1203"/>
                    <a:pt x="86809" y="1144"/>
                    <a:pt x="86761" y="1144"/>
                  </a:cubicBezTo>
                  <a:cubicBezTo>
                    <a:pt x="86725" y="1132"/>
                    <a:pt x="86642" y="1215"/>
                    <a:pt x="86606" y="1215"/>
                  </a:cubicBezTo>
                  <a:cubicBezTo>
                    <a:pt x="86594" y="1215"/>
                    <a:pt x="86475" y="1132"/>
                    <a:pt x="86463" y="1132"/>
                  </a:cubicBezTo>
                  <a:cubicBezTo>
                    <a:pt x="86452" y="1144"/>
                    <a:pt x="86321" y="1192"/>
                    <a:pt x="86309" y="1203"/>
                  </a:cubicBezTo>
                  <a:cubicBezTo>
                    <a:pt x="86309" y="1227"/>
                    <a:pt x="86440" y="1275"/>
                    <a:pt x="86452" y="1287"/>
                  </a:cubicBezTo>
                  <a:cubicBezTo>
                    <a:pt x="86463" y="1299"/>
                    <a:pt x="86594" y="1370"/>
                    <a:pt x="86594" y="1382"/>
                  </a:cubicBezTo>
                  <a:cubicBezTo>
                    <a:pt x="86583" y="1382"/>
                    <a:pt x="86452" y="1454"/>
                    <a:pt x="86440" y="1454"/>
                  </a:cubicBezTo>
                  <a:cubicBezTo>
                    <a:pt x="86404" y="1454"/>
                    <a:pt x="86344" y="1370"/>
                    <a:pt x="86297" y="1370"/>
                  </a:cubicBezTo>
                  <a:cubicBezTo>
                    <a:pt x="86249" y="1370"/>
                    <a:pt x="86202" y="1442"/>
                    <a:pt x="86142" y="1442"/>
                  </a:cubicBezTo>
                  <a:cubicBezTo>
                    <a:pt x="86142" y="1418"/>
                    <a:pt x="86011" y="1394"/>
                    <a:pt x="86011" y="1358"/>
                  </a:cubicBezTo>
                  <a:cubicBezTo>
                    <a:pt x="86011" y="1334"/>
                    <a:pt x="86166" y="1311"/>
                    <a:pt x="86166" y="1287"/>
                  </a:cubicBezTo>
                  <a:cubicBezTo>
                    <a:pt x="86154" y="1263"/>
                    <a:pt x="86047" y="1227"/>
                    <a:pt x="86023" y="1203"/>
                  </a:cubicBezTo>
                  <a:cubicBezTo>
                    <a:pt x="85987" y="1168"/>
                    <a:pt x="85928" y="1144"/>
                    <a:pt x="85880" y="1120"/>
                  </a:cubicBezTo>
                  <a:cubicBezTo>
                    <a:pt x="85868" y="1108"/>
                    <a:pt x="85773" y="1037"/>
                    <a:pt x="85749" y="1037"/>
                  </a:cubicBezTo>
                  <a:cubicBezTo>
                    <a:pt x="85737" y="1025"/>
                    <a:pt x="85594" y="1108"/>
                    <a:pt x="85594" y="1108"/>
                  </a:cubicBezTo>
                  <a:cubicBezTo>
                    <a:pt x="85594" y="1132"/>
                    <a:pt x="85725" y="1168"/>
                    <a:pt x="85725" y="1192"/>
                  </a:cubicBezTo>
                  <a:cubicBezTo>
                    <a:pt x="85713" y="1227"/>
                    <a:pt x="85594" y="1239"/>
                    <a:pt x="85582" y="1275"/>
                  </a:cubicBezTo>
                  <a:cubicBezTo>
                    <a:pt x="85570" y="1287"/>
                    <a:pt x="85713" y="1334"/>
                    <a:pt x="85713" y="1358"/>
                  </a:cubicBezTo>
                  <a:cubicBezTo>
                    <a:pt x="85713" y="1370"/>
                    <a:pt x="85559" y="1418"/>
                    <a:pt x="85559" y="1430"/>
                  </a:cubicBezTo>
                  <a:cubicBezTo>
                    <a:pt x="85582" y="1454"/>
                    <a:pt x="85666" y="1501"/>
                    <a:pt x="85701" y="1513"/>
                  </a:cubicBezTo>
                  <a:cubicBezTo>
                    <a:pt x="85749" y="1537"/>
                    <a:pt x="85797" y="1584"/>
                    <a:pt x="85844" y="1596"/>
                  </a:cubicBezTo>
                  <a:cubicBezTo>
                    <a:pt x="85880" y="1608"/>
                    <a:pt x="85940" y="1680"/>
                    <a:pt x="85975" y="1680"/>
                  </a:cubicBezTo>
                  <a:cubicBezTo>
                    <a:pt x="85987" y="1680"/>
                    <a:pt x="86023" y="1668"/>
                    <a:pt x="86059" y="1644"/>
                  </a:cubicBezTo>
                  <a:cubicBezTo>
                    <a:pt x="86094" y="1632"/>
                    <a:pt x="86130" y="1608"/>
                    <a:pt x="86130" y="1608"/>
                  </a:cubicBezTo>
                  <a:cubicBezTo>
                    <a:pt x="86154" y="1632"/>
                    <a:pt x="86273" y="1668"/>
                    <a:pt x="86273" y="1692"/>
                  </a:cubicBezTo>
                  <a:cubicBezTo>
                    <a:pt x="86273" y="1715"/>
                    <a:pt x="86118" y="1751"/>
                    <a:pt x="86118" y="1775"/>
                  </a:cubicBezTo>
                  <a:cubicBezTo>
                    <a:pt x="86130" y="1799"/>
                    <a:pt x="86261" y="1823"/>
                    <a:pt x="86261" y="1858"/>
                  </a:cubicBezTo>
                  <a:cubicBezTo>
                    <a:pt x="86261" y="1882"/>
                    <a:pt x="86106" y="1906"/>
                    <a:pt x="86106" y="1930"/>
                  </a:cubicBezTo>
                  <a:cubicBezTo>
                    <a:pt x="86106" y="1954"/>
                    <a:pt x="86261" y="1989"/>
                    <a:pt x="86249" y="2013"/>
                  </a:cubicBezTo>
                  <a:cubicBezTo>
                    <a:pt x="86237" y="2049"/>
                    <a:pt x="86106" y="2061"/>
                    <a:pt x="86094" y="2096"/>
                  </a:cubicBezTo>
                  <a:cubicBezTo>
                    <a:pt x="86082" y="2120"/>
                    <a:pt x="85940" y="2144"/>
                    <a:pt x="85940" y="2168"/>
                  </a:cubicBezTo>
                  <a:cubicBezTo>
                    <a:pt x="85940" y="2180"/>
                    <a:pt x="86082" y="2251"/>
                    <a:pt x="86082" y="2251"/>
                  </a:cubicBezTo>
                  <a:cubicBezTo>
                    <a:pt x="86059" y="2263"/>
                    <a:pt x="85951" y="2335"/>
                    <a:pt x="85928" y="2335"/>
                  </a:cubicBezTo>
                  <a:cubicBezTo>
                    <a:pt x="85880" y="2335"/>
                    <a:pt x="85821" y="2239"/>
                    <a:pt x="85785" y="2251"/>
                  </a:cubicBezTo>
                  <a:cubicBezTo>
                    <a:pt x="85737" y="2251"/>
                    <a:pt x="85678" y="2323"/>
                    <a:pt x="85630" y="2323"/>
                  </a:cubicBezTo>
                  <a:cubicBezTo>
                    <a:pt x="85582" y="2323"/>
                    <a:pt x="85547" y="2239"/>
                    <a:pt x="85499" y="2239"/>
                  </a:cubicBezTo>
                  <a:cubicBezTo>
                    <a:pt x="85451" y="2239"/>
                    <a:pt x="85380" y="2323"/>
                    <a:pt x="85344" y="2311"/>
                  </a:cubicBezTo>
                  <a:cubicBezTo>
                    <a:pt x="85297" y="2311"/>
                    <a:pt x="85249" y="2239"/>
                    <a:pt x="85201" y="2227"/>
                  </a:cubicBezTo>
                  <a:cubicBezTo>
                    <a:pt x="85154" y="2227"/>
                    <a:pt x="85118" y="2144"/>
                    <a:pt x="85070" y="2144"/>
                  </a:cubicBezTo>
                  <a:cubicBezTo>
                    <a:pt x="85035" y="2144"/>
                    <a:pt x="84939" y="2216"/>
                    <a:pt x="84916" y="2227"/>
                  </a:cubicBezTo>
                  <a:cubicBezTo>
                    <a:pt x="84892" y="2227"/>
                    <a:pt x="84773" y="2299"/>
                    <a:pt x="84761" y="2299"/>
                  </a:cubicBezTo>
                  <a:cubicBezTo>
                    <a:pt x="84749" y="2299"/>
                    <a:pt x="84618" y="2227"/>
                    <a:pt x="84618" y="2216"/>
                  </a:cubicBezTo>
                  <a:cubicBezTo>
                    <a:pt x="84618" y="2204"/>
                    <a:pt x="84749" y="2156"/>
                    <a:pt x="84773" y="2144"/>
                  </a:cubicBezTo>
                  <a:cubicBezTo>
                    <a:pt x="84785" y="2132"/>
                    <a:pt x="84928" y="2073"/>
                    <a:pt x="84928" y="2061"/>
                  </a:cubicBezTo>
                  <a:cubicBezTo>
                    <a:pt x="84916" y="2049"/>
                    <a:pt x="84797" y="1977"/>
                    <a:pt x="84785" y="1977"/>
                  </a:cubicBezTo>
                  <a:cubicBezTo>
                    <a:pt x="84737" y="1977"/>
                    <a:pt x="84678" y="2061"/>
                    <a:pt x="84630" y="2061"/>
                  </a:cubicBezTo>
                  <a:cubicBezTo>
                    <a:pt x="84582" y="2049"/>
                    <a:pt x="84547" y="1977"/>
                    <a:pt x="84499" y="1965"/>
                  </a:cubicBezTo>
                  <a:cubicBezTo>
                    <a:pt x="84487" y="1965"/>
                    <a:pt x="84344" y="2049"/>
                    <a:pt x="84344" y="2049"/>
                  </a:cubicBezTo>
                  <a:cubicBezTo>
                    <a:pt x="84320" y="2025"/>
                    <a:pt x="84201" y="1977"/>
                    <a:pt x="84201" y="1965"/>
                  </a:cubicBezTo>
                  <a:cubicBezTo>
                    <a:pt x="84201" y="1954"/>
                    <a:pt x="84344" y="1882"/>
                    <a:pt x="84356" y="1882"/>
                  </a:cubicBezTo>
                  <a:cubicBezTo>
                    <a:pt x="84404" y="1894"/>
                    <a:pt x="84439" y="1965"/>
                    <a:pt x="84499" y="1965"/>
                  </a:cubicBezTo>
                  <a:cubicBezTo>
                    <a:pt x="84511" y="1942"/>
                    <a:pt x="84642" y="1918"/>
                    <a:pt x="84642" y="1894"/>
                  </a:cubicBezTo>
                  <a:cubicBezTo>
                    <a:pt x="84654" y="1882"/>
                    <a:pt x="84499" y="1823"/>
                    <a:pt x="84511" y="1811"/>
                  </a:cubicBezTo>
                  <a:cubicBezTo>
                    <a:pt x="84523" y="1787"/>
                    <a:pt x="84630" y="1751"/>
                    <a:pt x="84666" y="1727"/>
                  </a:cubicBezTo>
                  <a:cubicBezTo>
                    <a:pt x="84713" y="1704"/>
                    <a:pt x="84761" y="1680"/>
                    <a:pt x="84808" y="1656"/>
                  </a:cubicBezTo>
                  <a:cubicBezTo>
                    <a:pt x="84820" y="1656"/>
                    <a:pt x="84939" y="1739"/>
                    <a:pt x="84951" y="1739"/>
                  </a:cubicBezTo>
                  <a:cubicBezTo>
                    <a:pt x="84975" y="1751"/>
                    <a:pt x="85070" y="1823"/>
                    <a:pt x="85094" y="1823"/>
                  </a:cubicBezTo>
                  <a:cubicBezTo>
                    <a:pt x="85106" y="1823"/>
                    <a:pt x="85237" y="1751"/>
                    <a:pt x="85249" y="1751"/>
                  </a:cubicBezTo>
                  <a:cubicBezTo>
                    <a:pt x="85249" y="1727"/>
                    <a:pt x="85106" y="1692"/>
                    <a:pt x="85106" y="1668"/>
                  </a:cubicBezTo>
                  <a:cubicBezTo>
                    <a:pt x="85106" y="1644"/>
                    <a:pt x="85237" y="1608"/>
                    <a:pt x="85261" y="1584"/>
                  </a:cubicBezTo>
                  <a:cubicBezTo>
                    <a:pt x="85297" y="1561"/>
                    <a:pt x="85368" y="1537"/>
                    <a:pt x="85416" y="1513"/>
                  </a:cubicBezTo>
                  <a:cubicBezTo>
                    <a:pt x="85463" y="1477"/>
                    <a:pt x="85511" y="1454"/>
                    <a:pt x="85559" y="1430"/>
                  </a:cubicBezTo>
                  <a:cubicBezTo>
                    <a:pt x="85559" y="1406"/>
                    <a:pt x="85428" y="1370"/>
                    <a:pt x="85428" y="1346"/>
                  </a:cubicBezTo>
                  <a:cubicBezTo>
                    <a:pt x="85428" y="1323"/>
                    <a:pt x="85582" y="1287"/>
                    <a:pt x="85582" y="1275"/>
                  </a:cubicBezTo>
                  <a:cubicBezTo>
                    <a:pt x="85570" y="1239"/>
                    <a:pt x="85451" y="1215"/>
                    <a:pt x="85440" y="1180"/>
                  </a:cubicBezTo>
                  <a:cubicBezTo>
                    <a:pt x="85428" y="1215"/>
                    <a:pt x="85285" y="1239"/>
                    <a:pt x="85285" y="1263"/>
                  </a:cubicBezTo>
                  <a:cubicBezTo>
                    <a:pt x="85285" y="1275"/>
                    <a:pt x="85440" y="1334"/>
                    <a:pt x="85428" y="1346"/>
                  </a:cubicBezTo>
                  <a:cubicBezTo>
                    <a:pt x="85404" y="1370"/>
                    <a:pt x="85309" y="1406"/>
                    <a:pt x="85273" y="1418"/>
                  </a:cubicBezTo>
                  <a:cubicBezTo>
                    <a:pt x="85249" y="1430"/>
                    <a:pt x="85142" y="1501"/>
                    <a:pt x="85118" y="1501"/>
                  </a:cubicBezTo>
                  <a:cubicBezTo>
                    <a:pt x="85094" y="1501"/>
                    <a:pt x="84999" y="1430"/>
                    <a:pt x="84975" y="1418"/>
                  </a:cubicBezTo>
                  <a:cubicBezTo>
                    <a:pt x="84975" y="1418"/>
                    <a:pt x="84939" y="1394"/>
                    <a:pt x="84904" y="1370"/>
                  </a:cubicBezTo>
                  <a:cubicBezTo>
                    <a:pt x="84880" y="1346"/>
                    <a:pt x="84844" y="1334"/>
                    <a:pt x="84844" y="1334"/>
                  </a:cubicBezTo>
                  <a:cubicBezTo>
                    <a:pt x="84785" y="1358"/>
                    <a:pt x="84737" y="1382"/>
                    <a:pt x="84689" y="1406"/>
                  </a:cubicBezTo>
                  <a:cubicBezTo>
                    <a:pt x="84654" y="1430"/>
                    <a:pt x="84558" y="1465"/>
                    <a:pt x="84535" y="1489"/>
                  </a:cubicBezTo>
                  <a:cubicBezTo>
                    <a:pt x="84523" y="1501"/>
                    <a:pt x="84678" y="1549"/>
                    <a:pt x="84678" y="1573"/>
                  </a:cubicBezTo>
                  <a:cubicBezTo>
                    <a:pt x="84678" y="1584"/>
                    <a:pt x="84547" y="1632"/>
                    <a:pt x="84523" y="1644"/>
                  </a:cubicBezTo>
                  <a:cubicBezTo>
                    <a:pt x="84475" y="1680"/>
                    <a:pt x="84416" y="1704"/>
                    <a:pt x="84368" y="1727"/>
                  </a:cubicBezTo>
                  <a:lnTo>
                    <a:pt x="84213" y="1799"/>
                  </a:lnTo>
                  <a:cubicBezTo>
                    <a:pt x="84177" y="1823"/>
                    <a:pt x="84106" y="1870"/>
                    <a:pt x="84058" y="1882"/>
                  </a:cubicBezTo>
                  <a:cubicBezTo>
                    <a:pt x="84035" y="1882"/>
                    <a:pt x="83951" y="1799"/>
                    <a:pt x="83927" y="1799"/>
                  </a:cubicBezTo>
                  <a:cubicBezTo>
                    <a:pt x="83904" y="1799"/>
                    <a:pt x="83785" y="1858"/>
                    <a:pt x="83773" y="1870"/>
                  </a:cubicBezTo>
                  <a:cubicBezTo>
                    <a:pt x="83749" y="1894"/>
                    <a:pt x="83618" y="1930"/>
                    <a:pt x="83618" y="1942"/>
                  </a:cubicBezTo>
                  <a:cubicBezTo>
                    <a:pt x="83618" y="1954"/>
                    <a:pt x="83749" y="2037"/>
                    <a:pt x="83761" y="2037"/>
                  </a:cubicBezTo>
                  <a:cubicBezTo>
                    <a:pt x="83761" y="2037"/>
                    <a:pt x="83796" y="2013"/>
                    <a:pt x="83844" y="1989"/>
                  </a:cubicBezTo>
                  <a:cubicBezTo>
                    <a:pt x="83880" y="1977"/>
                    <a:pt x="83916" y="1954"/>
                    <a:pt x="83916" y="1954"/>
                  </a:cubicBezTo>
                  <a:cubicBezTo>
                    <a:pt x="83927" y="1965"/>
                    <a:pt x="84046" y="2025"/>
                    <a:pt x="84046" y="2037"/>
                  </a:cubicBezTo>
                  <a:cubicBezTo>
                    <a:pt x="84046" y="2061"/>
                    <a:pt x="83892" y="2096"/>
                    <a:pt x="83892" y="2120"/>
                  </a:cubicBezTo>
                  <a:cubicBezTo>
                    <a:pt x="83904" y="2144"/>
                    <a:pt x="84023" y="2168"/>
                    <a:pt x="84035" y="2204"/>
                  </a:cubicBezTo>
                  <a:cubicBezTo>
                    <a:pt x="84035" y="2204"/>
                    <a:pt x="83999" y="2227"/>
                    <a:pt x="83963" y="2239"/>
                  </a:cubicBezTo>
                  <a:cubicBezTo>
                    <a:pt x="83927" y="2263"/>
                    <a:pt x="83892" y="2275"/>
                    <a:pt x="83880" y="2275"/>
                  </a:cubicBezTo>
                  <a:cubicBezTo>
                    <a:pt x="83832" y="2275"/>
                    <a:pt x="83796" y="2204"/>
                    <a:pt x="83749" y="2192"/>
                  </a:cubicBezTo>
                  <a:lnTo>
                    <a:pt x="83439" y="2346"/>
                  </a:lnTo>
                  <a:lnTo>
                    <a:pt x="83296" y="2263"/>
                  </a:lnTo>
                  <a:cubicBezTo>
                    <a:pt x="83261" y="2239"/>
                    <a:pt x="83177" y="2204"/>
                    <a:pt x="83165" y="2180"/>
                  </a:cubicBezTo>
                  <a:cubicBezTo>
                    <a:pt x="83154" y="2168"/>
                    <a:pt x="83308" y="2120"/>
                    <a:pt x="83308" y="2096"/>
                  </a:cubicBezTo>
                  <a:cubicBezTo>
                    <a:pt x="83320" y="2073"/>
                    <a:pt x="83165" y="2037"/>
                    <a:pt x="83177" y="2013"/>
                  </a:cubicBezTo>
                  <a:cubicBezTo>
                    <a:pt x="83177" y="2001"/>
                    <a:pt x="83308" y="1954"/>
                    <a:pt x="83332" y="1942"/>
                  </a:cubicBezTo>
                  <a:cubicBezTo>
                    <a:pt x="83344" y="1930"/>
                    <a:pt x="83487" y="1870"/>
                    <a:pt x="83475" y="1858"/>
                  </a:cubicBezTo>
                  <a:cubicBezTo>
                    <a:pt x="83475" y="1835"/>
                    <a:pt x="83332" y="1799"/>
                    <a:pt x="83344" y="1775"/>
                  </a:cubicBezTo>
                  <a:cubicBezTo>
                    <a:pt x="83344" y="1751"/>
                    <a:pt x="83213" y="1715"/>
                    <a:pt x="83201" y="1692"/>
                  </a:cubicBezTo>
                  <a:lnTo>
                    <a:pt x="83046" y="1775"/>
                  </a:lnTo>
                  <a:cubicBezTo>
                    <a:pt x="83011" y="1787"/>
                    <a:pt x="82927" y="1823"/>
                    <a:pt x="82892" y="1846"/>
                  </a:cubicBezTo>
                  <a:cubicBezTo>
                    <a:pt x="82880" y="1870"/>
                    <a:pt x="82749" y="1906"/>
                    <a:pt x="82749" y="1930"/>
                  </a:cubicBezTo>
                  <a:cubicBezTo>
                    <a:pt x="82737" y="1930"/>
                    <a:pt x="82880" y="2013"/>
                    <a:pt x="82880" y="2013"/>
                  </a:cubicBezTo>
                  <a:cubicBezTo>
                    <a:pt x="82892" y="2013"/>
                    <a:pt x="82927" y="1989"/>
                    <a:pt x="82963" y="1965"/>
                  </a:cubicBezTo>
                  <a:cubicBezTo>
                    <a:pt x="82999" y="1954"/>
                    <a:pt x="83034" y="1930"/>
                    <a:pt x="83034" y="1930"/>
                  </a:cubicBezTo>
                  <a:cubicBezTo>
                    <a:pt x="83058" y="1942"/>
                    <a:pt x="83177" y="2001"/>
                    <a:pt x="83177" y="2013"/>
                  </a:cubicBezTo>
                  <a:cubicBezTo>
                    <a:pt x="83177" y="2037"/>
                    <a:pt x="83011" y="2073"/>
                    <a:pt x="83023" y="2096"/>
                  </a:cubicBezTo>
                  <a:cubicBezTo>
                    <a:pt x="83034" y="2120"/>
                    <a:pt x="83142" y="2144"/>
                    <a:pt x="83165" y="2180"/>
                  </a:cubicBezTo>
                  <a:lnTo>
                    <a:pt x="83011" y="2251"/>
                  </a:lnTo>
                  <a:cubicBezTo>
                    <a:pt x="82975" y="2275"/>
                    <a:pt x="82903" y="2323"/>
                    <a:pt x="82856" y="2335"/>
                  </a:cubicBezTo>
                  <a:cubicBezTo>
                    <a:pt x="82832" y="2335"/>
                    <a:pt x="82749" y="2251"/>
                    <a:pt x="82713" y="2251"/>
                  </a:cubicBezTo>
                  <a:cubicBezTo>
                    <a:pt x="82665" y="2251"/>
                    <a:pt x="82618" y="2323"/>
                    <a:pt x="82558" y="2323"/>
                  </a:cubicBezTo>
                  <a:lnTo>
                    <a:pt x="82284" y="2156"/>
                  </a:lnTo>
                  <a:cubicBezTo>
                    <a:pt x="82332" y="2132"/>
                    <a:pt x="82392" y="2108"/>
                    <a:pt x="82439" y="2073"/>
                  </a:cubicBezTo>
                  <a:cubicBezTo>
                    <a:pt x="82451" y="2073"/>
                    <a:pt x="82594" y="2013"/>
                    <a:pt x="82594" y="2001"/>
                  </a:cubicBezTo>
                  <a:cubicBezTo>
                    <a:pt x="82594" y="1989"/>
                    <a:pt x="82439" y="1930"/>
                    <a:pt x="82451" y="1918"/>
                  </a:cubicBezTo>
                  <a:cubicBezTo>
                    <a:pt x="82475" y="1894"/>
                    <a:pt x="82558" y="1858"/>
                    <a:pt x="82606" y="1835"/>
                  </a:cubicBezTo>
                  <a:cubicBezTo>
                    <a:pt x="82630" y="1823"/>
                    <a:pt x="82749" y="1775"/>
                    <a:pt x="82761" y="1763"/>
                  </a:cubicBezTo>
                  <a:cubicBezTo>
                    <a:pt x="82761" y="1739"/>
                    <a:pt x="82618" y="1704"/>
                    <a:pt x="82618" y="1680"/>
                  </a:cubicBezTo>
                  <a:cubicBezTo>
                    <a:pt x="82570" y="1704"/>
                    <a:pt x="82511" y="1727"/>
                    <a:pt x="82463" y="1751"/>
                  </a:cubicBezTo>
                  <a:cubicBezTo>
                    <a:pt x="82415" y="1775"/>
                    <a:pt x="82344" y="1799"/>
                    <a:pt x="82308" y="1835"/>
                  </a:cubicBezTo>
                  <a:cubicBezTo>
                    <a:pt x="82296" y="1846"/>
                    <a:pt x="82165" y="1894"/>
                    <a:pt x="82165" y="1906"/>
                  </a:cubicBezTo>
                  <a:cubicBezTo>
                    <a:pt x="82153" y="1930"/>
                    <a:pt x="82308" y="1977"/>
                    <a:pt x="82296" y="1989"/>
                  </a:cubicBezTo>
                  <a:cubicBezTo>
                    <a:pt x="82284" y="2013"/>
                    <a:pt x="82153" y="2049"/>
                    <a:pt x="82141" y="2073"/>
                  </a:cubicBezTo>
                  <a:cubicBezTo>
                    <a:pt x="82141" y="2085"/>
                    <a:pt x="82296" y="2144"/>
                    <a:pt x="82284" y="2156"/>
                  </a:cubicBezTo>
                  <a:cubicBezTo>
                    <a:pt x="82261" y="2180"/>
                    <a:pt x="82165" y="2216"/>
                    <a:pt x="82130" y="2227"/>
                  </a:cubicBezTo>
                  <a:cubicBezTo>
                    <a:pt x="82082" y="2251"/>
                    <a:pt x="82034" y="2287"/>
                    <a:pt x="81975" y="2311"/>
                  </a:cubicBezTo>
                  <a:cubicBezTo>
                    <a:pt x="81963" y="2311"/>
                    <a:pt x="81868" y="2227"/>
                    <a:pt x="81844" y="2227"/>
                  </a:cubicBezTo>
                  <a:cubicBezTo>
                    <a:pt x="81808" y="2227"/>
                    <a:pt x="81713" y="2311"/>
                    <a:pt x="81689" y="2299"/>
                  </a:cubicBezTo>
                  <a:cubicBezTo>
                    <a:pt x="81641" y="2287"/>
                    <a:pt x="81582" y="2239"/>
                    <a:pt x="81546" y="2216"/>
                  </a:cubicBezTo>
                  <a:cubicBezTo>
                    <a:pt x="81534" y="2204"/>
                    <a:pt x="81439" y="2132"/>
                    <a:pt x="81415" y="2132"/>
                  </a:cubicBezTo>
                  <a:cubicBezTo>
                    <a:pt x="81379" y="2132"/>
                    <a:pt x="81272" y="2204"/>
                    <a:pt x="81260" y="2216"/>
                  </a:cubicBezTo>
                  <a:cubicBezTo>
                    <a:pt x="81225" y="2227"/>
                    <a:pt x="81153" y="2275"/>
                    <a:pt x="81106" y="2287"/>
                  </a:cubicBezTo>
                  <a:cubicBezTo>
                    <a:pt x="81082" y="2287"/>
                    <a:pt x="80998" y="2204"/>
                    <a:pt x="80963" y="2204"/>
                  </a:cubicBezTo>
                  <a:cubicBezTo>
                    <a:pt x="80915" y="2204"/>
                    <a:pt x="80856" y="2275"/>
                    <a:pt x="80808" y="2275"/>
                  </a:cubicBezTo>
                  <a:cubicBezTo>
                    <a:pt x="80760" y="2275"/>
                    <a:pt x="80725" y="2192"/>
                    <a:pt x="80677" y="2192"/>
                  </a:cubicBezTo>
                  <a:cubicBezTo>
                    <a:pt x="80641" y="2192"/>
                    <a:pt x="80546" y="2275"/>
                    <a:pt x="80522" y="2275"/>
                  </a:cubicBezTo>
                  <a:cubicBezTo>
                    <a:pt x="80475" y="2263"/>
                    <a:pt x="80415" y="2204"/>
                    <a:pt x="80379" y="2192"/>
                  </a:cubicBezTo>
                  <a:cubicBezTo>
                    <a:pt x="80367" y="2180"/>
                    <a:pt x="80272" y="2108"/>
                    <a:pt x="80236" y="2096"/>
                  </a:cubicBezTo>
                  <a:cubicBezTo>
                    <a:pt x="80213" y="2096"/>
                    <a:pt x="80106" y="2168"/>
                    <a:pt x="80094" y="2180"/>
                  </a:cubicBezTo>
                  <a:cubicBezTo>
                    <a:pt x="80058" y="2192"/>
                    <a:pt x="79975" y="2251"/>
                    <a:pt x="79939" y="2251"/>
                  </a:cubicBezTo>
                  <a:cubicBezTo>
                    <a:pt x="79891" y="2263"/>
                    <a:pt x="79844" y="2168"/>
                    <a:pt x="79796" y="2168"/>
                  </a:cubicBezTo>
                  <a:cubicBezTo>
                    <a:pt x="79760" y="2168"/>
                    <a:pt x="79689" y="2251"/>
                    <a:pt x="79641" y="2251"/>
                  </a:cubicBezTo>
                  <a:cubicBezTo>
                    <a:pt x="79594" y="2239"/>
                    <a:pt x="79558" y="2168"/>
                    <a:pt x="79510" y="2168"/>
                  </a:cubicBezTo>
                  <a:cubicBezTo>
                    <a:pt x="79463" y="2156"/>
                    <a:pt x="79403" y="2239"/>
                    <a:pt x="79355" y="2239"/>
                  </a:cubicBezTo>
                  <a:cubicBezTo>
                    <a:pt x="79308" y="2239"/>
                    <a:pt x="79260" y="2156"/>
                    <a:pt x="79213" y="2156"/>
                  </a:cubicBezTo>
                  <a:cubicBezTo>
                    <a:pt x="79165" y="2156"/>
                    <a:pt x="79105" y="2239"/>
                    <a:pt x="79058" y="2239"/>
                  </a:cubicBezTo>
                  <a:cubicBezTo>
                    <a:pt x="79022" y="2227"/>
                    <a:pt x="78963" y="2144"/>
                    <a:pt x="78927" y="2144"/>
                  </a:cubicBezTo>
                  <a:cubicBezTo>
                    <a:pt x="78867" y="2156"/>
                    <a:pt x="78820" y="2227"/>
                    <a:pt x="78772" y="2227"/>
                  </a:cubicBezTo>
                  <a:cubicBezTo>
                    <a:pt x="78724" y="2227"/>
                    <a:pt x="78677" y="2144"/>
                    <a:pt x="78629" y="2144"/>
                  </a:cubicBezTo>
                  <a:cubicBezTo>
                    <a:pt x="78593" y="2144"/>
                    <a:pt x="78510" y="2227"/>
                    <a:pt x="78474" y="2216"/>
                  </a:cubicBezTo>
                  <a:cubicBezTo>
                    <a:pt x="78462" y="2216"/>
                    <a:pt x="78343" y="2144"/>
                    <a:pt x="78343" y="2132"/>
                  </a:cubicBezTo>
                  <a:cubicBezTo>
                    <a:pt x="78343" y="2108"/>
                    <a:pt x="78498" y="2073"/>
                    <a:pt x="78486" y="2061"/>
                  </a:cubicBezTo>
                  <a:cubicBezTo>
                    <a:pt x="78486" y="2049"/>
                    <a:pt x="78367" y="1977"/>
                    <a:pt x="78355" y="1977"/>
                  </a:cubicBezTo>
                  <a:cubicBezTo>
                    <a:pt x="78343" y="1977"/>
                    <a:pt x="78201" y="2049"/>
                    <a:pt x="78201" y="2049"/>
                  </a:cubicBezTo>
                  <a:cubicBezTo>
                    <a:pt x="78201" y="2061"/>
                    <a:pt x="78343" y="2120"/>
                    <a:pt x="78343" y="2132"/>
                  </a:cubicBezTo>
                  <a:cubicBezTo>
                    <a:pt x="78331" y="2144"/>
                    <a:pt x="78201" y="2216"/>
                    <a:pt x="78189" y="2216"/>
                  </a:cubicBezTo>
                  <a:cubicBezTo>
                    <a:pt x="78153" y="2216"/>
                    <a:pt x="78070" y="2120"/>
                    <a:pt x="78046" y="2120"/>
                  </a:cubicBezTo>
                  <a:cubicBezTo>
                    <a:pt x="77998" y="2132"/>
                    <a:pt x="77927" y="2180"/>
                    <a:pt x="77891" y="2204"/>
                  </a:cubicBezTo>
                  <a:cubicBezTo>
                    <a:pt x="77867" y="2216"/>
                    <a:pt x="77784" y="2275"/>
                    <a:pt x="77736" y="2275"/>
                  </a:cubicBezTo>
                  <a:cubicBezTo>
                    <a:pt x="77724" y="2287"/>
                    <a:pt x="77617" y="2204"/>
                    <a:pt x="77605" y="2192"/>
                  </a:cubicBezTo>
                  <a:cubicBezTo>
                    <a:pt x="77581" y="2180"/>
                    <a:pt x="77486" y="2108"/>
                    <a:pt x="77462" y="2108"/>
                  </a:cubicBezTo>
                  <a:cubicBezTo>
                    <a:pt x="77439" y="2108"/>
                    <a:pt x="77331" y="2180"/>
                    <a:pt x="77308" y="2192"/>
                  </a:cubicBezTo>
                  <a:cubicBezTo>
                    <a:pt x="77296" y="2192"/>
                    <a:pt x="77177" y="2263"/>
                    <a:pt x="77153" y="2263"/>
                  </a:cubicBezTo>
                  <a:cubicBezTo>
                    <a:pt x="77129" y="2263"/>
                    <a:pt x="77046" y="2192"/>
                    <a:pt x="77022" y="2180"/>
                  </a:cubicBezTo>
                  <a:cubicBezTo>
                    <a:pt x="76998" y="2168"/>
                    <a:pt x="76903" y="2096"/>
                    <a:pt x="76879" y="2096"/>
                  </a:cubicBezTo>
                  <a:cubicBezTo>
                    <a:pt x="76855" y="2096"/>
                    <a:pt x="76748" y="2156"/>
                    <a:pt x="76724" y="2168"/>
                  </a:cubicBezTo>
                  <a:cubicBezTo>
                    <a:pt x="76700" y="2180"/>
                    <a:pt x="76605" y="2251"/>
                    <a:pt x="76569" y="2251"/>
                  </a:cubicBezTo>
                  <a:cubicBezTo>
                    <a:pt x="76534" y="2251"/>
                    <a:pt x="76474" y="2168"/>
                    <a:pt x="76438" y="2168"/>
                  </a:cubicBezTo>
                  <a:cubicBezTo>
                    <a:pt x="76391" y="2168"/>
                    <a:pt x="76319" y="2251"/>
                    <a:pt x="76284" y="2239"/>
                  </a:cubicBezTo>
                  <a:cubicBezTo>
                    <a:pt x="76224" y="2239"/>
                    <a:pt x="76200" y="2156"/>
                    <a:pt x="76141" y="2156"/>
                  </a:cubicBezTo>
                  <a:cubicBezTo>
                    <a:pt x="76093" y="2156"/>
                    <a:pt x="76034" y="2239"/>
                    <a:pt x="75986" y="2239"/>
                  </a:cubicBezTo>
                  <a:cubicBezTo>
                    <a:pt x="75938" y="2227"/>
                    <a:pt x="75903" y="2156"/>
                    <a:pt x="75855" y="2144"/>
                  </a:cubicBezTo>
                  <a:cubicBezTo>
                    <a:pt x="75807" y="2144"/>
                    <a:pt x="75748" y="2227"/>
                    <a:pt x="75700" y="2227"/>
                  </a:cubicBezTo>
                  <a:cubicBezTo>
                    <a:pt x="75653" y="2227"/>
                    <a:pt x="75593" y="2144"/>
                    <a:pt x="75557" y="2144"/>
                  </a:cubicBezTo>
                  <a:cubicBezTo>
                    <a:pt x="75510" y="2144"/>
                    <a:pt x="75462" y="2216"/>
                    <a:pt x="75403" y="2216"/>
                  </a:cubicBezTo>
                  <a:cubicBezTo>
                    <a:pt x="75355" y="2216"/>
                    <a:pt x="75307" y="2132"/>
                    <a:pt x="75272" y="2132"/>
                  </a:cubicBezTo>
                  <a:cubicBezTo>
                    <a:pt x="75224" y="2132"/>
                    <a:pt x="75164" y="2216"/>
                    <a:pt x="75117" y="2216"/>
                  </a:cubicBezTo>
                  <a:cubicBezTo>
                    <a:pt x="75069" y="2216"/>
                    <a:pt x="75022" y="2132"/>
                    <a:pt x="74974" y="2132"/>
                  </a:cubicBezTo>
                  <a:cubicBezTo>
                    <a:pt x="74938" y="2120"/>
                    <a:pt x="74855" y="2204"/>
                    <a:pt x="74819" y="2204"/>
                  </a:cubicBezTo>
                  <a:cubicBezTo>
                    <a:pt x="74772" y="2192"/>
                    <a:pt x="74736" y="2120"/>
                    <a:pt x="74688" y="2120"/>
                  </a:cubicBezTo>
                  <a:cubicBezTo>
                    <a:pt x="74641" y="2120"/>
                    <a:pt x="74581" y="2192"/>
                    <a:pt x="74533" y="2192"/>
                  </a:cubicBezTo>
                  <a:cubicBezTo>
                    <a:pt x="74486" y="2192"/>
                    <a:pt x="74438" y="2108"/>
                    <a:pt x="74391" y="2108"/>
                  </a:cubicBezTo>
                  <a:cubicBezTo>
                    <a:pt x="74343" y="2108"/>
                    <a:pt x="74283" y="2192"/>
                    <a:pt x="74236" y="2192"/>
                  </a:cubicBezTo>
                  <a:cubicBezTo>
                    <a:pt x="74188" y="2192"/>
                    <a:pt x="74152" y="2108"/>
                    <a:pt x="74105" y="2108"/>
                  </a:cubicBezTo>
                  <a:cubicBezTo>
                    <a:pt x="74045" y="2108"/>
                    <a:pt x="73998" y="2180"/>
                    <a:pt x="73950" y="2180"/>
                  </a:cubicBezTo>
                  <a:cubicBezTo>
                    <a:pt x="73914" y="2180"/>
                    <a:pt x="73843" y="2108"/>
                    <a:pt x="73807" y="2096"/>
                  </a:cubicBezTo>
                  <a:cubicBezTo>
                    <a:pt x="73759" y="2073"/>
                    <a:pt x="73712" y="2037"/>
                    <a:pt x="73664" y="2013"/>
                  </a:cubicBezTo>
                  <a:cubicBezTo>
                    <a:pt x="73652" y="2001"/>
                    <a:pt x="73521" y="1942"/>
                    <a:pt x="73533" y="1930"/>
                  </a:cubicBezTo>
                  <a:cubicBezTo>
                    <a:pt x="73533" y="1906"/>
                    <a:pt x="73676" y="1882"/>
                    <a:pt x="73688" y="1846"/>
                  </a:cubicBezTo>
                  <a:cubicBezTo>
                    <a:pt x="73688" y="1823"/>
                    <a:pt x="73545" y="1787"/>
                    <a:pt x="73545" y="1763"/>
                  </a:cubicBezTo>
                  <a:cubicBezTo>
                    <a:pt x="73545" y="1751"/>
                    <a:pt x="73700" y="1704"/>
                    <a:pt x="73700" y="1692"/>
                  </a:cubicBezTo>
                  <a:cubicBezTo>
                    <a:pt x="73676" y="1656"/>
                    <a:pt x="73581" y="1632"/>
                    <a:pt x="73557" y="1608"/>
                  </a:cubicBezTo>
                  <a:cubicBezTo>
                    <a:pt x="73545" y="1632"/>
                    <a:pt x="73402" y="1656"/>
                    <a:pt x="73402" y="1680"/>
                  </a:cubicBezTo>
                  <a:cubicBezTo>
                    <a:pt x="73402" y="1704"/>
                    <a:pt x="73545" y="1739"/>
                    <a:pt x="73545" y="1763"/>
                  </a:cubicBezTo>
                  <a:cubicBezTo>
                    <a:pt x="73545" y="1787"/>
                    <a:pt x="73390" y="1811"/>
                    <a:pt x="73390" y="1846"/>
                  </a:cubicBezTo>
                  <a:cubicBezTo>
                    <a:pt x="73390" y="1858"/>
                    <a:pt x="73545" y="1918"/>
                    <a:pt x="73533" y="1930"/>
                  </a:cubicBezTo>
                  <a:cubicBezTo>
                    <a:pt x="73521" y="1942"/>
                    <a:pt x="73390" y="2001"/>
                    <a:pt x="73378" y="2001"/>
                  </a:cubicBezTo>
                  <a:cubicBezTo>
                    <a:pt x="73355" y="2001"/>
                    <a:pt x="73248" y="1918"/>
                    <a:pt x="73236" y="1918"/>
                  </a:cubicBezTo>
                  <a:cubicBezTo>
                    <a:pt x="73224" y="1930"/>
                    <a:pt x="73081" y="1989"/>
                    <a:pt x="73081" y="2001"/>
                  </a:cubicBezTo>
                  <a:cubicBezTo>
                    <a:pt x="73081" y="2001"/>
                    <a:pt x="73224" y="2085"/>
                    <a:pt x="73224" y="2085"/>
                  </a:cubicBezTo>
                  <a:cubicBezTo>
                    <a:pt x="73188" y="2096"/>
                    <a:pt x="73105" y="2156"/>
                    <a:pt x="73069" y="2156"/>
                  </a:cubicBezTo>
                  <a:cubicBezTo>
                    <a:pt x="73033" y="2156"/>
                    <a:pt x="72974" y="2073"/>
                    <a:pt x="72926" y="2073"/>
                  </a:cubicBezTo>
                  <a:cubicBezTo>
                    <a:pt x="72902" y="2073"/>
                    <a:pt x="72807" y="2156"/>
                    <a:pt x="72783" y="2156"/>
                  </a:cubicBezTo>
                  <a:cubicBezTo>
                    <a:pt x="72736" y="2144"/>
                    <a:pt x="72676" y="2085"/>
                    <a:pt x="72640" y="2061"/>
                  </a:cubicBezTo>
                  <a:cubicBezTo>
                    <a:pt x="72616" y="2049"/>
                    <a:pt x="72521" y="1977"/>
                    <a:pt x="72497" y="1977"/>
                  </a:cubicBezTo>
                  <a:cubicBezTo>
                    <a:pt x="72474" y="1977"/>
                    <a:pt x="72366" y="2049"/>
                    <a:pt x="72343" y="2061"/>
                  </a:cubicBezTo>
                  <a:cubicBezTo>
                    <a:pt x="72319" y="2073"/>
                    <a:pt x="72235" y="2132"/>
                    <a:pt x="72200" y="2132"/>
                  </a:cubicBezTo>
                  <a:cubicBezTo>
                    <a:pt x="72152" y="2144"/>
                    <a:pt x="72093" y="2049"/>
                    <a:pt x="72057" y="2049"/>
                  </a:cubicBezTo>
                  <a:cubicBezTo>
                    <a:pt x="72021" y="2049"/>
                    <a:pt x="71938" y="2132"/>
                    <a:pt x="71902" y="2132"/>
                  </a:cubicBezTo>
                  <a:cubicBezTo>
                    <a:pt x="71854" y="2120"/>
                    <a:pt x="71819" y="2049"/>
                    <a:pt x="71759" y="2049"/>
                  </a:cubicBezTo>
                  <a:cubicBezTo>
                    <a:pt x="71724" y="2037"/>
                    <a:pt x="71652" y="2120"/>
                    <a:pt x="71616" y="2120"/>
                  </a:cubicBezTo>
                  <a:cubicBezTo>
                    <a:pt x="71569" y="2120"/>
                    <a:pt x="71521" y="2037"/>
                    <a:pt x="71473" y="2037"/>
                  </a:cubicBezTo>
                  <a:cubicBezTo>
                    <a:pt x="71426" y="2037"/>
                    <a:pt x="71366" y="2108"/>
                    <a:pt x="71319" y="2108"/>
                  </a:cubicBezTo>
                  <a:cubicBezTo>
                    <a:pt x="71283" y="2108"/>
                    <a:pt x="71223" y="2025"/>
                    <a:pt x="71176" y="2025"/>
                  </a:cubicBezTo>
                  <a:cubicBezTo>
                    <a:pt x="71128" y="2037"/>
                    <a:pt x="71081" y="2108"/>
                    <a:pt x="71033" y="2108"/>
                  </a:cubicBezTo>
                  <a:cubicBezTo>
                    <a:pt x="70985" y="2108"/>
                    <a:pt x="70938" y="2025"/>
                    <a:pt x="70890" y="2025"/>
                  </a:cubicBezTo>
                  <a:cubicBezTo>
                    <a:pt x="70854" y="2025"/>
                    <a:pt x="70771" y="2108"/>
                    <a:pt x="70735" y="2096"/>
                  </a:cubicBezTo>
                  <a:cubicBezTo>
                    <a:pt x="70723" y="2096"/>
                    <a:pt x="70592" y="2025"/>
                    <a:pt x="70592" y="2013"/>
                  </a:cubicBezTo>
                  <a:cubicBezTo>
                    <a:pt x="70604" y="1989"/>
                    <a:pt x="70759" y="1954"/>
                    <a:pt x="70747" y="1942"/>
                  </a:cubicBezTo>
                  <a:cubicBezTo>
                    <a:pt x="70747" y="1930"/>
                    <a:pt x="70628" y="1846"/>
                    <a:pt x="70616" y="1846"/>
                  </a:cubicBezTo>
                  <a:cubicBezTo>
                    <a:pt x="70604" y="1846"/>
                    <a:pt x="70461" y="1918"/>
                    <a:pt x="70461" y="1930"/>
                  </a:cubicBezTo>
                  <a:cubicBezTo>
                    <a:pt x="70461" y="1942"/>
                    <a:pt x="70604" y="2001"/>
                    <a:pt x="70592" y="2013"/>
                  </a:cubicBezTo>
                  <a:cubicBezTo>
                    <a:pt x="70581" y="2025"/>
                    <a:pt x="70461" y="2085"/>
                    <a:pt x="70450" y="2085"/>
                  </a:cubicBezTo>
                  <a:cubicBezTo>
                    <a:pt x="70414" y="2085"/>
                    <a:pt x="70330" y="2001"/>
                    <a:pt x="70307" y="2001"/>
                  </a:cubicBezTo>
                  <a:cubicBezTo>
                    <a:pt x="70259" y="2013"/>
                    <a:pt x="70188" y="2061"/>
                    <a:pt x="70152" y="2085"/>
                  </a:cubicBezTo>
                  <a:cubicBezTo>
                    <a:pt x="70116" y="2096"/>
                    <a:pt x="70045" y="2156"/>
                    <a:pt x="69997" y="2156"/>
                  </a:cubicBezTo>
                  <a:cubicBezTo>
                    <a:pt x="69985" y="2156"/>
                    <a:pt x="69878" y="2085"/>
                    <a:pt x="69866" y="2073"/>
                  </a:cubicBezTo>
                  <a:cubicBezTo>
                    <a:pt x="69830" y="2061"/>
                    <a:pt x="69759" y="1989"/>
                    <a:pt x="69723" y="1989"/>
                  </a:cubicBezTo>
                  <a:cubicBezTo>
                    <a:pt x="69699" y="1989"/>
                    <a:pt x="69580" y="2061"/>
                    <a:pt x="69568" y="2073"/>
                  </a:cubicBezTo>
                  <a:cubicBezTo>
                    <a:pt x="69533" y="2085"/>
                    <a:pt x="69461" y="2132"/>
                    <a:pt x="69414" y="2144"/>
                  </a:cubicBezTo>
                  <a:cubicBezTo>
                    <a:pt x="69390" y="2144"/>
                    <a:pt x="69307" y="2061"/>
                    <a:pt x="69283" y="2061"/>
                  </a:cubicBezTo>
                  <a:cubicBezTo>
                    <a:pt x="69235" y="2061"/>
                    <a:pt x="69164" y="2144"/>
                    <a:pt x="69128" y="2132"/>
                  </a:cubicBezTo>
                  <a:cubicBezTo>
                    <a:pt x="69092" y="2132"/>
                    <a:pt x="69009" y="2073"/>
                    <a:pt x="68985" y="2049"/>
                  </a:cubicBezTo>
                  <a:cubicBezTo>
                    <a:pt x="68973" y="2037"/>
                    <a:pt x="68866" y="1965"/>
                    <a:pt x="68842" y="1965"/>
                  </a:cubicBezTo>
                  <a:cubicBezTo>
                    <a:pt x="68818" y="1965"/>
                    <a:pt x="68711" y="2049"/>
                    <a:pt x="68699" y="2049"/>
                  </a:cubicBezTo>
                  <a:cubicBezTo>
                    <a:pt x="68640" y="2025"/>
                    <a:pt x="68592" y="1977"/>
                    <a:pt x="68556" y="1965"/>
                  </a:cubicBezTo>
                  <a:cubicBezTo>
                    <a:pt x="68533" y="1954"/>
                    <a:pt x="68437" y="1870"/>
                    <a:pt x="68414" y="1870"/>
                  </a:cubicBezTo>
                  <a:cubicBezTo>
                    <a:pt x="68402" y="1870"/>
                    <a:pt x="68259" y="1942"/>
                    <a:pt x="68259" y="1954"/>
                  </a:cubicBezTo>
                  <a:cubicBezTo>
                    <a:pt x="68259" y="1954"/>
                    <a:pt x="68402" y="2037"/>
                    <a:pt x="68402" y="2037"/>
                  </a:cubicBezTo>
                  <a:cubicBezTo>
                    <a:pt x="68366" y="2049"/>
                    <a:pt x="68295" y="2120"/>
                    <a:pt x="68247" y="2108"/>
                  </a:cubicBezTo>
                  <a:cubicBezTo>
                    <a:pt x="68211" y="2108"/>
                    <a:pt x="68152" y="2025"/>
                    <a:pt x="68104" y="2025"/>
                  </a:cubicBezTo>
                  <a:cubicBezTo>
                    <a:pt x="68080" y="2037"/>
                    <a:pt x="67985" y="2108"/>
                    <a:pt x="67961" y="2108"/>
                  </a:cubicBezTo>
                  <a:cubicBezTo>
                    <a:pt x="67914" y="2096"/>
                    <a:pt x="67854" y="2037"/>
                    <a:pt x="67818" y="2025"/>
                  </a:cubicBezTo>
                  <a:cubicBezTo>
                    <a:pt x="67794" y="2013"/>
                    <a:pt x="67699" y="1942"/>
                    <a:pt x="67675" y="1942"/>
                  </a:cubicBezTo>
                  <a:cubicBezTo>
                    <a:pt x="67652" y="1942"/>
                    <a:pt x="67544" y="2001"/>
                    <a:pt x="67521" y="2013"/>
                  </a:cubicBezTo>
                  <a:cubicBezTo>
                    <a:pt x="67509" y="2025"/>
                    <a:pt x="67390" y="2096"/>
                    <a:pt x="67378" y="2096"/>
                  </a:cubicBezTo>
                  <a:cubicBezTo>
                    <a:pt x="67330" y="2085"/>
                    <a:pt x="67271" y="2001"/>
                    <a:pt x="67235" y="2001"/>
                  </a:cubicBezTo>
                  <a:cubicBezTo>
                    <a:pt x="67187" y="2013"/>
                    <a:pt x="67128" y="2085"/>
                    <a:pt x="67080" y="2085"/>
                  </a:cubicBezTo>
                  <a:cubicBezTo>
                    <a:pt x="67044" y="2085"/>
                    <a:pt x="66985" y="1989"/>
                    <a:pt x="66937" y="2001"/>
                  </a:cubicBezTo>
                  <a:cubicBezTo>
                    <a:pt x="66913" y="2001"/>
                    <a:pt x="66818" y="2085"/>
                    <a:pt x="66794" y="2073"/>
                  </a:cubicBezTo>
                  <a:cubicBezTo>
                    <a:pt x="66771" y="2073"/>
                    <a:pt x="66651" y="2001"/>
                    <a:pt x="66651" y="1989"/>
                  </a:cubicBezTo>
                  <a:cubicBezTo>
                    <a:pt x="66651" y="1965"/>
                    <a:pt x="66806" y="1930"/>
                    <a:pt x="66806" y="1918"/>
                  </a:cubicBezTo>
                  <a:cubicBezTo>
                    <a:pt x="66806" y="1906"/>
                    <a:pt x="66675" y="1835"/>
                    <a:pt x="66663" y="1835"/>
                  </a:cubicBezTo>
                  <a:cubicBezTo>
                    <a:pt x="66651" y="1835"/>
                    <a:pt x="66509" y="1906"/>
                    <a:pt x="66509" y="1906"/>
                  </a:cubicBezTo>
                  <a:cubicBezTo>
                    <a:pt x="66509" y="1906"/>
                    <a:pt x="66544" y="1930"/>
                    <a:pt x="66580" y="1954"/>
                  </a:cubicBezTo>
                  <a:cubicBezTo>
                    <a:pt x="66616" y="1965"/>
                    <a:pt x="66651" y="1989"/>
                    <a:pt x="66651" y="1989"/>
                  </a:cubicBezTo>
                  <a:cubicBezTo>
                    <a:pt x="66604" y="2001"/>
                    <a:pt x="66544" y="2073"/>
                    <a:pt x="66497" y="2073"/>
                  </a:cubicBezTo>
                  <a:cubicBezTo>
                    <a:pt x="66449" y="2061"/>
                    <a:pt x="66413" y="1989"/>
                    <a:pt x="66354" y="1977"/>
                  </a:cubicBezTo>
                  <a:cubicBezTo>
                    <a:pt x="66306" y="1977"/>
                    <a:pt x="66259" y="2061"/>
                    <a:pt x="66211" y="2061"/>
                  </a:cubicBezTo>
                  <a:cubicBezTo>
                    <a:pt x="66163" y="2061"/>
                    <a:pt x="66116" y="1977"/>
                    <a:pt x="66068" y="1977"/>
                  </a:cubicBezTo>
                  <a:cubicBezTo>
                    <a:pt x="66020" y="1977"/>
                    <a:pt x="65961" y="2049"/>
                    <a:pt x="65913" y="2049"/>
                  </a:cubicBezTo>
                  <a:cubicBezTo>
                    <a:pt x="65878" y="2049"/>
                    <a:pt x="65806" y="1965"/>
                    <a:pt x="65770" y="1965"/>
                  </a:cubicBezTo>
                  <a:cubicBezTo>
                    <a:pt x="65723" y="1977"/>
                    <a:pt x="65663" y="2025"/>
                    <a:pt x="65628" y="2049"/>
                  </a:cubicBezTo>
                  <a:cubicBezTo>
                    <a:pt x="65604" y="2061"/>
                    <a:pt x="65497" y="2120"/>
                    <a:pt x="65473" y="2120"/>
                  </a:cubicBezTo>
                  <a:cubicBezTo>
                    <a:pt x="65425" y="2120"/>
                    <a:pt x="65377" y="2037"/>
                    <a:pt x="65330" y="2037"/>
                  </a:cubicBezTo>
                  <a:cubicBezTo>
                    <a:pt x="65294" y="2037"/>
                    <a:pt x="65199" y="2120"/>
                    <a:pt x="65175" y="2120"/>
                  </a:cubicBezTo>
                  <a:cubicBezTo>
                    <a:pt x="65127" y="2108"/>
                    <a:pt x="65068" y="2049"/>
                    <a:pt x="65044" y="2025"/>
                  </a:cubicBezTo>
                  <a:cubicBezTo>
                    <a:pt x="65020" y="2025"/>
                    <a:pt x="64925" y="1942"/>
                    <a:pt x="64901" y="1942"/>
                  </a:cubicBezTo>
                  <a:cubicBezTo>
                    <a:pt x="64866" y="1942"/>
                    <a:pt x="64770" y="2013"/>
                    <a:pt x="64746" y="2025"/>
                  </a:cubicBezTo>
                  <a:cubicBezTo>
                    <a:pt x="64723" y="2037"/>
                    <a:pt x="64627" y="2096"/>
                    <a:pt x="64592" y="2096"/>
                  </a:cubicBezTo>
                  <a:cubicBezTo>
                    <a:pt x="64544" y="2096"/>
                    <a:pt x="64496" y="2013"/>
                    <a:pt x="64461" y="2013"/>
                  </a:cubicBezTo>
                  <a:cubicBezTo>
                    <a:pt x="64413" y="2013"/>
                    <a:pt x="64342" y="2096"/>
                    <a:pt x="64306" y="2096"/>
                  </a:cubicBezTo>
                  <a:cubicBezTo>
                    <a:pt x="64246" y="2085"/>
                    <a:pt x="64211" y="2013"/>
                    <a:pt x="64163" y="2001"/>
                  </a:cubicBezTo>
                  <a:cubicBezTo>
                    <a:pt x="64115" y="2001"/>
                    <a:pt x="64056" y="2085"/>
                    <a:pt x="64008" y="2085"/>
                  </a:cubicBezTo>
                  <a:cubicBezTo>
                    <a:pt x="63961" y="2085"/>
                    <a:pt x="63925" y="2001"/>
                    <a:pt x="63865" y="2001"/>
                  </a:cubicBezTo>
                  <a:cubicBezTo>
                    <a:pt x="63818" y="2001"/>
                    <a:pt x="63770" y="2073"/>
                    <a:pt x="63723" y="2073"/>
                  </a:cubicBezTo>
                  <a:cubicBezTo>
                    <a:pt x="63675" y="2073"/>
                    <a:pt x="63627" y="1989"/>
                    <a:pt x="63580" y="1989"/>
                  </a:cubicBezTo>
                  <a:cubicBezTo>
                    <a:pt x="63532" y="1989"/>
                    <a:pt x="63472" y="2073"/>
                    <a:pt x="63425" y="2073"/>
                  </a:cubicBezTo>
                  <a:cubicBezTo>
                    <a:pt x="63377" y="2073"/>
                    <a:pt x="63342" y="1989"/>
                    <a:pt x="63282" y="1989"/>
                  </a:cubicBezTo>
                  <a:cubicBezTo>
                    <a:pt x="63234" y="1977"/>
                    <a:pt x="63187" y="2061"/>
                    <a:pt x="63139" y="2061"/>
                  </a:cubicBezTo>
                  <a:cubicBezTo>
                    <a:pt x="63091" y="2061"/>
                    <a:pt x="63032" y="1977"/>
                    <a:pt x="62996" y="1977"/>
                  </a:cubicBezTo>
                  <a:cubicBezTo>
                    <a:pt x="62937" y="1977"/>
                    <a:pt x="62901" y="2049"/>
                    <a:pt x="62841" y="2049"/>
                  </a:cubicBezTo>
                  <a:cubicBezTo>
                    <a:pt x="62794" y="2049"/>
                    <a:pt x="62746" y="1965"/>
                    <a:pt x="62699" y="1965"/>
                  </a:cubicBezTo>
                  <a:cubicBezTo>
                    <a:pt x="62651" y="1965"/>
                    <a:pt x="62603" y="2049"/>
                    <a:pt x="62556" y="2049"/>
                  </a:cubicBezTo>
                  <a:cubicBezTo>
                    <a:pt x="62508" y="2049"/>
                    <a:pt x="62460" y="1965"/>
                    <a:pt x="62413" y="1965"/>
                  </a:cubicBezTo>
                  <a:cubicBezTo>
                    <a:pt x="62365" y="1965"/>
                    <a:pt x="62306" y="2037"/>
                    <a:pt x="62258" y="2037"/>
                  </a:cubicBezTo>
                  <a:cubicBezTo>
                    <a:pt x="62210" y="2037"/>
                    <a:pt x="62175" y="1954"/>
                    <a:pt x="62115" y="1954"/>
                  </a:cubicBezTo>
                  <a:cubicBezTo>
                    <a:pt x="62079" y="1954"/>
                    <a:pt x="62008" y="2037"/>
                    <a:pt x="61972" y="2025"/>
                  </a:cubicBezTo>
                  <a:cubicBezTo>
                    <a:pt x="61948" y="2025"/>
                    <a:pt x="61829" y="1954"/>
                    <a:pt x="61829" y="1942"/>
                  </a:cubicBezTo>
                  <a:cubicBezTo>
                    <a:pt x="61829" y="1918"/>
                    <a:pt x="61984" y="1894"/>
                    <a:pt x="61984" y="1870"/>
                  </a:cubicBezTo>
                  <a:cubicBezTo>
                    <a:pt x="61984" y="1858"/>
                    <a:pt x="61853" y="1787"/>
                    <a:pt x="61841" y="1787"/>
                  </a:cubicBezTo>
                  <a:cubicBezTo>
                    <a:pt x="61829" y="1787"/>
                    <a:pt x="61687" y="1858"/>
                    <a:pt x="61687" y="1858"/>
                  </a:cubicBezTo>
                  <a:cubicBezTo>
                    <a:pt x="61687" y="1870"/>
                    <a:pt x="61841" y="1942"/>
                    <a:pt x="61829" y="1942"/>
                  </a:cubicBezTo>
                  <a:cubicBezTo>
                    <a:pt x="61818" y="1954"/>
                    <a:pt x="61698" y="2025"/>
                    <a:pt x="61675" y="2025"/>
                  </a:cubicBezTo>
                  <a:cubicBezTo>
                    <a:pt x="61639" y="2025"/>
                    <a:pt x="61567" y="1930"/>
                    <a:pt x="61532" y="1942"/>
                  </a:cubicBezTo>
                  <a:cubicBezTo>
                    <a:pt x="61484" y="1942"/>
                    <a:pt x="61425" y="2001"/>
                    <a:pt x="61389" y="2013"/>
                  </a:cubicBezTo>
                  <a:cubicBezTo>
                    <a:pt x="61353" y="2037"/>
                    <a:pt x="61270" y="2085"/>
                    <a:pt x="61234" y="2096"/>
                  </a:cubicBezTo>
                  <a:cubicBezTo>
                    <a:pt x="61210" y="2096"/>
                    <a:pt x="61103" y="2013"/>
                    <a:pt x="61091" y="2013"/>
                  </a:cubicBezTo>
                  <a:cubicBezTo>
                    <a:pt x="61079" y="2001"/>
                    <a:pt x="60972" y="1918"/>
                    <a:pt x="60948" y="1918"/>
                  </a:cubicBezTo>
                  <a:cubicBezTo>
                    <a:pt x="60925" y="1918"/>
                    <a:pt x="60817" y="1989"/>
                    <a:pt x="60805" y="2001"/>
                  </a:cubicBezTo>
                  <a:cubicBezTo>
                    <a:pt x="60770" y="2013"/>
                    <a:pt x="60686" y="2073"/>
                    <a:pt x="60651" y="2073"/>
                  </a:cubicBezTo>
                  <a:cubicBezTo>
                    <a:pt x="60603" y="2085"/>
                    <a:pt x="60544" y="1989"/>
                    <a:pt x="60508" y="1989"/>
                  </a:cubicBezTo>
                  <a:cubicBezTo>
                    <a:pt x="60472" y="1989"/>
                    <a:pt x="60389" y="2073"/>
                    <a:pt x="60353" y="2073"/>
                  </a:cubicBezTo>
                  <a:cubicBezTo>
                    <a:pt x="60305" y="2061"/>
                    <a:pt x="60270" y="1989"/>
                    <a:pt x="60210" y="1989"/>
                  </a:cubicBezTo>
                  <a:cubicBezTo>
                    <a:pt x="60174" y="1977"/>
                    <a:pt x="60115" y="2061"/>
                    <a:pt x="60067" y="2061"/>
                  </a:cubicBezTo>
                  <a:cubicBezTo>
                    <a:pt x="60020" y="2061"/>
                    <a:pt x="59972" y="1977"/>
                    <a:pt x="59924" y="1977"/>
                  </a:cubicBezTo>
                  <a:cubicBezTo>
                    <a:pt x="59877" y="1977"/>
                    <a:pt x="59817" y="2061"/>
                    <a:pt x="59770" y="2049"/>
                  </a:cubicBezTo>
                  <a:cubicBezTo>
                    <a:pt x="59734" y="2049"/>
                    <a:pt x="59674" y="1965"/>
                    <a:pt x="59627" y="1965"/>
                  </a:cubicBezTo>
                  <a:cubicBezTo>
                    <a:pt x="59579" y="1977"/>
                    <a:pt x="59532" y="2049"/>
                    <a:pt x="59484" y="2049"/>
                  </a:cubicBezTo>
                  <a:cubicBezTo>
                    <a:pt x="59436" y="2049"/>
                    <a:pt x="59389" y="1965"/>
                    <a:pt x="59341" y="1965"/>
                  </a:cubicBezTo>
                  <a:cubicBezTo>
                    <a:pt x="59293" y="1965"/>
                    <a:pt x="59234" y="2037"/>
                    <a:pt x="59186" y="2037"/>
                  </a:cubicBezTo>
                  <a:cubicBezTo>
                    <a:pt x="59151" y="2037"/>
                    <a:pt x="59079" y="1965"/>
                    <a:pt x="59043" y="1954"/>
                  </a:cubicBezTo>
                  <a:cubicBezTo>
                    <a:pt x="59031" y="1942"/>
                    <a:pt x="58936" y="1870"/>
                    <a:pt x="58912" y="1870"/>
                  </a:cubicBezTo>
                  <a:cubicBezTo>
                    <a:pt x="58877" y="1870"/>
                    <a:pt x="58781" y="1942"/>
                    <a:pt x="58758" y="1942"/>
                  </a:cubicBezTo>
                  <a:cubicBezTo>
                    <a:pt x="58746" y="1954"/>
                    <a:pt x="58627" y="2025"/>
                    <a:pt x="58603" y="2025"/>
                  </a:cubicBezTo>
                  <a:cubicBezTo>
                    <a:pt x="58591" y="2025"/>
                    <a:pt x="58460" y="1942"/>
                    <a:pt x="58460" y="1942"/>
                  </a:cubicBezTo>
                  <a:cubicBezTo>
                    <a:pt x="58460" y="1930"/>
                    <a:pt x="58603" y="1858"/>
                    <a:pt x="58615" y="1858"/>
                  </a:cubicBezTo>
                  <a:cubicBezTo>
                    <a:pt x="58567" y="1858"/>
                    <a:pt x="58531" y="1775"/>
                    <a:pt x="58484" y="1775"/>
                  </a:cubicBezTo>
                  <a:cubicBezTo>
                    <a:pt x="58472" y="1775"/>
                    <a:pt x="58329" y="1846"/>
                    <a:pt x="58329" y="1858"/>
                  </a:cubicBezTo>
                  <a:cubicBezTo>
                    <a:pt x="58329" y="1858"/>
                    <a:pt x="58460" y="1942"/>
                    <a:pt x="58460" y="1942"/>
                  </a:cubicBezTo>
                  <a:cubicBezTo>
                    <a:pt x="58436" y="1954"/>
                    <a:pt x="58341" y="2013"/>
                    <a:pt x="58317" y="2013"/>
                  </a:cubicBezTo>
                  <a:cubicBezTo>
                    <a:pt x="58269" y="2013"/>
                    <a:pt x="58210" y="1930"/>
                    <a:pt x="58174" y="1930"/>
                  </a:cubicBezTo>
                  <a:cubicBezTo>
                    <a:pt x="58127" y="1942"/>
                    <a:pt x="58067" y="2013"/>
                    <a:pt x="58019" y="2013"/>
                  </a:cubicBezTo>
                  <a:cubicBezTo>
                    <a:pt x="57972" y="2013"/>
                    <a:pt x="57936" y="1930"/>
                    <a:pt x="57877" y="1930"/>
                  </a:cubicBezTo>
                  <a:cubicBezTo>
                    <a:pt x="57841" y="1918"/>
                    <a:pt x="57769" y="2001"/>
                    <a:pt x="57734" y="2001"/>
                  </a:cubicBezTo>
                  <a:cubicBezTo>
                    <a:pt x="57674" y="1989"/>
                    <a:pt x="57638" y="1930"/>
                    <a:pt x="57591" y="1918"/>
                  </a:cubicBezTo>
                  <a:cubicBezTo>
                    <a:pt x="57531" y="1930"/>
                    <a:pt x="57496" y="1989"/>
                    <a:pt x="57436" y="1989"/>
                  </a:cubicBezTo>
                  <a:cubicBezTo>
                    <a:pt x="57436" y="1989"/>
                    <a:pt x="57293" y="1918"/>
                    <a:pt x="57293" y="1906"/>
                  </a:cubicBezTo>
                  <a:cubicBezTo>
                    <a:pt x="57293" y="1894"/>
                    <a:pt x="57436" y="1835"/>
                    <a:pt x="57448" y="1835"/>
                  </a:cubicBezTo>
                  <a:cubicBezTo>
                    <a:pt x="57460" y="1823"/>
                    <a:pt x="57567" y="1918"/>
                    <a:pt x="57591" y="1918"/>
                  </a:cubicBezTo>
                  <a:cubicBezTo>
                    <a:pt x="57615" y="1918"/>
                    <a:pt x="57722" y="1846"/>
                    <a:pt x="57746" y="1835"/>
                  </a:cubicBezTo>
                  <a:cubicBezTo>
                    <a:pt x="57769" y="1823"/>
                    <a:pt x="57888" y="1775"/>
                    <a:pt x="57900" y="1763"/>
                  </a:cubicBezTo>
                  <a:cubicBezTo>
                    <a:pt x="57900" y="1739"/>
                    <a:pt x="57746" y="1704"/>
                    <a:pt x="57757" y="1680"/>
                  </a:cubicBezTo>
                  <a:cubicBezTo>
                    <a:pt x="57769" y="1644"/>
                    <a:pt x="57900" y="1632"/>
                    <a:pt x="57912" y="1596"/>
                  </a:cubicBezTo>
                  <a:cubicBezTo>
                    <a:pt x="57912" y="1573"/>
                    <a:pt x="57769" y="1537"/>
                    <a:pt x="57769" y="1513"/>
                  </a:cubicBezTo>
                  <a:cubicBezTo>
                    <a:pt x="57722" y="1537"/>
                    <a:pt x="57674" y="1573"/>
                    <a:pt x="57615" y="1596"/>
                  </a:cubicBezTo>
                  <a:cubicBezTo>
                    <a:pt x="57591" y="1608"/>
                    <a:pt x="57496" y="1668"/>
                    <a:pt x="57460" y="1668"/>
                  </a:cubicBezTo>
                  <a:cubicBezTo>
                    <a:pt x="57448" y="1668"/>
                    <a:pt x="57341" y="1584"/>
                    <a:pt x="57329" y="1584"/>
                  </a:cubicBezTo>
                  <a:cubicBezTo>
                    <a:pt x="57269" y="1608"/>
                    <a:pt x="57222" y="1644"/>
                    <a:pt x="57174" y="1668"/>
                  </a:cubicBezTo>
                  <a:cubicBezTo>
                    <a:pt x="57126" y="1680"/>
                    <a:pt x="57055" y="1715"/>
                    <a:pt x="57019" y="1739"/>
                  </a:cubicBezTo>
                  <a:cubicBezTo>
                    <a:pt x="56995" y="1751"/>
                    <a:pt x="56865" y="1799"/>
                    <a:pt x="56865" y="1811"/>
                  </a:cubicBezTo>
                  <a:cubicBezTo>
                    <a:pt x="56865" y="1823"/>
                    <a:pt x="57007" y="1906"/>
                    <a:pt x="57007" y="1906"/>
                  </a:cubicBezTo>
                  <a:cubicBezTo>
                    <a:pt x="56972" y="1906"/>
                    <a:pt x="56888" y="1977"/>
                    <a:pt x="56853" y="1977"/>
                  </a:cubicBezTo>
                  <a:cubicBezTo>
                    <a:pt x="56805" y="1977"/>
                    <a:pt x="56757" y="1894"/>
                    <a:pt x="56710" y="1894"/>
                  </a:cubicBezTo>
                  <a:cubicBezTo>
                    <a:pt x="56662" y="1894"/>
                    <a:pt x="56614" y="1977"/>
                    <a:pt x="56567" y="1965"/>
                  </a:cubicBezTo>
                  <a:cubicBezTo>
                    <a:pt x="56519" y="1965"/>
                    <a:pt x="56460" y="1882"/>
                    <a:pt x="56424" y="1882"/>
                  </a:cubicBezTo>
                  <a:cubicBezTo>
                    <a:pt x="56376" y="1894"/>
                    <a:pt x="56317" y="1965"/>
                    <a:pt x="56269" y="1965"/>
                  </a:cubicBezTo>
                  <a:cubicBezTo>
                    <a:pt x="56233" y="1965"/>
                    <a:pt x="56162" y="1870"/>
                    <a:pt x="56126" y="1882"/>
                  </a:cubicBezTo>
                  <a:cubicBezTo>
                    <a:pt x="56079" y="1882"/>
                    <a:pt x="56019" y="1942"/>
                    <a:pt x="55972" y="1954"/>
                  </a:cubicBezTo>
                  <a:cubicBezTo>
                    <a:pt x="55960" y="1965"/>
                    <a:pt x="55852" y="2037"/>
                    <a:pt x="55829" y="2037"/>
                  </a:cubicBezTo>
                  <a:cubicBezTo>
                    <a:pt x="55793" y="2037"/>
                    <a:pt x="55710" y="1965"/>
                    <a:pt x="55686" y="1942"/>
                  </a:cubicBezTo>
                  <a:cubicBezTo>
                    <a:pt x="55674" y="1942"/>
                    <a:pt x="55567" y="1858"/>
                    <a:pt x="55543" y="1858"/>
                  </a:cubicBezTo>
                  <a:cubicBezTo>
                    <a:pt x="55495" y="1858"/>
                    <a:pt x="55448" y="1942"/>
                    <a:pt x="55388" y="1942"/>
                  </a:cubicBezTo>
                  <a:cubicBezTo>
                    <a:pt x="55352" y="1942"/>
                    <a:pt x="55293" y="1846"/>
                    <a:pt x="55257" y="1858"/>
                  </a:cubicBezTo>
                  <a:cubicBezTo>
                    <a:pt x="55198" y="1858"/>
                    <a:pt x="55162" y="1930"/>
                    <a:pt x="55102" y="1930"/>
                  </a:cubicBezTo>
                  <a:cubicBezTo>
                    <a:pt x="55055" y="1942"/>
                    <a:pt x="54995" y="2013"/>
                    <a:pt x="54948" y="2013"/>
                  </a:cubicBezTo>
                  <a:cubicBezTo>
                    <a:pt x="54912" y="2013"/>
                    <a:pt x="54852" y="1918"/>
                    <a:pt x="54805" y="1930"/>
                  </a:cubicBezTo>
                  <a:cubicBezTo>
                    <a:pt x="54757" y="1930"/>
                    <a:pt x="54709" y="2001"/>
                    <a:pt x="54662" y="2001"/>
                  </a:cubicBezTo>
                  <a:cubicBezTo>
                    <a:pt x="54614" y="2001"/>
                    <a:pt x="54567" y="1918"/>
                    <a:pt x="54519" y="1918"/>
                  </a:cubicBezTo>
                  <a:cubicBezTo>
                    <a:pt x="54483" y="1918"/>
                    <a:pt x="54400" y="2001"/>
                    <a:pt x="54364" y="1989"/>
                  </a:cubicBezTo>
                  <a:cubicBezTo>
                    <a:pt x="54317" y="1989"/>
                    <a:pt x="54281" y="1918"/>
                    <a:pt x="54221" y="1906"/>
                  </a:cubicBezTo>
                  <a:cubicBezTo>
                    <a:pt x="54174" y="1906"/>
                    <a:pt x="54138" y="1823"/>
                    <a:pt x="54090" y="1823"/>
                  </a:cubicBezTo>
                  <a:cubicBezTo>
                    <a:pt x="54043" y="1823"/>
                    <a:pt x="53983" y="1894"/>
                    <a:pt x="53936" y="1906"/>
                  </a:cubicBezTo>
                  <a:cubicBezTo>
                    <a:pt x="53888" y="1906"/>
                    <a:pt x="53828" y="1977"/>
                    <a:pt x="53781" y="1977"/>
                  </a:cubicBezTo>
                  <a:cubicBezTo>
                    <a:pt x="53733" y="1977"/>
                    <a:pt x="53686" y="1894"/>
                    <a:pt x="53638" y="1894"/>
                  </a:cubicBezTo>
                  <a:cubicBezTo>
                    <a:pt x="53590" y="1894"/>
                    <a:pt x="53543" y="1977"/>
                    <a:pt x="53495" y="1965"/>
                  </a:cubicBezTo>
                  <a:cubicBezTo>
                    <a:pt x="53447" y="1965"/>
                    <a:pt x="53388" y="1882"/>
                    <a:pt x="53352" y="1882"/>
                  </a:cubicBezTo>
                  <a:cubicBezTo>
                    <a:pt x="53316" y="1894"/>
                    <a:pt x="53233" y="1965"/>
                    <a:pt x="53197" y="1965"/>
                  </a:cubicBezTo>
                  <a:cubicBezTo>
                    <a:pt x="53185" y="1965"/>
                    <a:pt x="53055" y="1882"/>
                    <a:pt x="53055" y="1882"/>
                  </a:cubicBezTo>
                  <a:cubicBezTo>
                    <a:pt x="53055" y="1870"/>
                    <a:pt x="53197" y="1799"/>
                    <a:pt x="53209" y="1799"/>
                  </a:cubicBezTo>
                  <a:cubicBezTo>
                    <a:pt x="53162" y="1799"/>
                    <a:pt x="53126" y="1715"/>
                    <a:pt x="53078" y="1715"/>
                  </a:cubicBezTo>
                  <a:cubicBezTo>
                    <a:pt x="53066" y="1715"/>
                    <a:pt x="52924" y="1787"/>
                    <a:pt x="52924" y="1799"/>
                  </a:cubicBezTo>
                  <a:cubicBezTo>
                    <a:pt x="52924" y="1799"/>
                    <a:pt x="53055" y="1882"/>
                    <a:pt x="53055" y="1882"/>
                  </a:cubicBezTo>
                  <a:cubicBezTo>
                    <a:pt x="53031" y="1894"/>
                    <a:pt x="52935" y="1954"/>
                    <a:pt x="52912" y="1954"/>
                  </a:cubicBezTo>
                  <a:cubicBezTo>
                    <a:pt x="52864" y="1954"/>
                    <a:pt x="52804" y="1870"/>
                    <a:pt x="52769" y="1870"/>
                  </a:cubicBezTo>
                  <a:cubicBezTo>
                    <a:pt x="52709" y="1870"/>
                    <a:pt x="52662" y="1942"/>
                    <a:pt x="52614" y="1954"/>
                  </a:cubicBezTo>
                  <a:cubicBezTo>
                    <a:pt x="52566" y="1954"/>
                    <a:pt x="52519" y="1870"/>
                    <a:pt x="52471" y="1858"/>
                  </a:cubicBezTo>
                  <a:cubicBezTo>
                    <a:pt x="52459" y="1858"/>
                    <a:pt x="52340" y="1942"/>
                    <a:pt x="52328" y="1942"/>
                  </a:cubicBezTo>
                  <a:cubicBezTo>
                    <a:pt x="52304" y="1930"/>
                    <a:pt x="52185" y="1870"/>
                    <a:pt x="52185" y="1858"/>
                  </a:cubicBezTo>
                  <a:cubicBezTo>
                    <a:pt x="52185" y="1835"/>
                    <a:pt x="52340" y="1799"/>
                    <a:pt x="52340" y="1775"/>
                  </a:cubicBezTo>
                  <a:cubicBezTo>
                    <a:pt x="52340" y="1775"/>
                    <a:pt x="52209" y="1692"/>
                    <a:pt x="52197" y="1692"/>
                  </a:cubicBezTo>
                  <a:cubicBezTo>
                    <a:pt x="52185" y="1692"/>
                    <a:pt x="52042" y="1763"/>
                    <a:pt x="52042" y="1775"/>
                  </a:cubicBezTo>
                  <a:cubicBezTo>
                    <a:pt x="52042" y="1787"/>
                    <a:pt x="52197" y="1846"/>
                    <a:pt x="52185" y="1858"/>
                  </a:cubicBezTo>
                  <a:cubicBezTo>
                    <a:pt x="52162" y="1882"/>
                    <a:pt x="52066" y="1918"/>
                    <a:pt x="52031" y="1930"/>
                  </a:cubicBezTo>
                  <a:cubicBezTo>
                    <a:pt x="51995" y="1954"/>
                    <a:pt x="51912" y="2001"/>
                    <a:pt x="51876" y="2013"/>
                  </a:cubicBezTo>
                  <a:cubicBezTo>
                    <a:pt x="51864" y="2013"/>
                    <a:pt x="51757" y="1930"/>
                    <a:pt x="51745" y="1930"/>
                  </a:cubicBezTo>
                  <a:cubicBezTo>
                    <a:pt x="51721" y="1918"/>
                    <a:pt x="51626" y="1835"/>
                    <a:pt x="51602" y="1846"/>
                  </a:cubicBezTo>
                  <a:cubicBezTo>
                    <a:pt x="51578" y="1846"/>
                    <a:pt x="51471" y="1930"/>
                    <a:pt x="51447" y="1918"/>
                  </a:cubicBezTo>
                  <a:cubicBezTo>
                    <a:pt x="51400" y="1906"/>
                    <a:pt x="51340" y="1858"/>
                    <a:pt x="51304" y="1835"/>
                  </a:cubicBezTo>
                  <a:cubicBezTo>
                    <a:pt x="51292" y="1823"/>
                    <a:pt x="51197" y="1751"/>
                    <a:pt x="51173" y="1751"/>
                  </a:cubicBezTo>
                  <a:cubicBezTo>
                    <a:pt x="51161" y="1751"/>
                    <a:pt x="51019" y="1823"/>
                    <a:pt x="51019" y="1823"/>
                  </a:cubicBezTo>
                  <a:cubicBezTo>
                    <a:pt x="51019" y="1835"/>
                    <a:pt x="51150" y="1906"/>
                    <a:pt x="51150" y="1906"/>
                  </a:cubicBezTo>
                  <a:cubicBezTo>
                    <a:pt x="51114" y="1918"/>
                    <a:pt x="51054" y="1989"/>
                    <a:pt x="51007" y="1989"/>
                  </a:cubicBezTo>
                  <a:cubicBezTo>
                    <a:pt x="50959" y="1989"/>
                    <a:pt x="50911" y="1906"/>
                    <a:pt x="50864" y="1906"/>
                  </a:cubicBezTo>
                  <a:cubicBezTo>
                    <a:pt x="50816" y="1906"/>
                    <a:pt x="50757" y="1977"/>
                    <a:pt x="50709" y="1977"/>
                  </a:cubicBezTo>
                  <a:cubicBezTo>
                    <a:pt x="50661" y="1977"/>
                    <a:pt x="50626" y="1906"/>
                    <a:pt x="50566" y="1894"/>
                  </a:cubicBezTo>
                  <a:cubicBezTo>
                    <a:pt x="50530" y="1894"/>
                    <a:pt x="50459" y="1977"/>
                    <a:pt x="50423" y="1977"/>
                  </a:cubicBezTo>
                  <a:cubicBezTo>
                    <a:pt x="50388" y="1977"/>
                    <a:pt x="50304" y="1894"/>
                    <a:pt x="50280" y="1882"/>
                  </a:cubicBezTo>
                  <a:cubicBezTo>
                    <a:pt x="50257" y="1870"/>
                    <a:pt x="50173" y="1799"/>
                    <a:pt x="50137" y="1799"/>
                  </a:cubicBezTo>
                  <a:cubicBezTo>
                    <a:pt x="50114" y="1799"/>
                    <a:pt x="50007" y="1870"/>
                    <a:pt x="49983" y="1882"/>
                  </a:cubicBezTo>
                  <a:cubicBezTo>
                    <a:pt x="49959" y="1894"/>
                    <a:pt x="49876" y="1954"/>
                    <a:pt x="49840" y="1954"/>
                  </a:cubicBezTo>
                  <a:cubicBezTo>
                    <a:pt x="49792" y="1965"/>
                    <a:pt x="49733" y="1870"/>
                    <a:pt x="49697" y="1870"/>
                  </a:cubicBezTo>
                  <a:cubicBezTo>
                    <a:pt x="49649" y="1870"/>
                    <a:pt x="49578" y="1954"/>
                    <a:pt x="49542" y="1954"/>
                  </a:cubicBezTo>
                  <a:cubicBezTo>
                    <a:pt x="49495" y="1942"/>
                    <a:pt x="49459" y="1870"/>
                    <a:pt x="49399" y="1870"/>
                  </a:cubicBezTo>
                  <a:cubicBezTo>
                    <a:pt x="49364" y="1858"/>
                    <a:pt x="49292" y="1942"/>
                    <a:pt x="49256" y="1942"/>
                  </a:cubicBezTo>
                  <a:cubicBezTo>
                    <a:pt x="49197" y="1942"/>
                    <a:pt x="49161" y="1858"/>
                    <a:pt x="49114" y="1858"/>
                  </a:cubicBezTo>
                  <a:cubicBezTo>
                    <a:pt x="49066" y="1858"/>
                    <a:pt x="49006" y="1930"/>
                    <a:pt x="48959" y="1930"/>
                  </a:cubicBezTo>
                  <a:cubicBezTo>
                    <a:pt x="48923" y="1930"/>
                    <a:pt x="48864" y="1846"/>
                    <a:pt x="48816" y="1846"/>
                  </a:cubicBezTo>
                  <a:cubicBezTo>
                    <a:pt x="48768" y="1858"/>
                    <a:pt x="48721" y="1930"/>
                    <a:pt x="48673" y="1930"/>
                  </a:cubicBezTo>
                  <a:cubicBezTo>
                    <a:pt x="48625" y="1930"/>
                    <a:pt x="48578" y="1846"/>
                    <a:pt x="48530" y="1846"/>
                  </a:cubicBezTo>
                  <a:cubicBezTo>
                    <a:pt x="48494" y="1846"/>
                    <a:pt x="48411" y="1930"/>
                    <a:pt x="48375" y="1918"/>
                  </a:cubicBezTo>
                  <a:cubicBezTo>
                    <a:pt x="48363" y="1918"/>
                    <a:pt x="48232" y="1846"/>
                    <a:pt x="48232" y="1835"/>
                  </a:cubicBezTo>
                  <a:cubicBezTo>
                    <a:pt x="48244" y="1811"/>
                    <a:pt x="48399" y="1775"/>
                    <a:pt x="48387" y="1763"/>
                  </a:cubicBezTo>
                  <a:cubicBezTo>
                    <a:pt x="48387" y="1751"/>
                    <a:pt x="48256" y="1668"/>
                    <a:pt x="48256" y="1668"/>
                  </a:cubicBezTo>
                  <a:cubicBezTo>
                    <a:pt x="48244" y="1668"/>
                    <a:pt x="48102" y="1739"/>
                    <a:pt x="48102" y="1751"/>
                  </a:cubicBezTo>
                  <a:cubicBezTo>
                    <a:pt x="48102" y="1763"/>
                    <a:pt x="48244" y="1823"/>
                    <a:pt x="48232" y="1835"/>
                  </a:cubicBezTo>
                  <a:cubicBezTo>
                    <a:pt x="48221" y="1846"/>
                    <a:pt x="48102" y="1918"/>
                    <a:pt x="48090" y="1906"/>
                  </a:cubicBezTo>
                  <a:cubicBezTo>
                    <a:pt x="48054" y="1906"/>
                    <a:pt x="47971" y="1823"/>
                    <a:pt x="47947" y="1823"/>
                  </a:cubicBezTo>
                  <a:cubicBezTo>
                    <a:pt x="47899" y="1835"/>
                    <a:pt x="47828" y="1882"/>
                    <a:pt x="47792" y="1906"/>
                  </a:cubicBezTo>
                  <a:cubicBezTo>
                    <a:pt x="47768" y="1918"/>
                    <a:pt x="47673" y="1977"/>
                    <a:pt x="47637" y="1977"/>
                  </a:cubicBezTo>
                  <a:cubicBezTo>
                    <a:pt x="47625" y="1977"/>
                    <a:pt x="47518" y="1906"/>
                    <a:pt x="47494" y="1894"/>
                  </a:cubicBezTo>
                  <a:cubicBezTo>
                    <a:pt x="47470" y="1882"/>
                    <a:pt x="47399" y="1811"/>
                    <a:pt x="47363" y="1811"/>
                  </a:cubicBezTo>
                  <a:cubicBezTo>
                    <a:pt x="47340" y="1811"/>
                    <a:pt x="47220" y="1882"/>
                    <a:pt x="47209" y="1894"/>
                  </a:cubicBezTo>
                  <a:cubicBezTo>
                    <a:pt x="47173" y="1906"/>
                    <a:pt x="47101" y="1954"/>
                    <a:pt x="47054" y="1965"/>
                  </a:cubicBezTo>
                  <a:cubicBezTo>
                    <a:pt x="47030" y="1965"/>
                    <a:pt x="46947" y="1882"/>
                    <a:pt x="46911" y="1882"/>
                  </a:cubicBezTo>
                  <a:cubicBezTo>
                    <a:pt x="46875" y="1882"/>
                    <a:pt x="46804" y="1965"/>
                    <a:pt x="46768" y="1954"/>
                  </a:cubicBezTo>
                  <a:cubicBezTo>
                    <a:pt x="46708" y="1954"/>
                    <a:pt x="46673" y="1870"/>
                    <a:pt x="46625" y="1870"/>
                  </a:cubicBezTo>
                  <a:cubicBezTo>
                    <a:pt x="46589" y="1870"/>
                    <a:pt x="46494" y="1954"/>
                    <a:pt x="46470" y="1954"/>
                  </a:cubicBezTo>
                  <a:cubicBezTo>
                    <a:pt x="46423" y="1942"/>
                    <a:pt x="46363" y="1882"/>
                    <a:pt x="46327" y="1870"/>
                  </a:cubicBezTo>
                  <a:cubicBezTo>
                    <a:pt x="46316" y="1858"/>
                    <a:pt x="46220" y="1787"/>
                    <a:pt x="46197" y="1787"/>
                  </a:cubicBezTo>
                  <a:cubicBezTo>
                    <a:pt x="46173" y="1775"/>
                    <a:pt x="46066" y="1846"/>
                    <a:pt x="46042" y="1858"/>
                  </a:cubicBezTo>
                  <a:cubicBezTo>
                    <a:pt x="46018" y="1870"/>
                    <a:pt x="45923" y="1930"/>
                    <a:pt x="45887" y="1930"/>
                  </a:cubicBezTo>
                  <a:cubicBezTo>
                    <a:pt x="45839" y="1942"/>
                    <a:pt x="45792" y="1846"/>
                    <a:pt x="45744" y="1846"/>
                  </a:cubicBezTo>
                  <a:cubicBezTo>
                    <a:pt x="45696" y="1846"/>
                    <a:pt x="45649" y="1930"/>
                    <a:pt x="45601" y="1930"/>
                  </a:cubicBezTo>
                  <a:cubicBezTo>
                    <a:pt x="45554" y="1930"/>
                    <a:pt x="45506" y="1846"/>
                    <a:pt x="45458" y="1846"/>
                  </a:cubicBezTo>
                  <a:cubicBezTo>
                    <a:pt x="45411" y="1846"/>
                    <a:pt x="45351" y="1918"/>
                    <a:pt x="45304" y="1918"/>
                  </a:cubicBezTo>
                  <a:cubicBezTo>
                    <a:pt x="45256" y="1918"/>
                    <a:pt x="45208" y="1835"/>
                    <a:pt x="45161" y="1835"/>
                  </a:cubicBezTo>
                  <a:cubicBezTo>
                    <a:pt x="45113" y="1835"/>
                    <a:pt x="45065" y="1918"/>
                    <a:pt x="45018" y="1918"/>
                  </a:cubicBezTo>
                  <a:cubicBezTo>
                    <a:pt x="44958" y="1906"/>
                    <a:pt x="44923" y="1835"/>
                    <a:pt x="44875" y="1823"/>
                  </a:cubicBezTo>
                  <a:cubicBezTo>
                    <a:pt x="44827" y="1823"/>
                    <a:pt x="44768" y="1906"/>
                    <a:pt x="44720" y="1906"/>
                  </a:cubicBezTo>
                  <a:cubicBezTo>
                    <a:pt x="44673" y="1906"/>
                    <a:pt x="44625" y="1823"/>
                    <a:pt x="44577" y="1823"/>
                  </a:cubicBezTo>
                  <a:cubicBezTo>
                    <a:pt x="44530" y="1823"/>
                    <a:pt x="44482" y="1894"/>
                    <a:pt x="44434" y="1894"/>
                  </a:cubicBezTo>
                  <a:cubicBezTo>
                    <a:pt x="44375" y="1894"/>
                    <a:pt x="44339" y="1811"/>
                    <a:pt x="44292" y="1811"/>
                  </a:cubicBezTo>
                  <a:cubicBezTo>
                    <a:pt x="44244" y="1811"/>
                    <a:pt x="44184" y="1894"/>
                    <a:pt x="44137" y="1894"/>
                  </a:cubicBezTo>
                  <a:cubicBezTo>
                    <a:pt x="44089" y="1882"/>
                    <a:pt x="44041" y="1811"/>
                    <a:pt x="43994" y="1799"/>
                  </a:cubicBezTo>
                  <a:cubicBezTo>
                    <a:pt x="43946" y="1799"/>
                    <a:pt x="43899" y="1882"/>
                    <a:pt x="43839" y="1882"/>
                  </a:cubicBezTo>
                  <a:cubicBezTo>
                    <a:pt x="43791" y="1882"/>
                    <a:pt x="43756" y="1799"/>
                    <a:pt x="43708" y="1799"/>
                  </a:cubicBezTo>
                  <a:cubicBezTo>
                    <a:pt x="43672" y="1799"/>
                    <a:pt x="43589" y="1882"/>
                    <a:pt x="43553" y="1870"/>
                  </a:cubicBezTo>
                  <a:cubicBezTo>
                    <a:pt x="43541" y="1870"/>
                    <a:pt x="43410" y="1799"/>
                    <a:pt x="43410" y="1787"/>
                  </a:cubicBezTo>
                  <a:cubicBezTo>
                    <a:pt x="43410" y="1763"/>
                    <a:pt x="43577" y="1739"/>
                    <a:pt x="43565" y="1715"/>
                  </a:cubicBezTo>
                  <a:cubicBezTo>
                    <a:pt x="43565" y="1704"/>
                    <a:pt x="43434" y="1632"/>
                    <a:pt x="43422" y="1632"/>
                  </a:cubicBezTo>
                  <a:cubicBezTo>
                    <a:pt x="43422" y="1632"/>
                    <a:pt x="43279" y="1704"/>
                    <a:pt x="43279" y="1704"/>
                  </a:cubicBezTo>
                  <a:cubicBezTo>
                    <a:pt x="43279" y="1715"/>
                    <a:pt x="43422" y="1787"/>
                    <a:pt x="43410" y="1787"/>
                  </a:cubicBezTo>
                  <a:cubicBezTo>
                    <a:pt x="43399" y="1799"/>
                    <a:pt x="43279" y="1870"/>
                    <a:pt x="43256" y="1870"/>
                  </a:cubicBezTo>
                  <a:cubicBezTo>
                    <a:pt x="43232" y="1870"/>
                    <a:pt x="43149" y="1775"/>
                    <a:pt x="43125" y="1787"/>
                  </a:cubicBezTo>
                  <a:cubicBezTo>
                    <a:pt x="43077" y="1787"/>
                    <a:pt x="43006" y="1835"/>
                    <a:pt x="42970" y="1858"/>
                  </a:cubicBezTo>
                  <a:cubicBezTo>
                    <a:pt x="42958" y="1870"/>
                    <a:pt x="42839" y="1942"/>
                    <a:pt x="42815" y="1942"/>
                  </a:cubicBezTo>
                  <a:cubicBezTo>
                    <a:pt x="42779" y="1930"/>
                    <a:pt x="42696" y="1870"/>
                    <a:pt x="42672" y="1846"/>
                  </a:cubicBezTo>
                  <a:cubicBezTo>
                    <a:pt x="42660" y="1846"/>
                    <a:pt x="42553" y="1763"/>
                    <a:pt x="42541" y="1763"/>
                  </a:cubicBezTo>
                  <a:cubicBezTo>
                    <a:pt x="42494" y="1775"/>
                    <a:pt x="42446" y="1680"/>
                    <a:pt x="42398" y="1680"/>
                  </a:cubicBezTo>
                  <a:cubicBezTo>
                    <a:pt x="42387" y="1680"/>
                    <a:pt x="42244" y="1751"/>
                    <a:pt x="42244" y="1763"/>
                  </a:cubicBezTo>
                  <a:cubicBezTo>
                    <a:pt x="42244" y="1763"/>
                    <a:pt x="42387" y="1846"/>
                    <a:pt x="42387" y="1846"/>
                  </a:cubicBezTo>
                  <a:cubicBezTo>
                    <a:pt x="42339" y="1846"/>
                    <a:pt x="42279" y="1918"/>
                    <a:pt x="42232" y="1918"/>
                  </a:cubicBezTo>
                  <a:cubicBezTo>
                    <a:pt x="42184" y="1918"/>
                    <a:pt x="42136" y="1835"/>
                    <a:pt x="42089" y="1835"/>
                  </a:cubicBezTo>
                  <a:cubicBezTo>
                    <a:pt x="42041" y="1835"/>
                    <a:pt x="41994" y="1918"/>
                    <a:pt x="41946" y="1918"/>
                  </a:cubicBezTo>
                  <a:cubicBezTo>
                    <a:pt x="41898" y="1906"/>
                    <a:pt x="41851" y="1823"/>
                    <a:pt x="41803" y="1823"/>
                  </a:cubicBezTo>
                  <a:cubicBezTo>
                    <a:pt x="41755" y="1823"/>
                    <a:pt x="41696" y="1906"/>
                    <a:pt x="41648" y="1906"/>
                  </a:cubicBezTo>
                  <a:cubicBezTo>
                    <a:pt x="41613" y="1906"/>
                    <a:pt x="41553" y="1823"/>
                    <a:pt x="41505" y="1823"/>
                  </a:cubicBezTo>
                  <a:cubicBezTo>
                    <a:pt x="41458" y="1823"/>
                    <a:pt x="41410" y="1894"/>
                    <a:pt x="41363" y="1894"/>
                  </a:cubicBezTo>
                  <a:cubicBezTo>
                    <a:pt x="41303" y="1894"/>
                    <a:pt x="41267" y="1811"/>
                    <a:pt x="41220" y="1811"/>
                  </a:cubicBezTo>
                  <a:cubicBezTo>
                    <a:pt x="41172" y="1811"/>
                    <a:pt x="41101" y="1894"/>
                    <a:pt x="41065" y="1894"/>
                  </a:cubicBezTo>
                  <a:cubicBezTo>
                    <a:pt x="41017" y="1882"/>
                    <a:pt x="40970" y="1811"/>
                    <a:pt x="40922" y="1811"/>
                  </a:cubicBezTo>
                  <a:cubicBezTo>
                    <a:pt x="40874" y="1799"/>
                    <a:pt x="40827" y="1882"/>
                    <a:pt x="40767" y="1882"/>
                  </a:cubicBezTo>
                  <a:cubicBezTo>
                    <a:pt x="40732" y="1882"/>
                    <a:pt x="40672" y="1799"/>
                    <a:pt x="40636" y="1799"/>
                  </a:cubicBezTo>
                  <a:cubicBezTo>
                    <a:pt x="40589" y="1799"/>
                    <a:pt x="40529" y="1882"/>
                    <a:pt x="40482" y="1870"/>
                  </a:cubicBezTo>
                  <a:cubicBezTo>
                    <a:pt x="40434" y="1870"/>
                    <a:pt x="40386" y="1787"/>
                    <a:pt x="40339" y="1787"/>
                  </a:cubicBezTo>
                  <a:cubicBezTo>
                    <a:pt x="40303" y="1787"/>
                    <a:pt x="40231" y="1870"/>
                    <a:pt x="40184" y="1870"/>
                  </a:cubicBezTo>
                  <a:cubicBezTo>
                    <a:pt x="40136" y="1858"/>
                    <a:pt x="40101" y="1787"/>
                    <a:pt x="40053" y="1787"/>
                  </a:cubicBezTo>
                  <a:cubicBezTo>
                    <a:pt x="40005" y="1787"/>
                    <a:pt x="39946" y="1858"/>
                    <a:pt x="39898" y="1858"/>
                  </a:cubicBezTo>
                  <a:cubicBezTo>
                    <a:pt x="39850" y="1858"/>
                    <a:pt x="39803" y="1775"/>
                    <a:pt x="39755" y="1775"/>
                  </a:cubicBezTo>
                  <a:cubicBezTo>
                    <a:pt x="39708" y="1775"/>
                    <a:pt x="39660" y="1858"/>
                    <a:pt x="39600" y="1846"/>
                  </a:cubicBezTo>
                  <a:cubicBezTo>
                    <a:pt x="39553" y="1846"/>
                    <a:pt x="39517" y="1763"/>
                    <a:pt x="39469" y="1763"/>
                  </a:cubicBezTo>
                  <a:cubicBezTo>
                    <a:pt x="39422" y="1763"/>
                    <a:pt x="39350" y="1846"/>
                    <a:pt x="39315" y="1846"/>
                  </a:cubicBezTo>
                  <a:cubicBezTo>
                    <a:pt x="39267" y="1835"/>
                    <a:pt x="39219" y="1763"/>
                    <a:pt x="39172" y="1763"/>
                  </a:cubicBezTo>
                  <a:cubicBezTo>
                    <a:pt x="39124" y="1763"/>
                    <a:pt x="39065" y="1835"/>
                    <a:pt x="39017" y="1835"/>
                  </a:cubicBezTo>
                  <a:cubicBezTo>
                    <a:pt x="38981" y="1835"/>
                    <a:pt x="38922" y="1751"/>
                    <a:pt x="38886" y="1751"/>
                  </a:cubicBezTo>
                  <a:cubicBezTo>
                    <a:pt x="38838" y="1751"/>
                    <a:pt x="38779" y="1835"/>
                    <a:pt x="38731" y="1835"/>
                  </a:cubicBezTo>
                  <a:cubicBezTo>
                    <a:pt x="38684" y="1823"/>
                    <a:pt x="38636" y="1751"/>
                    <a:pt x="38588" y="1739"/>
                  </a:cubicBezTo>
                  <a:cubicBezTo>
                    <a:pt x="38600" y="1715"/>
                    <a:pt x="38743" y="1692"/>
                    <a:pt x="38743" y="1668"/>
                  </a:cubicBezTo>
                  <a:cubicBezTo>
                    <a:pt x="38743" y="1644"/>
                    <a:pt x="38600" y="1608"/>
                    <a:pt x="38600" y="1584"/>
                  </a:cubicBezTo>
                  <a:cubicBezTo>
                    <a:pt x="38612" y="1549"/>
                    <a:pt x="38755" y="1537"/>
                    <a:pt x="38755" y="1501"/>
                  </a:cubicBezTo>
                  <a:cubicBezTo>
                    <a:pt x="38767" y="1477"/>
                    <a:pt x="38612" y="1442"/>
                    <a:pt x="38624" y="1418"/>
                  </a:cubicBezTo>
                  <a:cubicBezTo>
                    <a:pt x="38624" y="1406"/>
                    <a:pt x="38779" y="1358"/>
                    <a:pt x="38767" y="1346"/>
                  </a:cubicBezTo>
                  <a:cubicBezTo>
                    <a:pt x="38767" y="1334"/>
                    <a:pt x="38648" y="1263"/>
                    <a:pt x="38636" y="1263"/>
                  </a:cubicBezTo>
                  <a:cubicBezTo>
                    <a:pt x="38612" y="1263"/>
                    <a:pt x="38493" y="1323"/>
                    <a:pt x="38481" y="1334"/>
                  </a:cubicBezTo>
                  <a:cubicBezTo>
                    <a:pt x="38469" y="1346"/>
                    <a:pt x="38624" y="1406"/>
                    <a:pt x="38624" y="1418"/>
                  </a:cubicBezTo>
                  <a:cubicBezTo>
                    <a:pt x="38612" y="1454"/>
                    <a:pt x="38469" y="1465"/>
                    <a:pt x="38469" y="1501"/>
                  </a:cubicBezTo>
                  <a:cubicBezTo>
                    <a:pt x="38457" y="1525"/>
                    <a:pt x="38612" y="1561"/>
                    <a:pt x="38600" y="1584"/>
                  </a:cubicBezTo>
                  <a:cubicBezTo>
                    <a:pt x="38600" y="1608"/>
                    <a:pt x="38446" y="1644"/>
                    <a:pt x="38457" y="1656"/>
                  </a:cubicBezTo>
                  <a:cubicBezTo>
                    <a:pt x="38457" y="1692"/>
                    <a:pt x="38577" y="1715"/>
                    <a:pt x="38588" y="1739"/>
                  </a:cubicBezTo>
                  <a:cubicBezTo>
                    <a:pt x="38541" y="1751"/>
                    <a:pt x="38481" y="1823"/>
                    <a:pt x="38434" y="1823"/>
                  </a:cubicBezTo>
                  <a:cubicBezTo>
                    <a:pt x="38386" y="1823"/>
                    <a:pt x="38350" y="1739"/>
                    <a:pt x="38303" y="1739"/>
                  </a:cubicBezTo>
                  <a:cubicBezTo>
                    <a:pt x="38255" y="1739"/>
                    <a:pt x="38196" y="1811"/>
                    <a:pt x="38148" y="1811"/>
                  </a:cubicBezTo>
                  <a:cubicBezTo>
                    <a:pt x="38100" y="1811"/>
                    <a:pt x="38053" y="1739"/>
                    <a:pt x="38005" y="1727"/>
                  </a:cubicBezTo>
                  <a:cubicBezTo>
                    <a:pt x="37969" y="1727"/>
                    <a:pt x="37898" y="1811"/>
                    <a:pt x="37850" y="1811"/>
                  </a:cubicBezTo>
                  <a:cubicBezTo>
                    <a:pt x="37826" y="1811"/>
                    <a:pt x="37731" y="1739"/>
                    <a:pt x="37719" y="1727"/>
                  </a:cubicBezTo>
                  <a:cubicBezTo>
                    <a:pt x="37695" y="1715"/>
                    <a:pt x="37600" y="1632"/>
                    <a:pt x="37576" y="1632"/>
                  </a:cubicBezTo>
                  <a:cubicBezTo>
                    <a:pt x="37553" y="1632"/>
                    <a:pt x="37445" y="1704"/>
                    <a:pt x="37422" y="1715"/>
                  </a:cubicBezTo>
                  <a:cubicBezTo>
                    <a:pt x="37410" y="1727"/>
                    <a:pt x="37291" y="1799"/>
                    <a:pt x="37267" y="1787"/>
                  </a:cubicBezTo>
                  <a:cubicBezTo>
                    <a:pt x="37231" y="1787"/>
                    <a:pt x="37172" y="1704"/>
                    <a:pt x="37136" y="1704"/>
                  </a:cubicBezTo>
                  <a:cubicBezTo>
                    <a:pt x="37088" y="1715"/>
                    <a:pt x="37029" y="1787"/>
                    <a:pt x="36981" y="1787"/>
                  </a:cubicBezTo>
                  <a:cubicBezTo>
                    <a:pt x="36933" y="1787"/>
                    <a:pt x="36874" y="1692"/>
                    <a:pt x="36838" y="1704"/>
                  </a:cubicBezTo>
                  <a:cubicBezTo>
                    <a:pt x="36802" y="1704"/>
                    <a:pt x="36719" y="1787"/>
                    <a:pt x="36683" y="1775"/>
                  </a:cubicBezTo>
                  <a:cubicBezTo>
                    <a:pt x="36672" y="1775"/>
                    <a:pt x="36552" y="1704"/>
                    <a:pt x="36552" y="1692"/>
                  </a:cubicBezTo>
                  <a:cubicBezTo>
                    <a:pt x="36552" y="1668"/>
                    <a:pt x="36707" y="1632"/>
                    <a:pt x="36695" y="1620"/>
                  </a:cubicBezTo>
                  <a:cubicBezTo>
                    <a:pt x="36695" y="1608"/>
                    <a:pt x="36564" y="1525"/>
                    <a:pt x="36564" y="1525"/>
                  </a:cubicBezTo>
                  <a:cubicBezTo>
                    <a:pt x="36552" y="1537"/>
                    <a:pt x="36410" y="1596"/>
                    <a:pt x="36410" y="1608"/>
                  </a:cubicBezTo>
                  <a:cubicBezTo>
                    <a:pt x="36410" y="1632"/>
                    <a:pt x="36552" y="1668"/>
                    <a:pt x="36552" y="1692"/>
                  </a:cubicBezTo>
                  <a:cubicBezTo>
                    <a:pt x="36541" y="1715"/>
                    <a:pt x="36421" y="1751"/>
                    <a:pt x="36398" y="1763"/>
                  </a:cubicBezTo>
                  <a:cubicBezTo>
                    <a:pt x="36374" y="1775"/>
                    <a:pt x="36267" y="1846"/>
                    <a:pt x="36243" y="1846"/>
                  </a:cubicBezTo>
                  <a:cubicBezTo>
                    <a:pt x="36207" y="1846"/>
                    <a:pt x="36148" y="1763"/>
                    <a:pt x="36100" y="1763"/>
                  </a:cubicBezTo>
                  <a:cubicBezTo>
                    <a:pt x="36052" y="1763"/>
                    <a:pt x="36005" y="1835"/>
                    <a:pt x="35945" y="1835"/>
                  </a:cubicBezTo>
                  <a:lnTo>
                    <a:pt x="35814" y="1751"/>
                  </a:lnTo>
                  <a:cubicBezTo>
                    <a:pt x="35790" y="1739"/>
                    <a:pt x="35671" y="1680"/>
                    <a:pt x="35671" y="1668"/>
                  </a:cubicBezTo>
                  <a:cubicBezTo>
                    <a:pt x="35683" y="1644"/>
                    <a:pt x="35814" y="1620"/>
                    <a:pt x="35826" y="1596"/>
                  </a:cubicBezTo>
                  <a:cubicBezTo>
                    <a:pt x="35850" y="1596"/>
                    <a:pt x="35933" y="1680"/>
                    <a:pt x="35969" y="1680"/>
                  </a:cubicBezTo>
                  <a:cubicBezTo>
                    <a:pt x="35981" y="1668"/>
                    <a:pt x="36112" y="1608"/>
                    <a:pt x="36112" y="1596"/>
                  </a:cubicBezTo>
                  <a:cubicBezTo>
                    <a:pt x="36124" y="1573"/>
                    <a:pt x="35981" y="1537"/>
                    <a:pt x="35981" y="1513"/>
                  </a:cubicBezTo>
                  <a:cubicBezTo>
                    <a:pt x="35969" y="1489"/>
                    <a:pt x="35838" y="1454"/>
                    <a:pt x="35838" y="1430"/>
                  </a:cubicBezTo>
                  <a:cubicBezTo>
                    <a:pt x="35838" y="1406"/>
                    <a:pt x="35981" y="1382"/>
                    <a:pt x="35993" y="1358"/>
                  </a:cubicBezTo>
                  <a:cubicBezTo>
                    <a:pt x="35945" y="1346"/>
                    <a:pt x="35898" y="1275"/>
                    <a:pt x="35850" y="1263"/>
                  </a:cubicBezTo>
                  <a:cubicBezTo>
                    <a:pt x="35838" y="1263"/>
                    <a:pt x="35719" y="1334"/>
                    <a:pt x="35695" y="1346"/>
                  </a:cubicBezTo>
                  <a:cubicBezTo>
                    <a:pt x="35695" y="1358"/>
                    <a:pt x="35838" y="1418"/>
                    <a:pt x="35838" y="1430"/>
                  </a:cubicBezTo>
                  <a:cubicBezTo>
                    <a:pt x="35838" y="1454"/>
                    <a:pt x="35707" y="1489"/>
                    <a:pt x="35683" y="1513"/>
                  </a:cubicBezTo>
                  <a:cubicBezTo>
                    <a:pt x="35671" y="1525"/>
                    <a:pt x="35540" y="1561"/>
                    <a:pt x="35529" y="1584"/>
                  </a:cubicBezTo>
                  <a:cubicBezTo>
                    <a:pt x="35529" y="1596"/>
                    <a:pt x="35683" y="1656"/>
                    <a:pt x="35671" y="1668"/>
                  </a:cubicBezTo>
                  <a:cubicBezTo>
                    <a:pt x="35648" y="1692"/>
                    <a:pt x="35552" y="1727"/>
                    <a:pt x="35517" y="1751"/>
                  </a:cubicBezTo>
                  <a:cubicBezTo>
                    <a:pt x="35481" y="1763"/>
                    <a:pt x="35421" y="1811"/>
                    <a:pt x="35362" y="1823"/>
                  </a:cubicBezTo>
                  <a:cubicBezTo>
                    <a:pt x="35350" y="1823"/>
                    <a:pt x="35255" y="1739"/>
                    <a:pt x="35231" y="1739"/>
                  </a:cubicBezTo>
                  <a:cubicBezTo>
                    <a:pt x="35183" y="1739"/>
                    <a:pt x="35112" y="1823"/>
                    <a:pt x="35076" y="1811"/>
                  </a:cubicBezTo>
                  <a:cubicBezTo>
                    <a:pt x="35017" y="1811"/>
                    <a:pt x="34993" y="1739"/>
                    <a:pt x="34933" y="1727"/>
                  </a:cubicBezTo>
                  <a:cubicBezTo>
                    <a:pt x="34886" y="1727"/>
                    <a:pt x="34826" y="1811"/>
                    <a:pt x="34778" y="1811"/>
                  </a:cubicBezTo>
                  <a:cubicBezTo>
                    <a:pt x="34731" y="1811"/>
                    <a:pt x="34695" y="1727"/>
                    <a:pt x="34647" y="1727"/>
                  </a:cubicBezTo>
                  <a:cubicBezTo>
                    <a:pt x="34659" y="1692"/>
                    <a:pt x="34790" y="1668"/>
                    <a:pt x="34802" y="1644"/>
                  </a:cubicBezTo>
                  <a:cubicBezTo>
                    <a:pt x="34802" y="1644"/>
                    <a:pt x="34671" y="1561"/>
                    <a:pt x="34659" y="1561"/>
                  </a:cubicBezTo>
                  <a:cubicBezTo>
                    <a:pt x="34647" y="1561"/>
                    <a:pt x="34505" y="1632"/>
                    <a:pt x="34505" y="1644"/>
                  </a:cubicBezTo>
                  <a:cubicBezTo>
                    <a:pt x="34505" y="1644"/>
                    <a:pt x="34636" y="1727"/>
                    <a:pt x="34647" y="1727"/>
                  </a:cubicBezTo>
                  <a:cubicBezTo>
                    <a:pt x="34600" y="1727"/>
                    <a:pt x="34540" y="1799"/>
                    <a:pt x="34493" y="1799"/>
                  </a:cubicBezTo>
                  <a:cubicBezTo>
                    <a:pt x="34445" y="1799"/>
                    <a:pt x="34397" y="1715"/>
                    <a:pt x="34350" y="1715"/>
                  </a:cubicBezTo>
                  <a:cubicBezTo>
                    <a:pt x="34302" y="1715"/>
                    <a:pt x="34243" y="1799"/>
                    <a:pt x="34195" y="1787"/>
                  </a:cubicBezTo>
                  <a:cubicBezTo>
                    <a:pt x="34147" y="1787"/>
                    <a:pt x="34112" y="1715"/>
                    <a:pt x="34064" y="1704"/>
                  </a:cubicBezTo>
                  <a:cubicBezTo>
                    <a:pt x="34016" y="1704"/>
                    <a:pt x="33969" y="1620"/>
                    <a:pt x="33921" y="1620"/>
                  </a:cubicBezTo>
                  <a:cubicBezTo>
                    <a:pt x="33885" y="1620"/>
                    <a:pt x="33802" y="1704"/>
                    <a:pt x="33766" y="1704"/>
                  </a:cubicBezTo>
                  <a:cubicBezTo>
                    <a:pt x="33719" y="1692"/>
                    <a:pt x="33671" y="1620"/>
                    <a:pt x="33624" y="1620"/>
                  </a:cubicBezTo>
                  <a:cubicBezTo>
                    <a:pt x="33624" y="1620"/>
                    <a:pt x="33481" y="1692"/>
                    <a:pt x="33481" y="1692"/>
                  </a:cubicBezTo>
                  <a:cubicBezTo>
                    <a:pt x="33481" y="1692"/>
                    <a:pt x="33612" y="1775"/>
                    <a:pt x="33612" y="1775"/>
                  </a:cubicBezTo>
                  <a:cubicBezTo>
                    <a:pt x="33576" y="1787"/>
                    <a:pt x="33504" y="1858"/>
                    <a:pt x="33457" y="1858"/>
                  </a:cubicBezTo>
                  <a:cubicBezTo>
                    <a:pt x="33433" y="1858"/>
                    <a:pt x="33350" y="1787"/>
                    <a:pt x="33326" y="1775"/>
                  </a:cubicBezTo>
                  <a:cubicBezTo>
                    <a:pt x="33302" y="1763"/>
                    <a:pt x="33207" y="1680"/>
                    <a:pt x="33183" y="1680"/>
                  </a:cubicBezTo>
                  <a:cubicBezTo>
                    <a:pt x="33147" y="1692"/>
                    <a:pt x="33064" y="1751"/>
                    <a:pt x="33028" y="1763"/>
                  </a:cubicBezTo>
                  <a:cubicBezTo>
                    <a:pt x="33004" y="1775"/>
                    <a:pt x="32909" y="1835"/>
                    <a:pt x="32873" y="1835"/>
                  </a:cubicBezTo>
                  <a:cubicBezTo>
                    <a:pt x="32838" y="1846"/>
                    <a:pt x="32778" y="1751"/>
                    <a:pt x="32742" y="1751"/>
                  </a:cubicBezTo>
                  <a:cubicBezTo>
                    <a:pt x="32695" y="1751"/>
                    <a:pt x="32647" y="1668"/>
                    <a:pt x="32600" y="1668"/>
                  </a:cubicBezTo>
                  <a:cubicBezTo>
                    <a:pt x="32576" y="1668"/>
                    <a:pt x="32469" y="1739"/>
                    <a:pt x="32445" y="1751"/>
                  </a:cubicBezTo>
                  <a:cubicBezTo>
                    <a:pt x="32409" y="1763"/>
                    <a:pt x="32338" y="1823"/>
                    <a:pt x="32290" y="1823"/>
                  </a:cubicBezTo>
                  <a:cubicBezTo>
                    <a:pt x="32266" y="1823"/>
                    <a:pt x="32195" y="1739"/>
                    <a:pt x="32159" y="1739"/>
                  </a:cubicBezTo>
                  <a:cubicBezTo>
                    <a:pt x="32123" y="1739"/>
                    <a:pt x="32040" y="1823"/>
                    <a:pt x="32004" y="1811"/>
                  </a:cubicBezTo>
                  <a:cubicBezTo>
                    <a:pt x="31957" y="1811"/>
                    <a:pt x="31897" y="1751"/>
                    <a:pt x="31861" y="1727"/>
                  </a:cubicBezTo>
                  <a:cubicBezTo>
                    <a:pt x="31826" y="1715"/>
                    <a:pt x="31742" y="1668"/>
                    <a:pt x="31730" y="1644"/>
                  </a:cubicBezTo>
                  <a:cubicBezTo>
                    <a:pt x="31719" y="1632"/>
                    <a:pt x="31873" y="1584"/>
                    <a:pt x="31873" y="1573"/>
                  </a:cubicBezTo>
                  <a:cubicBezTo>
                    <a:pt x="31873" y="1561"/>
                    <a:pt x="31742" y="1489"/>
                    <a:pt x="31742" y="1489"/>
                  </a:cubicBezTo>
                  <a:cubicBezTo>
                    <a:pt x="31730" y="1489"/>
                    <a:pt x="31588" y="1561"/>
                    <a:pt x="31588" y="1561"/>
                  </a:cubicBezTo>
                  <a:cubicBezTo>
                    <a:pt x="31588" y="1584"/>
                    <a:pt x="31742" y="1632"/>
                    <a:pt x="31730" y="1644"/>
                  </a:cubicBezTo>
                  <a:cubicBezTo>
                    <a:pt x="31707" y="1668"/>
                    <a:pt x="31611" y="1704"/>
                    <a:pt x="31576" y="1727"/>
                  </a:cubicBezTo>
                  <a:cubicBezTo>
                    <a:pt x="31540" y="1739"/>
                    <a:pt x="31468" y="1799"/>
                    <a:pt x="31421" y="1799"/>
                  </a:cubicBezTo>
                  <a:cubicBezTo>
                    <a:pt x="31385" y="1811"/>
                    <a:pt x="31314" y="1715"/>
                    <a:pt x="31278" y="1715"/>
                  </a:cubicBezTo>
                  <a:cubicBezTo>
                    <a:pt x="31230" y="1715"/>
                    <a:pt x="31171" y="1799"/>
                    <a:pt x="31123" y="1799"/>
                  </a:cubicBezTo>
                  <a:cubicBezTo>
                    <a:pt x="31076" y="1787"/>
                    <a:pt x="31040" y="1715"/>
                    <a:pt x="30992" y="1704"/>
                  </a:cubicBezTo>
                  <a:cubicBezTo>
                    <a:pt x="30945" y="1704"/>
                    <a:pt x="30885" y="1787"/>
                    <a:pt x="30837" y="1787"/>
                  </a:cubicBezTo>
                  <a:cubicBezTo>
                    <a:pt x="30790" y="1787"/>
                    <a:pt x="30742" y="1704"/>
                    <a:pt x="30695" y="1704"/>
                  </a:cubicBezTo>
                  <a:cubicBezTo>
                    <a:pt x="30659" y="1704"/>
                    <a:pt x="30587" y="1787"/>
                    <a:pt x="30540" y="1775"/>
                  </a:cubicBezTo>
                  <a:cubicBezTo>
                    <a:pt x="30492" y="1775"/>
                    <a:pt x="30456" y="1692"/>
                    <a:pt x="30409" y="1692"/>
                  </a:cubicBezTo>
                  <a:cubicBezTo>
                    <a:pt x="30361" y="1692"/>
                    <a:pt x="30302" y="1775"/>
                    <a:pt x="30254" y="1775"/>
                  </a:cubicBezTo>
                  <a:cubicBezTo>
                    <a:pt x="30206" y="1775"/>
                    <a:pt x="30159" y="1692"/>
                    <a:pt x="30111" y="1692"/>
                  </a:cubicBezTo>
                  <a:cubicBezTo>
                    <a:pt x="30064" y="1680"/>
                    <a:pt x="30004" y="1763"/>
                    <a:pt x="29956" y="1763"/>
                  </a:cubicBezTo>
                  <a:cubicBezTo>
                    <a:pt x="29909" y="1763"/>
                    <a:pt x="29873" y="1680"/>
                    <a:pt x="29825" y="1680"/>
                  </a:cubicBezTo>
                  <a:cubicBezTo>
                    <a:pt x="29766" y="1680"/>
                    <a:pt x="29718" y="1751"/>
                    <a:pt x="29671" y="1751"/>
                  </a:cubicBezTo>
                  <a:cubicBezTo>
                    <a:pt x="29623" y="1751"/>
                    <a:pt x="29563" y="1668"/>
                    <a:pt x="29528" y="1668"/>
                  </a:cubicBezTo>
                  <a:cubicBezTo>
                    <a:pt x="29480" y="1680"/>
                    <a:pt x="29421" y="1751"/>
                    <a:pt x="29373" y="1751"/>
                  </a:cubicBezTo>
                  <a:cubicBezTo>
                    <a:pt x="29325" y="1739"/>
                    <a:pt x="29290" y="1668"/>
                    <a:pt x="29242" y="1668"/>
                  </a:cubicBezTo>
                  <a:cubicBezTo>
                    <a:pt x="29206" y="1668"/>
                    <a:pt x="29111" y="1751"/>
                    <a:pt x="29087" y="1739"/>
                  </a:cubicBezTo>
                  <a:cubicBezTo>
                    <a:pt x="29040" y="1727"/>
                    <a:pt x="28980" y="1680"/>
                    <a:pt x="28944" y="1656"/>
                  </a:cubicBezTo>
                  <a:cubicBezTo>
                    <a:pt x="28932" y="1644"/>
                    <a:pt x="28825" y="1573"/>
                    <a:pt x="28801" y="1573"/>
                  </a:cubicBezTo>
                  <a:cubicBezTo>
                    <a:pt x="28801" y="1573"/>
                    <a:pt x="28659" y="1644"/>
                    <a:pt x="28659" y="1644"/>
                  </a:cubicBezTo>
                  <a:cubicBezTo>
                    <a:pt x="28659" y="1656"/>
                    <a:pt x="28790" y="1727"/>
                    <a:pt x="28790" y="1727"/>
                  </a:cubicBezTo>
                  <a:cubicBezTo>
                    <a:pt x="28742" y="1739"/>
                    <a:pt x="28682" y="1811"/>
                    <a:pt x="28635" y="1811"/>
                  </a:cubicBezTo>
                  <a:cubicBezTo>
                    <a:pt x="28587" y="1811"/>
                    <a:pt x="28551" y="1727"/>
                    <a:pt x="28504" y="1727"/>
                  </a:cubicBezTo>
                  <a:cubicBezTo>
                    <a:pt x="28456" y="1727"/>
                    <a:pt x="28397" y="1799"/>
                    <a:pt x="28349" y="1799"/>
                  </a:cubicBezTo>
                  <a:cubicBezTo>
                    <a:pt x="28301" y="1799"/>
                    <a:pt x="28254" y="1727"/>
                    <a:pt x="28206" y="1715"/>
                  </a:cubicBezTo>
                  <a:cubicBezTo>
                    <a:pt x="28170" y="1715"/>
                    <a:pt x="28099" y="1799"/>
                    <a:pt x="28051" y="1799"/>
                  </a:cubicBezTo>
                  <a:cubicBezTo>
                    <a:pt x="28028" y="1799"/>
                    <a:pt x="27932" y="1727"/>
                    <a:pt x="27920" y="1715"/>
                  </a:cubicBezTo>
                  <a:cubicBezTo>
                    <a:pt x="27897" y="1692"/>
                    <a:pt x="27801" y="1632"/>
                    <a:pt x="27778" y="1620"/>
                  </a:cubicBezTo>
                  <a:cubicBezTo>
                    <a:pt x="27754" y="1620"/>
                    <a:pt x="27647" y="1692"/>
                    <a:pt x="27623" y="1704"/>
                  </a:cubicBezTo>
                  <a:cubicBezTo>
                    <a:pt x="27587" y="1715"/>
                    <a:pt x="27516" y="1775"/>
                    <a:pt x="27468" y="1775"/>
                  </a:cubicBezTo>
                  <a:cubicBezTo>
                    <a:pt x="27444" y="1787"/>
                    <a:pt x="27361" y="1692"/>
                    <a:pt x="27337" y="1692"/>
                  </a:cubicBezTo>
                  <a:cubicBezTo>
                    <a:pt x="27301" y="1692"/>
                    <a:pt x="27206" y="1775"/>
                    <a:pt x="27182" y="1775"/>
                  </a:cubicBezTo>
                  <a:cubicBezTo>
                    <a:pt x="27135" y="1763"/>
                    <a:pt x="27087" y="1692"/>
                    <a:pt x="27039" y="1692"/>
                  </a:cubicBezTo>
                  <a:cubicBezTo>
                    <a:pt x="26992" y="1692"/>
                    <a:pt x="26956" y="1608"/>
                    <a:pt x="26896" y="1596"/>
                  </a:cubicBezTo>
                  <a:cubicBezTo>
                    <a:pt x="26873" y="1596"/>
                    <a:pt x="26777" y="1668"/>
                    <a:pt x="26754" y="1680"/>
                  </a:cubicBezTo>
                  <a:cubicBezTo>
                    <a:pt x="26730" y="1692"/>
                    <a:pt x="26623" y="1763"/>
                    <a:pt x="26599" y="1751"/>
                  </a:cubicBezTo>
                  <a:cubicBezTo>
                    <a:pt x="26551" y="1751"/>
                    <a:pt x="26504" y="1668"/>
                    <a:pt x="26456" y="1668"/>
                  </a:cubicBezTo>
                  <a:cubicBezTo>
                    <a:pt x="26432" y="1668"/>
                    <a:pt x="26325" y="1751"/>
                    <a:pt x="26301" y="1751"/>
                  </a:cubicBezTo>
                  <a:cubicBezTo>
                    <a:pt x="26254" y="1739"/>
                    <a:pt x="26194" y="1680"/>
                    <a:pt x="26170" y="1668"/>
                  </a:cubicBezTo>
                  <a:cubicBezTo>
                    <a:pt x="26146" y="1656"/>
                    <a:pt x="26051" y="1584"/>
                    <a:pt x="26027" y="1584"/>
                  </a:cubicBezTo>
                  <a:cubicBezTo>
                    <a:pt x="26004" y="1584"/>
                    <a:pt x="25896" y="1644"/>
                    <a:pt x="25873" y="1656"/>
                  </a:cubicBezTo>
                  <a:cubicBezTo>
                    <a:pt x="25837" y="1680"/>
                    <a:pt x="25765" y="1727"/>
                    <a:pt x="25718" y="1739"/>
                  </a:cubicBezTo>
                  <a:cubicBezTo>
                    <a:pt x="25694" y="1739"/>
                    <a:pt x="25611" y="1644"/>
                    <a:pt x="25587" y="1644"/>
                  </a:cubicBezTo>
                  <a:cubicBezTo>
                    <a:pt x="25527" y="1644"/>
                    <a:pt x="25480" y="1727"/>
                    <a:pt x="25432" y="1727"/>
                  </a:cubicBezTo>
                  <a:cubicBezTo>
                    <a:pt x="25384" y="1727"/>
                    <a:pt x="25337" y="1644"/>
                    <a:pt x="25289" y="1644"/>
                  </a:cubicBezTo>
                  <a:cubicBezTo>
                    <a:pt x="25253" y="1644"/>
                    <a:pt x="25170" y="1727"/>
                    <a:pt x="25134" y="1715"/>
                  </a:cubicBezTo>
                  <a:cubicBezTo>
                    <a:pt x="25087" y="1715"/>
                    <a:pt x="25039" y="1632"/>
                    <a:pt x="25003" y="1632"/>
                  </a:cubicBezTo>
                  <a:cubicBezTo>
                    <a:pt x="24956" y="1632"/>
                    <a:pt x="24908" y="1549"/>
                    <a:pt x="24861" y="1549"/>
                  </a:cubicBezTo>
                  <a:cubicBezTo>
                    <a:pt x="24837" y="1549"/>
                    <a:pt x="24730" y="1620"/>
                    <a:pt x="24706" y="1620"/>
                  </a:cubicBezTo>
                  <a:cubicBezTo>
                    <a:pt x="24670" y="1644"/>
                    <a:pt x="24599" y="1692"/>
                    <a:pt x="24551" y="1704"/>
                  </a:cubicBezTo>
                  <a:cubicBezTo>
                    <a:pt x="24515" y="1704"/>
                    <a:pt x="24456" y="1620"/>
                    <a:pt x="24420" y="1620"/>
                  </a:cubicBezTo>
                  <a:cubicBezTo>
                    <a:pt x="24360" y="1620"/>
                    <a:pt x="24313" y="1692"/>
                    <a:pt x="24265" y="1692"/>
                  </a:cubicBezTo>
                  <a:cubicBezTo>
                    <a:pt x="24218" y="1692"/>
                    <a:pt x="24170" y="1608"/>
                    <a:pt x="24122" y="1608"/>
                  </a:cubicBezTo>
                  <a:cubicBezTo>
                    <a:pt x="24075" y="1608"/>
                    <a:pt x="24015" y="1692"/>
                    <a:pt x="23968" y="1692"/>
                  </a:cubicBezTo>
                  <a:cubicBezTo>
                    <a:pt x="23920" y="1692"/>
                    <a:pt x="23884" y="1608"/>
                    <a:pt x="23825" y="1608"/>
                  </a:cubicBezTo>
                  <a:cubicBezTo>
                    <a:pt x="23789" y="1608"/>
                    <a:pt x="23718" y="1692"/>
                    <a:pt x="23682" y="1680"/>
                  </a:cubicBezTo>
                  <a:cubicBezTo>
                    <a:pt x="23658" y="1680"/>
                    <a:pt x="23539" y="1608"/>
                    <a:pt x="23539" y="1596"/>
                  </a:cubicBezTo>
                  <a:cubicBezTo>
                    <a:pt x="23539" y="1573"/>
                    <a:pt x="23694" y="1537"/>
                    <a:pt x="23694" y="1513"/>
                  </a:cubicBezTo>
                  <a:cubicBezTo>
                    <a:pt x="23694" y="1513"/>
                    <a:pt x="23563" y="1430"/>
                    <a:pt x="23551" y="1430"/>
                  </a:cubicBezTo>
                  <a:cubicBezTo>
                    <a:pt x="23539" y="1430"/>
                    <a:pt x="23396" y="1501"/>
                    <a:pt x="23396" y="1513"/>
                  </a:cubicBezTo>
                  <a:cubicBezTo>
                    <a:pt x="23396" y="1513"/>
                    <a:pt x="23539" y="1596"/>
                    <a:pt x="23539" y="1596"/>
                  </a:cubicBezTo>
                  <a:cubicBezTo>
                    <a:pt x="23491" y="1596"/>
                    <a:pt x="23432" y="1680"/>
                    <a:pt x="23384" y="1668"/>
                  </a:cubicBezTo>
                  <a:cubicBezTo>
                    <a:pt x="23348" y="1668"/>
                    <a:pt x="23289" y="1584"/>
                    <a:pt x="23241" y="1584"/>
                  </a:cubicBezTo>
                  <a:cubicBezTo>
                    <a:pt x="23194" y="1596"/>
                    <a:pt x="23146" y="1668"/>
                    <a:pt x="23098" y="1668"/>
                  </a:cubicBezTo>
                  <a:cubicBezTo>
                    <a:pt x="23051" y="1668"/>
                    <a:pt x="23003" y="1584"/>
                    <a:pt x="22956" y="1584"/>
                  </a:cubicBezTo>
                  <a:cubicBezTo>
                    <a:pt x="22920" y="1584"/>
                    <a:pt x="22836" y="1668"/>
                    <a:pt x="22801" y="1656"/>
                  </a:cubicBezTo>
                  <a:cubicBezTo>
                    <a:pt x="22753" y="1656"/>
                    <a:pt x="22717" y="1573"/>
                    <a:pt x="22658" y="1573"/>
                  </a:cubicBezTo>
                  <a:cubicBezTo>
                    <a:pt x="22610" y="1573"/>
                    <a:pt x="22563" y="1656"/>
                    <a:pt x="22515" y="1644"/>
                  </a:cubicBezTo>
                  <a:cubicBezTo>
                    <a:pt x="22467" y="1644"/>
                    <a:pt x="22408" y="1561"/>
                    <a:pt x="22372" y="1561"/>
                  </a:cubicBezTo>
                  <a:cubicBezTo>
                    <a:pt x="22324" y="1573"/>
                    <a:pt x="22265" y="1644"/>
                    <a:pt x="22217" y="1644"/>
                  </a:cubicBezTo>
                  <a:cubicBezTo>
                    <a:pt x="22170" y="1644"/>
                    <a:pt x="22122" y="1561"/>
                    <a:pt x="22074" y="1561"/>
                  </a:cubicBezTo>
                  <a:cubicBezTo>
                    <a:pt x="22039" y="1561"/>
                    <a:pt x="21967" y="1644"/>
                    <a:pt x="21932" y="1632"/>
                  </a:cubicBezTo>
                  <a:cubicBezTo>
                    <a:pt x="21884" y="1632"/>
                    <a:pt x="21836" y="1549"/>
                    <a:pt x="21789" y="1549"/>
                  </a:cubicBezTo>
                  <a:cubicBezTo>
                    <a:pt x="21753" y="1549"/>
                    <a:pt x="21658" y="1620"/>
                    <a:pt x="21634" y="1632"/>
                  </a:cubicBezTo>
                  <a:cubicBezTo>
                    <a:pt x="21622" y="1632"/>
                    <a:pt x="21503" y="1704"/>
                    <a:pt x="21479" y="1704"/>
                  </a:cubicBezTo>
                  <a:cubicBezTo>
                    <a:pt x="21432" y="1704"/>
                    <a:pt x="21396" y="1620"/>
                    <a:pt x="21348" y="1620"/>
                  </a:cubicBezTo>
                  <a:cubicBezTo>
                    <a:pt x="21289" y="1620"/>
                    <a:pt x="21241" y="1704"/>
                    <a:pt x="21193" y="1692"/>
                  </a:cubicBezTo>
                  <a:cubicBezTo>
                    <a:pt x="21146" y="1692"/>
                    <a:pt x="21098" y="1608"/>
                    <a:pt x="21051" y="1608"/>
                  </a:cubicBezTo>
                  <a:cubicBezTo>
                    <a:pt x="21003" y="1608"/>
                    <a:pt x="20943" y="1692"/>
                    <a:pt x="20896" y="1692"/>
                  </a:cubicBezTo>
                  <a:cubicBezTo>
                    <a:pt x="20860" y="1692"/>
                    <a:pt x="20800" y="1596"/>
                    <a:pt x="20753" y="1608"/>
                  </a:cubicBezTo>
                  <a:cubicBezTo>
                    <a:pt x="20705" y="1608"/>
                    <a:pt x="20658" y="1680"/>
                    <a:pt x="20610" y="1680"/>
                  </a:cubicBezTo>
                  <a:cubicBezTo>
                    <a:pt x="20562" y="1680"/>
                    <a:pt x="20515" y="1596"/>
                    <a:pt x="20467" y="1596"/>
                  </a:cubicBezTo>
                  <a:cubicBezTo>
                    <a:pt x="20419" y="1596"/>
                    <a:pt x="20360" y="1680"/>
                    <a:pt x="20312" y="1668"/>
                  </a:cubicBezTo>
                  <a:cubicBezTo>
                    <a:pt x="20265" y="1668"/>
                    <a:pt x="20229" y="1596"/>
                    <a:pt x="20169" y="1584"/>
                  </a:cubicBezTo>
                  <a:cubicBezTo>
                    <a:pt x="20181" y="1561"/>
                    <a:pt x="20324" y="1537"/>
                    <a:pt x="20324" y="1513"/>
                  </a:cubicBezTo>
                  <a:cubicBezTo>
                    <a:pt x="20324" y="1489"/>
                    <a:pt x="20193" y="1454"/>
                    <a:pt x="20193" y="1430"/>
                  </a:cubicBezTo>
                  <a:cubicBezTo>
                    <a:pt x="20205" y="1406"/>
                    <a:pt x="20336" y="1382"/>
                    <a:pt x="20336" y="1346"/>
                  </a:cubicBezTo>
                  <a:cubicBezTo>
                    <a:pt x="20348" y="1323"/>
                    <a:pt x="20205" y="1299"/>
                    <a:pt x="20205" y="1263"/>
                  </a:cubicBezTo>
                  <a:cubicBezTo>
                    <a:pt x="20217" y="1239"/>
                    <a:pt x="20348" y="1215"/>
                    <a:pt x="20360" y="1192"/>
                  </a:cubicBezTo>
                  <a:cubicBezTo>
                    <a:pt x="20360" y="1180"/>
                    <a:pt x="20229" y="1108"/>
                    <a:pt x="20217" y="1108"/>
                  </a:cubicBezTo>
                  <a:cubicBezTo>
                    <a:pt x="20205" y="1108"/>
                    <a:pt x="20062" y="1180"/>
                    <a:pt x="20062" y="1180"/>
                  </a:cubicBezTo>
                  <a:cubicBezTo>
                    <a:pt x="20062" y="1203"/>
                    <a:pt x="20193" y="1239"/>
                    <a:pt x="20205" y="1263"/>
                  </a:cubicBezTo>
                  <a:cubicBezTo>
                    <a:pt x="20193" y="1299"/>
                    <a:pt x="20050" y="1311"/>
                    <a:pt x="20050" y="1346"/>
                  </a:cubicBezTo>
                  <a:cubicBezTo>
                    <a:pt x="20050" y="1370"/>
                    <a:pt x="20193" y="1406"/>
                    <a:pt x="20193" y="1430"/>
                  </a:cubicBezTo>
                  <a:cubicBezTo>
                    <a:pt x="20181" y="1454"/>
                    <a:pt x="20038" y="1477"/>
                    <a:pt x="20038" y="1501"/>
                  </a:cubicBezTo>
                  <a:cubicBezTo>
                    <a:pt x="20038" y="1537"/>
                    <a:pt x="20169" y="1561"/>
                    <a:pt x="20169" y="1584"/>
                  </a:cubicBezTo>
                  <a:cubicBezTo>
                    <a:pt x="20122" y="1596"/>
                    <a:pt x="20074" y="1668"/>
                    <a:pt x="20027" y="1668"/>
                  </a:cubicBezTo>
                  <a:cubicBezTo>
                    <a:pt x="19991" y="1668"/>
                    <a:pt x="19908" y="1573"/>
                    <a:pt x="19884" y="1584"/>
                  </a:cubicBezTo>
                  <a:cubicBezTo>
                    <a:pt x="19836" y="1596"/>
                    <a:pt x="19765" y="1644"/>
                    <a:pt x="19729" y="1656"/>
                  </a:cubicBezTo>
                  <a:cubicBezTo>
                    <a:pt x="19705" y="1668"/>
                    <a:pt x="19610" y="1739"/>
                    <a:pt x="19574" y="1739"/>
                  </a:cubicBezTo>
                  <a:cubicBezTo>
                    <a:pt x="19562" y="1739"/>
                    <a:pt x="19455" y="1656"/>
                    <a:pt x="19443" y="1656"/>
                  </a:cubicBezTo>
                  <a:cubicBezTo>
                    <a:pt x="19419" y="1644"/>
                    <a:pt x="19324" y="1573"/>
                    <a:pt x="19300" y="1561"/>
                  </a:cubicBezTo>
                  <a:cubicBezTo>
                    <a:pt x="19276" y="1561"/>
                    <a:pt x="19169" y="1632"/>
                    <a:pt x="19146" y="1644"/>
                  </a:cubicBezTo>
                  <a:cubicBezTo>
                    <a:pt x="19122" y="1656"/>
                    <a:pt x="19026" y="1715"/>
                    <a:pt x="18991" y="1715"/>
                  </a:cubicBezTo>
                  <a:cubicBezTo>
                    <a:pt x="18943" y="1715"/>
                    <a:pt x="18895" y="1632"/>
                    <a:pt x="18860" y="1632"/>
                  </a:cubicBezTo>
                  <a:cubicBezTo>
                    <a:pt x="18800" y="1632"/>
                    <a:pt x="18753" y="1715"/>
                    <a:pt x="18705" y="1715"/>
                  </a:cubicBezTo>
                  <a:cubicBezTo>
                    <a:pt x="18657" y="1715"/>
                    <a:pt x="18610" y="1632"/>
                    <a:pt x="18562" y="1632"/>
                  </a:cubicBezTo>
                  <a:cubicBezTo>
                    <a:pt x="18514" y="1632"/>
                    <a:pt x="18455" y="1704"/>
                    <a:pt x="18407" y="1704"/>
                  </a:cubicBezTo>
                  <a:cubicBezTo>
                    <a:pt x="18360" y="1704"/>
                    <a:pt x="18324" y="1620"/>
                    <a:pt x="18276" y="1620"/>
                  </a:cubicBezTo>
                  <a:cubicBezTo>
                    <a:pt x="18229" y="1620"/>
                    <a:pt x="18157" y="1704"/>
                    <a:pt x="18122" y="1704"/>
                  </a:cubicBezTo>
                  <a:cubicBezTo>
                    <a:pt x="18074" y="1692"/>
                    <a:pt x="18026" y="1620"/>
                    <a:pt x="17979" y="1608"/>
                  </a:cubicBezTo>
                  <a:cubicBezTo>
                    <a:pt x="17931" y="1608"/>
                    <a:pt x="17872" y="1692"/>
                    <a:pt x="17824" y="1692"/>
                  </a:cubicBezTo>
                  <a:cubicBezTo>
                    <a:pt x="17788" y="1692"/>
                    <a:pt x="17729" y="1608"/>
                    <a:pt x="17681" y="1608"/>
                  </a:cubicBezTo>
                  <a:cubicBezTo>
                    <a:pt x="17633" y="1608"/>
                    <a:pt x="17586" y="1680"/>
                    <a:pt x="17538" y="1680"/>
                  </a:cubicBezTo>
                  <a:cubicBezTo>
                    <a:pt x="17491" y="1680"/>
                    <a:pt x="17443" y="1596"/>
                    <a:pt x="17395" y="1596"/>
                  </a:cubicBezTo>
                  <a:cubicBezTo>
                    <a:pt x="17360" y="1596"/>
                    <a:pt x="17276" y="1680"/>
                    <a:pt x="17241" y="1680"/>
                  </a:cubicBezTo>
                  <a:cubicBezTo>
                    <a:pt x="17205" y="1668"/>
                    <a:pt x="17145" y="1584"/>
                    <a:pt x="17098" y="1584"/>
                  </a:cubicBezTo>
                  <a:cubicBezTo>
                    <a:pt x="17074" y="1596"/>
                    <a:pt x="16979" y="1656"/>
                    <a:pt x="16955" y="1668"/>
                  </a:cubicBezTo>
                  <a:cubicBezTo>
                    <a:pt x="16931" y="1680"/>
                    <a:pt x="16824" y="1739"/>
                    <a:pt x="16800" y="1739"/>
                  </a:cubicBezTo>
                  <a:cubicBezTo>
                    <a:pt x="16776" y="1739"/>
                    <a:pt x="16681" y="1668"/>
                    <a:pt x="16657" y="1656"/>
                  </a:cubicBezTo>
                  <a:cubicBezTo>
                    <a:pt x="16633" y="1644"/>
                    <a:pt x="16550" y="1584"/>
                    <a:pt x="16514" y="1573"/>
                  </a:cubicBezTo>
                  <a:cubicBezTo>
                    <a:pt x="16479" y="1573"/>
                    <a:pt x="16407" y="1656"/>
                    <a:pt x="16371" y="1656"/>
                  </a:cubicBezTo>
                  <a:cubicBezTo>
                    <a:pt x="16336" y="1656"/>
                    <a:pt x="16252" y="1561"/>
                    <a:pt x="16228" y="1573"/>
                  </a:cubicBezTo>
                  <a:cubicBezTo>
                    <a:pt x="16181" y="1573"/>
                    <a:pt x="16109" y="1620"/>
                    <a:pt x="16074" y="1644"/>
                  </a:cubicBezTo>
                  <a:cubicBezTo>
                    <a:pt x="16062" y="1656"/>
                    <a:pt x="15943" y="1727"/>
                    <a:pt x="15919" y="1727"/>
                  </a:cubicBezTo>
                  <a:cubicBezTo>
                    <a:pt x="15883" y="1715"/>
                    <a:pt x="15812" y="1656"/>
                    <a:pt x="15788" y="1632"/>
                  </a:cubicBezTo>
                  <a:cubicBezTo>
                    <a:pt x="15764" y="1632"/>
                    <a:pt x="15669" y="1549"/>
                    <a:pt x="15645" y="1549"/>
                  </a:cubicBezTo>
                  <a:cubicBezTo>
                    <a:pt x="15609" y="1549"/>
                    <a:pt x="15514" y="1620"/>
                    <a:pt x="15490" y="1632"/>
                  </a:cubicBezTo>
                  <a:cubicBezTo>
                    <a:pt x="15455" y="1644"/>
                    <a:pt x="15383" y="1692"/>
                    <a:pt x="15336" y="1704"/>
                  </a:cubicBezTo>
                  <a:cubicBezTo>
                    <a:pt x="15312" y="1715"/>
                    <a:pt x="15228" y="1620"/>
                    <a:pt x="15205" y="1620"/>
                  </a:cubicBezTo>
                  <a:cubicBezTo>
                    <a:pt x="15145" y="1620"/>
                    <a:pt x="15097" y="1692"/>
                    <a:pt x="15050" y="1704"/>
                  </a:cubicBezTo>
                  <a:cubicBezTo>
                    <a:pt x="15002" y="1704"/>
                    <a:pt x="14955" y="1620"/>
                    <a:pt x="14907" y="1608"/>
                  </a:cubicBezTo>
                  <a:cubicBezTo>
                    <a:pt x="14859" y="1608"/>
                    <a:pt x="14800" y="1692"/>
                    <a:pt x="14752" y="1692"/>
                  </a:cubicBezTo>
                  <a:cubicBezTo>
                    <a:pt x="14704" y="1692"/>
                    <a:pt x="14669" y="1608"/>
                    <a:pt x="14609" y="1608"/>
                  </a:cubicBezTo>
                  <a:cubicBezTo>
                    <a:pt x="14574" y="1608"/>
                    <a:pt x="14502" y="1692"/>
                    <a:pt x="14466" y="1680"/>
                  </a:cubicBezTo>
                  <a:cubicBezTo>
                    <a:pt x="14454" y="1680"/>
                    <a:pt x="14323" y="1608"/>
                    <a:pt x="14323" y="1596"/>
                  </a:cubicBezTo>
                  <a:cubicBezTo>
                    <a:pt x="14323" y="1573"/>
                    <a:pt x="14478" y="1549"/>
                    <a:pt x="14478" y="1525"/>
                  </a:cubicBezTo>
                  <a:cubicBezTo>
                    <a:pt x="14478" y="1513"/>
                    <a:pt x="14347" y="1442"/>
                    <a:pt x="14335" y="1442"/>
                  </a:cubicBezTo>
                  <a:cubicBezTo>
                    <a:pt x="14323" y="1442"/>
                    <a:pt x="14181" y="1513"/>
                    <a:pt x="14181" y="1513"/>
                  </a:cubicBezTo>
                  <a:cubicBezTo>
                    <a:pt x="14181" y="1537"/>
                    <a:pt x="14335" y="1584"/>
                    <a:pt x="14323" y="1596"/>
                  </a:cubicBezTo>
                  <a:cubicBezTo>
                    <a:pt x="14300" y="1620"/>
                    <a:pt x="14204" y="1656"/>
                    <a:pt x="14169" y="1680"/>
                  </a:cubicBezTo>
                  <a:cubicBezTo>
                    <a:pt x="14133" y="1692"/>
                    <a:pt x="14062" y="1751"/>
                    <a:pt x="14014" y="1751"/>
                  </a:cubicBezTo>
                  <a:cubicBezTo>
                    <a:pt x="13990" y="1763"/>
                    <a:pt x="13919" y="1668"/>
                    <a:pt x="13883" y="1668"/>
                  </a:cubicBezTo>
                  <a:cubicBezTo>
                    <a:pt x="13847" y="1668"/>
                    <a:pt x="13752" y="1751"/>
                    <a:pt x="13728" y="1751"/>
                  </a:cubicBezTo>
                  <a:cubicBezTo>
                    <a:pt x="13681" y="1739"/>
                    <a:pt x="13621" y="1680"/>
                    <a:pt x="13585" y="1656"/>
                  </a:cubicBezTo>
                  <a:cubicBezTo>
                    <a:pt x="13561" y="1644"/>
                    <a:pt x="13478" y="1573"/>
                    <a:pt x="13442" y="1573"/>
                  </a:cubicBezTo>
                  <a:cubicBezTo>
                    <a:pt x="13419" y="1573"/>
                    <a:pt x="13311" y="1644"/>
                    <a:pt x="13300" y="1656"/>
                  </a:cubicBezTo>
                  <a:cubicBezTo>
                    <a:pt x="13276" y="1668"/>
                    <a:pt x="13169" y="1727"/>
                    <a:pt x="13145" y="1727"/>
                  </a:cubicBezTo>
                  <a:cubicBezTo>
                    <a:pt x="13097" y="1727"/>
                    <a:pt x="13050" y="1644"/>
                    <a:pt x="13002" y="1644"/>
                  </a:cubicBezTo>
                  <a:cubicBezTo>
                    <a:pt x="12954" y="1644"/>
                    <a:pt x="12895" y="1727"/>
                    <a:pt x="12847" y="1727"/>
                  </a:cubicBezTo>
                  <a:cubicBezTo>
                    <a:pt x="12799" y="1715"/>
                    <a:pt x="12764" y="1644"/>
                    <a:pt x="12716" y="1632"/>
                  </a:cubicBezTo>
                  <a:cubicBezTo>
                    <a:pt x="12669" y="1632"/>
                    <a:pt x="12609" y="1715"/>
                    <a:pt x="12561" y="1715"/>
                  </a:cubicBezTo>
                  <a:cubicBezTo>
                    <a:pt x="12514" y="1715"/>
                    <a:pt x="12466" y="1632"/>
                    <a:pt x="12418" y="1632"/>
                  </a:cubicBezTo>
                  <a:cubicBezTo>
                    <a:pt x="12383" y="1632"/>
                    <a:pt x="12299" y="1715"/>
                    <a:pt x="12264" y="1704"/>
                  </a:cubicBezTo>
                  <a:cubicBezTo>
                    <a:pt x="12216" y="1704"/>
                    <a:pt x="12180" y="1620"/>
                    <a:pt x="12133" y="1620"/>
                  </a:cubicBezTo>
                  <a:cubicBezTo>
                    <a:pt x="12073" y="1620"/>
                    <a:pt x="12026" y="1704"/>
                    <a:pt x="11978" y="1704"/>
                  </a:cubicBezTo>
                  <a:cubicBezTo>
                    <a:pt x="11930" y="1704"/>
                    <a:pt x="11871" y="1608"/>
                    <a:pt x="11835" y="1620"/>
                  </a:cubicBezTo>
                  <a:cubicBezTo>
                    <a:pt x="11787" y="1620"/>
                    <a:pt x="11728" y="1692"/>
                    <a:pt x="11680" y="1692"/>
                  </a:cubicBezTo>
                  <a:cubicBezTo>
                    <a:pt x="11633" y="1692"/>
                    <a:pt x="11597" y="1608"/>
                    <a:pt x="11537" y="1608"/>
                  </a:cubicBezTo>
                  <a:cubicBezTo>
                    <a:pt x="11502" y="1608"/>
                    <a:pt x="11430" y="1692"/>
                    <a:pt x="11395" y="1680"/>
                  </a:cubicBezTo>
                  <a:cubicBezTo>
                    <a:pt x="11347" y="1680"/>
                    <a:pt x="11287" y="1596"/>
                    <a:pt x="11252" y="1596"/>
                  </a:cubicBezTo>
                  <a:cubicBezTo>
                    <a:pt x="11216" y="1596"/>
                    <a:pt x="11121" y="1668"/>
                    <a:pt x="11097" y="1680"/>
                  </a:cubicBezTo>
                  <a:cubicBezTo>
                    <a:pt x="11073" y="1692"/>
                    <a:pt x="10966" y="1751"/>
                    <a:pt x="10942" y="1751"/>
                  </a:cubicBezTo>
                  <a:cubicBezTo>
                    <a:pt x="10918" y="1751"/>
                    <a:pt x="10823" y="1680"/>
                    <a:pt x="10811" y="1668"/>
                  </a:cubicBezTo>
                  <a:cubicBezTo>
                    <a:pt x="10775" y="1644"/>
                    <a:pt x="10716" y="1596"/>
                    <a:pt x="10668" y="1584"/>
                  </a:cubicBezTo>
                  <a:cubicBezTo>
                    <a:pt x="10644" y="1573"/>
                    <a:pt x="10549" y="1668"/>
                    <a:pt x="10513" y="1656"/>
                  </a:cubicBezTo>
                  <a:cubicBezTo>
                    <a:pt x="10466" y="1656"/>
                    <a:pt x="10418" y="1573"/>
                    <a:pt x="10371" y="1573"/>
                  </a:cubicBezTo>
                  <a:cubicBezTo>
                    <a:pt x="10347" y="1573"/>
                    <a:pt x="10252" y="1644"/>
                    <a:pt x="10228" y="1656"/>
                  </a:cubicBezTo>
                  <a:cubicBezTo>
                    <a:pt x="10204" y="1668"/>
                    <a:pt x="10097" y="1727"/>
                    <a:pt x="10073" y="1727"/>
                  </a:cubicBezTo>
                  <a:cubicBezTo>
                    <a:pt x="10025" y="1727"/>
                    <a:pt x="9978" y="1644"/>
                    <a:pt x="9930" y="1644"/>
                  </a:cubicBezTo>
                  <a:cubicBezTo>
                    <a:pt x="9894" y="1644"/>
                    <a:pt x="9811" y="1727"/>
                    <a:pt x="9775" y="1727"/>
                  </a:cubicBezTo>
                  <a:cubicBezTo>
                    <a:pt x="9728" y="1715"/>
                    <a:pt x="9692" y="1644"/>
                    <a:pt x="9644" y="1644"/>
                  </a:cubicBezTo>
                  <a:cubicBezTo>
                    <a:pt x="9585" y="1632"/>
                    <a:pt x="9537" y="1715"/>
                    <a:pt x="9490" y="1715"/>
                  </a:cubicBezTo>
                  <a:cubicBezTo>
                    <a:pt x="9442" y="1715"/>
                    <a:pt x="9382" y="1632"/>
                    <a:pt x="9347" y="1632"/>
                  </a:cubicBezTo>
                  <a:cubicBezTo>
                    <a:pt x="9299" y="1632"/>
                    <a:pt x="9240" y="1715"/>
                    <a:pt x="9192" y="1704"/>
                  </a:cubicBezTo>
                  <a:cubicBezTo>
                    <a:pt x="9144" y="1704"/>
                    <a:pt x="9109" y="1620"/>
                    <a:pt x="9061" y="1620"/>
                  </a:cubicBezTo>
                  <a:cubicBezTo>
                    <a:pt x="9013" y="1620"/>
                    <a:pt x="8942" y="1704"/>
                    <a:pt x="8906" y="1704"/>
                  </a:cubicBezTo>
                  <a:cubicBezTo>
                    <a:pt x="8847" y="1692"/>
                    <a:pt x="8811" y="1620"/>
                    <a:pt x="8763" y="1620"/>
                  </a:cubicBezTo>
                  <a:cubicBezTo>
                    <a:pt x="8716" y="1608"/>
                    <a:pt x="8656" y="1692"/>
                    <a:pt x="8608" y="1692"/>
                  </a:cubicBezTo>
                  <a:cubicBezTo>
                    <a:pt x="8573" y="1692"/>
                    <a:pt x="8513" y="1608"/>
                    <a:pt x="8466" y="1608"/>
                  </a:cubicBezTo>
                  <a:cubicBezTo>
                    <a:pt x="8430" y="1608"/>
                    <a:pt x="8347" y="1668"/>
                    <a:pt x="8323" y="1680"/>
                  </a:cubicBezTo>
                  <a:cubicBezTo>
                    <a:pt x="8299" y="1692"/>
                    <a:pt x="8192" y="1763"/>
                    <a:pt x="8168" y="1763"/>
                  </a:cubicBezTo>
                  <a:cubicBezTo>
                    <a:pt x="8120" y="1763"/>
                    <a:pt x="8073" y="1680"/>
                    <a:pt x="8025" y="1680"/>
                  </a:cubicBezTo>
                  <a:cubicBezTo>
                    <a:pt x="7989" y="1680"/>
                    <a:pt x="7918" y="1763"/>
                    <a:pt x="7870" y="1751"/>
                  </a:cubicBezTo>
                  <a:cubicBezTo>
                    <a:pt x="7823" y="1751"/>
                    <a:pt x="7787" y="1680"/>
                    <a:pt x="7739" y="1668"/>
                  </a:cubicBezTo>
                  <a:cubicBezTo>
                    <a:pt x="7692" y="1668"/>
                    <a:pt x="7644" y="1584"/>
                    <a:pt x="7596" y="1584"/>
                  </a:cubicBezTo>
                  <a:cubicBezTo>
                    <a:pt x="7561" y="1584"/>
                    <a:pt x="7477" y="1668"/>
                    <a:pt x="7442" y="1668"/>
                  </a:cubicBezTo>
                  <a:cubicBezTo>
                    <a:pt x="7418" y="1656"/>
                    <a:pt x="7323" y="1573"/>
                    <a:pt x="7299" y="1573"/>
                  </a:cubicBezTo>
                  <a:cubicBezTo>
                    <a:pt x="7263" y="1584"/>
                    <a:pt x="7192" y="1632"/>
                    <a:pt x="7156" y="1656"/>
                  </a:cubicBezTo>
                  <a:cubicBezTo>
                    <a:pt x="7132" y="1668"/>
                    <a:pt x="7025" y="1739"/>
                    <a:pt x="7001" y="1727"/>
                  </a:cubicBezTo>
                  <a:cubicBezTo>
                    <a:pt x="6965" y="1727"/>
                    <a:pt x="6882" y="1656"/>
                    <a:pt x="6858" y="1644"/>
                  </a:cubicBezTo>
                  <a:cubicBezTo>
                    <a:pt x="6846" y="1632"/>
                    <a:pt x="6739" y="1561"/>
                    <a:pt x="6715" y="1561"/>
                  </a:cubicBezTo>
                  <a:cubicBezTo>
                    <a:pt x="6668" y="1561"/>
                    <a:pt x="6632" y="1477"/>
                    <a:pt x="6584" y="1477"/>
                  </a:cubicBezTo>
                  <a:cubicBezTo>
                    <a:pt x="6573" y="1477"/>
                    <a:pt x="6430" y="1549"/>
                    <a:pt x="6430" y="1561"/>
                  </a:cubicBezTo>
                  <a:cubicBezTo>
                    <a:pt x="6430" y="1561"/>
                    <a:pt x="6561" y="1644"/>
                    <a:pt x="6573" y="1644"/>
                  </a:cubicBezTo>
                  <a:cubicBezTo>
                    <a:pt x="6525" y="1644"/>
                    <a:pt x="6465" y="1715"/>
                    <a:pt x="6418" y="1715"/>
                  </a:cubicBezTo>
                  <a:cubicBezTo>
                    <a:pt x="6370" y="1715"/>
                    <a:pt x="6311" y="1632"/>
                    <a:pt x="6275" y="1632"/>
                  </a:cubicBezTo>
                  <a:cubicBezTo>
                    <a:pt x="6227" y="1632"/>
                    <a:pt x="6180" y="1704"/>
                    <a:pt x="6120" y="1704"/>
                  </a:cubicBezTo>
                  <a:cubicBezTo>
                    <a:pt x="6072" y="1715"/>
                    <a:pt x="6025" y="1620"/>
                    <a:pt x="5989" y="1620"/>
                  </a:cubicBezTo>
                  <a:cubicBezTo>
                    <a:pt x="5930" y="1620"/>
                    <a:pt x="5882" y="1704"/>
                    <a:pt x="5834" y="1704"/>
                  </a:cubicBezTo>
                  <a:cubicBezTo>
                    <a:pt x="5787" y="1704"/>
                    <a:pt x="5739" y="1620"/>
                    <a:pt x="5691" y="1620"/>
                  </a:cubicBezTo>
                  <a:cubicBezTo>
                    <a:pt x="5656" y="1620"/>
                    <a:pt x="5572" y="1704"/>
                    <a:pt x="5537" y="1692"/>
                  </a:cubicBezTo>
                  <a:cubicBezTo>
                    <a:pt x="5489" y="1692"/>
                    <a:pt x="5453" y="1608"/>
                    <a:pt x="5406" y="1608"/>
                  </a:cubicBezTo>
                  <a:cubicBezTo>
                    <a:pt x="5358" y="1608"/>
                    <a:pt x="5299" y="1692"/>
                    <a:pt x="5251" y="1692"/>
                  </a:cubicBezTo>
                  <a:cubicBezTo>
                    <a:pt x="5203" y="1680"/>
                    <a:pt x="5156" y="1608"/>
                    <a:pt x="5108" y="1596"/>
                  </a:cubicBezTo>
                  <a:cubicBezTo>
                    <a:pt x="5060" y="1596"/>
                    <a:pt x="5001" y="1680"/>
                    <a:pt x="4953" y="1680"/>
                  </a:cubicBezTo>
                  <a:cubicBezTo>
                    <a:pt x="4918" y="1680"/>
                    <a:pt x="4858" y="1596"/>
                    <a:pt x="4822" y="1596"/>
                  </a:cubicBezTo>
                  <a:cubicBezTo>
                    <a:pt x="4763" y="1596"/>
                    <a:pt x="4715" y="1668"/>
                    <a:pt x="4668" y="1668"/>
                  </a:cubicBezTo>
                  <a:cubicBezTo>
                    <a:pt x="4620" y="1668"/>
                    <a:pt x="4572" y="1584"/>
                    <a:pt x="4525" y="1584"/>
                  </a:cubicBezTo>
                  <a:cubicBezTo>
                    <a:pt x="4477" y="1584"/>
                    <a:pt x="4417" y="1668"/>
                    <a:pt x="4370" y="1668"/>
                  </a:cubicBezTo>
                  <a:cubicBezTo>
                    <a:pt x="4322" y="1668"/>
                    <a:pt x="4287" y="1584"/>
                    <a:pt x="4227" y="1584"/>
                  </a:cubicBezTo>
                  <a:cubicBezTo>
                    <a:pt x="4179" y="1573"/>
                    <a:pt x="4132" y="1656"/>
                    <a:pt x="4084" y="1656"/>
                  </a:cubicBezTo>
                  <a:cubicBezTo>
                    <a:pt x="4036" y="1656"/>
                    <a:pt x="3989" y="1573"/>
                    <a:pt x="3941" y="1573"/>
                  </a:cubicBezTo>
                  <a:cubicBezTo>
                    <a:pt x="3906" y="1573"/>
                    <a:pt x="3822" y="1656"/>
                    <a:pt x="3786" y="1644"/>
                  </a:cubicBezTo>
                  <a:cubicBezTo>
                    <a:pt x="3775" y="1644"/>
                    <a:pt x="3644" y="1573"/>
                    <a:pt x="3644" y="1561"/>
                  </a:cubicBezTo>
                  <a:cubicBezTo>
                    <a:pt x="3655" y="1537"/>
                    <a:pt x="3810" y="1513"/>
                    <a:pt x="3798" y="1489"/>
                  </a:cubicBezTo>
                  <a:cubicBezTo>
                    <a:pt x="3798" y="1477"/>
                    <a:pt x="3679" y="1406"/>
                    <a:pt x="3667" y="1406"/>
                  </a:cubicBezTo>
                  <a:cubicBezTo>
                    <a:pt x="3655" y="1406"/>
                    <a:pt x="3513" y="1477"/>
                    <a:pt x="3513" y="1477"/>
                  </a:cubicBezTo>
                  <a:cubicBezTo>
                    <a:pt x="3513" y="1501"/>
                    <a:pt x="3655" y="1549"/>
                    <a:pt x="3644" y="1561"/>
                  </a:cubicBezTo>
                  <a:cubicBezTo>
                    <a:pt x="3632" y="1584"/>
                    <a:pt x="3536" y="1620"/>
                    <a:pt x="3501" y="1644"/>
                  </a:cubicBezTo>
                  <a:cubicBezTo>
                    <a:pt x="3465" y="1656"/>
                    <a:pt x="3382" y="1715"/>
                    <a:pt x="3346" y="1715"/>
                  </a:cubicBezTo>
                  <a:cubicBezTo>
                    <a:pt x="3310" y="1727"/>
                    <a:pt x="3239" y="1632"/>
                    <a:pt x="3203" y="1632"/>
                  </a:cubicBezTo>
                  <a:cubicBezTo>
                    <a:pt x="3179" y="1632"/>
                    <a:pt x="3072" y="1715"/>
                    <a:pt x="3048" y="1715"/>
                  </a:cubicBezTo>
                  <a:cubicBezTo>
                    <a:pt x="3001" y="1704"/>
                    <a:pt x="2941" y="1644"/>
                    <a:pt x="2917" y="1620"/>
                  </a:cubicBezTo>
                  <a:cubicBezTo>
                    <a:pt x="2893" y="1608"/>
                    <a:pt x="2798" y="1537"/>
                    <a:pt x="2774" y="1537"/>
                  </a:cubicBezTo>
                  <a:cubicBezTo>
                    <a:pt x="2751" y="1537"/>
                    <a:pt x="2643" y="1608"/>
                    <a:pt x="2620" y="1620"/>
                  </a:cubicBezTo>
                  <a:cubicBezTo>
                    <a:pt x="2608" y="1632"/>
                    <a:pt x="2489" y="1692"/>
                    <a:pt x="2465" y="1692"/>
                  </a:cubicBezTo>
                  <a:cubicBezTo>
                    <a:pt x="2429" y="1692"/>
                    <a:pt x="2370" y="1608"/>
                    <a:pt x="2334" y="1608"/>
                  </a:cubicBezTo>
                  <a:cubicBezTo>
                    <a:pt x="2274" y="1620"/>
                    <a:pt x="2227" y="1692"/>
                    <a:pt x="2179" y="1692"/>
                  </a:cubicBezTo>
                  <a:cubicBezTo>
                    <a:pt x="2131" y="1692"/>
                    <a:pt x="2072" y="1596"/>
                    <a:pt x="2036" y="1608"/>
                  </a:cubicBezTo>
                  <a:cubicBezTo>
                    <a:pt x="1977" y="1608"/>
                    <a:pt x="1941" y="1680"/>
                    <a:pt x="1881" y="1680"/>
                  </a:cubicBezTo>
                  <a:cubicBezTo>
                    <a:pt x="1846" y="1680"/>
                    <a:pt x="1786" y="1596"/>
                    <a:pt x="1750" y="1596"/>
                  </a:cubicBezTo>
                  <a:cubicBezTo>
                    <a:pt x="1715" y="1596"/>
                    <a:pt x="1620" y="1656"/>
                    <a:pt x="1596" y="1668"/>
                  </a:cubicBezTo>
                  <a:cubicBezTo>
                    <a:pt x="1560" y="1692"/>
                    <a:pt x="1489" y="1739"/>
                    <a:pt x="1441" y="1751"/>
                  </a:cubicBezTo>
                  <a:cubicBezTo>
                    <a:pt x="1405" y="1751"/>
                    <a:pt x="1334" y="1668"/>
                    <a:pt x="1298" y="1668"/>
                  </a:cubicBezTo>
                  <a:cubicBezTo>
                    <a:pt x="1250" y="1668"/>
                    <a:pt x="1191" y="1739"/>
                    <a:pt x="1143" y="1739"/>
                  </a:cubicBezTo>
                  <a:cubicBezTo>
                    <a:pt x="1143" y="1715"/>
                    <a:pt x="1000" y="1680"/>
                    <a:pt x="1012" y="1656"/>
                  </a:cubicBezTo>
                  <a:cubicBezTo>
                    <a:pt x="1012" y="1632"/>
                    <a:pt x="1155" y="1608"/>
                    <a:pt x="1155" y="1584"/>
                  </a:cubicBezTo>
                  <a:cubicBezTo>
                    <a:pt x="1167" y="1549"/>
                    <a:pt x="1024" y="1525"/>
                    <a:pt x="1024" y="1501"/>
                  </a:cubicBezTo>
                  <a:cubicBezTo>
                    <a:pt x="1024" y="1465"/>
                    <a:pt x="1167" y="1442"/>
                    <a:pt x="1179" y="1418"/>
                  </a:cubicBezTo>
                  <a:cubicBezTo>
                    <a:pt x="1179" y="1394"/>
                    <a:pt x="1036" y="1358"/>
                    <a:pt x="1036" y="1334"/>
                  </a:cubicBezTo>
                  <a:cubicBezTo>
                    <a:pt x="1036" y="1323"/>
                    <a:pt x="1167" y="1263"/>
                    <a:pt x="1191" y="1251"/>
                  </a:cubicBezTo>
                  <a:cubicBezTo>
                    <a:pt x="1239" y="1227"/>
                    <a:pt x="1286" y="1203"/>
                    <a:pt x="1346" y="1180"/>
                  </a:cubicBezTo>
                  <a:cubicBezTo>
                    <a:pt x="1298" y="1168"/>
                    <a:pt x="1250" y="1096"/>
                    <a:pt x="1203" y="1096"/>
                  </a:cubicBezTo>
                  <a:cubicBezTo>
                    <a:pt x="1155" y="1096"/>
                    <a:pt x="1096" y="1168"/>
                    <a:pt x="1048" y="1168"/>
                  </a:cubicBezTo>
                  <a:cubicBezTo>
                    <a:pt x="1000" y="1168"/>
                    <a:pt x="965" y="1084"/>
                    <a:pt x="905" y="1084"/>
                  </a:cubicBezTo>
                  <a:cubicBezTo>
                    <a:pt x="881" y="1084"/>
                    <a:pt x="786" y="1156"/>
                    <a:pt x="762" y="1168"/>
                  </a:cubicBezTo>
                  <a:cubicBezTo>
                    <a:pt x="703" y="1192"/>
                    <a:pt x="655" y="1215"/>
                    <a:pt x="607" y="1239"/>
                  </a:cubicBezTo>
                  <a:cubicBezTo>
                    <a:pt x="584" y="1251"/>
                    <a:pt x="453" y="1311"/>
                    <a:pt x="453" y="1323"/>
                  </a:cubicBezTo>
                  <a:cubicBezTo>
                    <a:pt x="453" y="1346"/>
                    <a:pt x="584" y="1370"/>
                    <a:pt x="596" y="1406"/>
                  </a:cubicBezTo>
                  <a:lnTo>
                    <a:pt x="286" y="1561"/>
                  </a:lnTo>
                  <a:cubicBezTo>
                    <a:pt x="238" y="1525"/>
                    <a:pt x="191" y="1501"/>
                    <a:pt x="143" y="1477"/>
                  </a:cubicBezTo>
                  <a:cubicBezTo>
                    <a:pt x="131" y="1465"/>
                    <a:pt x="0" y="1394"/>
                    <a:pt x="12" y="1382"/>
                  </a:cubicBezTo>
                  <a:cubicBezTo>
                    <a:pt x="12" y="1358"/>
                    <a:pt x="143" y="1334"/>
                    <a:pt x="155" y="1311"/>
                  </a:cubicBezTo>
                  <a:lnTo>
                    <a:pt x="310" y="1239"/>
                  </a:lnTo>
                  <a:cubicBezTo>
                    <a:pt x="357" y="1215"/>
                    <a:pt x="429" y="1180"/>
                    <a:pt x="465" y="1156"/>
                  </a:cubicBezTo>
                  <a:cubicBezTo>
                    <a:pt x="488" y="1144"/>
                    <a:pt x="619" y="1096"/>
                    <a:pt x="619" y="1084"/>
                  </a:cubicBezTo>
                  <a:cubicBezTo>
                    <a:pt x="619" y="1073"/>
                    <a:pt x="477" y="1001"/>
                    <a:pt x="477" y="1001"/>
                  </a:cubicBezTo>
                  <a:cubicBezTo>
                    <a:pt x="500" y="989"/>
                    <a:pt x="607" y="918"/>
                    <a:pt x="631" y="918"/>
                  </a:cubicBezTo>
                  <a:cubicBezTo>
                    <a:pt x="679" y="918"/>
                    <a:pt x="727" y="1001"/>
                    <a:pt x="774" y="1001"/>
                  </a:cubicBezTo>
                  <a:cubicBezTo>
                    <a:pt x="822" y="1001"/>
                    <a:pt x="869" y="930"/>
                    <a:pt x="929" y="930"/>
                  </a:cubicBezTo>
                  <a:cubicBezTo>
                    <a:pt x="965" y="930"/>
                    <a:pt x="1012" y="1013"/>
                    <a:pt x="1060" y="1013"/>
                  </a:cubicBezTo>
                  <a:cubicBezTo>
                    <a:pt x="1096" y="1013"/>
                    <a:pt x="1191" y="930"/>
                    <a:pt x="1215" y="930"/>
                  </a:cubicBezTo>
                  <a:cubicBezTo>
                    <a:pt x="1262" y="942"/>
                    <a:pt x="1322" y="1001"/>
                    <a:pt x="1358" y="1013"/>
                  </a:cubicBezTo>
                  <a:lnTo>
                    <a:pt x="1500" y="1108"/>
                  </a:lnTo>
                  <a:close/>
                  <a:moveTo>
                    <a:pt x="43863" y="1573"/>
                  </a:moveTo>
                  <a:lnTo>
                    <a:pt x="44149" y="1739"/>
                  </a:lnTo>
                  <a:lnTo>
                    <a:pt x="44280" y="1823"/>
                  </a:lnTo>
                  <a:lnTo>
                    <a:pt x="44434" y="1751"/>
                  </a:lnTo>
                  <a:cubicBezTo>
                    <a:pt x="44434" y="1727"/>
                    <a:pt x="44292" y="1692"/>
                    <a:pt x="44303" y="1668"/>
                  </a:cubicBezTo>
                  <a:cubicBezTo>
                    <a:pt x="44303" y="1644"/>
                    <a:pt x="44458" y="1608"/>
                    <a:pt x="44446" y="1584"/>
                  </a:cubicBezTo>
                  <a:cubicBezTo>
                    <a:pt x="44434" y="1561"/>
                    <a:pt x="44351" y="1525"/>
                    <a:pt x="44315" y="1501"/>
                  </a:cubicBezTo>
                  <a:lnTo>
                    <a:pt x="44172" y="1418"/>
                  </a:lnTo>
                  <a:close/>
                  <a:moveTo>
                    <a:pt x="39612" y="1704"/>
                  </a:moveTo>
                  <a:cubicBezTo>
                    <a:pt x="39648" y="1704"/>
                    <a:pt x="39731" y="1799"/>
                    <a:pt x="39755" y="1787"/>
                  </a:cubicBezTo>
                  <a:cubicBezTo>
                    <a:pt x="39803" y="1775"/>
                    <a:pt x="39874" y="1727"/>
                    <a:pt x="39910" y="1715"/>
                  </a:cubicBezTo>
                  <a:cubicBezTo>
                    <a:pt x="39946" y="1692"/>
                    <a:pt x="40041" y="1656"/>
                    <a:pt x="40065" y="1632"/>
                  </a:cubicBezTo>
                  <a:cubicBezTo>
                    <a:pt x="40065" y="1632"/>
                    <a:pt x="39934" y="1561"/>
                    <a:pt x="39922" y="1549"/>
                  </a:cubicBezTo>
                  <a:cubicBezTo>
                    <a:pt x="39886" y="1525"/>
                    <a:pt x="39803" y="1489"/>
                    <a:pt x="39779" y="1465"/>
                  </a:cubicBezTo>
                  <a:cubicBezTo>
                    <a:pt x="39779" y="1454"/>
                    <a:pt x="39934" y="1406"/>
                    <a:pt x="39934" y="1382"/>
                  </a:cubicBezTo>
                  <a:cubicBezTo>
                    <a:pt x="39934" y="1382"/>
                    <a:pt x="39803" y="1299"/>
                    <a:pt x="39791" y="1299"/>
                  </a:cubicBezTo>
                  <a:cubicBezTo>
                    <a:pt x="39743" y="1299"/>
                    <a:pt x="39696" y="1370"/>
                    <a:pt x="39648" y="1382"/>
                  </a:cubicBezTo>
                  <a:cubicBezTo>
                    <a:pt x="39648" y="1406"/>
                    <a:pt x="39779" y="1442"/>
                    <a:pt x="39779" y="1465"/>
                  </a:cubicBezTo>
                  <a:cubicBezTo>
                    <a:pt x="39779" y="1489"/>
                    <a:pt x="39648" y="1525"/>
                    <a:pt x="39624" y="1537"/>
                  </a:cubicBezTo>
                  <a:cubicBezTo>
                    <a:pt x="39600" y="1573"/>
                    <a:pt x="39517" y="1596"/>
                    <a:pt x="39481" y="1620"/>
                  </a:cubicBezTo>
                  <a:cubicBezTo>
                    <a:pt x="39458" y="1632"/>
                    <a:pt x="39327" y="1680"/>
                    <a:pt x="39327" y="1692"/>
                  </a:cubicBezTo>
                  <a:cubicBezTo>
                    <a:pt x="39327" y="1727"/>
                    <a:pt x="39458" y="1751"/>
                    <a:pt x="39458" y="1787"/>
                  </a:cubicBezTo>
                  <a:cubicBezTo>
                    <a:pt x="39517" y="1775"/>
                    <a:pt x="39565" y="1704"/>
                    <a:pt x="39612" y="1704"/>
                  </a:cubicBezTo>
                  <a:close/>
                  <a:moveTo>
                    <a:pt x="8644" y="1370"/>
                  </a:moveTo>
                  <a:cubicBezTo>
                    <a:pt x="8632" y="1394"/>
                    <a:pt x="8775" y="1430"/>
                    <a:pt x="8775" y="1454"/>
                  </a:cubicBezTo>
                  <a:cubicBezTo>
                    <a:pt x="8775" y="1465"/>
                    <a:pt x="8632" y="1537"/>
                    <a:pt x="8620" y="1537"/>
                  </a:cubicBezTo>
                  <a:cubicBezTo>
                    <a:pt x="8573" y="1537"/>
                    <a:pt x="8537" y="1454"/>
                    <a:pt x="8489" y="1454"/>
                  </a:cubicBezTo>
                  <a:cubicBezTo>
                    <a:pt x="8478" y="1477"/>
                    <a:pt x="8335" y="1501"/>
                    <a:pt x="8335" y="1525"/>
                  </a:cubicBezTo>
                  <a:cubicBezTo>
                    <a:pt x="8335" y="1549"/>
                    <a:pt x="8466" y="1584"/>
                    <a:pt x="8478" y="1608"/>
                  </a:cubicBezTo>
                  <a:cubicBezTo>
                    <a:pt x="8525" y="1608"/>
                    <a:pt x="8573" y="1537"/>
                    <a:pt x="8620" y="1537"/>
                  </a:cubicBezTo>
                  <a:cubicBezTo>
                    <a:pt x="8680" y="1537"/>
                    <a:pt x="8716" y="1608"/>
                    <a:pt x="8763" y="1620"/>
                  </a:cubicBezTo>
                  <a:lnTo>
                    <a:pt x="8918" y="1537"/>
                  </a:lnTo>
                  <a:cubicBezTo>
                    <a:pt x="8906" y="1513"/>
                    <a:pt x="8787" y="1489"/>
                    <a:pt x="8775" y="1454"/>
                  </a:cubicBezTo>
                  <a:cubicBezTo>
                    <a:pt x="8775" y="1430"/>
                    <a:pt x="8930" y="1406"/>
                    <a:pt x="8930" y="1382"/>
                  </a:cubicBezTo>
                  <a:cubicBezTo>
                    <a:pt x="8930" y="1358"/>
                    <a:pt x="8799" y="1323"/>
                    <a:pt x="8787" y="1299"/>
                  </a:cubicBezTo>
                  <a:cubicBezTo>
                    <a:pt x="8775" y="1323"/>
                    <a:pt x="8656" y="1346"/>
                    <a:pt x="8644" y="1370"/>
                  </a:cubicBezTo>
                  <a:close/>
                  <a:moveTo>
                    <a:pt x="2036" y="1608"/>
                  </a:moveTo>
                  <a:cubicBezTo>
                    <a:pt x="2096" y="1596"/>
                    <a:pt x="2131" y="1537"/>
                    <a:pt x="2191" y="1525"/>
                  </a:cubicBezTo>
                  <a:cubicBezTo>
                    <a:pt x="2227" y="1525"/>
                    <a:pt x="2286" y="1608"/>
                    <a:pt x="2334" y="1608"/>
                  </a:cubicBezTo>
                  <a:cubicBezTo>
                    <a:pt x="2358" y="1608"/>
                    <a:pt x="2465" y="1549"/>
                    <a:pt x="2489" y="1537"/>
                  </a:cubicBezTo>
                  <a:cubicBezTo>
                    <a:pt x="2489" y="1537"/>
                    <a:pt x="2346" y="1454"/>
                    <a:pt x="2346" y="1454"/>
                  </a:cubicBezTo>
                  <a:cubicBezTo>
                    <a:pt x="2346" y="1430"/>
                    <a:pt x="2477" y="1394"/>
                    <a:pt x="2501" y="1370"/>
                  </a:cubicBezTo>
                  <a:cubicBezTo>
                    <a:pt x="2536" y="1346"/>
                    <a:pt x="2608" y="1323"/>
                    <a:pt x="2655" y="1299"/>
                  </a:cubicBezTo>
                  <a:cubicBezTo>
                    <a:pt x="2703" y="1275"/>
                    <a:pt x="2751" y="1239"/>
                    <a:pt x="2798" y="1215"/>
                  </a:cubicBezTo>
                  <a:cubicBezTo>
                    <a:pt x="2810" y="1215"/>
                    <a:pt x="2929" y="1299"/>
                    <a:pt x="2941" y="1299"/>
                  </a:cubicBezTo>
                  <a:cubicBezTo>
                    <a:pt x="2953" y="1299"/>
                    <a:pt x="3096" y="1227"/>
                    <a:pt x="3096" y="1227"/>
                  </a:cubicBezTo>
                  <a:cubicBezTo>
                    <a:pt x="3096" y="1215"/>
                    <a:pt x="2941" y="1144"/>
                    <a:pt x="2953" y="1144"/>
                  </a:cubicBezTo>
                  <a:cubicBezTo>
                    <a:pt x="2917" y="1168"/>
                    <a:pt x="2846" y="1192"/>
                    <a:pt x="2798" y="1215"/>
                  </a:cubicBezTo>
                  <a:cubicBezTo>
                    <a:pt x="2751" y="1192"/>
                    <a:pt x="2715" y="1156"/>
                    <a:pt x="2667" y="1132"/>
                  </a:cubicBezTo>
                  <a:cubicBezTo>
                    <a:pt x="2643" y="1120"/>
                    <a:pt x="2548" y="1049"/>
                    <a:pt x="2524" y="1049"/>
                  </a:cubicBezTo>
                  <a:cubicBezTo>
                    <a:pt x="2501" y="1049"/>
                    <a:pt x="2393" y="1120"/>
                    <a:pt x="2370" y="1120"/>
                  </a:cubicBezTo>
                  <a:cubicBezTo>
                    <a:pt x="2370" y="1132"/>
                    <a:pt x="2512" y="1203"/>
                    <a:pt x="2512" y="1215"/>
                  </a:cubicBezTo>
                  <a:cubicBezTo>
                    <a:pt x="2512" y="1239"/>
                    <a:pt x="2370" y="1263"/>
                    <a:pt x="2358" y="1287"/>
                  </a:cubicBezTo>
                  <a:cubicBezTo>
                    <a:pt x="2346" y="1323"/>
                    <a:pt x="2215" y="1334"/>
                    <a:pt x="2203" y="1370"/>
                  </a:cubicBezTo>
                  <a:cubicBezTo>
                    <a:pt x="2191" y="1382"/>
                    <a:pt x="2346" y="1430"/>
                    <a:pt x="2346" y="1454"/>
                  </a:cubicBezTo>
                  <a:cubicBezTo>
                    <a:pt x="2346" y="1465"/>
                    <a:pt x="2215" y="1513"/>
                    <a:pt x="2191" y="1525"/>
                  </a:cubicBezTo>
                  <a:cubicBezTo>
                    <a:pt x="2191" y="1525"/>
                    <a:pt x="2060" y="1442"/>
                    <a:pt x="2048" y="1442"/>
                  </a:cubicBezTo>
                  <a:cubicBezTo>
                    <a:pt x="2001" y="1442"/>
                    <a:pt x="1953" y="1513"/>
                    <a:pt x="1893" y="1513"/>
                  </a:cubicBezTo>
                  <a:cubicBezTo>
                    <a:pt x="1858" y="1513"/>
                    <a:pt x="1810" y="1430"/>
                    <a:pt x="1762" y="1430"/>
                  </a:cubicBezTo>
                  <a:cubicBezTo>
                    <a:pt x="1750" y="1430"/>
                    <a:pt x="1608" y="1501"/>
                    <a:pt x="1608" y="1513"/>
                  </a:cubicBezTo>
                  <a:cubicBezTo>
                    <a:pt x="1608" y="1513"/>
                    <a:pt x="1739" y="1596"/>
                    <a:pt x="1750" y="1596"/>
                  </a:cubicBezTo>
                  <a:cubicBezTo>
                    <a:pt x="1798" y="1596"/>
                    <a:pt x="1846" y="1525"/>
                    <a:pt x="1893" y="1513"/>
                  </a:cubicBezTo>
                  <a:close/>
                  <a:moveTo>
                    <a:pt x="3536" y="1156"/>
                  </a:moveTo>
                  <a:cubicBezTo>
                    <a:pt x="3560" y="1156"/>
                    <a:pt x="3679" y="1084"/>
                    <a:pt x="3691" y="1084"/>
                  </a:cubicBezTo>
                  <a:lnTo>
                    <a:pt x="3846" y="1001"/>
                  </a:lnTo>
                  <a:lnTo>
                    <a:pt x="3572" y="834"/>
                  </a:lnTo>
                  <a:cubicBezTo>
                    <a:pt x="3620" y="811"/>
                    <a:pt x="3667" y="787"/>
                    <a:pt x="3715" y="751"/>
                  </a:cubicBezTo>
                  <a:cubicBezTo>
                    <a:pt x="3739" y="739"/>
                    <a:pt x="3870" y="692"/>
                    <a:pt x="3870" y="680"/>
                  </a:cubicBezTo>
                  <a:cubicBezTo>
                    <a:pt x="3870" y="656"/>
                    <a:pt x="3739" y="620"/>
                    <a:pt x="3739" y="596"/>
                  </a:cubicBezTo>
                  <a:cubicBezTo>
                    <a:pt x="3679" y="620"/>
                    <a:pt x="3632" y="644"/>
                    <a:pt x="3584" y="668"/>
                  </a:cubicBezTo>
                  <a:cubicBezTo>
                    <a:pt x="3560" y="680"/>
                    <a:pt x="3429" y="739"/>
                    <a:pt x="3429" y="751"/>
                  </a:cubicBezTo>
                  <a:cubicBezTo>
                    <a:pt x="3429" y="775"/>
                    <a:pt x="3560" y="811"/>
                    <a:pt x="3572" y="834"/>
                  </a:cubicBezTo>
                  <a:cubicBezTo>
                    <a:pt x="3548" y="858"/>
                    <a:pt x="3429" y="882"/>
                    <a:pt x="3417" y="906"/>
                  </a:cubicBezTo>
                  <a:cubicBezTo>
                    <a:pt x="3405" y="930"/>
                    <a:pt x="3560" y="977"/>
                    <a:pt x="3548" y="989"/>
                  </a:cubicBezTo>
                  <a:cubicBezTo>
                    <a:pt x="3548" y="1025"/>
                    <a:pt x="3417" y="1049"/>
                    <a:pt x="3405" y="1073"/>
                  </a:cubicBezTo>
                  <a:cubicBezTo>
                    <a:pt x="3453" y="1084"/>
                    <a:pt x="3489" y="1156"/>
                    <a:pt x="3536" y="1156"/>
                  </a:cubicBezTo>
                  <a:close/>
                  <a:moveTo>
                    <a:pt x="9656" y="1477"/>
                  </a:moveTo>
                  <a:lnTo>
                    <a:pt x="9811" y="1406"/>
                  </a:lnTo>
                  <a:cubicBezTo>
                    <a:pt x="9835" y="1394"/>
                    <a:pt x="9954" y="1346"/>
                    <a:pt x="9954" y="1323"/>
                  </a:cubicBezTo>
                  <a:cubicBezTo>
                    <a:pt x="9966" y="1311"/>
                    <a:pt x="9835" y="1251"/>
                    <a:pt x="9823" y="1239"/>
                  </a:cubicBezTo>
                  <a:cubicBezTo>
                    <a:pt x="9799" y="1227"/>
                    <a:pt x="9704" y="1156"/>
                    <a:pt x="9680" y="1156"/>
                  </a:cubicBezTo>
                  <a:cubicBezTo>
                    <a:pt x="9656" y="1156"/>
                    <a:pt x="9549" y="1227"/>
                    <a:pt x="9525" y="1239"/>
                  </a:cubicBezTo>
                  <a:lnTo>
                    <a:pt x="9370" y="1311"/>
                  </a:lnTo>
                  <a:cubicBezTo>
                    <a:pt x="9359" y="1334"/>
                    <a:pt x="9228" y="1358"/>
                    <a:pt x="9228" y="1382"/>
                  </a:cubicBezTo>
                  <a:cubicBezTo>
                    <a:pt x="9216" y="1394"/>
                    <a:pt x="9347" y="1465"/>
                    <a:pt x="9359" y="1477"/>
                  </a:cubicBezTo>
                  <a:lnTo>
                    <a:pt x="9501" y="1561"/>
                  </a:lnTo>
                  <a:close/>
                  <a:moveTo>
                    <a:pt x="9859" y="751"/>
                  </a:moveTo>
                  <a:cubicBezTo>
                    <a:pt x="9871" y="775"/>
                    <a:pt x="9716" y="811"/>
                    <a:pt x="9704" y="834"/>
                  </a:cubicBezTo>
                  <a:cubicBezTo>
                    <a:pt x="9704" y="858"/>
                    <a:pt x="9847" y="894"/>
                    <a:pt x="9847" y="918"/>
                  </a:cubicBezTo>
                  <a:cubicBezTo>
                    <a:pt x="9859" y="894"/>
                    <a:pt x="10002" y="870"/>
                    <a:pt x="10002" y="846"/>
                  </a:cubicBezTo>
                  <a:cubicBezTo>
                    <a:pt x="10002" y="811"/>
                    <a:pt x="9859" y="787"/>
                    <a:pt x="9859" y="751"/>
                  </a:cubicBezTo>
                  <a:cubicBezTo>
                    <a:pt x="9859" y="727"/>
                    <a:pt x="10013" y="703"/>
                    <a:pt x="10013" y="680"/>
                  </a:cubicBezTo>
                  <a:cubicBezTo>
                    <a:pt x="10013" y="656"/>
                    <a:pt x="9882" y="620"/>
                    <a:pt x="9871" y="596"/>
                  </a:cubicBezTo>
                  <a:cubicBezTo>
                    <a:pt x="9823" y="608"/>
                    <a:pt x="9775" y="668"/>
                    <a:pt x="9728" y="668"/>
                  </a:cubicBezTo>
                  <a:cubicBezTo>
                    <a:pt x="9680" y="680"/>
                    <a:pt x="9621" y="584"/>
                    <a:pt x="9585" y="584"/>
                  </a:cubicBezTo>
                  <a:cubicBezTo>
                    <a:pt x="9537" y="584"/>
                    <a:pt x="9478" y="656"/>
                    <a:pt x="9430" y="668"/>
                  </a:cubicBezTo>
                  <a:cubicBezTo>
                    <a:pt x="9478" y="668"/>
                    <a:pt x="9525" y="751"/>
                    <a:pt x="9573" y="751"/>
                  </a:cubicBezTo>
                  <a:cubicBezTo>
                    <a:pt x="9621" y="751"/>
                    <a:pt x="9680" y="680"/>
                    <a:pt x="9728" y="668"/>
                  </a:cubicBezTo>
                  <a:cubicBezTo>
                    <a:pt x="9740" y="703"/>
                    <a:pt x="9859" y="727"/>
                    <a:pt x="9859" y="751"/>
                  </a:cubicBezTo>
                  <a:close/>
                  <a:moveTo>
                    <a:pt x="13645" y="1013"/>
                  </a:moveTo>
                  <a:cubicBezTo>
                    <a:pt x="13657" y="1013"/>
                    <a:pt x="13800" y="942"/>
                    <a:pt x="13800" y="942"/>
                  </a:cubicBezTo>
                  <a:cubicBezTo>
                    <a:pt x="13800" y="930"/>
                    <a:pt x="13681" y="870"/>
                    <a:pt x="13657" y="858"/>
                  </a:cubicBezTo>
                  <a:lnTo>
                    <a:pt x="13514" y="775"/>
                  </a:lnTo>
                  <a:lnTo>
                    <a:pt x="13669" y="692"/>
                  </a:lnTo>
                  <a:cubicBezTo>
                    <a:pt x="13716" y="703"/>
                    <a:pt x="13752" y="775"/>
                    <a:pt x="13812" y="775"/>
                  </a:cubicBezTo>
                  <a:cubicBezTo>
                    <a:pt x="13812" y="775"/>
                    <a:pt x="13966" y="703"/>
                    <a:pt x="13966" y="703"/>
                  </a:cubicBezTo>
                  <a:cubicBezTo>
                    <a:pt x="13966" y="680"/>
                    <a:pt x="13835" y="644"/>
                    <a:pt x="13823" y="620"/>
                  </a:cubicBezTo>
                  <a:cubicBezTo>
                    <a:pt x="13764" y="632"/>
                    <a:pt x="13728" y="692"/>
                    <a:pt x="13669" y="692"/>
                  </a:cubicBezTo>
                  <a:cubicBezTo>
                    <a:pt x="13633" y="703"/>
                    <a:pt x="13573" y="608"/>
                    <a:pt x="13526" y="608"/>
                  </a:cubicBezTo>
                  <a:cubicBezTo>
                    <a:pt x="13478" y="608"/>
                    <a:pt x="13431" y="680"/>
                    <a:pt x="13383" y="692"/>
                  </a:cubicBezTo>
                  <a:cubicBezTo>
                    <a:pt x="13383" y="715"/>
                    <a:pt x="13514" y="751"/>
                    <a:pt x="13514" y="775"/>
                  </a:cubicBezTo>
                  <a:cubicBezTo>
                    <a:pt x="13514" y="799"/>
                    <a:pt x="13371" y="822"/>
                    <a:pt x="13359" y="846"/>
                  </a:cubicBezTo>
                  <a:cubicBezTo>
                    <a:pt x="13359" y="882"/>
                    <a:pt x="13216" y="894"/>
                    <a:pt x="13216" y="930"/>
                  </a:cubicBezTo>
                  <a:cubicBezTo>
                    <a:pt x="13204" y="930"/>
                    <a:pt x="13347" y="1013"/>
                    <a:pt x="13347" y="1013"/>
                  </a:cubicBezTo>
                  <a:cubicBezTo>
                    <a:pt x="13395" y="1013"/>
                    <a:pt x="13454" y="942"/>
                    <a:pt x="13502" y="930"/>
                  </a:cubicBezTo>
                  <a:cubicBezTo>
                    <a:pt x="13550" y="942"/>
                    <a:pt x="13597" y="1013"/>
                    <a:pt x="13645" y="1013"/>
                  </a:cubicBezTo>
                  <a:close/>
                  <a:moveTo>
                    <a:pt x="15395" y="1061"/>
                  </a:moveTo>
                  <a:cubicBezTo>
                    <a:pt x="15407" y="1037"/>
                    <a:pt x="15538" y="1013"/>
                    <a:pt x="15550" y="989"/>
                  </a:cubicBezTo>
                  <a:cubicBezTo>
                    <a:pt x="15550" y="965"/>
                    <a:pt x="15395" y="930"/>
                    <a:pt x="15407" y="906"/>
                  </a:cubicBezTo>
                  <a:cubicBezTo>
                    <a:pt x="15419" y="870"/>
                    <a:pt x="15550" y="858"/>
                    <a:pt x="15562" y="822"/>
                  </a:cubicBezTo>
                  <a:cubicBezTo>
                    <a:pt x="15574" y="799"/>
                    <a:pt x="15419" y="763"/>
                    <a:pt x="15419" y="739"/>
                  </a:cubicBezTo>
                  <a:cubicBezTo>
                    <a:pt x="15419" y="727"/>
                    <a:pt x="15550" y="680"/>
                    <a:pt x="15574" y="668"/>
                  </a:cubicBezTo>
                  <a:cubicBezTo>
                    <a:pt x="15574" y="668"/>
                    <a:pt x="15705" y="751"/>
                    <a:pt x="15717" y="751"/>
                  </a:cubicBezTo>
                  <a:cubicBezTo>
                    <a:pt x="15717" y="751"/>
                    <a:pt x="15859" y="680"/>
                    <a:pt x="15871" y="668"/>
                  </a:cubicBezTo>
                  <a:cubicBezTo>
                    <a:pt x="15871" y="644"/>
                    <a:pt x="15728" y="620"/>
                    <a:pt x="15728" y="584"/>
                  </a:cubicBezTo>
                  <a:cubicBezTo>
                    <a:pt x="15669" y="596"/>
                    <a:pt x="15633" y="656"/>
                    <a:pt x="15574" y="668"/>
                  </a:cubicBezTo>
                  <a:cubicBezTo>
                    <a:pt x="15538" y="668"/>
                    <a:pt x="15478" y="584"/>
                    <a:pt x="15431" y="584"/>
                  </a:cubicBezTo>
                  <a:cubicBezTo>
                    <a:pt x="15407" y="584"/>
                    <a:pt x="15300" y="644"/>
                    <a:pt x="15276" y="656"/>
                  </a:cubicBezTo>
                  <a:cubicBezTo>
                    <a:pt x="15276" y="656"/>
                    <a:pt x="15419" y="727"/>
                    <a:pt x="15419" y="739"/>
                  </a:cubicBezTo>
                  <a:cubicBezTo>
                    <a:pt x="15419" y="751"/>
                    <a:pt x="15288" y="811"/>
                    <a:pt x="15264" y="822"/>
                  </a:cubicBezTo>
                  <a:cubicBezTo>
                    <a:pt x="15240" y="834"/>
                    <a:pt x="15121" y="882"/>
                    <a:pt x="15109" y="894"/>
                  </a:cubicBezTo>
                  <a:cubicBezTo>
                    <a:pt x="15109" y="918"/>
                    <a:pt x="15252" y="953"/>
                    <a:pt x="15252" y="977"/>
                  </a:cubicBezTo>
                  <a:cubicBezTo>
                    <a:pt x="15264" y="1001"/>
                    <a:pt x="15097" y="1037"/>
                    <a:pt x="15097" y="1061"/>
                  </a:cubicBezTo>
                  <a:cubicBezTo>
                    <a:pt x="15097" y="1084"/>
                    <a:pt x="15228" y="1120"/>
                    <a:pt x="15240" y="1144"/>
                  </a:cubicBezTo>
                  <a:close/>
                  <a:moveTo>
                    <a:pt x="25015" y="1477"/>
                  </a:moveTo>
                  <a:cubicBezTo>
                    <a:pt x="25039" y="1501"/>
                    <a:pt x="25099" y="1549"/>
                    <a:pt x="25146" y="1561"/>
                  </a:cubicBezTo>
                  <a:cubicBezTo>
                    <a:pt x="25170" y="1573"/>
                    <a:pt x="25265" y="1489"/>
                    <a:pt x="25301" y="1489"/>
                  </a:cubicBezTo>
                  <a:cubicBezTo>
                    <a:pt x="25349" y="1489"/>
                    <a:pt x="25396" y="1561"/>
                    <a:pt x="25444" y="1573"/>
                  </a:cubicBezTo>
                  <a:cubicBezTo>
                    <a:pt x="25456" y="1549"/>
                    <a:pt x="25587" y="1525"/>
                    <a:pt x="25599" y="1501"/>
                  </a:cubicBezTo>
                  <a:cubicBezTo>
                    <a:pt x="25599" y="1489"/>
                    <a:pt x="25468" y="1418"/>
                    <a:pt x="25456" y="1406"/>
                  </a:cubicBezTo>
                  <a:cubicBezTo>
                    <a:pt x="25444" y="1406"/>
                    <a:pt x="25325" y="1489"/>
                    <a:pt x="25301" y="1489"/>
                  </a:cubicBezTo>
                  <a:cubicBezTo>
                    <a:pt x="25253" y="1489"/>
                    <a:pt x="25206" y="1418"/>
                    <a:pt x="25158" y="1406"/>
                  </a:cubicBezTo>
                  <a:cubicBezTo>
                    <a:pt x="25111" y="1394"/>
                    <a:pt x="25075" y="1334"/>
                    <a:pt x="25027" y="1323"/>
                  </a:cubicBezTo>
                  <a:cubicBezTo>
                    <a:pt x="25075" y="1287"/>
                    <a:pt x="25134" y="1263"/>
                    <a:pt x="25182" y="1239"/>
                  </a:cubicBezTo>
                  <a:cubicBezTo>
                    <a:pt x="25194" y="1227"/>
                    <a:pt x="25325" y="1180"/>
                    <a:pt x="25325" y="1168"/>
                  </a:cubicBezTo>
                  <a:cubicBezTo>
                    <a:pt x="25325" y="1156"/>
                    <a:pt x="25206" y="1084"/>
                    <a:pt x="25194" y="1084"/>
                  </a:cubicBezTo>
                  <a:cubicBezTo>
                    <a:pt x="25182" y="1073"/>
                    <a:pt x="25051" y="1156"/>
                    <a:pt x="25039" y="1156"/>
                  </a:cubicBezTo>
                  <a:cubicBezTo>
                    <a:pt x="25003" y="1180"/>
                    <a:pt x="24908" y="1203"/>
                    <a:pt x="24884" y="1239"/>
                  </a:cubicBezTo>
                  <a:cubicBezTo>
                    <a:pt x="24872" y="1251"/>
                    <a:pt x="25027" y="1299"/>
                    <a:pt x="25027" y="1323"/>
                  </a:cubicBezTo>
                  <a:cubicBezTo>
                    <a:pt x="25027" y="1346"/>
                    <a:pt x="24884" y="1370"/>
                    <a:pt x="24872" y="1394"/>
                  </a:cubicBezTo>
                  <a:close/>
                  <a:moveTo>
                    <a:pt x="24075" y="406"/>
                  </a:moveTo>
                  <a:cubicBezTo>
                    <a:pt x="24110" y="418"/>
                    <a:pt x="24182" y="489"/>
                    <a:pt x="24218" y="489"/>
                  </a:cubicBezTo>
                  <a:cubicBezTo>
                    <a:pt x="24229" y="489"/>
                    <a:pt x="24372" y="418"/>
                    <a:pt x="24372" y="406"/>
                  </a:cubicBezTo>
                  <a:cubicBezTo>
                    <a:pt x="24372" y="394"/>
                    <a:pt x="24253" y="334"/>
                    <a:pt x="24229" y="322"/>
                  </a:cubicBezTo>
                  <a:cubicBezTo>
                    <a:pt x="24206" y="311"/>
                    <a:pt x="24134" y="251"/>
                    <a:pt x="24099" y="239"/>
                  </a:cubicBezTo>
                  <a:cubicBezTo>
                    <a:pt x="24063" y="239"/>
                    <a:pt x="23968" y="322"/>
                    <a:pt x="23944" y="322"/>
                  </a:cubicBezTo>
                  <a:cubicBezTo>
                    <a:pt x="23908" y="322"/>
                    <a:pt x="23825" y="227"/>
                    <a:pt x="23801" y="239"/>
                  </a:cubicBezTo>
                  <a:cubicBezTo>
                    <a:pt x="23777" y="239"/>
                    <a:pt x="23646" y="299"/>
                    <a:pt x="23646" y="311"/>
                  </a:cubicBezTo>
                  <a:cubicBezTo>
                    <a:pt x="23646" y="311"/>
                    <a:pt x="23777" y="394"/>
                    <a:pt x="23789" y="394"/>
                  </a:cubicBezTo>
                  <a:cubicBezTo>
                    <a:pt x="23825" y="394"/>
                    <a:pt x="23908" y="311"/>
                    <a:pt x="23944" y="322"/>
                  </a:cubicBezTo>
                  <a:cubicBezTo>
                    <a:pt x="23991" y="334"/>
                    <a:pt x="24027" y="382"/>
                    <a:pt x="24075" y="406"/>
                  </a:cubicBezTo>
                  <a:close/>
                  <a:moveTo>
                    <a:pt x="30480" y="739"/>
                  </a:moveTo>
                  <a:cubicBezTo>
                    <a:pt x="30492" y="727"/>
                    <a:pt x="30361" y="644"/>
                    <a:pt x="30349" y="644"/>
                  </a:cubicBezTo>
                  <a:cubicBezTo>
                    <a:pt x="30302" y="644"/>
                    <a:pt x="30242" y="727"/>
                    <a:pt x="30195" y="727"/>
                  </a:cubicBezTo>
                  <a:cubicBezTo>
                    <a:pt x="30206" y="751"/>
                    <a:pt x="30337" y="787"/>
                    <a:pt x="30337" y="811"/>
                  </a:cubicBezTo>
                  <a:cubicBezTo>
                    <a:pt x="30325" y="834"/>
                    <a:pt x="30195" y="858"/>
                    <a:pt x="30183" y="882"/>
                  </a:cubicBezTo>
                  <a:cubicBezTo>
                    <a:pt x="30171" y="918"/>
                    <a:pt x="30028" y="942"/>
                    <a:pt x="30028" y="965"/>
                  </a:cubicBezTo>
                  <a:cubicBezTo>
                    <a:pt x="30028" y="989"/>
                    <a:pt x="30159" y="1025"/>
                    <a:pt x="30171" y="1049"/>
                  </a:cubicBezTo>
                  <a:lnTo>
                    <a:pt x="30314" y="977"/>
                  </a:lnTo>
                  <a:cubicBezTo>
                    <a:pt x="30337" y="965"/>
                    <a:pt x="30456" y="894"/>
                    <a:pt x="30468" y="894"/>
                  </a:cubicBezTo>
                  <a:cubicBezTo>
                    <a:pt x="30528" y="894"/>
                    <a:pt x="30564" y="965"/>
                    <a:pt x="30611" y="977"/>
                  </a:cubicBezTo>
                  <a:cubicBezTo>
                    <a:pt x="30623" y="953"/>
                    <a:pt x="30766" y="930"/>
                    <a:pt x="30766" y="906"/>
                  </a:cubicBezTo>
                  <a:cubicBezTo>
                    <a:pt x="30766" y="894"/>
                    <a:pt x="30647" y="822"/>
                    <a:pt x="30623" y="822"/>
                  </a:cubicBezTo>
                  <a:cubicBezTo>
                    <a:pt x="30611" y="811"/>
                    <a:pt x="30492" y="894"/>
                    <a:pt x="30468" y="894"/>
                  </a:cubicBezTo>
                  <a:cubicBezTo>
                    <a:pt x="30421" y="894"/>
                    <a:pt x="30385" y="822"/>
                    <a:pt x="30337" y="811"/>
                  </a:cubicBezTo>
                  <a:cubicBezTo>
                    <a:pt x="30349" y="787"/>
                    <a:pt x="30480" y="763"/>
                    <a:pt x="30480" y="739"/>
                  </a:cubicBezTo>
                  <a:close/>
                  <a:moveTo>
                    <a:pt x="36017" y="1037"/>
                  </a:moveTo>
                  <a:cubicBezTo>
                    <a:pt x="36029" y="1025"/>
                    <a:pt x="35874" y="977"/>
                    <a:pt x="35874" y="953"/>
                  </a:cubicBezTo>
                  <a:cubicBezTo>
                    <a:pt x="35874" y="930"/>
                    <a:pt x="36029" y="906"/>
                    <a:pt x="36029" y="882"/>
                  </a:cubicBezTo>
                  <a:cubicBezTo>
                    <a:pt x="36029" y="858"/>
                    <a:pt x="35898" y="822"/>
                    <a:pt x="35886" y="799"/>
                  </a:cubicBezTo>
                  <a:cubicBezTo>
                    <a:pt x="35886" y="775"/>
                    <a:pt x="36040" y="739"/>
                    <a:pt x="36040" y="715"/>
                  </a:cubicBezTo>
                  <a:cubicBezTo>
                    <a:pt x="36040" y="692"/>
                    <a:pt x="35910" y="656"/>
                    <a:pt x="35910" y="632"/>
                  </a:cubicBezTo>
                  <a:cubicBezTo>
                    <a:pt x="35886" y="668"/>
                    <a:pt x="35767" y="680"/>
                    <a:pt x="35755" y="715"/>
                  </a:cubicBezTo>
                  <a:cubicBezTo>
                    <a:pt x="35743" y="727"/>
                    <a:pt x="35898" y="775"/>
                    <a:pt x="35886" y="799"/>
                  </a:cubicBezTo>
                  <a:cubicBezTo>
                    <a:pt x="35886" y="822"/>
                    <a:pt x="35743" y="846"/>
                    <a:pt x="35743" y="870"/>
                  </a:cubicBezTo>
                  <a:cubicBezTo>
                    <a:pt x="35731" y="894"/>
                    <a:pt x="35874" y="930"/>
                    <a:pt x="35874" y="953"/>
                  </a:cubicBezTo>
                  <a:cubicBezTo>
                    <a:pt x="35886" y="977"/>
                    <a:pt x="35731" y="1013"/>
                    <a:pt x="35719" y="1037"/>
                  </a:cubicBezTo>
                  <a:cubicBezTo>
                    <a:pt x="35719" y="1061"/>
                    <a:pt x="35850" y="1096"/>
                    <a:pt x="35862" y="1120"/>
                  </a:cubicBezTo>
                  <a:cubicBezTo>
                    <a:pt x="35886" y="1084"/>
                    <a:pt x="36005" y="1073"/>
                    <a:pt x="36017" y="1037"/>
                  </a:cubicBezTo>
                  <a:close/>
                  <a:moveTo>
                    <a:pt x="37660" y="680"/>
                  </a:moveTo>
                  <a:cubicBezTo>
                    <a:pt x="37660" y="668"/>
                    <a:pt x="37791" y="620"/>
                    <a:pt x="37815" y="608"/>
                  </a:cubicBezTo>
                  <a:cubicBezTo>
                    <a:pt x="37862" y="572"/>
                    <a:pt x="37910" y="549"/>
                    <a:pt x="37957" y="525"/>
                  </a:cubicBezTo>
                  <a:cubicBezTo>
                    <a:pt x="37922" y="525"/>
                    <a:pt x="37862" y="441"/>
                    <a:pt x="37826" y="441"/>
                  </a:cubicBezTo>
                  <a:cubicBezTo>
                    <a:pt x="37791" y="441"/>
                    <a:pt x="37695" y="501"/>
                    <a:pt x="37672" y="513"/>
                  </a:cubicBezTo>
                  <a:cubicBezTo>
                    <a:pt x="37648" y="525"/>
                    <a:pt x="37541" y="596"/>
                    <a:pt x="37517" y="596"/>
                  </a:cubicBezTo>
                  <a:cubicBezTo>
                    <a:pt x="37469" y="596"/>
                    <a:pt x="37434" y="525"/>
                    <a:pt x="37374" y="513"/>
                  </a:cubicBezTo>
                  <a:cubicBezTo>
                    <a:pt x="37362" y="537"/>
                    <a:pt x="37231" y="561"/>
                    <a:pt x="37231" y="584"/>
                  </a:cubicBezTo>
                  <a:cubicBezTo>
                    <a:pt x="37219" y="608"/>
                    <a:pt x="37350" y="656"/>
                    <a:pt x="37362" y="668"/>
                  </a:cubicBezTo>
                  <a:cubicBezTo>
                    <a:pt x="37362" y="668"/>
                    <a:pt x="37398" y="656"/>
                    <a:pt x="37434" y="632"/>
                  </a:cubicBezTo>
                  <a:cubicBezTo>
                    <a:pt x="37469" y="620"/>
                    <a:pt x="37517" y="596"/>
                    <a:pt x="37517" y="596"/>
                  </a:cubicBezTo>
                  <a:cubicBezTo>
                    <a:pt x="37541" y="596"/>
                    <a:pt x="37636" y="668"/>
                    <a:pt x="37660" y="680"/>
                  </a:cubicBezTo>
                  <a:cubicBezTo>
                    <a:pt x="37660" y="680"/>
                    <a:pt x="37505" y="751"/>
                    <a:pt x="37505" y="763"/>
                  </a:cubicBezTo>
                  <a:cubicBezTo>
                    <a:pt x="37505" y="763"/>
                    <a:pt x="37636" y="846"/>
                    <a:pt x="37648" y="846"/>
                  </a:cubicBezTo>
                  <a:cubicBezTo>
                    <a:pt x="37695" y="846"/>
                    <a:pt x="37743" y="775"/>
                    <a:pt x="37791" y="763"/>
                  </a:cubicBezTo>
                  <a:cubicBezTo>
                    <a:pt x="37791" y="739"/>
                    <a:pt x="37660" y="703"/>
                    <a:pt x="37660" y="680"/>
                  </a:cubicBezTo>
                  <a:close/>
                  <a:moveTo>
                    <a:pt x="40696" y="1001"/>
                  </a:moveTo>
                  <a:cubicBezTo>
                    <a:pt x="40672" y="1001"/>
                    <a:pt x="40577" y="1073"/>
                    <a:pt x="40541" y="1084"/>
                  </a:cubicBezTo>
                  <a:cubicBezTo>
                    <a:pt x="40529" y="1084"/>
                    <a:pt x="40398" y="1144"/>
                    <a:pt x="40398" y="1156"/>
                  </a:cubicBezTo>
                  <a:cubicBezTo>
                    <a:pt x="40398" y="1156"/>
                    <a:pt x="40529" y="1239"/>
                    <a:pt x="40529" y="1239"/>
                  </a:cubicBezTo>
                  <a:cubicBezTo>
                    <a:pt x="40577" y="1239"/>
                    <a:pt x="40636" y="1168"/>
                    <a:pt x="40684" y="1168"/>
                  </a:cubicBezTo>
                  <a:cubicBezTo>
                    <a:pt x="40743" y="1156"/>
                    <a:pt x="40779" y="1096"/>
                    <a:pt x="40839" y="1084"/>
                  </a:cubicBezTo>
                  <a:lnTo>
                    <a:pt x="40982" y="1168"/>
                  </a:lnTo>
                  <a:cubicBezTo>
                    <a:pt x="40993" y="1144"/>
                    <a:pt x="41124" y="1120"/>
                    <a:pt x="41136" y="1096"/>
                  </a:cubicBezTo>
                  <a:cubicBezTo>
                    <a:pt x="41136" y="1073"/>
                    <a:pt x="40993" y="1037"/>
                    <a:pt x="40993" y="1013"/>
                  </a:cubicBezTo>
                  <a:cubicBezTo>
                    <a:pt x="40993" y="1001"/>
                    <a:pt x="41124" y="942"/>
                    <a:pt x="41148" y="930"/>
                  </a:cubicBezTo>
                  <a:cubicBezTo>
                    <a:pt x="41184" y="918"/>
                    <a:pt x="41244" y="870"/>
                    <a:pt x="41291" y="858"/>
                  </a:cubicBezTo>
                  <a:cubicBezTo>
                    <a:pt x="41315" y="846"/>
                    <a:pt x="41410" y="942"/>
                    <a:pt x="41434" y="942"/>
                  </a:cubicBezTo>
                  <a:cubicBezTo>
                    <a:pt x="41482" y="942"/>
                    <a:pt x="41553" y="858"/>
                    <a:pt x="41589" y="870"/>
                  </a:cubicBezTo>
                  <a:cubicBezTo>
                    <a:pt x="41613" y="870"/>
                    <a:pt x="41720" y="942"/>
                    <a:pt x="41732" y="953"/>
                  </a:cubicBezTo>
                  <a:cubicBezTo>
                    <a:pt x="41732" y="953"/>
                    <a:pt x="41577" y="1013"/>
                    <a:pt x="41577" y="1025"/>
                  </a:cubicBezTo>
                  <a:cubicBezTo>
                    <a:pt x="41577" y="1049"/>
                    <a:pt x="41708" y="1084"/>
                    <a:pt x="41720" y="1108"/>
                  </a:cubicBezTo>
                  <a:lnTo>
                    <a:pt x="42017" y="953"/>
                  </a:lnTo>
                  <a:cubicBezTo>
                    <a:pt x="42029" y="930"/>
                    <a:pt x="42172" y="906"/>
                    <a:pt x="42172" y="882"/>
                  </a:cubicBezTo>
                  <a:cubicBezTo>
                    <a:pt x="42172" y="870"/>
                    <a:pt x="42053" y="799"/>
                    <a:pt x="42029" y="799"/>
                  </a:cubicBezTo>
                  <a:cubicBezTo>
                    <a:pt x="42006" y="787"/>
                    <a:pt x="41910" y="870"/>
                    <a:pt x="41886" y="870"/>
                  </a:cubicBezTo>
                  <a:cubicBezTo>
                    <a:pt x="41827" y="870"/>
                    <a:pt x="41791" y="787"/>
                    <a:pt x="41744" y="787"/>
                  </a:cubicBezTo>
                  <a:cubicBezTo>
                    <a:pt x="41696" y="787"/>
                    <a:pt x="41636" y="870"/>
                    <a:pt x="41589" y="870"/>
                  </a:cubicBezTo>
                  <a:cubicBezTo>
                    <a:pt x="41541" y="858"/>
                    <a:pt x="41494" y="787"/>
                    <a:pt x="41446" y="775"/>
                  </a:cubicBezTo>
                  <a:cubicBezTo>
                    <a:pt x="41398" y="775"/>
                    <a:pt x="41351" y="858"/>
                    <a:pt x="41303" y="858"/>
                  </a:cubicBezTo>
                  <a:cubicBezTo>
                    <a:pt x="41255" y="858"/>
                    <a:pt x="41208" y="775"/>
                    <a:pt x="41160" y="775"/>
                  </a:cubicBezTo>
                  <a:cubicBezTo>
                    <a:pt x="41101" y="775"/>
                    <a:pt x="41053" y="846"/>
                    <a:pt x="41005" y="846"/>
                  </a:cubicBezTo>
                  <a:cubicBezTo>
                    <a:pt x="40970" y="858"/>
                    <a:pt x="40910" y="763"/>
                    <a:pt x="40863" y="763"/>
                  </a:cubicBezTo>
                  <a:cubicBezTo>
                    <a:pt x="40851" y="763"/>
                    <a:pt x="40720" y="834"/>
                    <a:pt x="40708" y="846"/>
                  </a:cubicBezTo>
                  <a:cubicBezTo>
                    <a:pt x="40708" y="846"/>
                    <a:pt x="40839" y="918"/>
                    <a:pt x="40851" y="930"/>
                  </a:cubicBezTo>
                  <a:cubicBezTo>
                    <a:pt x="40874" y="942"/>
                    <a:pt x="40993" y="1001"/>
                    <a:pt x="40993" y="1013"/>
                  </a:cubicBezTo>
                  <a:cubicBezTo>
                    <a:pt x="40993" y="1037"/>
                    <a:pt x="40851" y="1061"/>
                    <a:pt x="40839" y="1084"/>
                  </a:cubicBezTo>
                  <a:cubicBezTo>
                    <a:pt x="40791" y="1084"/>
                    <a:pt x="40743" y="1001"/>
                    <a:pt x="40696" y="1001"/>
                  </a:cubicBezTo>
                  <a:close/>
                  <a:moveTo>
                    <a:pt x="42589" y="1132"/>
                  </a:moveTo>
                  <a:cubicBezTo>
                    <a:pt x="42589" y="1120"/>
                    <a:pt x="42470" y="1061"/>
                    <a:pt x="42446" y="1049"/>
                  </a:cubicBezTo>
                  <a:cubicBezTo>
                    <a:pt x="42434" y="1049"/>
                    <a:pt x="42315" y="1132"/>
                    <a:pt x="42303" y="1132"/>
                  </a:cubicBezTo>
                  <a:cubicBezTo>
                    <a:pt x="42244" y="1120"/>
                    <a:pt x="42208" y="1049"/>
                    <a:pt x="42160" y="1037"/>
                  </a:cubicBezTo>
                  <a:cubicBezTo>
                    <a:pt x="42148" y="1073"/>
                    <a:pt x="42006" y="1096"/>
                    <a:pt x="42006" y="1120"/>
                  </a:cubicBezTo>
                  <a:cubicBezTo>
                    <a:pt x="42006" y="1132"/>
                    <a:pt x="42125" y="1192"/>
                    <a:pt x="42148" y="1203"/>
                  </a:cubicBezTo>
                  <a:cubicBezTo>
                    <a:pt x="42160" y="1215"/>
                    <a:pt x="42256" y="1287"/>
                    <a:pt x="42279" y="1287"/>
                  </a:cubicBezTo>
                  <a:cubicBezTo>
                    <a:pt x="42327" y="1287"/>
                    <a:pt x="42387" y="1215"/>
                    <a:pt x="42434" y="1215"/>
                  </a:cubicBezTo>
                  <a:cubicBezTo>
                    <a:pt x="42446" y="1180"/>
                    <a:pt x="42589" y="1156"/>
                    <a:pt x="42589" y="1132"/>
                  </a:cubicBezTo>
                  <a:close/>
                  <a:moveTo>
                    <a:pt x="47673" y="1513"/>
                  </a:moveTo>
                  <a:cubicBezTo>
                    <a:pt x="47673" y="1501"/>
                    <a:pt x="47554" y="1442"/>
                    <a:pt x="47542" y="1430"/>
                  </a:cubicBezTo>
                  <a:cubicBezTo>
                    <a:pt x="47518" y="1418"/>
                    <a:pt x="47423" y="1346"/>
                    <a:pt x="47399" y="1346"/>
                  </a:cubicBezTo>
                  <a:cubicBezTo>
                    <a:pt x="47351" y="1346"/>
                    <a:pt x="47292" y="1418"/>
                    <a:pt x="47244" y="1418"/>
                  </a:cubicBezTo>
                  <a:cubicBezTo>
                    <a:pt x="47256" y="1442"/>
                    <a:pt x="47387" y="1477"/>
                    <a:pt x="47387" y="1501"/>
                  </a:cubicBezTo>
                  <a:cubicBezTo>
                    <a:pt x="47387" y="1513"/>
                    <a:pt x="47220" y="1573"/>
                    <a:pt x="47232" y="1584"/>
                  </a:cubicBezTo>
                  <a:cubicBezTo>
                    <a:pt x="47244" y="1596"/>
                    <a:pt x="47351" y="1668"/>
                    <a:pt x="47375" y="1668"/>
                  </a:cubicBezTo>
                  <a:cubicBezTo>
                    <a:pt x="47423" y="1668"/>
                    <a:pt x="47470" y="1596"/>
                    <a:pt x="47518" y="1584"/>
                  </a:cubicBezTo>
                  <a:cubicBezTo>
                    <a:pt x="47530" y="1561"/>
                    <a:pt x="47673" y="1537"/>
                    <a:pt x="47673" y="1513"/>
                  </a:cubicBezTo>
                  <a:close/>
                  <a:moveTo>
                    <a:pt x="52078" y="1299"/>
                  </a:moveTo>
                  <a:cubicBezTo>
                    <a:pt x="52102" y="1299"/>
                    <a:pt x="52233" y="1239"/>
                    <a:pt x="52233" y="1227"/>
                  </a:cubicBezTo>
                  <a:cubicBezTo>
                    <a:pt x="52233" y="1215"/>
                    <a:pt x="52114" y="1156"/>
                    <a:pt x="52090" y="1144"/>
                  </a:cubicBezTo>
                  <a:cubicBezTo>
                    <a:pt x="52066" y="1120"/>
                    <a:pt x="51971" y="1084"/>
                    <a:pt x="51959" y="1061"/>
                  </a:cubicBezTo>
                  <a:cubicBezTo>
                    <a:pt x="51947" y="1037"/>
                    <a:pt x="52102" y="1001"/>
                    <a:pt x="52114" y="977"/>
                  </a:cubicBezTo>
                  <a:cubicBezTo>
                    <a:pt x="52114" y="953"/>
                    <a:pt x="51983" y="918"/>
                    <a:pt x="51971" y="894"/>
                  </a:cubicBezTo>
                  <a:cubicBezTo>
                    <a:pt x="51935" y="930"/>
                    <a:pt x="51852" y="942"/>
                    <a:pt x="51816" y="977"/>
                  </a:cubicBezTo>
                  <a:cubicBezTo>
                    <a:pt x="51804" y="977"/>
                    <a:pt x="51959" y="1049"/>
                    <a:pt x="51959" y="1061"/>
                  </a:cubicBezTo>
                  <a:cubicBezTo>
                    <a:pt x="51959" y="1084"/>
                    <a:pt x="51816" y="1108"/>
                    <a:pt x="51804" y="1132"/>
                  </a:cubicBezTo>
                  <a:cubicBezTo>
                    <a:pt x="51792" y="1168"/>
                    <a:pt x="51661" y="1180"/>
                    <a:pt x="51650" y="1215"/>
                  </a:cubicBezTo>
                  <a:cubicBezTo>
                    <a:pt x="51650" y="1227"/>
                    <a:pt x="51769" y="1287"/>
                    <a:pt x="51792" y="1299"/>
                  </a:cubicBezTo>
                  <a:lnTo>
                    <a:pt x="51923" y="1382"/>
                  </a:lnTo>
                  <a:close/>
                  <a:moveTo>
                    <a:pt x="54019" y="953"/>
                  </a:moveTo>
                  <a:cubicBezTo>
                    <a:pt x="54007" y="953"/>
                    <a:pt x="54138" y="1025"/>
                    <a:pt x="54150" y="1037"/>
                  </a:cubicBezTo>
                  <a:cubicBezTo>
                    <a:pt x="54174" y="1037"/>
                    <a:pt x="54281" y="965"/>
                    <a:pt x="54305" y="953"/>
                  </a:cubicBezTo>
                  <a:cubicBezTo>
                    <a:pt x="54340" y="953"/>
                    <a:pt x="54400" y="1037"/>
                    <a:pt x="54448" y="1037"/>
                  </a:cubicBezTo>
                  <a:cubicBezTo>
                    <a:pt x="54495" y="1049"/>
                    <a:pt x="54543" y="965"/>
                    <a:pt x="54602" y="965"/>
                  </a:cubicBezTo>
                  <a:cubicBezTo>
                    <a:pt x="54638" y="965"/>
                    <a:pt x="54686" y="1049"/>
                    <a:pt x="54733" y="1049"/>
                  </a:cubicBezTo>
                  <a:cubicBezTo>
                    <a:pt x="54781" y="1049"/>
                    <a:pt x="54840" y="977"/>
                    <a:pt x="54888" y="977"/>
                  </a:cubicBezTo>
                  <a:cubicBezTo>
                    <a:pt x="54936" y="977"/>
                    <a:pt x="54983" y="1061"/>
                    <a:pt x="55031" y="1061"/>
                  </a:cubicBezTo>
                  <a:cubicBezTo>
                    <a:pt x="55079" y="1061"/>
                    <a:pt x="55126" y="989"/>
                    <a:pt x="55186" y="977"/>
                  </a:cubicBezTo>
                  <a:cubicBezTo>
                    <a:pt x="55126" y="965"/>
                    <a:pt x="55090" y="906"/>
                    <a:pt x="55043" y="894"/>
                  </a:cubicBezTo>
                  <a:cubicBezTo>
                    <a:pt x="54995" y="894"/>
                    <a:pt x="54936" y="977"/>
                    <a:pt x="54888" y="977"/>
                  </a:cubicBezTo>
                  <a:cubicBezTo>
                    <a:pt x="54840" y="965"/>
                    <a:pt x="54793" y="894"/>
                    <a:pt x="54745" y="894"/>
                  </a:cubicBezTo>
                  <a:cubicBezTo>
                    <a:pt x="54698" y="882"/>
                    <a:pt x="54650" y="965"/>
                    <a:pt x="54602" y="965"/>
                  </a:cubicBezTo>
                  <a:cubicBezTo>
                    <a:pt x="54543" y="965"/>
                    <a:pt x="54507" y="882"/>
                    <a:pt x="54459" y="882"/>
                  </a:cubicBezTo>
                  <a:cubicBezTo>
                    <a:pt x="54412" y="870"/>
                    <a:pt x="54364" y="799"/>
                    <a:pt x="54317" y="799"/>
                  </a:cubicBezTo>
                  <a:cubicBezTo>
                    <a:pt x="54269" y="799"/>
                    <a:pt x="54209" y="870"/>
                    <a:pt x="54162" y="870"/>
                  </a:cubicBezTo>
                  <a:cubicBezTo>
                    <a:pt x="54150" y="894"/>
                    <a:pt x="54019" y="918"/>
                    <a:pt x="54019" y="953"/>
                  </a:cubicBezTo>
                  <a:close/>
                  <a:moveTo>
                    <a:pt x="55150" y="1299"/>
                  </a:moveTo>
                  <a:cubicBezTo>
                    <a:pt x="55186" y="1299"/>
                    <a:pt x="55281" y="1239"/>
                    <a:pt x="55305" y="1227"/>
                  </a:cubicBezTo>
                  <a:cubicBezTo>
                    <a:pt x="55352" y="1203"/>
                    <a:pt x="55412" y="1180"/>
                    <a:pt x="55460" y="1144"/>
                  </a:cubicBezTo>
                  <a:lnTo>
                    <a:pt x="55769" y="1001"/>
                  </a:lnTo>
                  <a:cubicBezTo>
                    <a:pt x="55769" y="1013"/>
                    <a:pt x="55912" y="1061"/>
                    <a:pt x="55900" y="1084"/>
                  </a:cubicBezTo>
                  <a:cubicBezTo>
                    <a:pt x="55888" y="1096"/>
                    <a:pt x="55781" y="1144"/>
                    <a:pt x="55745" y="1156"/>
                  </a:cubicBezTo>
                  <a:cubicBezTo>
                    <a:pt x="55733" y="1168"/>
                    <a:pt x="55602" y="1215"/>
                    <a:pt x="55602" y="1239"/>
                  </a:cubicBezTo>
                  <a:cubicBezTo>
                    <a:pt x="55591" y="1263"/>
                    <a:pt x="55733" y="1287"/>
                    <a:pt x="55733" y="1323"/>
                  </a:cubicBezTo>
                  <a:lnTo>
                    <a:pt x="55888" y="1239"/>
                  </a:lnTo>
                  <a:cubicBezTo>
                    <a:pt x="55924" y="1227"/>
                    <a:pt x="56019" y="1192"/>
                    <a:pt x="56043" y="1168"/>
                  </a:cubicBezTo>
                  <a:cubicBezTo>
                    <a:pt x="56055" y="1156"/>
                    <a:pt x="55912" y="1096"/>
                    <a:pt x="55900" y="1084"/>
                  </a:cubicBezTo>
                  <a:cubicBezTo>
                    <a:pt x="55900" y="1061"/>
                    <a:pt x="56055" y="1025"/>
                    <a:pt x="56055" y="1001"/>
                  </a:cubicBezTo>
                  <a:cubicBezTo>
                    <a:pt x="56055" y="989"/>
                    <a:pt x="55936" y="930"/>
                    <a:pt x="55912" y="918"/>
                  </a:cubicBezTo>
                  <a:cubicBezTo>
                    <a:pt x="55900" y="918"/>
                    <a:pt x="55793" y="1001"/>
                    <a:pt x="55769" y="1001"/>
                  </a:cubicBezTo>
                  <a:cubicBezTo>
                    <a:pt x="55733" y="1001"/>
                    <a:pt x="55650" y="906"/>
                    <a:pt x="55626" y="906"/>
                  </a:cubicBezTo>
                  <a:cubicBezTo>
                    <a:pt x="55579" y="918"/>
                    <a:pt x="55507" y="965"/>
                    <a:pt x="55471" y="989"/>
                  </a:cubicBezTo>
                  <a:lnTo>
                    <a:pt x="55317" y="1061"/>
                  </a:lnTo>
                  <a:cubicBezTo>
                    <a:pt x="55269" y="1096"/>
                    <a:pt x="55210" y="1120"/>
                    <a:pt x="55162" y="1144"/>
                  </a:cubicBezTo>
                  <a:cubicBezTo>
                    <a:pt x="55114" y="1168"/>
                    <a:pt x="55067" y="1192"/>
                    <a:pt x="55019" y="1215"/>
                  </a:cubicBezTo>
                  <a:cubicBezTo>
                    <a:pt x="55055" y="1227"/>
                    <a:pt x="55114" y="1311"/>
                    <a:pt x="55150" y="1299"/>
                  </a:cubicBezTo>
                  <a:close/>
                  <a:moveTo>
                    <a:pt x="57055" y="1275"/>
                  </a:moveTo>
                  <a:cubicBezTo>
                    <a:pt x="57067" y="1275"/>
                    <a:pt x="57210" y="1203"/>
                    <a:pt x="57210" y="1192"/>
                  </a:cubicBezTo>
                  <a:cubicBezTo>
                    <a:pt x="57210" y="1192"/>
                    <a:pt x="57079" y="1108"/>
                    <a:pt x="57067" y="1108"/>
                  </a:cubicBezTo>
                  <a:cubicBezTo>
                    <a:pt x="57031" y="1108"/>
                    <a:pt x="56960" y="1192"/>
                    <a:pt x="56912" y="1192"/>
                  </a:cubicBezTo>
                  <a:cubicBezTo>
                    <a:pt x="56865" y="1192"/>
                    <a:pt x="56829" y="1108"/>
                    <a:pt x="56781" y="1108"/>
                  </a:cubicBezTo>
                  <a:cubicBezTo>
                    <a:pt x="56734" y="1096"/>
                    <a:pt x="56686" y="1025"/>
                    <a:pt x="56638" y="1025"/>
                  </a:cubicBezTo>
                  <a:cubicBezTo>
                    <a:pt x="56626" y="1025"/>
                    <a:pt x="56484" y="1096"/>
                    <a:pt x="56484" y="1096"/>
                  </a:cubicBezTo>
                  <a:cubicBezTo>
                    <a:pt x="56484" y="1108"/>
                    <a:pt x="56603" y="1168"/>
                    <a:pt x="56626" y="1180"/>
                  </a:cubicBezTo>
                  <a:cubicBezTo>
                    <a:pt x="56662" y="1203"/>
                    <a:pt x="56722" y="1251"/>
                    <a:pt x="56769" y="1263"/>
                  </a:cubicBezTo>
                  <a:cubicBezTo>
                    <a:pt x="56793" y="1275"/>
                    <a:pt x="56888" y="1180"/>
                    <a:pt x="56912" y="1192"/>
                  </a:cubicBezTo>
                  <a:cubicBezTo>
                    <a:pt x="56960" y="1192"/>
                    <a:pt x="57007" y="1275"/>
                    <a:pt x="57055" y="1275"/>
                  </a:cubicBezTo>
                  <a:close/>
                  <a:moveTo>
                    <a:pt x="58246" y="977"/>
                  </a:moveTo>
                  <a:cubicBezTo>
                    <a:pt x="58269" y="977"/>
                    <a:pt x="58377" y="1049"/>
                    <a:pt x="58389" y="1061"/>
                  </a:cubicBezTo>
                  <a:cubicBezTo>
                    <a:pt x="58400" y="1073"/>
                    <a:pt x="58246" y="1132"/>
                    <a:pt x="58234" y="1144"/>
                  </a:cubicBezTo>
                  <a:cubicBezTo>
                    <a:pt x="58234" y="1168"/>
                    <a:pt x="58377" y="1203"/>
                    <a:pt x="58377" y="1227"/>
                  </a:cubicBezTo>
                  <a:cubicBezTo>
                    <a:pt x="58377" y="1251"/>
                    <a:pt x="58234" y="1275"/>
                    <a:pt x="58222" y="1299"/>
                  </a:cubicBezTo>
                  <a:cubicBezTo>
                    <a:pt x="58281" y="1311"/>
                    <a:pt x="58305" y="1382"/>
                    <a:pt x="58365" y="1394"/>
                  </a:cubicBezTo>
                  <a:cubicBezTo>
                    <a:pt x="58377" y="1394"/>
                    <a:pt x="58519" y="1323"/>
                    <a:pt x="58519" y="1311"/>
                  </a:cubicBezTo>
                  <a:cubicBezTo>
                    <a:pt x="58519" y="1287"/>
                    <a:pt x="58365" y="1251"/>
                    <a:pt x="58377" y="1227"/>
                  </a:cubicBezTo>
                  <a:cubicBezTo>
                    <a:pt x="58400" y="1192"/>
                    <a:pt x="58519" y="1180"/>
                    <a:pt x="58531" y="1156"/>
                  </a:cubicBezTo>
                  <a:cubicBezTo>
                    <a:pt x="58543" y="1132"/>
                    <a:pt x="58389" y="1084"/>
                    <a:pt x="58389" y="1061"/>
                  </a:cubicBezTo>
                  <a:cubicBezTo>
                    <a:pt x="58389" y="1037"/>
                    <a:pt x="58531" y="1013"/>
                    <a:pt x="58543" y="989"/>
                  </a:cubicBezTo>
                  <a:cubicBezTo>
                    <a:pt x="58555" y="965"/>
                    <a:pt x="58698" y="942"/>
                    <a:pt x="58698" y="906"/>
                  </a:cubicBezTo>
                  <a:cubicBezTo>
                    <a:pt x="58698" y="882"/>
                    <a:pt x="58567" y="858"/>
                    <a:pt x="58555" y="822"/>
                  </a:cubicBezTo>
                  <a:lnTo>
                    <a:pt x="58400" y="906"/>
                  </a:lnTo>
                  <a:cubicBezTo>
                    <a:pt x="58365" y="930"/>
                    <a:pt x="58305" y="965"/>
                    <a:pt x="58246" y="977"/>
                  </a:cubicBezTo>
                  <a:cubicBezTo>
                    <a:pt x="58234" y="989"/>
                    <a:pt x="58138" y="894"/>
                    <a:pt x="58115" y="894"/>
                  </a:cubicBezTo>
                  <a:cubicBezTo>
                    <a:pt x="58103" y="894"/>
                    <a:pt x="57960" y="965"/>
                    <a:pt x="57960" y="977"/>
                  </a:cubicBezTo>
                  <a:cubicBezTo>
                    <a:pt x="57960" y="1001"/>
                    <a:pt x="58091" y="1025"/>
                    <a:pt x="58103" y="1061"/>
                  </a:cubicBezTo>
                  <a:cubicBezTo>
                    <a:pt x="58150" y="1049"/>
                    <a:pt x="58198" y="977"/>
                    <a:pt x="58246" y="977"/>
                  </a:cubicBezTo>
                  <a:close/>
                  <a:moveTo>
                    <a:pt x="60532" y="1692"/>
                  </a:moveTo>
                  <a:cubicBezTo>
                    <a:pt x="60579" y="1692"/>
                    <a:pt x="60627" y="1775"/>
                    <a:pt x="60675" y="1775"/>
                  </a:cubicBezTo>
                  <a:cubicBezTo>
                    <a:pt x="60722" y="1775"/>
                    <a:pt x="60770" y="1692"/>
                    <a:pt x="60817" y="1692"/>
                  </a:cubicBezTo>
                  <a:cubicBezTo>
                    <a:pt x="60853" y="1692"/>
                    <a:pt x="60936" y="1787"/>
                    <a:pt x="60960" y="1787"/>
                  </a:cubicBezTo>
                  <a:cubicBezTo>
                    <a:pt x="61008" y="1775"/>
                    <a:pt x="61079" y="1727"/>
                    <a:pt x="61115" y="1704"/>
                  </a:cubicBezTo>
                  <a:lnTo>
                    <a:pt x="61270" y="1632"/>
                  </a:lnTo>
                  <a:lnTo>
                    <a:pt x="60984" y="1454"/>
                  </a:lnTo>
                  <a:lnTo>
                    <a:pt x="60841" y="1537"/>
                  </a:lnTo>
                  <a:lnTo>
                    <a:pt x="60686" y="1608"/>
                  </a:lnTo>
                  <a:cubicBezTo>
                    <a:pt x="60639" y="1632"/>
                    <a:pt x="60579" y="1668"/>
                    <a:pt x="60532" y="1692"/>
                  </a:cubicBezTo>
                  <a:cubicBezTo>
                    <a:pt x="60520" y="1692"/>
                    <a:pt x="60413" y="1608"/>
                    <a:pt x="60389" y="1608"/>
                  </a:cubicBezTo>
                  <a:cubicBezTo>
                    <a:pt x="60389" y="1608"/>
                    <a:pt x="60234" y="1680"/>
                    <a:pt x="60234" y="1680"/>
                  </a:cubicBezTo>
                  <a:cubicBezTo>
                    <a:pt x="60234" y="1704"/>
                    <a:pt x="60365" y="1739"/>
                    <a:pt x="60377" y="1763"/>
                  </a:cubicBezTo>
                  <a:cubicBezTo>
                    <a:pt x="60424" y="1763"/>
                    <a:pt x="60484" y="1692"/>
                    <a:pt x="60532" y="1692"/>
                  </a:cubicBezTo>
                  <a:close/>
                  <a:moveTo>
                    <a:pt x="60722" y="1132"/>
                  </a:moveTo>
                  <a:cubicBezTo>
                    <a:pt x="60734" y="1132"/>
                    <a:pt x="60877" y="1061"/>
                    <a:pt x="60877" y="1049"/>
                  </a:cubicBezTo>
                  <a:cubicBezTo>
                    <a:pt x="60877" y="1049"/>
                    <a:pt x="60746" y="965"/>
                    <a:pt x="60734" y="965"/>
                  </a:cubicBezTo>
                  <a:cubicBezTo>
                    <a:pt x="60686" y="965"/>
                    <a:pt x="60639" y="1037"/>
                    <a:pt x="60591" y="1037"/>
                  </a:cubicBezTo>
                  <a:cubicBezTo>
                    <a:pt x="60555" y="1049"/>
                    <a:pt x="60472" y="953"/>
                    <a:pt x="60448" y="953"/>
                  </a:cubicBezTo>
                  <a:cubicBezTo>
                    <a:pt x="60401" y="965"/>
                    <a:pt x="60329" y="1013"/>
                    <a:pt x="60294" y="1037"/>
                  </a:cubicBezTo>
                  <a:cubicBezTo>
                    <a:pt x="60246" y="1061"/>
                    <a:pt x="60174" y="1084"/>
                    <a:pt x="60139" y="1108"/>
                  </a:cubicBezTo>
                  <a:cubicBezTo>
                    <a:pt x="60115" y="1132"/>
                    <a:pt x="59996" y="1168"/>
                    <a:pt x="59984" y="1192"/>
                  </a:cubicBezTo>
                  <a:cubicBezTo>
                    <a:pt x="59984" y="1192"/>
                    <a:pt x="60115" y="1275"/>
                    <a:pt x="60127" y="1275"/>
                  </a:cubicBezTo>
                  <a:cubicBezTo>
                    <a:pt x="60174" y="1275"/>
                    <a:pt x="60234" y="1203"/>
                    <a:pt x="60282" y="1192"/>
                  </a:cubicBezTo>
                  <a:cubicBezTo>
                    <a:pt x="60317" y="1192"/>
                    <a:pt x="60413" y="1132"/>
                    <a:pt x="60436" y="1120"/>
                  </a:cubicBezTo>
                  <a:cubicBezTo>
                    <a:pt x="60484" y="1096"/>
                    <a:pt x="60532" y="1061"/>
                    <a:pt x="60591" y="1037"/>
                  </a:cubicBezTo>
                  <a:cubicBezTo>
                    <a:pt x="60603" y="1037"/>
                    <a:pt x="60710" y="1132"/>
                    <a:pt x="60722" y="1132"/>
                  </a:cubicBezTo>
                  <a:close/>
                  <a:moveTo>
                    <a:pt x="66116" y="1346"/>
                  </a:moveTo>
                  <a:cubicBezTo>
                    <a:pt x="66128" y="1334"/>
                    <a:pt x="65973" y="1287"/>
                    <a:pt x="65973" y="1263"/>
                  </a:cubicBezTo>
                  <a:cubicBezTo>
                    <a:pt x="65985" y="1239"/>
                    <a:pt x="66128" y="1215"/>
                    <a:pt x="66128" y="1192"/>
                  </a:cubicBezTo>
                  <a:cubicBezTo>
                    <a:pt x="66139" y="1156"/>
                    <a:pt x="65997" y="1132"/>
                    <a:pt x="65997" y="1108"/>
                  </a:cubicBezTo>
                  <a:cubicBezTo>
                    <a:pt x="65985" y="1084"/>
                    <a:pt x="66139" y="1049"/>
                    <a:pt x="66139" y="1025"/>
                  </a:cubicBezTo>
                  <a:cubicBezTo>
                    <a:pt x="66151" y="1001"/>
                    <a:pt x="66009" y="965"/>
                    <a:pt x="66009" y="942"/>
                  </a:cubicBezTo>
                  <a:cubicBezTo>
                    <a:pt x="65985" y="977"/>
                    <a:pt x="65866" y="989"/>
                    <a:pt x="65854" y="1025"/>
                  </a:cubicBezTo>
                  <a:cubicBezTo>
                    <a:pt x="65842" y="1037"/>
                    <a:pt x="65997" y="1084"/>
                    <a:pt x="65997" y="1108"/>
                  </a:cubicBezTo>
                  <a:cubicBezTo>
                    <a:pt x="65985" y="1132"/>
                    <a:pt x="65842" y="1156"/>
                    <a:pt x="65842" y="1180"/>
                  </a:cubicBezTo>
                  <a:cubicBezTo>
                    <a:pt x="65842" y="1203"/>
                    <a:pt x="65973" y="1239"/>
                    <a:pt x="65973" y="1263"/>
                  </a:cubicBezTo>
                  <a:cubicBezTo>
                    <a:pt x="65985" y="1287"/>
                    <a:pt x="65830" y="1323"/>
                    <a:pt x="65830" y="1346"/>
                  </a:cubicBezTo>
                  <a:cubicBezTo>
                    <a:pt x="65818" y="1370"/>
                    <a:pt x="65961" y="1406"/>
                    <a:pt x="65961" y="1430"/>
                  </a:cubicBezTo>
                  <a:cubicBezTo>
                    <a:pt x="65985" y="1394"/>
                    <a:pt x="66104" y="1382"/>
                    <a:pt x="66116" y="1346"/>
                  </a:cubicBezTo>
                  <a:close/>
                  <a:moveTo>
                    <a:pt x="69045" y="1263"/>
                  </a:moveTo>
                  <a:cubicBezTo>
                    <a:pt x="69057" y="1239"/>
                    <a:pt x="68914" y="1203"/>
                    <a:pt x="68914" y="1180"/>
                  </a:cubicBezTo>
                  <a:cubicBezTo>
                    <a:pt x="68961" y="1156"/>
                    <a:pt x="69009" y="1132"/>
                    <a:pt x="69068" y="1108"/>
                  </a:cubicBezTo>
                  <a:cubicBezTo>
                    <a:pt x="69116" y="1108"/>
                    <a:pt x="69152" y="1192"/>
                    <a:pt x="69199" y="1192"/>
                  </a:cubicBezTo>
                  <a:cubicBezTo>
                    <a:pt x="69247" y="1192"/>
                    <a:pt x="69307" y="1120"/>
                    <a:pt x="69354" y="1108"/>
                  </a:cubicBezTo>
                  <a:cubicBezTo>
                    <a:pt x="69307" y="1096"/>
                    <a:pt x="69271" y="1037"/>
                    <a:pt x="69211" y="1025"/>
                  </a:cubicBezTo>
                  <a:cubicBezTo>
                    <a:pt x="69176" y="1025"/>
                    <a:pt x="69104" y="1108"/>
                    <a:pt x="69068" y="1108"/>
                  </a:cubicBezTo>
                  <a:cubicBezTo>
                    <a:pt x="69021" y="1108"/>
                    <a:pt x="68973" y="1013"/>
                    <a:pt x="68926" y="1025"/>
                  </a:cubicBezTo>
                  <a:cubicBezTo>
                    <a:pt x="68866" y="1025"/>
                    <a:pt x="68830" y="1096"/>
                    <a:pt x="68771" y="1096"/>
                  </a:cubicBezTo>
                  <a:cubicBezTo>
                    <a:pt x="68735" y="1096"/>
                    <a:pt x="68676" y="1013"/>
                    <a:pt x="68628" y="1013"/>
                  </a:cubicBezTo>
                  <a:cubicBezTo>
                    <a:pt x="68580" y="1013"/>
                    <a:pt x="68533" y="1084"/>
                    <a:pt x="68485" y="1084"/>
                  </a:cubicBezTo>
                  <a:cubicBezTo>
                    <a:pt x="68533" y="1096"/>
                    <a:pt x="68568" y="1168"/>
                    <a:pt x="68616" y="1168"/>
                  </a:cubicBezTo>
                  <a:cubicBezTo>
                    <a:pt x="68652" y="1180"/>
                    <a:pt x="68735" y="1096"/>
                    <a:pt x="68771" y="1096"/>
                  </a:cubicBezTo>
                  <a:cubicBezTo>
                    <a:pt x="68818" y="1096"/>
                    <a:pt x="68866" y="1180"/>
                    <a:pt x="68914" y="1180"/>
                  </a:cubicBezTo>
                  <a:cubicBezTo>
                    <a:pt x="68902" y="1203"/>
                    <a:pt x="68759" y="1227"/>
                    <a:pt x="68759" y="1263"/>
                  </a:cubicBezTo>
                  <a:cubicBezTo>
                    <a:pt x="68759" y="1287"/>
                    <a:pt x="68890" y="1311"/>
                    <a:pt x="68902" y="1346"/>
                  </a:cubicBezTo>
                  <a:cubicBezTo>
                    <a:pt x="68914" y="1311"/>
                    <a:pt x="69045" y="1287"/>
                    <a:pt x="69045" y="1263"/>
                  </a:cubicBezTo>
                  <a:close/>
                  <a:moveTo>
                    <a:pt x="71331" y="1977"/>
                  </a:moveTo>
                  <a:cubicBezTo>
                    <a:pt x="71378" y="1954"/>
                    <a:pt x="71426" y="1918"/>
                    <a:pt x="71485" y="1894"/>
                  </a:cubicBezTo>
                  <a:cubicBezTo>
                    <a:pt x="71581" y="1846"/>
                    <a:pt x="71688" y="1799"/>
                    <a:pt x="71783" y="1739"/>
                  </a:cubicBezTo>
                  <a:cubicBezTo>
                    <a:pt x="71831" y="1715"/>
                    <a:pt x="71914" y="1692"/>
                    <a:pt x="71938" y="1668"/>
                  </a:cubicBezTo>
                  <a:cubicBezTo>
                    <a:pt x="71950" y="1656"/>
                    <a:pt x="71795" y="1596"/>
                    <a:pt x="71807" y="1584"/>
                  </a:cubicBezTo>
                  <a:cubicBezTo>
                    <a:pt x="71807" y="1561"/>
                    <a:pt x="71938" y="1513"/>
                    <a:pt x="71950" y="1501"/>
                  </a:cubicBezTo>
                  <a:cubicBezTo>
                    <a:pt x="71985" y="1489"/>
                    <a:pt x="72093" y="1454"/>
                    <a:pt x="72105" y="1430"/>
                  </a:cubicBezTo>
                  <a:cubicBezTo>
                    <a:pt x="72116" y="1406"/>
                    <a:pt x="71962" y="1358"/>
                    <a:pt x="71962" y="1346"/>
                  </a:cubicBezTo>
                  <a:cubicBezTo>
                    <a:pt x="71974" y="1311"/>
                    <a:pt x="72105" y="1287"/>
                    <a:pt x="72116" y="1263"/>
                  </a:cubicBezTo>
                  <a:cubicBezTo>
                    <a:pt x="72069" y="1251"/>
                    <a:pt x="72033" y="1180"/>
                    <a:pt x="71985" y="1180"/>
                  </a:cubicBezTo>
                  <a:cubicBezTo>
                    <a:pt x="71974" y="1180"/>
                    <a:pt x="71831" y="1251"/>
                    <a:pt x="71831" y="1263"/>
                  </a:cubicBezTo>
                  <a:cubicBezTo>
                    <a:pt x="71831" y="1275"/>
                    <a:pt x="71974" y="1334"/>
                    <a:pt x="71962" y="1346"/>
                  </a:cubicBezTo>
                  <a:cubicBezTo>
                    <a:pt x="71950" y="1370"/>
                    <a:pt x="71854" y="1394"/>
                    <a:pt x="71819" y="1418"/>
                  </a:cubicBezTo>
                  <a:cubicBezTo>
                    <a:pt x="71783" y="1442"/>
                    <a:pt x="71688" y="1477"/>
                    <a:pt x="71664" y="1501"/>
                  </a:cubicBezTo>
                  <a:cubicBezTo>
                    <a:pt x="71652" y="1513"/>
                    <a:pt x="71807" y="1561"/>
                    <a:pt x="71807" y="1584"/>
                  </a:cubicBezTo>
                  <a:cubicBezTo>
                    <a:pt x="71795" y="1596"/>
                    <a:pt x="71664" y="1644"/>
                    <a:pt x="71652" y="1656"/>
                  </a:cubicBezTo>
                  <a:cubicBezTo>
                    <a:pt x="71628" y="1668"/>
                    <a:pt x="71521" y="1739"/>
                    <a:pt x="71497" y="1739"/>
                  </a:cubicBezTo>
                  <a:cubicBezTo>
                    <a:pt x="71462" y="1739"/>
                    <a:pt x="71378" y="1644"/>
                    <a:pt x="71354" y="1656"/>
                  </a:cubicBezTo>
                  <a:cubicBezTo>
                    <a:pt x="71307" y="1656"/>
                    <a:pt x="71235" y="1704"/>
                    <a:pt x="71200" y="1727"/>
                  </a:cubicBezTo>
                  <a:lnTo>
                    <a:pt x="71045" y="1811"/>
                  </a:lnTo>
                  <a:close/>
                  <a:moveTo>
                    <a:pt x="70938" y="1394"/>
                  </a:moveTo>
                  <a:cubicBezTo>
                    <a:pt x="70973" y="1406"/>
                    <a:pt x="71045" y="1477"/>
                    <a:pt x="71081" y="1477"/>
                  </a:cubicBezTo>
                  <a:cubicBezTo>
                    <a:pt x="71092" y="1477"/>
                    <a:pt x="71235" y="1406"/>
                    <a:pt x="71235" y="1406"/>
                  </a:cubicBezTo>
                  <a:cubicBezTo>
                    <a:pt x="71235" y="1394"/>
                    <a:pt x="71116" y="1334"/>
                    <a:pt x="71092" y="1323"/>
                  </a:cubicBezTo>
                  <a:cubicBezTo>
                    <a:pt x="71057" y="1299"/>
                    <a:pt x="70997" y="1239"/>
                    <a:pt x="70950" y="1239"/>
                  </a:cubicBezTo>
                  <a:cubicBezTo>
                    <a:pt x="70926" y="1227"/>
                    <a:pt x="70831" y="1311"/>
                    <a:pt x="70795" y="1311"/>
                  </a:cubicBezTo>
                  <a:cubicBezTo>
                    <a:pt x="70771" y="1311"/>
                    <a:pt x="70688" y="1227"/>
                    <a:pt x="70664" y="1227"/>
                  </a:cubicBezTo>
                  <a:cubicBezTo>
                    <a:pt x="70640" y="1227"/>
                    <a:pt x="70509" y="1299"/>
                    <a:pt x="70509" y="1299"/>
                  </a:cubicBezTo>
                  <a:cubicBezTo>
                    <a:pt x="70509" y="1311"/>
                    <a:pt x="70640" y="1394"/>
                    <a:pt x="70652" y="1394"/>
                  </a:cubicBezTo>
                  <a:cubicBezTo>
                    <a:pt x="70676" y="1394"/>
                    <a:pt x="70771" y="1311"/>
                    <a:pt x="70795" y="1311"/>
                  </a:cubicBezTo>
                  <a:cubicBezTo>
                    <a:pt x="70854" y="1323"/>
                    <a:pt x="70890" y="1382"/>
                    <a:pt x="70938" y="1394"/>
                  </a:cubicBezTo>
                  <a:close/>
                  <a:moveTo>
                    <a:pt x="77331" y="1894"/>
                  </a:moveTo>
                  <a:cubicBezTo>
                    <a:pt x="77284" y="1894"/>
                    <a:pt x="77236" y="1811"/>
                    <a:pt x="77188" y="1799"/>
                  </a:cubicBezTo>
                  <a:cubicBezTo>
                    <a:pt x="77188" y="1799"/>
                    <a:pt x="77046" y="1882"/>
                    <a:pt x="77046" y="1882"/>
                  </a:cubicBezTo>
                  <a:cubicBezTo>
                    <a:pt x="77034" y="1894"/>
                    <a:pt x="77165" y="1965"/>
                    <a:pt x="77177" y="1965"/>
                  </a:cubicBezTo>
                  <a:cubicBezTo>
                    <a:pt x="77212" y="1977"/>
                    <a:pt x="77296" y="1894"/>
                    <a:pt x="77331" y="1894"/>
                  </a:cubicBezTo>
                  <a:cubicBezTo>
                    <a:pt x="77355" y="1894"/>
                    <a:pt x="77450" y="1977"/>
                    <a:pt x="77474" y="1977"/>
                  </a:cubicBezTo>
                  <a:cubicBezTo>
                    <a:pt x="77522" y="1965"/>
                    <a:pt x="77593" y="1918"/>
                    <a:pt x="77629" y="1894"/>
                  </a:cubicBezTo>
                  <a:cubicBezTo>
                    <a:pt x="77641" y="1882"/>
                    <a:pt x="77772" y="1835"/>
                    <a:pt x="77772" y="1823"/>
                  </a:cubicBezTo>
                  <a:cubicBezTo>
                    <a:pt x="77784" y="1799"/>
                    <a:pt x="77641" y="1763"/>
                    <a:pt x="77641" y="1739"/>
                  </a:cubicBezTo>
                  <a:cubicBezTo>
                    <a:pt x="77593" y="1727"/>
                    <a:pt x="77546" y="1656"/>
                    <a:pt x="77498" y="1656"/>
                  </a:cubicBezTo>
                  <a:cubicBezTo>
                    <a:pt x="77486" y="1656"/>
                    <a:pt x="77343" y="1727"/>
                    <a:pt x="77343" y="1727"/>
                  </a:cubicBezTo>
                  <a:cubicBezTo>
                    <a:pt x="77355" y="1763"/>
                    <a:pt x="77474" y="1787"/>
                    <a:pt x="77486" y="1811"/>
                  </a:cubicBezTo>
                  <a:cubicBezTo>
                    <a:pt x="77427" y="1823"/>
                    <a:pt x="77391" y="1882"/>
                    <a:pt x="77331" y="1894"/>
                  </a:cubicBezTo>
                  <a:close/>
                  <a:moveTo>
                    <a:pt x="76653" y="1299"/>
                  </a:moveTo>
                  <a:cubicBezTo>
                    <a:pt x="76653" y="1334"/>
                    <a:pt x="76510" y="1358"/>
                    <a:pt x="76498" y="1382"/>
                  </a:cubicBezTo>
                  <a:cubicBezTo>
                    <a:pt x="76498" y="1382"/>
                    <a:pt x="76629" y="1465"/>
                    <a:pt x="76641" y="1465"/>
                  </a:cubicBezTo>
                  <a:cubicBezTo>
                    <a:pt x="76688" y="1465"/>
                    <a:pt x="76736" y="1394"/>
                    <a:pt x="76796" y="1394"/>
                  </a:cubicBezTo>
                  <a:cubicBezTo>
                    <a:pt x="76784" y="1394"/>
                    <a:pt x="76653" y="1311"/>
                    <a:pt x="76653" y="1299"/>
                  </a:cubicBezTo>
                  <a:cubicBezTo>
                    <a:pt x="76653" y="1299"/>
                    <a:pt x="76784" y="1227"/>
                    <a:pt x="76807" y="1227"/>
                  </a:cubicBezTo>
                  <a:cubicBezTo>
                    <a:pt x="76831" y="1227"/>
                    <a:pt x="76915" y="1311"/>
                    <a:pt x="76938" y="1311"/>
                  </a:cubicBezTo>
                  <a:cubicBezTo>
                    <a:pt x="76986" y="1311"/>
                    <a:pt x="77046" y="1239"/>
                    <a:pt x="77093" y="1239"/>
                  </a:cubicBezTo>
                  <a:cubicBezTo>
                    <a:pt x="77141" y="1239"/>
                    <a:pt x="77188" y="1311"/>
                    <a:pt x="77236" y="1323"/>
                  </a:cubicBezTo>
                  <a:cubicBezTo>
                    <a:pt x="77248" y="1323"/>
                    <a:pt x="77391" y="1251"/>
                    <a:pt x="77391" y="1239"/>
                  </a:cubicBezTo>
                  <a:cubicBezTo>
                    <a:pt x="77391" y="1239"/>
                    <a:pt x="77248" y="1156"/>
                    <a:pt x="77248" y="1156"/>
                  </a:cubicBezTo>
                  <a:cubicBezTo>
                    <a:pt x="77188" y="1168"/>
                    <a:pt x="77153" y="1215"/>
                    <a:pt x="77093" y="1239"/>
                  </a:cubicBezTo>
                  <a:cubicBezTo>
                    <a:pt x="77046" y="1215"/>
                    <a:pt x="77010" y="1168"/>
                    <a:pt x="76962" y="1156"/>
                  </a:cubicBezTo>
                  <a:cubicBezTo>
                    <a:pt x="76915" y="1132"/>
                    <a:pt x="76867" y="1073"/>
                    <a:pt x="76819" y="1061"/>
                  </a:cubicBezTo>
                  <a:cubicBezTo>
                    <a:pt x="76784" y="1061"/>
                    <a:pt x="76700" y="1144"/>
                    <a:pt x="76665" y="1144"/>
                  </a:cubicBezTo>
                  <a:cubicBezTo>
                    <a:pt x="76641" y="1144"/>
                    <a:pt x="76546" y="1049"/>
                    <a:pt x="76522" y="1061"/>
                  </a:cubicBezTo>
                  <a:cubicBezTo>
                    <a:pt x="76474" y="1073"/>
                    <a:pt x="76403" y="1120"/>
                    <a:pt x="76379" y="1132"/>
                  </a:cubicBezTo>
                  <a:cubicBezTo>
                    <a:pt x="76355" y="1144"/>
                    <a:pt x="76224" y="1192"/>
                    <a:pt x="76224" y="1215"/>
                  </a:cubicBezTo>
                  <a:cubicBezTo>
                    <a:pt x="76212" y="1239"/>
                    <a:pt x="76355" y="1275"/>
                    <a:pt x="76355" y="1299"/>
                  </a:cubicBezTo>
                  <a:cubicBezTo>
                    <a:pt x="76355" y="1275"/>
                    <a:pt x="76510" y="1239"/>
                    <a:pt x="76510" y="1215"/>
                  </a:cubicBezTo>
                  <a:cubicBezTo>
                    <a:pt x="76522" y="1251"/>
                    <a:pt x="76653" y="1275"/>
                    <a:pt x="76653" y="1299"/>
                  </a:cubicBezTo>
                  <a:close/>
                  <a:moveTo>
                    <a:pt x="78927" y="2013"/>
                  </a:moveTo>
                  <a:cubicBezTo>
                    <a:pt x="78974" y="2001"/>
                    <a:pt x="79046" y="1954"/>
                    <a:pt x="79082" y="1930"/>
                  </a:cubicBezTo>
                  <a:cubicBezTo>
                    <a:pt x="79105" y="1918"/>
                    <a:pt x="79236" y="1870"/>
                    <a:pt x="79236" y="1858"/>
                  </a:cubicBezTo>
                  <a:cubicBezTo>
                    <a:pt x="79236" y="1858"/>
                    <a:pt x="79105" y="1775"/>
                    <a:pt x="79093" y="1775"/>
                  </a:cubicBezTo>
                  <a:cubicBezTo>
                    <a:pt x="79082" y="1775"/>
                    <a:pt x="78963" y="1846"/>
                    <a:pt x="78939" y="1846"/>
                  </a:cubicBezTo>
                  <a:cubicBezTo>
                    <a:pt x="78915" y="1870"/>
                    <a:pt x="78832" y="1918"/>
                    <a:pt x="78796" y="1930"/>
                  </a:cubicBezTo>
                  <a:cubicBezTo>
                    <a:pt x="78760" y="1930"/>
                    <a:pt x="78689" y="1846"/>
                    <a:pt x="78653" y="1846"/>
                  </a:cubicBezTo>
                  <a:cubicBezTo>
                    <a:pt x="78641" y="1846"/>
                    <a:pt x="78498" y="1918"/>
                    <a:pt x="78498" y="1918"/>
                  </a:cubicBezTo>
                  <a:cubicBezTo>
                    <a:pt x="78498" y="1930"/>
                    <a:pt x="78629" y="2001"/>
                    <a:pt x="78641" y="2001"/>
                  </a:cubicBezTo>
                  <a:cubicBezTo>
                    <a:pt x="78689" y="2001"/>
                    <a:pt x="78748" y="1930"/>
                    <a:pt x="78796" y="1930"/>
                  </a:cubicBezTo>
                  <a:cubicBezTo>
                    <a:pt x="78820" y="1930"/>
                    <a:pt x="78903" y="2013"/>
                    <a:pt x="78927" y="2013"/>
                  </a:cubicBezTo>
                  <a:close/>
                  <a:moveTo>
                    <a:pt x="78391" y="1513"/>
                  </a:moveTo>
                  <a:cubicBezTo>
                    <a:pt x="78403" y="1513"/>
                    <a:pt x="78534" y="1442"/>
                    <a:pt x="78546" y="1430"/>
                  </a:cubicBezTo>
                  <a:cubicBezTo>
                    <a:pt x="78546" y="1430"/>
                    <a:pt x="78415" y="1346"/>
                    <a:pt x="78403" y="1346"/>
                  </a:cubicBezTo>
                  <a:cubicBezTo>
                    <a:pt x="78367" y="1346"/>
                    <a:pt x="78296" y="1430"/>
                    <a:pt x="78248" y="1430"/>
                  </a:cubicBezTo>
                  <a:cubicBezTo>
                    <a:pt x="78201" y="1430"/>
                    <a:pt x="78165" y="1346"/>
                    <a:pt x="78105" y="1346"/>
                  </a:cubicBezTo>
                  <a:cubicBezTo>
                    <a:pt x="78058" y="1334"/>
                    <a:pt x="78022" y="1263"/>
                    <a:pt x="77974" y="1263"/>
                  </a:cubicBezTo>
                  <a:cubicBezTo>
                    <a:pt x="77962" y="1263"/>
                    <a:pt x="77820" y="1334"/>
                    <a:pt x="77820" y="1334"/>
                  </a:cubicBezTo>
                  <a:cubicBezTo>
                    <a:pt x="77820" y="1346"/>
                    <a:pt x="77939" y="1406"/>
                    <a:pt x="77962" y="1418"/>
                  </a:cubicBezTo>
                  <a:cubicBezTo>
                    <a:pt x="77986" y="1442"/>
                    <a:pt x="78058" y="1501"/>
                    <a:pt x="78093" y="1501"/>
                  </a:cubicBezTo>
                  <a:cubicBezTo>
                    <a:pt x="78129" y="1513"/>
                    <a:pt x="78212" y="1418"/>
                    <a:pt x="78248" y="1430"/>
                  </a:cubicBezTo>
                  <a:cubicBezTo>
                    <a:pt x="78296" y="1442"/>
                    <a:pt x="78343" y="1513"/>
                    <a:pt x="78391" y="1513"/>
                  </a:cubicBezTo>
                  <a:close/>
                  <a:moveTo>
                    <a:pt x="80415" y="1727"/>
                  </a:moveTo>
                  <a:lnTo>
                    <a:pt x="80141" y="1561"/>
                  </a:lnTo>
                  <a:cubicBezTo>
                    <a:pt x="80129" y="1584"/>
                    <a:pt x="79986" y="1608"/>
                    <a:pt x="79986" y="1632"/>
                  </a:cubicBezTo>
                  <a:cubicBezTo>
                    <a:pt x="79986" y="1656"/>
                    <a:pt x="80106" y="1704"/>
                    <a:pt x="80129" y="1715"/>
                  </a:cubicBezTo>
                  <a:cubicBezTo>
                    <a:pt x="80153" y="1751"/>
                    <a:pt x="80225" y="1787"/>
                    <a:pt x="80260" y="1811"/>
                  </a:cubicBezTo>
                  <a:cubicBezTo>
                    <a:pt x="80284" y="1811"/>
                    <a:pt x="80379" y="1894"/>
                    <a:pt x="80403" y="1894"/>
                  </a:cubicBezTo>
                  <a:cubicBezTo>
                    <a:pt x="80451" y="1894"/>
                    <a:pt x="80510" y="1823"/>
                    <a:pt x="80558" y="1811"/>
                  </a:cubicBezTo>
                  <a:close/>
                  <a:moveTo>
                    <a:pt x="79725" y="1299"/>
                  </a:moveTo>
                  <a:cubicBezTo>
                    <a:pt x="79748" y="1311"/>
                    <a:pt x="79844" y="1394"/>
                    <a:pt x="79855" y="1394"/>
                  </a:cubicBezTo>
                  <a:cubicBezTo>
                    <a:pt x="79879" y="1382"/>
                    <a:pt x="80010" y="1323"/>
                    <a:pt x="80010" y="1311"/>
                  </a:cubicBezTo>
                  <a:cubicBezTo>
                    <a:pt x="80010" y="1299"/>
                    <a:pt x="79891" y="1227"/>
                    <a:pt x="79879" y="1227"/>
                  </a:cubicBezTo>
                  <a:cubicBezTo>
                    <a:pt x="79844" y="1215"/>
                    <a:pt x="79772" y="1144"/>
                    <a:pt x="79736" y="1144"/>
                  </a:cubicBezTo>
                  <a:cubicBezTo>
                    <a:pt x="79713" y="1144"/>
                    <a:pt x="79605" y="1203"/>
                    <a:pt x="79582" y="1215"/>
                  </a:cubicBezTo>
                  <a:cubicBezTo>
                    <a:pt x="79558" y="1227"/>
                    <a:pt x="79427" y="1287"/>
                    <a:pt x="79427" y="1299"/>
                  </a:cubicBezTo>
                  <a:cubicBezTo>
                    <a:pt x="79427" y="1323"/>
                    <a:pt x="79558" y="1358"/>
                    <a:pt x="79570" y="1382"/>
                  </a:cubicBezTo>
                  <a:cubicBezTo>
                    <a:pt x="79617" y="1382"/>
                    <a:pt x="79677" y="1299"/>
                    <a:pt x="79725" y="1299"/>
                  </a:cubicBezTo>
                  <a:close/>
                  <a:moveTo>
                    <a:pt x="81118" y="2156"/>
                  </a:moveTo>
                  <a:cubicBezTo>
                    <a:pt x="81129" y="2156"/>
                    <a:pt x="81249" y="2085"/>
                    <a:pt x="81260" y="2073"/>
                  </a:cubicBezTo>
                  <a:lnTo>
                    <a:pt x="81415" y="2001"/>
                  </a:lnTo>
                  <a:cubicBezTo>
                    <a:pt x="81463" y="1977"/>
                    <a:pt x="81522" y="1942"/>
                    <a:pt x="81570" y="1918"/>
                  </a:cubicBezTo>
                  <a:cubicBezTo>
                    <a:pt x="81594" y="1906"/>
                    <a:pt x="81725" y="1858"/>
                    <a:pt x="81725" y="1846"/>
                  </a:cubicBezTo>
                  <a:cubicBezTo>
                    <a:pt x="81725" y="1811"/>
                    <a:pt x="81594" y="1787"/>
                    <a:pt x="81582" y="1763"/>
                  </a:cubicBezTo>
                  <a:cubicBezTo>
                    <a:pt x="81487" y="1811"/>
                    <a:pt x="81379" y="1858"/>
                    <a:pt x="81272" y="1918"/>
                  </a:cubicBezTo>
                  <a:cubicBezTo>
                    <a:pt x="81177" y="1965"/>
                    <a:pt x="81070" y="2013"/>
                    <a:pt x="80975" y="2061"/>
                  </a:cubicBezTo>
                  <a:cubicBezTo>
                    <a:pt x="81022" y="2073"/>
                    <a:pt x="81058" y="2144"/>
                    <a:pt x="81118" y="2156"/>
                  </a:cubicBezTo>
                  <a:close/>
                  <a:moveTo>
                    <a:pt x="81618" y="1430"/>
                  </a:moveTo>
                  <a:cubicBezTo>
                    <a:pt x="81606" y="1430"/>
                    <a:pt x="81463" y="1501"/>
                    <a:pt x="81463" y="1513"/>
                  </a:cubicBezTo>
                  <a:cubicBezTo>
                    <a:pt x="81451" y="1525"/>
                    <a:pt x="81582" y="1584"/>
                    <a:pt x="81594" y="1596"/>
                  </a:cubicBezTo>
                  <a:cubicBezTo>
                    <a:pt x="81618" y="1608"/>
                    <a:pt x="81713" y="1680"/>
                    <a:pt x="81737" y="1680"/>
                  </a:cubicBezTo>
                  <a:cubicBezTo>
                    <a:pt x="81760" y="1680"/>
                    <a:pt x="81868" y="1620"/>
                    <a:pt x="81891" y="1608"/>
                  </a:cubicBezTo>
                  <a:cubicBezTo>
                    <a:pt x="81939" y="1584"/>
                    <a:pt x="82011" y="1561"/>
                    <a:pt x="82046" y="1525"/>
                  </a:cubicBezTo>
                  <a:cubicBezTo>
                    <a:pt x="82070" y="1513"/>
                    <a:pt x="82189" y="1465"/>
                    <a:pt x="82201" y="1454"/>
                  </a:cubicBezTo>
                  <a:cubicBezTo>
                    <a:pt x="82201" y="1442"/>
                    <a:pt x="82070" y="1370"/>
                    <a:pt x="82058" y="1370"/>
                  </a:cubicBezTo>
                  <a:cubicBezTo>
                    <a:pt x="82058" y="1358"/>
                    <a:pt x="81915" y="1442"/>
                    <a:pt x="81903" y="1442"/>
                  </a:cubicBezTo>
                  <a:lnTo>
                    <a:pt x="81749" y="1525"/>
                  </a:lnTo>
                  <a:cubicBezTo>
                    <a:pt x="81701" y="1513"/>
                    <a:pt x="81665" y="1442"/>
                    <a:pt x="81618" y="1430"/>
                  </a:cubicBezTo>
                  <a:close/>
                  <a:moveTo>
                    <a:pt x="82213" y="1287"/>
                  </a:moveTo>
                  <a:cubicBezTo>
                    <a:pt x="82213" y="1299"/>
                    <a:pt x="82344" y="1370"/>
                    <a:pt x="82344" y="1370"/>
                  </a:cubicBezTo>
                  <a:cubicBezTo>
                    <a:pt x="82403" y="1370"/>
                    <a:pt x="82451" y="1299"/>
                    <a:pt x="82499" y="1299"/>
                  </a:cubicBezTo>
                  <a:lnTo>
                    <a:pt x="82642" y="1382"/>
                  </a:lnTo>
                  <a:lnTo>
                    <a:pt x="82796" y="1299"/>
                  </a:lnTo>
                  <a:cubicBezTo>
                    <a:pt x="82820" y="1287"/>
                    <a:pt x="82915" y="1227"/>
                    <a:pt x="82951" y="1227"/>
                  </a:cubicBezTo>
                  <a:cubicBezTo>
                    <a:pt x="82975" y="1227"/>
                    <a:pt x="83070" y="1299"/>
                    <a:pt x="83082" y="1311"/>
                  </a:cubicBezTo>
                  <a:cubicBezTo>
                    <a:pt x="83130" y="1334"/>
                    <a:pt x="83177" y="1370"/>
                    <a:pt x="83225" y="1394"/>
                  </a:cubicBezTo>
                  <a:cubicBezTo>
                    <a:pt x="83249" y="1406"/>
                    <a:pt x="83332" y="1477"/>
                    <a:pt x="83368" y="1477"/>
                  </a:cubicBezTo>
                  <a:cubicBezTo>
                    <a:pt x="83380" y="1477"/>
                    <a:pt x="83499" y="1418"/>
                    <a:pt x="83511" y="1406"/>
                  </a:cubicBezTo>
                  <a:cubicBezTo>
                    <a:pt x="83570" y="1382"/>
                    <a:pt x="83618" y="1358"/>
                    <a:pt x="83665" y="1323"/>
                  </a:cubicBezTo>
                  <a:lnTo>
                    <a:pt x="83975" y="1168"/>
                  </a:lnTo>
                  <a:cubicBezTo>
                    <a:pt x="83987" y="1144"/>
                    <a:pt x="84130" y="1120"/>
                    <a:pt x="84130" y="1096"/>
                  </a:cubicBezTo>
                  <a:cubicBezTo>
                    <a:pt x="84130" y="1084"/>
                    <a:pt x="83999" y="1013"/>
                    <a:pt x="83987" y="1013"/>
                  </a:cubicBezTo>
                  <a:cubicBezTo>
                    <a:pt x="83963" y="1013"/>
                    <a:pt x="83856" y="1084"/>
                    <a:pt x="83832" y="1084"/>
                  </a:cubicBezTo>
                  <a:lnTo>
                    <a:pt x="83535" y="1239"/>
                  </a:lnTo>
                  <a:cubicBezTo>
                    <a:pt x="83487" y="1239"/>
                    <a:pt x="83439" y="1156"/>
                    <a:pt x="83392" y="1156"/>
                  </a:cubicBezTo>
                  <a:cubicBezTo>
                    <a:pt x="83356" y="1156"/>
                    <a:pt x="83273" y="1239"/>
                    <a:pt x="83237" y="1239"/>
                  </a:cubicBezTo>
                  <a:cubicBezTo>
                    <a:pt x="83189" y="1227"/>
                    <a:pt x="83142" y="1168"/>
                    <a:pt x="83094" y="1156"/>
                  </a:cubicBezTo>
                  <a:cubicBezTo>
                    <a:pt x="83046" y="1132"/>
                    <a:pt x="82999" y="1096"/>
                    <a:pt x="82963" y="1061"/>
                  </a:cubicBezTo>
                  <a:lnTo>
                    <a:pt x="82820" y="977"/>
                  </a:lnTo>
                  <a:lnTo>
                    <a:pt x="82665" y="1061"/>
                  </a:lnTo>
                  <a:lnTo>
                    <a:pt x="82368" y="1215"/>
                  </a:lnTo>
                  <a:cubicBezTo>
                    <a:pt x="82356" y="1239"/>
                    <a:pt x="82213" y="1263"/>
                    <a:pt x="82213" y="128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8" name="Google Shape;1550;p46">
              <a:extLst>
                <a:ext uri="{FF2B5EF4-FFF2-40B4-BE49-F238E27FC236}">
                  <a16:creationId xmlns:a16="http://schemas.microsoft.com/office/drawing/2014/main" id="{0AD8BCDF-6FFB-81AF-60B4-FE6284323451}"/>
                </a:ext>
              </a:extLst>
            </p:cNvPr>
            <p:cNvSpPr/>
            <p:nvPr/>
          </p:nvSpPr>
          <p:spPr>
            <a:xfrm>
              <a:off x="2893800" y="2934425"/>
              <a:ext cx="41100" cy="17875"/>
            </a:xfrm>
            <a:custGeom>
              <a:avLst/>
              <a:gdLst/>
              <a:ahLst/>
              <a:cxnLst/>
              <a:rect l="l" t="t" r="r" b="b"/>
              <a:pathLst>
                <a:path w="1644" h="715" extrusionOk="0">
                  <a:moveTo>
                    <a:pt x="155" y="369"/>
                  </a:moveTo>
                  <a:lnTo>
                    <a:pt x="310" y="298"/>
                  </a:lnTo>
                  <a:cubicBezTo>
                    <a:pt x="322" y="286"/>
                    <a:pt x="441" y="215"/>
                    <a:pt x="465" y="215"/>
                  </a:cubicBezTo>
                  <a:cubicBezTo>
                    <a:pt x="513" y="226"/>
                    <a:pt x="548" y="298"/>
                    <a:pt x="596" y="298"/>
                  </a:cubicBezTo>
                  <a:cubicBezTo>
                    <a:pt x="655" y="298"/>
                    <a:pt x="703" y="226"/>
                    <a:pt x="751" y="226"/>
                  </a:cubicBezTo>
                  <a:cubicBezTo>
                    <a:pt x="786" y="226"/>
                    <a:pt x="870" y="310"/>
                    <a:pt x="894" y="310"/>
                  </a:cubicBezTo>
                  <a:cubicBezTo>
                    <a:pt x="905" y="310"/>
                    <a:pt x="1048" y="238"/>
                    <a:pt x="1048" y="238"/>
                  </a:cubicBezTo>
                  <a:cubicBezTo>
                    <a:pt x="1048" y="226"/>
                    <a:pt x="894" y="155"/>
                    <a:pt x="905" y="143"/>
                  </a:cubicBezTo>
                  <a:cubicBezTo>
                    <a:pt x="917" y="143"/>
                    <a:pt x="1036" y="72"/>
                    <a:pt x="1060" y="72"/>
                  </a:cubicBezTo>
                  <a:cubicBezTo>
                    <a:pt x="1096" y="72"/>
                    <a:pt x="1167" y="167"/>
                    <a:pt x="1203" y="155"/>
                  </a:cubicBezTo>
                  <a:cubicBezTo>
                    <a:pt x="1251" y="143"/>
                    <a:pt x="1310" y="96"/>
                    <a:pt x="1346" y="84"/>
                  </a:cubicBezTo>
                  <a:cubicBezTo>
                    <a:pt x="1370" y="72"/>
                    <a:pt x="1477" y="0"/>
                    <a:pt x="1501" y="0"/>
                  </a:cubicBezTo>
                  <a:cubicBezTo>
                    <a:pt x="1513" y="0"/>
                    <a:pt x="1644" y="84"/>
                    <a:pt x="1644" y="84"/>
                  </a:cubicBezTo>
                  <a:cubicBezTo>
                    <a:pt x="1644" y="107"/>
                    <a:pt x="1489" y="143"/>
                    <a:pt x="1489" y="167"/>
                  </a:cubicBezTo>
                  <a:cubicBezTo>
                    <a:pt x="1501" y="191"/>
                    <a:pt x="1608" y="215"/>
                    <a:pt x="1632" y="250"/>
                  </a:cubicBezTo>
                  <a:lnTo>
                    <a:pt x="1477" y="322"/>
                  </a:lnTo>
                  <a:lnTo>
                    <a:pt x="1167" y="477"/>
                  </a:lnTo>
                  <a:cubicBezTo>
                    <a:pt x="1144" y="500"/>
                    <a:pt x="1060" y="548"/>
                    <a:pt x="1013" y="560"/>
                  </a:cubicBezTo>
                  <a:cubicBezTo>
                    <a:pt x="1013" y="560"/>
                    <a:pt x="882" y="477"/>
                    <a:pt x="882" y="477"/>
                  </a:cubicBezTo>
                  <a:cubicBezTo>
                    <a:pt x="882" y="465"/>
                    <a:pt x="1036" y="405"/>
                    <a:pt x="1036" y="393"/>
                  </a:cubicBezTo>
                  <a:cubicBezTo>
                    <a:pt x="1025" y="381"/>
                    <a:pt x="917" y="310"/>
                    <a:pt x="894" y="310"/>
                  </a:cubicBezTo>
                  <a:cubicBezTo>
                    <a:pt x="858" y="310"/>
                    <a:pt x="786" y="393"/>
                    <a:pt x="739" y="393"/>
                  </a:cubicBezTo>
                  <a:cubicBezTo>
                    <a:pt x="703" y="381"/>
                    <a:pt x="632" y="298"/>
                    <a:pt x="596" y="298"/>
                  </a:cubicBezTo>
                  <a:cubicBezTo>
                    <a:pt x="548" y="310"/>
                    <a:pt x="501" y="369"/>
                    <a:pt x="453" y="381"/>
                  </a:cubicBezTo>
                  <a:lnTo>
                    <a:pt x="727" y="548"/>
                  </a:lnTo>
                  <a:cubicBezTo>
                    <a:pt x="739" y="560"/>
                    <a:pt x="870" y="619"/>
                    <a:pt x="870" y="631"/>
                  </a:cubicBezTo>
                  <a:cubicBezTo>
                    <a:pt x="858" y="643"/>
                    <a:pt x="727" y="715"/>
                    <a:pt x="715" y="715"/>
                  </a:cubicBezTo>
                  <a:cubicBezTo>
                    <a:pt x="667" y="715"/>
                    <a:pt x="620" y="631"/>
                    <a:pt x="572" y="631"/>
                  </a:cubicBezTo>
                  <a:lnTo>
                    <a:pt x="417" y="703"/>
                  </a:lnTo>
                  <a:cubicBezTo>
                    <a:pt x="417" y="679"/>
                    <a:pt x="274" y="643"/>
                    <a:pt x="286" y="619"/>
                  </a:cubicBezTo>
                  <a:cubicBezTo>
                    <a:pt x="286" y="607"/>
                    <a:pt x="441" y="548"/>
                    <a:pt x="429" y="536"/>
                  </a:cubicBezTo>
                  <a:cubicBezTo>
                    <a:pt x="429" y="536"/>
                    <a:pt x="310" y="453"/>
                    <a:pt x="298" y="453"/>
                  </a:cubicBezTo>
                  <a:cubicBezTo>
                    <a:pt x="286" y="453"/>
                    <a:pt x="143" y="536"/>
                    <a:pt x="143" y="536"/>
                  </a:cubicBezTo>
                  <a:cubicBezTo>
                    <a:pt x="120" y="524"/>
                    <a:pt x="1" y="465"/>
                    <a:pt x="1" y="453"/>
                  </a:cubicBezTo>
                  <a:cubicBezTo>
                    <a:pt x="1" y="417"/>
                    <a:pt x="143" y="393"/>
                    <a:pt x="155" y="36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9" name="Google Shape;1551;p46">
              <a:extLst>
                <a:ext uri="{FF2B5EF4-FFF2-40B4-BE49-F238E27FC236}">
                  <a16:creationId xmlns:a16="http://schemas.microsoft.com/office/drawing/2014/main" id="{6C3FA483-7C18-079A-8734-0A68D1006120}"/>
                </a:ext>
              </a:extLst>
            </p:cNvPr>
            <p:cNvSpPr/>
            <p:nvPr/>
          </p:nvSpPr>
          <p:spPr>
            <a:xfrm>
              <a:off x="3871600" y="2961500"/>
              <a:ext cx="18475" cy="12525"/>
            </a:xfrm>
            <a:custGeom>
              <a:avLst/>
              <a:gdLst/>
              <a:ahLst/>
              <a:cxnLst/>
              <a:rect l="l" t="t" r="r" b="b"/>
              <a:pathLst>
                <a:path w="739" h="501" extrusionOk="0">
                  <a:moveTo>
                    <a:pt x="132" y="489"/>
                  </a:moveTo>
                  <a:cubicBezTo>
                    <a:pt x="132" y="453"/>
                    <a:pt x="1" y="429"/>
                    <a:pt x="1" y="394"/>
                  </a:cubicBezTo>
                  <a:cubicBezTo>
                    <a:pt x="1" y="382"/>
                    <a:pt x="132" y="334"/>
                    <a:pt x="155" y="322"/>
                  </a:cubicBezTo>
                  <a:cubicBezTo>
                    <a:pt x="191" y="298"/>
                    <a:pt x="274" y="275"/>
                    <a:pt x="298" y="239"/>
                  </a:cubicBezTo>
                  <a:cubicBezTo>
                    <a:pt x="322" y="227"/>
                    <a:pt x="453" y="191"/>
                    <a:pt x="453" y="167"/>
                  </a:cubicBezTo>
                  <a:cubicBezTo>
                    <a:pt x="453" y="144"/>
                    <a:pt x="322" y="108"/>
                    <a:pt x="322" y="84"/>
                  </a:cubicBezTo>
                  <a:cubicBezTo>
                    <a:pt x="370" y="84"/>
                    <a:pt x="417" y="1"/>
                    <a:pt x="465" y="1"/>
                  </a:cubicBezTo>
                  <a:cubicBezTo>
                    <a:pt x="477" y="1"/>
                    <a:pt x="608" y="84"/>
                    <a:pt x="608" y="84"/>
                  </a:cubicBezTo>
                  <a:cubicBezTo>
                    <a:pt x="608" y="108"/>
                    <a:pt x="453" y="156"/>
                    <a:pt x="453" y="167"/>
                  </a:cubicBezTo>
                  <a:cubicBezTo>
                    <a:pt x="477" y="191"/>
                    <a:pt x="560" y="227"/>
                    <a:pt x="596" y="251"/>
                  </a:cubicBezTo>
                  <a:cubicBezTo>
                    <a:pt x="608" y="263"/>
                    <a:pt x="739" y="334"/>
                    <a:pt x="739" y="334"/>
                  </a:cubicBezTo>
                  <a:cubicBezTo>
                    <a:pt x="715" y="358"/>
                    <a:pt x="620" y="394"/>
                    <a:pt x="584" y="417"/>
                  </a:cubicBezTo>
                  <a:cubicBezTo>
                    <a:pt x="548" y="429"/>
                    <a:pt x="477" y="477"/>
                    <a:pt x="429" y="489"/>
                  </a:cubicBezTo>
                  <a:cubicBezTo>
                    <a:pt x="405" y="501"/>
                    <a:pt x="322" y="406"/>
                    <a:pt x="286" y="406"/>
                  </a:cubicBezTo>
                  <a:cubicBezTo>
                    <a:pt x="239" y="406"/>
                    <a:pt x="191" y="477"/>
                    <a:pt x="132" y="48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0" name="Google Shape;1552;p46">
              <a:extLst>
                <a:ext uri="{FF2B5EF4-FFF2-40B4-BE49-F238E27FC236}">
                  <a16:creationId xmlns:a16="http://schemas.microsoft.com/office/drawing/2014/main" id="{F45C7A22-7492-4FE6-038D-8748B920E220}"/>
                </a:ext>
              </a:extLst>
            </p:cNvPr>
            <p:cNvSpPr/>
            <p:nvPr/>
          </p:nvSpPr>
          <p:spPr>
            <a:xfrm>
              <a:off x="3265875" y="2943650"/>
              <a:ext cx="19375" cy="14000"/>
            </a:xfrm>
            <a:custGeom>
              <a:avLst/>
              <a:gdLst/>
              <a:ahLst/>
              <a:cxnLst/>
              <a:rect l="l" t="t" r="r" b="b"/>
              <a:pathLst>
                <a:path w="775" h="560" extrusionOk="0">
                  <a:moveTo>
                    <a:pt x="143" y="560"/>
                  </a:moveTo>
                  <a:cubicBezTo>
                    <a:pt x="131" y="536"/>
                    <a:pt x="0" y="500"/>
                    <a:pt x="0" y="477"/>
                  </a:cubicBezTo>
                  <a:cubicBezTo>
                    <a:pt x="0" y="453"/>
                    <a:pt x="167" y="417"/>
                    <a:pt x="155" y="393"/>
                  </a:cubicBezTo>
                  <a:cubicBezTo>
                    <a:pt x="155" y="369"/>
                    <a:pt x="12" y="334"/>
                    <a:pt x="12" y="310"/>
                  </a:cubicBezTo>
                  <a:cubicBezTo>
                    <a:pt x="24" y="298"/>
                    <a:pt x="143" y="250"/>
                    <a:pt x="167" y="238"/>
                  </a:cubicBezTo>
                  <a:cubicBezTo>
                    <a:pt x="191" y="227"/>
                    <a:pt x="322" y="167"/>
                    <a:pt x="322" y="155"/>
                  </a:cubicBezTo>
                  <a:cubicBezTo>
                    <a:pt x="322" y="143"/>
                    <a:pt x="179" y="72"/>
                    <a:pt x="191" y="72"/>
                  </a:cubicBezTo>
                  <a:cubicBezTo>
                    <a:pt x="203" y="60"/>
                    <a:pt x="310" y="0"/>
                    <a:pt x="334" y="0"/>
                  </a:cubicBezTo>
                  <a:cubicBezTo>
                    <a:pt x="381" y="0"/>
                    <a:pt x="441" y="84"/>
                    <a:pt x="477" y="84"/>
                  </a:cubicBezTo>
                  <a:cubicBezTo>
                    <a:pt x="536" y="72"/>
                    <a:pt x="572" y="12"/>
                    <a:pt x="631" y="0"/>
                  </a:cubicBezTo>
                  <a:cubicBezTo>
                    <a:pt x="643" y="36"/>
                    <a:pt x="774" y="60"/>
                    <a:pt x="774" y="84"/>
                  </a:cubicBezTo>
                  <a:cubicBezTo>
                    <a:pt x="774" y="96"/>
                    <a:pt x="620" y="167"/>
                    <a:pt x="620" y="167"/>
                  </a:cubicBezTo>
                  <a:cubicBezTo>
                    <a:pt x="608" y="167"/>
                    <a:pt x="477" y="84"/>
                    <a:pt x="477" y="84"/>
                  </a:cubicBezTo>
                  <a:cubicBezTo>
                    <a:pt x="453" y="96"/>
                    <a:pt x="322" y="143"/>
                    <a:pt x="322" y="155"/>
                  </a:cubicBezTo>
                  <a:cubicBezTo>
                    <a:pt x="322" y="179"/>
                    <a:pt x="477" y="215"/>
                    <a:pt x="465" y="238"/>
                  </a:cubicBezTo>
                  <a:cubicBezTo>
                    <a:pt x="453" y="274"/>
                    <a:pt x="322" y="286"/>
                    <a:pt x="310" y="322"/>
                  </a:cubicBezTo>
                  <a:cubicBezTo>
                    <a:pt x="310" y="346"/>
                    <a:pt x="453" y="381"/>
                    <a:pt x="453" y="405"/>
                  </a:cubicBezTo>
                  <a:cubicBezTo>
                    <a:pt x="441" y="429"/>
                    <a:pt x="310" y="453"/>
                    <a:pt x="298" y="47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1" name="Google Shape;1553;p46">
              <a:extLst>
                <a:ext uri="{FF2B5EF4-FFF2-40B4-BE49-F238E27FC236}">
                  <a16:creationId xmlns:a16="http://schemas.microsoft.com/office/drawing/2014/main" id="{D1E4BDAB-B51C-F385-A2AC-AF75B058D829}"/>
                </a:ext>
              </a:extLst>
            </p:cNvPr>
            <p:cNvSpPr/>
            <p:nvPr/>
          </p:nvSpPr>
          <p:spPr>
            <a:xfrm>
              <a:off x="3510250" y="2955850"/>
              <a:ext cx="18175" cy="12525"/>
            </a:xfrm>
            <a:custGeom>
              <a:avLst/>
              <a:gdLst/>
              <a:ahLst/>
              <a:cxnLst/>
              <a:rect l="l" t="t" r="r" b="b"/>
              <a:pathLst>
                <a:path w="727" h="501" extrusionOk="0">
                  <a:moveTo>
                    <a:pt x="0" y="322"/>
                  </a:moveTo>
                  <a:cubicBezTo>
                    <a:pt x="12" y="298"/>
                    <a:pt x="155" y="274"/>
                    <a:pt x="155" y="251"/>
                  </a:cubicBezTo>
                  <a:cubicBezTo>
                    <a:pt x="155" y="227"/>
                    <a:pt x="0" y="179"/>
                    <a:pt x="12" y="167"/>
                  </a:cubicBezTo>
                  <a:cubicBezTo>
                    <a:pt x="36" y="131"/>
                    <a:pt x="131" y="108"/>
                    <a:pt x="167" y="84"/>
                  </a:cubicBezTo>
                  <a:cubicBezTo>
                    <a:pt x="179" y="72"/>
                    <a:pt x="310" y="1"/>
                    <a:pt x="322" y="12"/>
                  </a:cubicBezTo>
                  <a:cubicBezTo>
                    <a:pt x="334" y="12"/>
                    <a:pt x="453" y="84"/>
                    <a:pt x="453" y="96"/>
                  </a:cubicBezTo>
                  <a:cubicBezTo>
                    <a:pt x="453" y="108"/>
                    <a:pt x="322" y="155"/>
                    <a:pt x="310" y="167"/>
                  </a:cubicBezTo>
                  <a:cubicBezTo>
                    <a:pt x="250" y="191"/>
                    <a:pt x="203" y="215"/>
                    <a:pt x="155" y="251"/>
                  </a:cubicBezTo>
                  <a:cubicBezTo>
                    <a:pt x="203" y="262"/>
                    <a:pt x="239" y="322"/>
                    <a:pt x="286" y="334"/>
                  </a:cubicBezTo>
                  <a:cubicBezTo>
                    <a:pt x="334" y="346"/>
                    <a:pt x="381" y="417"/>
                    <a:pt x="429" y="417"/>
                  </a:cubicBezTo>
                  <a:cubicBezTo>
                    <a:pt x="453" y="417"/>
                    <a:pt x="572" y="334"/>
                    <a:pt x="584" y="334"/>
                  </a:cubicBezTo>
                  <a:cubicBezTo>
                    <a:pt x="596" y="346"/>
                    <a:pt x="727" y="417"/>
                    <a:pt x="727" y="429"/>
                  </a:cubicBezTo>
                  <a:cubicBezTo>
                    <a:pt x="715" y="453"/>
                    <a:pt x="584" y="477"/>
                    <a:pt x="572" y="501"/>
                  </a:cubicBezTo>
                  <a:cubicBezTo>
                    <a:pt x="524" y="489"/>
                    <a:pt x="477" y="417"/>
                    <a:pt x="429" y="417"/>
                  </a:cubicBezTo>
                  <a:cubicBezTo>
                    <a:pt x="393" y="417"/>
                    <a:pt x="298" y="501"/>
                    <a:pt x="274" y="489"/>
                  </a:cubicBezTo>
                  <a:cubicBezTo>
                    <a:pt x="227" y="477"/>
                    <a:pt x="167" y="429"/>
                    <a:pt x="143" y="40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2" name="Google Shape;1554;p46">
              <a:extLst>
                <a:ext uri="{FF2B5EF4-FFF2-40B4-BE49-F238E27FC236}">
                  <a16:creationId xmlns:a16="http://schemas.microsoft.com/office/drawing/2014/main" id="{2642EBFA-032F-1C21-A8E3-DC2A2B231840}"/>
                </a:ext>
              </a:extLst>
            </p:cNvPr>
            <p:cNvSpPr/>
            <p:nvPr/>
          </p:nvSpPr>
          <p:spPr>
            <a:xfrm>
              <a:off x="3479600" y="2934725"/>
              <a:ext cx="18175" cy="6575"/>
            </a:xfrm>
            <a:custGeom>
              <a:avLst/>
              <a:gdLst/>
              <a:ahLst/>
              <a:cxnLst/>
              <a:rect l="l" t="t" r="r" b="b"/>
              <a:pathLst>
                <a:path w="727" h="263" extrusionOk="0">
                  <a:moveTo>
                    <a:pt x="298" y="95"/>
                  </a:moveTo>
                  <a:cubicBezTo>
                    <a:pt x="262" y="84"/>
                    <a:pt x="179" y="167"/>
                    <a:pt x="143" y="167"/>
                  </a:cubicBezTo>
                  <a:cubicBezTo>
                    <a:pt x="131" y="167"/>
                    <a:pt x="0" y="84"/>
                    <a:pt x="0" y="84"/>
                  </a:cubicBezTo>
                  <a:cubicBezTo>
                    <a:pt x="0" y="72"/>
                    <a:pt x="131" y="12"/>
                    <a:pt x="155" y="12"/>
                  </a:cubicBezTo>
                  <a:cubicBezTo>
                    <a:pt x="179" y="0"/>
                    <a:pt x="262" y="95"/>
                    <a:pt x="298" y="95"/>
                  </a:cubicBezTo>
                  <a:cubicBezTo>
                    <a:pt x="333" y="95"/>
                    <a:pt x="417" y="12"/>
                    <a:pt x="453" y="12"/>
                  </a:cubicBezTo>
                  <a:cubicBezTo>
                    <a:pt x="488" y="24"/>
                    <a:pt x="560" y="84"/>
                    <a:pt x="583" y="95"/>
                  </a:cubicBezTo>
                  <a:cubicBezTo>
                    <a:pt x="607" y="107"/>
                    <a:pt x="726" y="167"/>
                    <a:pt x="726" y="179"/>
                  </a:cubicBezTo>
                  <a:cubicBezTo>
                    <a:pt x="726" y="191"/>
                    <a:pt x="583" y="262"/>
                    <a:pt x="572" y="262"/>
                  </a:cubicBezTo>
                  <a:cubicBezTo>
                    <a:pt x="536" y="262"/>
                    <a:pt x="464" y="191"/>
                    <a:pt x="429" y="179"/>
                  </a:cubicBezTo>
                  <a:cubicBezTo>
                    <a:pt x="381" y="155"/>
                    <a:pt x="345" y="107"/>
                    <a:pt x="298" y="9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3" name="Google Shape;1555;p46">
              <a:extLst>
                <a:ext uri="{FF2B5EF4-FFF2-40B4-BE49-F238E27FC236}">
                  <a16:creationId xmlns:a16="http://schemas.microsoft.com/office/drawing/2014/main" id="{F639E893-3E9A-9B4A-5115-C28D53BF7B50}"/>
                </a:ext>
              </a:extLst>
            </p:cNvPr>
            <p:cNvSpPr/>
            <p:nvPr/>
          </p:nvSpPr>
          <p:spPr>
            <a:xfrm>
              <a:off x="3639125" y="2945125"/>
              <a:ext cx="18475" cy="10150"/>
            </a:xfrm>
            <a:custGeom>
              <a:avLst/>
              <a:gdLst/>
              <a:ahLst/>
              <a:cxnLst/>
              <a:rect l="l" t="t" r="r" b="b"/>
              <a:pathLst>
                <a:path w="739" h="406" extrusionOk="0">
                  <a:moveTo>
                    <a:pt x="310" y="168"/>
                  </a:moveTo>
                  <a:cubicBezTo>
                    <a:pt x="358" y="179"/>
                    <a:pt x="394" y="251"/>
                    <a:pt x="441" y="251"/>
                  </a:cubicBezTo>
                  <a:cubicBezTo>
                    <a:pt x="465" y="251"/>
                    <a:pt x="584" y="168"/>
                    <a:pt x="596" y="179"/>
                  </a:cubicBezTo>
                  <a:cubicBezTo>
                    <a:pt x="620" y="179"/>
                    <a:pt x="739" y="251"/>
                    <a:pt x="739" y="263"/>
                  </a:cubicBezTo>
                  <a:cubicBezTo>
                    <a:pt x="739" y="287"/>
                    <a:pt x="596" y="310"/>
                    <a:pt x="584" y="334"/>
                  </a:cubicBezTo>
                  <a:cubicBezTo>
                    <a:pt x="537" y="322"/>
                    <a:pt x="501" y="263"/>
                    <a:pt x="441" y="251"/>
                  </a:cubicBezTo>
                  <a:cubicBezTo>
                    <a:pt x="418" y="251"/>
                    <a:pt x="310" y="322"/>
                    <a:pt x="287" y="334"/>
                  </a:cubicBezTo>
                  <a:lnTo>
                    <a:pt x="144" y="406"/>
                  </a:lnTo>
                  <a:cubicBezTo>
                    <a:pt x="132" y="382"/>
                    <a:pt x="1" y="346"/>
                    <a:pt x="1" y="322"/>
                  </a:cubicBezTo>
                  <a:cubicBezTo>
                    <a:pt x="1" y="299"/>
                    <a:pt x="144" y="275"/>
                    <a:pt x="156" y="251"/>
                  </a:cubicBezTo>
                  <a:cubicBezTo>
                    <a:pt x="168" y="215"/>
                    <a:pt x="298" y="191"/>
                    <a:pt x="310" y="168"/>
                  </a:cubicBezTo>
                  <a:cubicBezTo>
                    <a:pt x="310" y="144"/>
                    <a:pt x="179" y="108"/>
                    <a:pt x="168" y="84"/>
                  </a:cubicBezTo>
                  <a:cubicBezTo>
                    <a:pt x="215" y="84"/>
                    <a:pt x="275" y="1"/>
                    <a:pt x="322" y="1"/>
                  </a:cubicBezTo>
                  <a:cubicBezTo>
                    <a:pt x="334" y="1"/>
                    <a:pt x="465" y="84"/>
                    <a:pt x="453" y="96"/>
                  </a:cubicBezTo>
                  <a:cubicBezTo>
                    <a:pt x="453" y="120"/>
                    <a:pt x="322" y="144"/>
                    <a:pt x="310" y="16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4" name="Google Shape;1556;p46">
              <a:extLst>
                <a:ext uri="{FF2B5EF4-FFF2-40B4-BE49-F238E27FC236}">
                  <a16:creationId xmlns:a16="http://schemas.microsoft.com/office/drawing/2014/main" id="{D6C47EBD-29CC-B1DE-E7B1-38C30BC176A6}"/>
                </a:ext>
              </a:extLst>
            </p:cNvPr>
            <p:cNvSpPr/>
            <p:nvPr/>
          </p:nvSpPr>
          <p:spPr>
            <a:xfrm>
              <a:off x="3781425" y="2944825"/>
              <a:ext cx="8350" cy="12250"/>
            </a:xfrm>
            <a:custGeom>
              <a:avLst/>
              <a:gdLst/>
              <a:ahLst/>
              <a:cxnLst/>
              <a:rect l="l" t="t" r="r" b="b"/>
              <a:pathLst>
                <a:path w="334" h="490" extrusionOk="0">
                  <a:moveTo>
                    <a:pt x="143" y="489"/>
                  </a:moveTo>
                  <a:cubicBezTo>
                    <a:pt x="131" y="465"/>
                    <a:pt x="0" y="430"/>
                    <a:pt x="0" y="406"/>
                  </a:cubicBezTo>
                  <a:cubicBezTo>
                    <a:pt x="12" y="382"/>
                    <a:pt x="167" y="346"/>
                    <a:pt x="155" y="322"/>
                  </a:cubicBezTo>
                  <a:cubicBezTo>
                    <a:pt x="155" y="299"/>
                    <a:pt x="12" y="263"/>
                    <a:pt x="24" y="239"/>
                  </a:cubicBezTo>
                  <a:cubicBezTo>
                    <a:pt x="24" y="215"/>
                    <a:pt x="167" y="191"/>
                    <a:pt x="167" y="168"/>
                  </a:cubicBezTo>
                  <a:cubicBezTo>
                    <a:pt x="179" y="144"/>
                    <a:pt x="24" y="96"/>
                    <a:pt x="36" y="84"/>
                  </a:cubicBezTo>
                  <a:cubicBezTo>
                    <a:pt x="48" y="49"/>
                    <a:pt x="167" y="37"/>
                    <a:pt x="191" y="1"/>
                  </a:cubicBezTo>
                  <a:cubicBezTo>
                    <a:pt x="191" y="25"/>
                    <a:pt x="333" y="61"/>
                    <a:pt x="321" y="84"/>
                  </a:cubicBezTo>
                  <a:cubicBezTo>
                    <a:pt x="321" y="108"/>
                    <a:pt x="167" y="144"/>
                    <a:pt x="167" y="168"/>
                  </a:cubicBezTo>
                  <a:cubicBezTo>
                    <a:pt x="179" y="191"/>
                    <a:pt x="310" y="227"/>
                    <a:pt x="310" y="251"/>
                  </a:cubicBezTo>
                  <a:cubicBezTo>
                    <a:pt x="310" y="275"/>
                    <a:pt x="167" y="299"/>
                    <a:pt x="155" y="322"/>
                  </a:cubicBezTo>
                  <a:cubicBezTo>
                    <a:pt x="155" y="346"/>
                    <a:pt x="310" y="394"/>
                    <a:pt x="298" y="406"/>
                  </a:cubicBezTo>
                  <a:cubicBezTo>
                    <a:pt x="286" y="442"/>
                    <a:pt x="167" y="453"/>
                    <a:pt x="143" y="48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5" name="Google Shape;1557;p46">
              <a:extLst>
                <a:ext uri="{FF2B5EF4-FFF2-40B4-BE49-F238E27FC236}">
                  <a16:creationId xmlns:a16="http://schemas.microsoft.com/office/drawing/2014/main" id="{707DEBF4-2A85-874D-1501-D8C2AF0B9A0F}"/>
                </a:ext>
              </a:extLst>
            </p:cNvPr>
            <p:cNvSpPr/>
            <p:nvPr/>
          </p:nvSpPr>
          <p:spPr>
            <a:xfrm>
              <a:off x="3818925" y="2940075"/>
              <a:ext cx="18475" cy="10150"/>
            </a:xfrm>
            <a:custGeom>
              <a:avLst/>
              <a:gdLst/>
              <a:ahLst/>
              <a:cxnLst/>
              <a:rect l="l" t="t" r="r" b="b"/>
              <a:pathLst>
                <a:path w="739" h="406" extrusionOk="0">
                  <a:moveTo>
                    <a:pt x="572" y="322"/>
                  </a:moveTo>
                  <a:cubicBezTo>
                    <a:pt x="524" y="322"/>
                    <a:pt x="476" y="405"/>
                    <a:pt x="429" y="405"/>
                  </a:cubicBezTo>
                  <a:cubicBezTo>
                    <a:pt x="417" y="405"/>
                    <a:pt x="286" y="322"/>
                    <a:pt x="286" y="322"/>
                  </a:cubicBezTo>
                  <a:cubicBezTo>
                    <a:pt x="286" y="310"/>
                    <a:pt x="441" y="239"/>
                    <a:pt x="441" y="239"/>
                  </a:cubicBezTo>
                  <a:cubicBezTo>
                    <a:pt x="417" y="227"/>
                    <a:pt x="322" y="155"/>
                    <a:pt x="298" y="155"/>
                  </a:cubicBezTo>
                  <a:cubicBezTo>
                    <a:pt x="298" y="155"/>
                    <a:pt x="250" y="179"/>
                    <a:pt x="215" y="191"/>
                  </a:cubicBezTo>
                  <a:cubicBezTo>
                    <a:pt x="179" y="215"/>
                    <a:pt x="143" y="227"/>
                    <a:pt x="143" y="227"/>
                  </a:cubicBezTo>
                  <a:cubicBezTo>
                    <a:pt x="131" y="215"/>
                    <a:pt x="0" y="167"/>
                    <a:pt x="12" y="143"/>
                  </a:cubicBezTo>
                  <a:cubicBezTo>
                    <a:pt x="12" y="120"/>
                    <a:pt x="143" y="96"/>
                    <a:pt x="155" y="72"/>
                  </a:cubicBezTo>
                  <a:cubicBezTo>
                    <a:pt x="215" y="84"/>
                    <a:pt x="250" y="155"/>
                    <a:pt x="298" y="155"/>
                  </a:cubicBezTo>
                  <a:cubicBezTo>
                    <a:pt x="322" y="155"/>
                    <a:pt x="429" y="84"/>
                    <a:pt x="453" y="72"/>
                  </a:cubicBezTo>
                  <a:cubicBezTo>
                    <a:pt x="476" y="60"/>
                    <a:pt x="572" y="0"/>
                    <a:pt x="607" y="0"/>
                  </a:cubicBezTo>
                  <a:cubicBezTo>
                    <a:pt x="643" y="0"/>
                    <a:pt x="703" y="84"/>
                    <a:pt x="738" y="84"/>
                  </a:cubicBezTo>
                  <a:cubicBezTo>
                    <a:pt x="691" y="108"/>
                    <a:pt x="643" y="131"/>
                    <a:pt x="596" y="167"/>
                  </a:cubicBezTo>
                  <a:cubicBezTo>
                    <a:pt x="572" y="179"/>
                    <a:pt x="441" y="227"/>
                    <a:pt x="441" y="239"/>
                  </a:cubicBezTo>
                  <a:cubicBezTo>
                    <a:pt x="441" y="262"/>
                    <a:pt x="572" y="298"/>
                    <a:pt x="572" y="32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6" name="Google Shape;1558;p46">
              <a:extLst>
                <a:ext uri="{FF2B5EF4-FFF2-40B4-BE49-F238E27FC236}">
                  <a16:creationId xmlns:a16="http://schemas.microsoft.com/office/drawing/2014/main" id="{F2660BA1-59FC-FFD5-ABF2-A768BEAF5742}"/>
                </a:ext>
              </a:extLst>
            </p:cNvPr>
            <p:cNvSpPr/>
            <p:nvPr/>
          </p:nvSpPr>
          <p:spPr>
            <a:xfrm>
              <a:off x="3898400" y="2948100"/>
              <a:ext cx="44375" cy="11950"/>
            </a:xfrm>
            <a:custGeom>
              <a:avLst/>
              <a:gdLst/>
              <a:ahLst/>
              <a:cxnLst/>
              <a:rect l="l" t="t" r="r" b="b"/>
              <a:pathLst>
                <a:path w="1775" h="478" extrusionOk="0">
                  <a:moveTo>
                    <a:pt x="441" y="322"/>
                  </a:moveTo>
                  <a:cubicBezTo>
                    <a:pt x="453" y="299"/>
                    <a:pt x="595" y="275"/>
                    <a:pt x="595" y="251"/>
                  </a:cubicBezTo>
                  <a:cubicBezTo>
                    <a:pt x="595" y="239"/>
                    <a:pt x="476" y="180"/>
                    <a:pt x="453" y="168"/>
                  </a:cubicBezTo>
                  <a:cubicBezTo>
                    <a:pt x="441" y="156"/>
                    <a:pt x="310" y="84"/>
                    <a:pt x="310" y="84"/>
                  </a:cubicBezTo>
                  <a:cubicBezTo>
                    <a:pt x="322" y="72"/>
                    <a:pt x="453" y="1"/>
                    <a:pt x="465" y="1"/>
                  </a:cubicBezTo>
                  <a:cubicBezTo>
                    <a:pt x="512" y="1"/>
                    <a:pt x="572" y="96"/>
                    <a:pt x="607" y="84"/>
                  </a:cubicBezTo>
                  <a:cubicBezTo>
                    <a:pt x="655" y="84"/>
                    <a:pt x="703" y="13"/>
                    <a:pt x="762" y="13"/>
                  </a:cubicBezTo>
                  <a:cubicBezTo>
                    <a:pt x="810" y="13"/>
                    <a:pt x="857" y="96"/>
                    <a:pt x="905" y="96"/>
                  </a:cubicBezTo>
                  <a:cubicBezTo>
                    <a:pt x="953" y="96"/>
                    <a:pt x="1000" y="13"/>
                    <a:pt x="1048" y="13"/>
                  </a:cubicBezTo>
                  <a:cubicBezTo>
                    <a:pt x="1096" y="13"/>
                    <a:pt x="1143" y="96"/>
                    <a:pt x="1191" y="108"/>
                  </a:cubicBezTo>
                  <a:cubicBezTo>
                    <a:pt x="1238" y="108"/>
                    <a:pt x="1298" y="25"/>
                    <a:pt x="1346" y="25"/>
                  </a:cubicBezTo>
                  <a:cubicBezTo>
                    <a:pt x="1393" y="25"/>
                    <a:pt x="1429" y="108"/>
                    <a:pt x="1488" y="108"/>
                  </a:cubicBezTo>
                  <a:cubicBezTo>
                    <a:pt x="1512" y="108"/>
                    <a:pt x="1608" y="25"/>
                    <a:pt x="1631" y="37"/>
                  </a:cubicBezTo>
                  <a:cubicBezTo>
                    <a:pt x="1655" y="37"/>
                    <a:pt x="1774" y="108"/>
                    <a:pt x="1774" y="120"/>
                  </a:cubicBezTo>
                  <a:cubicBezTo>
                    <a:pt x="1774" y="144"/>
                    <a:pt x="1631" y="168"/>
                    <a:pt x="1619" y="191"/>
                  </a:cubicBezTo>
                  <a:lnTo>
                    <a:pt x="1322" y="346"/>
                  </a:lnTo>
                  <a:cubicBezTo>
                    <a:pt x="1310" y="322"/>
                    <a:pt x="1179" y="287"/>
                    <a:pt x="1179" y="263"/>
                  </a:cubicBezTo>
                  <a:cubicBezTo>
                    <a:pt x="1179" y="251"/>
                    <a:pt x="1334" y="191"/>
                    <a:pt x="1334" y="191"/>
                  </a:cubicBezTo>
                  <a:cubicBezTo>
                    <a:pt x="1322" y="180"/>
                    <a:pt x="1215" y="108"/>
                    <a:pt x="1191" y="108"/>
                  </a:cubicBezTo>
                  <a:cubicBezTo>
                    <a:pt x="1155" y="96"/>
                    <a:pt x="1084" y="180"/>
                    <a:pt x="1036" y="180"/>
                  </a:cubicBezTo>
                  <a:cubicBezTo>
                    <a:pt x="1012" y="180"/>
                    <a:pt x="917" y="84"/>
                    <a:pt x="893" y="96"/>
                  </a:cubicBezTo>
                  <a:cubicBezTo>
                    <a:pt x="846" y="108"/>
                    <a:pt x="786" y="156"/>
                    <a:pt x="750" y="168"/>
                  </a:cubicBezTo>
                  <a:cubicBezTo>
                    <a:pt x="726" y="180"/>
                    <a:pt x="595" y="239"/>
                    <a:pt x="595" y="251"/>
                  </a:cubicBezTo>
                  <a:cubicBezTo>
                    <a:pt x="595" y="275"/>
                    <a:pt x="738" y="311"/>
                    <a:pt x="726" y="334"/>
                  </a:cubicBezTo>
                  <a:cubicBezTo>
                    <a:pt x="726" y="358"/>
                    <a:pt x="595" y="382"/>
                    <a:pt x="584" y="406"/>
                  </a:cubicBezTo>
                  <a:lnTo>
                    <a:pt x="441" y="322"/>
                  </a:lnTo>
                  <a:cubicBezTo>
                    <a:pt x="381" y="334"/>
                    <a:pt x="345" y="394"/>
                    <a:pt x="286" y="406"/>
                  </a:cubicBezTo>
                  <a:cubicBezTo>
                    <a:pt x="238" y="406"/>
                    <a:pt x="179" y="477"/>
                    <a:pt x="131" y="477"/>
                  </a:cubicBezTo>
                  <a:cubicBezTo>
                    <a:pt x="131" y="477"/>
                    <a:pt x="0" y="394"/>
                    <a:pt x="0" y="394"/>
                  </a:cubicBezTo>
                  <a:cubicBezTo>
                    <a:pt x="0" y="382"/>
                    <a:pt x="131" y="322"/>
                    <a:pt x="143" y="322"/>
                  </a:cubicBezTo>
                  <a:cubicBezTo>
                    <a:pt x="179" y="311"/>
                    <a:pt x="274" y="239"/>
                    <a:pt x="298" y="239"/>
                  </a:cubicBezTo>
                  <a:cubicBezTo>
                    <a:pt x="345" y="239"/>
                    <a:pt x="393" y="322"/>
                    <a:pt x="441" y="32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7" name="Google Shape;1559;p46">
              <a:extLst>
                <a:ext uri="{FF2B5EF4-FFF2-40B4-BE49-F238E27FC236}">
                  <a16:creationId xmlns:a16="http://schemas.microsoft.com/office/drawing/2014/main" id="{83CB0172-714F-05DD-0061-4F7091DD30F0}"/>
                </a:ext>
              </a:extLst>
            </p:cNvPr>
            <p:cNvSpPr/>
            <p:nvPr/>
          </p:nvSpPr>
          <p:spPr>
            <a:xfrm>
              <a:off x="4179675" y="2951375"/>
              <a:ext cx="14600" cy="12250"/>
            </a:xfrm>
            <a:custGeom>
              <a:avLst/>
              <a:gdLst/>
              <a:ahLst/>
              <a:cxnLst/>
              <a:rect l="l" t="t" r="r" b="b"/>
              <a:pathLst>
                <a:path w="584" h="490" extrusionOk="0">
                  <a:moveTo>
                    <a:pt x="274" y="489"/>
                  </a:moveTo>
                  <a:lnTo>
                    <a:pt x="143" y="406"/>
                  </a:lnTo>
                  <a:cubicBezTo>
                    <a:pt x="120" y="394"/>
                    <a:pt x="1" y="334"/>
                    <a:pt x="1" y="322"/>
                  </a:cubicBezTo>
                  <a:cubicBezTo>
                    <a:pt x="12" y="287"/>
                    <a:pt x="143" y="275"/>
                    <a:pt x="155" y="239"/>
                  </a:cubicBezTo>
                  <a:cubicBezTo>
                    <a:pt x="167" y="215"/>
                    <a:pt x="310" y="191"/>
                    <a:pt x="310" y="168"/>
                  </a:cubicBezTo>
                  <a:cubicBezTo>
                    <a:pt x="310" y="156"/>
                    <a:pt x="155" y="84"/>
                    <a:pt x="167" y="84"/>
                  </a:cubicBezTo>
                  <a:cubicBezTo>
                    <a:pt x="203" y="49"/>
                    <a:pt x="286" y="37"/>
                    <a:pt x="322" y="1"/>
                  </a:cubicBezTo>
                  <a:cubicBezTo>
                    <a:pt x="334" y="25"/>
                    <a:pt x="465" y="60"/>
                    <a:pt x="465" y="84"/>
                  </a:cubicBezTo>
                  <a:cubicBezTo>
                    <a:pt x="453" y="108"/>
                    <a:pt x="298" y="144"/>
                    <a:pt x="310" y="168"/>
                  </a:cubicBezTo>
                  <a:cubicBezTo>
                    <a:pt x="322" y="191"/>
                    <a:pt x="417" y="227"/>
                    <a:pt x="441" y="251"/>
                  </a:cubicBezTo>
                  <a:cubicBezTo>
                    <a:pt x="465" y="263"/>
                    <a:pt x="584" y="322"/>
                    <a:pt x="584" y="334"/>
                  </a:cubicBezTo>
                  <a:cubicBezTo>
                    <a:pt x="584" y="346"/>
                    <a:pt x="453" y="406"/>
                    <a:pt x="429" y="40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8" name="Google Shape;1560;p46">
              <a:extLst>
                <a:ext uri="{FF2B5EF4-FFF2-40B4-BE49-F238E27FC236}">
                  <a16:creationId xmlns:a16="http://schemas.microsoft.com/office/drawing/2014/main" id="{A3EDCD97-3ED1-0A12-ECC6-A203608B1D6B}"/>
                </a:ext>
              </a:extLst>
            </p:cNvPr>
            <p:cNvSpPr/>
            <p:nvPr/>
          </p:nvSpPr>
          <p:spPr>
            <a:xfrm>
              <a:off x="4238625" y="2949000"/>
              <a:ext cx="29475" cy="6575"/>
            </a:xfrm>
            <a:custGeom>
              <a:avLst/>
              <a:gdLst/>
              <a:ahLst/>
              <a:cxnLst/>
              <a:rect l="l" t="t" r="r" b="b"/>
              <a:pathLst>
                <a:path w="1179" h="263" extrusionOk="0">
                  <a:moveTo>
                    <a:pt x="155" y="72"/>
                  </a:moveTo>
                  <a:cubicBezTo>
                    <a:pt x="202" y="72"/>
                    <a:pt x="262" y="1"/>
                    <a:pt x="310" y="1"/>
                  </a:cubicBezTo>
                  <a:cubicBezTo>
                    <a:pt x="357" y="1"/>
                    <a:pt x="405" y="72"/>
                    <a:pt x="452" y="84"/>
                  </a:cubicBezTo>
                  <a:cubicBezTo>
                    <a:pt x="500" y="96"/>
                    <a:pt x="536" y="167"/>
                    <a:pt x="595" y="167"/>
                  </a:cubicBezTo>
                  <a:cubicBezTo>
                    <a:pt x="643" y="167"/>
                    <a:pt x="691" y="84"/>
                    <a:pt x="738" y="96"/>
                  </a:cubicBezTo>
                  <a:cubicBezTo>
                    <a:pt x="786" y="96"/>
                    <a:pt x="833" y="179"/>
                    <a:pt x="881" y="179"/>
                  </a:cubicBezTo>
                  <a:cubicBezTo>
                    <a:pt x="929" y="179"/>
                    <a:pt x="988" y="96"/>
                    <a:pt x="1036" y="96"/>
                  </a:cubicBezTo>
                  <a:cubicBezTo>
                    <a:pt x="1083" y="108"/>
                    <a:pt x="1119" y="167"/>
                    <a:pt x="1179" y="179"/>
                  </a:cubicBezTo>
                  <a:cubicBezTo>
                    <a:pt x="1119" y="191"/>
                    <a:pt x="1072" y="263"/>
                    <a:pt x="1024" y="263"/>
                  </a:cubicBezTo>
                  <a:cubicBezTo>
                    <a:pt x="976" y="263"/>
                    <a:pt x="929" y="179"/>
                    <a:pt x="881" y="179"/>
                  </a:cubicBezTo>
                  <a:cubicBezTo>
                    <a:pt x="833" y="179"/>
                    <a:pt x="774" y="251"/>
                    <a:pt x="726" y="251"/>
                  </a:cubicBezTo>
                  <a:cubicBezTo>
                    <a:pt x="679" y="251"/>
                    <a:pt x="643" y="167"/>
                    <a:pt x="595" y="167"/>
                  </a:cubicBezTo>
                  <a:cubicBezTo>
                    <a:pt x="536" y="167"/>
                    <a:pt x="488" y="251"/>
                    <a:pt x="441" y="239"/>
                  </a:cubicBezTo>
                  <a:cubicBezTo>
                    <a:pt x="393" y="239"/>
                    <a:pt x="333" y="155"/>
                    <a:pt x="298" y="155"/>
                  </a:cubicBezTo>
                  <a:cubicBezTo>
                    <a:pt x="274" y="167"/>
                    <a:pt x="167" y="239"/>
                    <a:pt x="143" y="239"/>
                  </a:cubicBezTo>
                  <a:cubicBezTo>
                    <a:pt x="131" y="227"/>
                    <a:pt x="0" y="155"/>
                    <a:pt x="12" y="155"/>
                  </a:cubicBezTo>
                  <a:cubicBezTo>
                    <a:pt x="12" y="120"/>
                    <a:pt x="143" y="96"/>
                    <a:pt x="155"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9" name="Google Shape;1561;p46">
              <a:extLst>
                <a:ext uri="{FF2B5EF4-FFF2-40B4-BE49-F238E27FC236}">
                  <a16:creationId xmlns:a16="http://schemas.microsoft.com/office/drawing/2014/main" id="{9279C28B-E68B-3683-9BEE-78BBEEFE4CA7}"/>
                </a:ext>
              </a:extLst>
            </p:cNvPr>
            <p:cNvSpPr/>
            <p:nvPr/>
          </p:nvSpPr>
          <p:spPr>
            <a:xfrm>
              <a:off x="4263925" y="2951675"/>
              <a:ext cx="25900" cy="10450"/>
            </a:xfrm>
            <a:custGeom>
              <a:avLst/>
              <a:gdLst/>
              <a:ahLst/>
              <a:cxnLst/>
              <a:rect l="l" t="t" r="r" b="b"/>
              <a:pathLst>
                <a:path w="1036" h="418" extrusionOk="0">
                  <a:moveTo>
                    <a:pt x="0" y="310"/>
                  </a:moveTo>
                  <a:cubicBezTo>
                    <a:pt x="48" y="287"/>
                    <a:pt x="95" y="263"/>
                    <a:pt x="143" y="239"/>
                  </a:cubicBezTo>
                  <a:cubicBezTo>
                    <a:pt x="191" y="215"/>
                    <a:pt x="250" y="191"/>
                    <a:pt x="298" y="156"/>
                  </a:cubicBezTo>
                  <a:lnTo>
                    <a:pt x="452" y="84"/>
                  </a:lnTo>
                  <a:cubicBezTo>
                    <a:pt x="488" y="60"/>
                    <a:pt x="560" y="13"/>
                    <a:pt x="607" y="1"/>
                  </a:cubicBezTo>
                  <a:cubicBezTo>
                    <a:pt x="631" y="1"/>
                    <a:pt x="714" y="84"/>
                    <a:pt x="750" y="96"/>
                  </a:cubicBezTo>
                  <a:cubicBezTo>
                    <a:pt x="774" y="96"/>
                    <a:pt x="881" y="13"/>
                    <a:pt x="893" y="13"/>
                  </a:cubicBezTo>
                  <a:cubicBezTo>
                    <a:pt x="917" y="25"/>
                    <a:pt x="1036" y="84"/>
                    <a:pt x="1036" y="96"/>
                  </a:cubicBezTo>
                  <a:cubicBezTo>
                    <a:pt x="1036" y="120"/>
                    <a:pt x="881" y="156"/>
                    <a:pt x="881" y="179"/>
                  </a:cubicBezTo>
                  <a:cubicBezTo>
                    <a:pt x="893" y="191"/>
                    <a:pt x="1036" y="251"/>
                    <a:pt x="1024" y="263"/>
                  </a:cubicBezTo>
                  <a:cubicBezTo>
                    <a:pt x="1000" y="287"/>
                    <a:pt x="905" y="322"/>
                    <a:pt x="869" y="334"/>
                  </a:cubicBezTo>
                  <a:lnTo>
                    <a:pt x="714" y="418"/>
                  </a:lnTo>
                  <a:cubicBezTo>
                    <a:pt x="714" y="382"/>
                    <a:pt x="572" y="358"/>
                    <a:pt x="583" y="334"/>
                  </a:cubicBezTo>
                  <a:cubicBezTo>
                    <a:pt x="583" y="310"/>
                    <a:pt x="714" y="263"/>
                    <a:pt x="726" y="251"/>
                  </a:cubicBezTo>
                  <a:cubicBezTo>
                    <a:pt x="762" y="239"/>
                    <a:pt x="869" y="191"/>
                    <a:pt x="881" y="179"/>
                  </a:cubicBezTo>
                  <a:cubicBezTo>
                    <a:pt x="893" y="156"/>
                    <a:pt x="750" y="108"/>
                    <a:pt x="750" y="96"/>
                  </a:cubicBezTo>
                  <a:lnTo>
                    <a:pt x="441" y="239"/>
                  </a:lnTo>
                  <a:cubicBezTo>
                    <a:pt x="393" y="275"/>
                    <a:pt x="333" y="298"/>
                    <a:pt x="286" y="322"/>
                  </a:cubicBezTo>
                  <a:cubicBezTo>
                    <a:pt x="262" y="334"/>
                    <a:pt x="167" y="394"/>
                    <a:pt x="131" y="394"/>
                  </a:cubicBezTo>
                  <a:cubicBezTo>
                    <a:pt x="95" y="406"/>
                    <a:pt x="36" y="322"/>
                    <a:pt x="0" y="31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0" name="Google Shape;1562;p46">
              <a:extLst>
                <a:ext uri="{FF2B5EF4-FFF2-40B4-BE49-F238E27FC236}">
                  <a16:creationId xmlns:a16="http://schemas.microsoft.com/office/drawing/2014/main" id="{6C04F94F-ECD3-74FD-8DAF-661490D1F621}"/>
                </a:ext>
              </a:extLst>
            </p:cNvPr>
            <p:cNvSpPr/>
            <p:nvPr/>
          </p:nvSpPr>
          <p:spPr>
            <a:xfrm>
              <a:off x="4300525" y="2954650"/>
              <a:ext cx="18175" cy="6275"/>
            </a:xfrm>
            <a:custGeom>
              <a:avLst/>
              <a:gdLst/>
              <a:ahLst/>
              <a:cxnLst/>
              <a:rect l="l" t="t" r="r" b="b"/>
              <a:pathLst>
                <a:path w="727" h="251" extrusionOk="0">
                  <a:moveTo>
                    <a:pt x="429" y="168"/>
                  </a:moveTo>
                  <a:cubicBezTo>
                    <a:pt x="405" y="156"/>
                    <a:pt x="310" y="251"/>
                    <a:pt x="286" y="239"/>
                  </a:cubicBezTo>
                  <a:cubicBezTo>
                    <a:pt x="239" y="227"/>
                    <a:pt x="179" y="179"/>
                    <a:pt x="143" y="156"/>
                  </a:cubicBezTo>
                  <a:cubicBezTo>
                    <a:pt x="120" y="144"/>
                    <a:pt x="1" y="84"/>
                    <a:pt x="1" y="72"/>
                  </a:cubicBezTo>
                  <a:cubicBezTo>
                    <a:pt x="1" y="72"/>
                    <a:pt x="143" y="1"/>
                    <a:pt x="155" y="1"/>
                  </a:cubicBezTo>
                  <a:cubicBezTo>
                    <a:pt x="203" y="1"/>
                    <a:pt x="251" y="72"/>
                    <a:pt x="298" y="84"/>
                  </a:cubicBezTo>
                  <a:cubicBezTo>
                    <a:pt x="346" y="84"/>
                    <a:pt x="382" y="168"/>
                    <a:pt x="429" y="168"/>
                  </a:cubicBezTo>
                  <a:cubicBezTo>
                    <a:pt x="477" y="168"/>
                    <a:pt x="548" y="84"/>
                    <a:pt x="584" y="84"/>
                  </a:cubicBezTo>
                  <a:cubicBezTo>
                    <a:pt x="596" y="84"/>
                    <a:pt x="727" y="168"/>
                    <a:pt x="727" y="168"/>
                  </a:cubicBezTo>
                  <a:cubicBezTo>
                    <a:pt x="727" y="179"/>
                    <a:pt x="584" y="251"/>
                    <a:pt x="572" y="251"/>
                  </a:cubicBezTo>
                  <a:cubicBezTo>
                    <a:pt x="524" y="251"/>
                    <a:pt x="477" y="168"/>
                    <a:pt x="429" y="16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1" name="Google Shape;1563;p46">
              <a:extLst>
                <a:ext uri="{FF2B5EF4-FFF2-40B4-BE49-F238E27FC236}">
                  <a16:creationId xmlns:a16="http://schemas.microsoft.com/office/drawing/2014/main" id="{C165BF69-242D-72BD-2FAA-915D424D90E4}"/>
                </a:ext>
              </a:extLst>
            </p:cNvPr>
            <p:cNvSpPr/>
            <p:nvPr/>
          </p:nvSpPr>
          <p:spPr>
            <a:xfrm>
              <a:off x="4337425" y="2949600"/>
              <a:ext cx="18500" cy="14300"/>
            </a:xfrm>
            <a:custGeom>
              <a:avLst/>
              <a:gdLst/>
              <a:ahLst/>
              <a:cxnLst/>
              <a:rect l="l" t="t" r="r" b="b"/>
              <a:pathLst>
                <a:path w="740" h="572" extrusionOk="0">
                  <a:moveTo>
                    <a:pt x="144" y="239"/>
                  </a:moveTo>
                  <a:cubicBezTo>
                    <a:pt x="132" y="203"/>
                    <a:pt x="1" y="179"/>
                    <a:pt x="1" y="155"/>
                  </a:cubicBezTo>
                  <a:cubicBezTo>
                    <a:pt x="1" y="143"/>
                    <a:pt x="144" y="72"/>
                    <a:pt x="156" y="72"/>
                  </a:cubicBezTo>
                  <a:cubicBezTo>
                    <a:pt x="179" y="72"/>
                    <a:pt x="275" y="167"/>
                    <a:pt x="287" y="155"/>
                  </a:cubicBezTo>
                  <a:cubicBezTo>
                    <a:pt x="346" y="143"/>
                    <a:pt x="406" y="108"/>
                    <a:pt x="441" y="84"/>
                  </a:cubicBezTo>
                  <a:lnTo>
                    <a:pt x="596" y="0"/>
                  </a:lnTo>
                  <a:cubicBezTo>
                    <a:pt x="608" y="36"/>
                    <a:pt x="739" y="60"/>
                    <a:pt x="739" y="84"/>
                  </a:cubicBezTo>
                  <a:cubicBezTo>
                    <a:pt x="739" y="120"/>
                    <a:pt x="596" y="143"/>
                    <a:pt x="584" y="167"/>
                  </a:cubicBezTo>
                  <a:cubicBezTo>
                    <a:pt x="572" y="191"/>
                    <a:pt x="430" y="215"/>
                    <a:pt x="430" y="239"/>
                  </a:cubicBezTo>
                  <a:cubicBezTo>
                    <a:pt x="430" y="262"/>
                    <a:pt x="584" y="310"/>
                    <a:pt x="572" y="334"/>
                  </a:cubicBezTo>
                  <a:cubicBezTo>
                    <a:pt x="560" y="358"/>
                    <a:pt x="441" y="370"/>
                    <a:pt x="418" y="405"/>
                  </a:cubicBezTo>
                  <a:cubicBezTo>
                    <a:pt x="406" y="429"/>
                    <a:pt x="560" y="465"/>
                    <a:pt x="560" y="489"/>
                  </a:cubicBezTo>
                  <a:cubicBezTo>
                    <a:pt x="560" y="501"/>
                    <a:pt x="406" y="572"/>
                    <a:pt x="406" y="572"/>
                  </a:cubicBezTo>
                  <a:cubicBezTo>
                    <a:pt x="346" y="560"/>
                    <a:pt x="322" y="489"/>
                    <a:pt x="263" y="477"/>
                  </a:cubicBezTo>
                  <a:cubicBezTo>
                    <a:pt x="275" y="453"/>
                    <a:pt x="418" y="429"/>
                    <a:pt x="418" y="405"/>
                  </a:cubicBezTo>
                  <a:cubicBezTo>
                    <a:pt x="418" y="381"/>
                    <a:pt x="275" y="346"/>
                    <a:pt x="275" y="322"/>
                  </a:cubicBezTo>
                  <a:cubicBezTo>
                    <a:pt x="287" y="310"/>
                    <a:pt x="441" y="251"/>
                    <a:pt x="430" y="239"/>
                  </a:cubicBezTo>
                  <a:cubicBezTo>
                    <a:pt x="418" y="227"/>
                    <a:pt x="310" y="155"/>
                    <a:pt x="287" y="155"/>
                  </a:cubicBezTo>
                  <a:cubicBezTo>
                    <a:pt x="239" y="155"/>
                    <a:pt x="191" y="227"/>
                    <a:pt x="144" y="23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2" name="Google Shape;1564;p46">
              <a:extLst>
                <a:ext uri="{FF2B5EF4-FFF2-40B4-BE49-F238E27FC236}">
                  <a16:creationId xmlns:a16="http://schemas.microsoft.com/office/drawing/2014/main" id="{A66324D0-4730-507B-071A-EC48458C0C9F}"/>
                </a:ext>
              </a:extLst>
            </p:cNvPr>
            <p:cNvSpPr/>
            <p:nvPr/>
          </p:nvSpPr>
          <p:spPr>
            <a:xfrm>
              <a:off x="4394275" y="2965375"/>
              <a:ext cx="25925" cy="8350"/>
            </a:xfrm>
            <a:custGeom>
              <a:avLst/>
              <a:gdLst/>
              <a:ahLst/>
              <a:cxnLst/>
              <a:rect l="l" t="t" r="r" b="b"/>
              <a:pathLst>
                <a:path w="1037" h="334" extrusionOk="0">
                  <a:moveTo>
                    <a:pt x="144" y="310"/>
                  </a:moveTo>
                  <a:cubicBezTo>
                    <a:pt x="132" y="286"/>
                    <a:pt x="1" y="251"/>
                    <a:pt x="1" y="227"/>
                  </a:cubicBezTo>
                  <a:cubicBezTo>
                    <a:pt x="1" y="227"/>
                    <a:pt x="156" y="155"/>
                    <a:pt x="156" y="155"/>
                  </a:cubicBezTo>
                  <a:cubicBezTo>
                    <a:pt x="180" y="155"/>
                    <a:pt x="287" y="239"/>
                    <a:pt x="299" y="239"/>
                  </a:cubicBezTo>
                  <a:cubicBezTo>
                    <a:pt x="346" y="215"/>
                    <a:pt x="406" y="179"/>
                    <a:pt x="453" y="155"/>
                  </a:cubicBezTo>
                  <a:lnTo>
                    <a:pt x="608" y="84"/>
                  </a:lnTo>
                  <a:lnTo>
                    <a:pt x="751" y="1"/>
                  </a:lnTo>
                  <a:lnTo>
                    <a:pt x="1037" y="179"/>
                  </a:lnTo>
                  <a:lnTo>
                    <a:pt x="882" y="251"/>
                  </a:lnTo>
                  <a:cubicBezTo>
                    <a:pt x="846" y="274"/>
                    <a:pt x="775" y="322"/>
                    <a:pt x="727" y="334"/>
                  </a:cubicBezTo>
                  <a:cubicBezTo>
                    <a:pt x="703" y="334"/>
                    <a:pt x="620" y="239"/>
                    <a:pt x="584" y="239"/>
                  </a:cubicBezTo>
                  <a:cubicBezTo>
                    <a:pt x="537" y="239"/>
                    <a:pt x="489" y="322"/>
                    <a:pt x="442" y="322"/>
                  </a:cubicBezTo>
                  <a:cubicBezTo>
                    <a:pt x="394" y="322"/>
                    <a:pt x="346" y="239"/>
                    <a:pt x="299" y="239"/>
                  </a:cubicBezTo>
                  <a:cubicBezTo>
                    <a:pt x="251" y="239"/>
                    <a:pt x="191" y="310"/>
                    <a:pt x="144" y="31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3" name="Google Shape;1565;p46">
              <a:extLst>
                <a:ext uri="{FF2B5EF4-FFF2-40B4-BE49-F238E27FC236}">
                  <a16:creationId xmlns:a16="http://schemas.microsoft.com/office/drawing/2014/main" id="{2F9A136E-A46C-D274-4EA9-32056E7DBDD3}"/>
                </a:ext>
              </a:extLst>
            </p:cNvPr>
            <p:cNvSpPr/>
            <p:nvPr/>
          </p:nvSpPr>
          <p:spPr>
            <a:xfrm>
              <a:off x="4388025" y="2952875"/>
              <a:ext cx="22350" cy="8050"/>
            </a:xfrm>
            <a:custGeom>
              <a:avLst/>
              <a:gdLst/>
              <a:ahLst/>
              <a:cxnLst/>
              <a:rect l="l" t="t" r="r" b="b"/>
              <a:pathLst>
                <a:path w="894" h="322" extrusionOk="0">
                  <a:moveTo>
                    <a:pt x="608" y="84"/>
                  </a:moveTo>
                  <a:cubicBezTo>
                    <a:pt x="549" y="108"/>
                    <a:pt x="501" y="143"/>
                    <a:pt x="453" y="167"/>
                  </a:cubicBezTo>
                  <a:cubicBezTo>
                    <a:pt x="430" y="179"/>
                    <a:pt x="334" y="239"/>
                    <a:pt x="299" y="239"/>
                  </a:cubicBezTo>
                  <a:cubicBezTo>
                    <a:pt x="251" y="250"/>
                    <a:pt x="191" y="322"/>
                    <a:pt x="144" y="322"/>
                  </a:cubicBezTo>
                  <a:cubicBezTo>
                    <a:pt x="132" y="322"/>
                    <a:pt x="1" y="239"/>
                    <a:pt x="1" y="239"/>
                  </a:cubicBezTo>
                  <a:cubicBezTo>
                    <a:pt x="13" y="215"/>
                    <a:pt x="132" y="179"/>
                    <a:pt x="156" y="155"/>
                  </a:cubicBezTo>
                  <a:cubicBezTo>
                    <a:pt x="191" y="131"/>
                    <a:pt x="263" y="108"/>
                    <a:pt x="311" y="84"/>
                  </a:cubicBezTo>
                  <a:cubicBezTo>
                    <a:pt x="346" y="60"/>
                    <a:pt x="418" y="12"/>
                    <a:pt x="465" y="0"/>
                  </a:cubicBezTo>
                  <a:cubicBezTo>
                    <a:pt x="489" y="0"/>
                    <a:pt x="572" y="96"/>
                    <a:pt x="608" y="84"/>
                  </a:cubicBezTo>
                  <a:cubicBezTo>
                    <a:pt x="656" y="84"/>
                    <a:pt x="703" y="12"/>
                    <a:pt x="751" y="12"/>
                  </a:cubicBezTo>
                  <a:cubicBezTo>
                    <a:pt x="763" y="12"/>
                    <a:pt x="894" y="96"/>
                    <a:pt x="894" y="96"/>
                  </a:cubicBezTo>
                  <a:cubicBezTo>
                    <a:pt x="894" y="108"/>
                    <a:pt x="751" y="179"/>
                    <a:pt x="739" y="179"/>
                  </a:cubicBezTo>
                  <a:cubicBezTo>
                    <a:pt x="727" y="179"/>
                    <a:pt x="620" y="84"/>
                    <a:pt x="608" y="8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4" name="Google Shape;1566;p46">
              <a:extLst>
                <a:ext uri="{FF2B5EF4-FFF2-40B4-BE49-F238E27FC236}">
                  <a16:creationId xmlns:a16="http://schemas.microsoft.com/office/drawing/2014/main" id="{FCBC9FA2-C8B9-269E-9C1D-F6900AC3406A}"/>
                </a:ext>
              </a:extLst>
            </p:cNvPr>
            <p:cNvSpPr/>
            <p:nvPr/>
          </p:nvSpPr>
          <p:spPr>
            <a:xfrm>
              <a:off x="4533900" y="2952575"/>
              <a:ext cx="8350" cy="12225"/>
            </a:xfrm>
            <a:custGeom>
              <a:avLst/>
              <a:gdLst/>
              <a:ahLst/>
              <a:cxnLst/>
              <a:rect l="l" t="t" r="r" b="b"/>
              <a:pathLst>
                <a:path w="334" h="489" extrusionOk="0">
                  <a:moveTo>
                    <a:pt x="143" y="489"/>
                  </a:moveTo>
                  <a:cubicBezTo>
                    <a:pt x="143" y="465"/>
                    <a:pt x="0" y="429"/>
                    <a:pt x="12" y="405"/>
                  </a:cubicBezTo>
                  <a:cubicBezTo>
                    <a:pt x="12" y="382"/>
                    <a:pt x="167" y="346"/>
                    <a:pt x="155" y="322"/>
                  </a:cubicBezTo>
                  <a:cubicBezTo>
                    <a:pt x="155" y="298"/>
                    <a:pt x="24" y="262"/>
                    <a:pt x="24" y="239"/>
                  </a:cubicBezTo>
                  <a:cubicBezTo>
                    <a:pt x="24" y="215"/>
                    <a:pt x="167" y="191"/>
                    <a:pt x="179" y="167"/>
                  </a:cubicBezTo>
                  <a:cubicBezTo>
                    <a:pt x="179" y="143"/>
                    <a:pt x="24" y="96"/>
                    <a:pt x="36" y="84"/>
                  </a:cubicBezTo>
                  <a:cubicBezTo>
                    <a:pt x="48" y="48"/>
                    <a:pt x="167" y="36"/>
                    <a:pt x="191" y="1"/>
                  </a:cubicBezTo>
                  <a:cubicBezTo>
                    <a:pt x="191" y="24"/>
                    <a:pt x="333" y="60"/>
                    <a:pt x="321" y="84"/>
                  </a:cubicBezTo>
                  <a:cubicBezTo>
                    <a:pt x="321" y="108"/>
                    <a:pt x="167" y="143"/>
                    <a:pt x="179" y="167"/>
                  </a:cubicBezTo>
                  <a:cubicBezTo>
                    <a:pt x="179" y="191"/>
                    <a:pt x="310" y="227"/>
                    <a:pt x="310" y="251"/>
                  </a:cubicBezTo>
                  <a:cubicBezTo>
                    <a:pt x="310" y="274"/>
                    <a:pt x="167" y="298"/>
                    <a:pt x="155" y="322"/>
                  </a:cubicBezTo>
                  <a:cubicBezTo>
                    <a:pt x="155" y="346"/>
                    <a:pt x="310" y="393"/>
                    <a:pt x="298" y="405"/>
                  </a:cubicBezTo>
                  <a:cubicBezTo>
                    <a:pt x="286" y="441"/>
                    <a:pt x="167" y="453"/>
                    <a:pt x="143" y="48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5" name="Google Shape;1567;p46">
              <a:extLst>
                <a:ext uri="{FF2B5EF4-FFF2-40B4-BE49-F238E27FC236}">
                  <a16:creationId xmlns:a16="http://schemas.microsoft.com/office/drawing/2014/main" id="{6F567762-9A17-5714-EE2F-7522D5B348CA}"/>
                </a:ext>
              </a:extLst>
            </p:cNvPr>
            <p:cNvSpPr/>
            <p:nvPr/>
          </p:nvSpPr>
          <p:spPr>
            <a:xfrm>
              <a:off x="4600575" y="2954350"/>
              <a:ext cx="21750" cy="8375"/>
            </a:xfrm>
            <a:custGeom>
              <a:avLst/>
              <a:gdLst/>
              <a:ahLst/>
              <a:cxnLst/>
              <a:rect l="l" t="t" r="r" b="b"/>
              <a:pathLst>
                <a:path w="870" h="335" extrusionOk="0">
                  <a:moveTo>
                    <a:pt x="417" y="334"/>
                  </a:moveTo>
                  <a:cubicBezTo>
                    <a:pt x="405" y="299"/>
                    <a:pt x="274" y="275"/>
                    <a:pt x="274" y="251"/>
                  </a:cubicBezTo>
                  <a:cubicBezTo>
                    <a:pt x="274" y="215"/>
                    <a:pt x="417" y="191"/>
                    <a:pt x="429" y="168"/>
                  </a:cubicBezTo>
                  <a:cubicBezTo>
                    <a:pt x="381" y="168"/>
                    <a:pt x="333" y="84"/>
                    <a:pt x="286" y="84"/>
                  </a:cubicBezTo>
                  <a:cubicBezTo>
                    <a:pt x="250" y="84"/>
                    <a:pt x="167" y="168"/>
                    <a:pt x="131" y="156"/>
                  </a:cubicBezTo>
                  <a:cubicBezTo>
                    <a:pt x="83" y="156"/>
                    <a:pt x="48" y="84"/>
                    <a:pt x="0" y="72"/>
                  </a:cubicBezTo>
                  <a:cubicBezTo>
                    <a:pt x="48" y="72"/>
                    <a:pt x="95" y="1"/>
                    <a:pt x="143" y="1"/>
                  </a:cubicBezTo>
                  <a:cubicBezTo>
                    <a:pt x="191" y="1"/>
                    <a:pt x="250" y="84"/>
                    <a:pt x="286" y="84"/>
                  </a:cubicBezTo>
                  <a:cubicBezTo>
                    <a:pt x="333" y="84"/>
                    <a:pt x="381" y="13"/>
                    <a:pt x="441" y="13"/>
                  </a:cubicBezTo>
                  <a:cubicBezTo>
                    <a:pt x="488" y="1"/>
                    <a:pt x="536" y="96"/>
                    <a:pt x="583" y="96"/>
                  </a:cubicBezTo>
                  <a:cubicBezTo>
                    <a:pt x="619" y="96"/>
                    <a:pt x="691" y="13"/>
                    <a:pt x="726" y="13"/>
                  </a:cubicBezTo>
                  <a:cubicBezTo>
                    <a:pt x="786" y="25"/>
                    <a:pt x="822" y="84"/>
                    <a:pt x="869" y="96"/>
                  </a:cubicBezTo>
                  <a:cubicBezTo>
                    <a:pt x="822" y="108"/>
                    <a:pt x="762" y="180"/>
                    <a:pt x="714" y="180"/>
                  </a:cubicBezTo>
                  <a:cubicBezTo>
                    <a:pt x="667" y="180"/>
                    <a:pt x="631" y="96"/>
                    <a:pt x="583" y="96"/>
                  </a:cubicBezTo>
                  <a:cubicBezTo>
                    <a:pt x="524" y="120"/>
                    <a:pt x="476" y="144"/>
                    <a:pt x="429" y="168"/>
                  </a:cubicBezTo>
                  <a:cubicBezTo>
                    <a:pt x="429" y="191"/>
                    <a:pt x="572" y="227"/>
                    <a:pt x="560" y="251"/>
                  </a:cubicBezTo>
                  <a:cubicBezTo>
                    <a:pt x="560" y="275"/>
                    <a:pt x="429" y="299"/>
                    <a:pt x="417" y="33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6" name="Google Shape;1568;p46">
              <a:extLst>
                <a:ext uri="{FF2B5EF4-FFF2-40B4-BE49-F238E27FC236}">
                  <a16:creationId xmlns:a16="http://schemas.microsoft.com/office/drawing/2014/main" id="{80E71132-5B1B-3621-2754-5FAC177CA8AB}"/>
                </a:ext>
              </a:extLst>
            </p:cNvPr>
            <p:cNvSpPr/>
            <p:nvPr/>
          </p:nvSpPr>
          <p:spPr>
            <a:xfrm>
              <a:off x="4664550" y="2958525"/>
              <a:ext cx="26825" cy="19975"/>
            </a:xfrm>
            <a:custGeom>
              <a:avLst/>
              <a:gdLst/>
              <a:ahLst/>
              <a:cxnLst/>
              <a:rect l="l" t="t" r="r" b="b"/>
              <a:pathLst>
                <a:path w="1073" h="799" extrusionOk="0">
                  <a:moveTo>
                    <a:pt x="1" y="620"/>
                  </a:moveTo>
                  <a:lnTo>
                    <a:pt x="156" y="548"/>
                  </a:lnTo>
                  <a:cubicBezTo>
                    <a:pt x="191" y="525"/>
                    <a:pt x="263" y="477"/>
                    <a:pt x="310" y="477"/>
                  </a:cubicBezTo>
                  <a:cubicBezTo>
                    <a:pt x="334" y="465"/>
                    <a:pt x="418" y="560"/>
                    <a:pt x="453" y="560"/>
                  </a:cubicBezTo>
                  <a:cubicBezTo>
                    <a:pt x="477" y="560"/>
                    <a:pt x="584" y="489"/>
                    <a:pt x="608" y="477"/>
                  </a:cubicBezTo>
                  <a:cubicBezTo>
                    <a:pt x="620" y="465"/>
                    <a:pt x="751" y="417"/>
                    <a:pt x="763" y="405"/>
                  </a:cubicBezTo>
                  <a:cubicBezTo>
                    <a:pt x="763" y="382"/>
                    <a:pt x="608" y="334"/>
                    <a:pt x="620" y="322"/>
                  </a:cubicBezTo>
                  <a:cubicBezTo>
                    <a:pt x="644" y="286"/>
                    <a:pt x="739" y="263"/>
                    <a:pt x="775" y="239"/>
                  </a:cubicBezTo>
                  <a:cubicBezTo>
                    <a:pt x="810" y="215"/>
                    <a:pt x="906" y="191"/>
                    <a:pt x="918" y="167"/>
                  </a:cubicBezTo>
                  <a:cubicBezTo>
                    <a:pt x="930" y="155"/>
                    <a:pt x="787" y="96"/>
                    <a:pt x="787" y="84"/>
                  </a:cubicBezTo>
                  <a:cubicBezTo>
                    <a:pt x="787" y="72"/>
                    <a:pt x="930" y="1"/>
                    <a:pt x="941" y="1"/>
                  </a:cubicBezTo>
                  <a:cubicBezTo>
                    <a:pt x="989" y="1"/>
                    <a:pt x="1025" y="72"/>
                    <a:pt x="1072" y="84"/>
                  </a:cubicBezTo>
                  <a:cubicBezTo>
                    <a:pt x="1061" y="108"/>
                    <a:pt x="930" y="132"/>
                    <a:pt x="918" y="167"/>
                  </a:cubicBezTo>
                  <a:cubicBezTo>
                    <a:pt x="918" y="179"/>
                    <a:pt x="1072" y="227"/>
                    <a:pt x="1061" y="251"/>
                  </a:cubicBezTo>
                  <a:cubicBezTo>
                    <a:pt x="1049" y="275"/>
                    <a:pt x="941" y="310"/>
                    <a:pt x="906" y="322"/>
                  </a:cubicBezTo>
                  <a:cubicBezTo>
                    <a:pt x="894" y="334"/>
                    <a:pt x="763" y="382"/>
                    <a:pt x="763" y="405"/>
                  </a:cubicBezTo>
                  <a:cubicBezTo>
                    <a:pt x="751" y="417"/>
                    <a:pt x="906" y="477"/>
                    <a:pt x="894" y="489"/>
                  </a:cubicBezTo>
                  <a:cubicBezTo>
                    <a:pt x="870" y="513"/>
                    <a:pt x="787" y="536"/>
                    <a:pt x="739" y="560"/>
                  </a:cubicBezTo>
                  <a:cubicBezTo>
                    <a:pt x="644" y="620"/>
                    <a:pt x="537" y="667"/>
                    <a:pt x="441" y="715"/>
                  </a:cubicBezTo>
                  <a:cubicBezTo>
                    <a:pt x="382" y="739"/>
                    <a:pt x="334" y="775"/>
                    <a:pt x="287" y="79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7" name="Google Shape;1569;p46">
              <a:extLst>
                <a:ext uri="{FF2B5EF4-FFF2-40B4-BE49-F238E27FC236}">
                  <a16:creationId xmlns:a16="http://schemas.microsoft.com/office/drawing/2014/main" id="{43669AB2-C950-BCA6-EDCB-63E69EE13835}"/>
                </a:ext>
              </a:extLst>
            </p:cNvPr>
            <p:cNvSpPr/>
            <p:nvPr/>
          </p:nvSpPr>
          <p:spPr>
            <a:xfrm>
              <a:off x="4651175" y="2959725"/>
              <a:ext cx="18175" cy="6275"/>
            </a:xfrm>
            <a:custGeom>
              <a:avLst/>
              <a:gdLst/>
              <a:ahLst/>
              <a:cxnLst/>
              <a:rect l="l" t="t" r="r" b="b"/>
              <a:pathLst>
                <a:path w="727" h="251" extrusionOk="0">
                  <a:moveTo>
                    <a:pt x="286" y="84"/>
                  </a:moveTo>
                  <a:cubicBezTo>
                    <a:pt x="262" y="84"/>
                    <a:pt x="167" y="167"/>
                    <a:pt x="143" y="167"/>
                  </a:cubicBezTo>
                  <a:cubicBezTo>
                    <a:pt x="131" y="167"/>
                    <a:pt x="0" y="84"/>
                    <a:pt x="0" y="72"/>
                  </a:cubicBezTo>
                  <a:cubicBezTo>
                    <a:pt x="0" y="72"/>
                    <a:pt x="131" y="0"/>
                    <a:pt x="155" y="0"/>
                  </a:cubicBezTo>
                  <a:cubicBezTo>
                    <a:pt x="179" y="0"/>
                    <a:pt x="262" y="84"/>
                    <a:pt x="286" y="84"/>
                  </a:cubicBezTo>
                  <a:cubicBezTo>
                    <a:pt x="322" y="84"/>
                    <a:pt x="417" y="0"/>
                    <a:pt x="441" y="12"/>
                  </a:cubicBezTo>
                  <a:cubicBezTo>
                    <a:pt x="488" y="12"/>
                    <a:pt x="548" y="72"/>
                    <a:pt x="583" y="96"/>
                  </a:cubicBezTo>
                  <a:cubicBezTo>
                    <a:pt x="607" y="107"/>
                    <a:pt x="726" y="167"/>
                    <a:pt x="726" y="179"/>
                  </a:cubicBezTo>
                  <a:cubicBezTo>
                    <a:pt x="726" y="179"/>
                    <a:pt x="583" y="250"/>
                    <a:pt x="572" y="250"/>
                  </a:cubicBezTo>
                  <a:cubicBezTo>
                    <a:pt x="536" y="250"/>
                    <a:pt x="464" y="179"/>
                    <a:pt x="429" y="167"/>
                  </a:cubicBezTo>
                  <a:cubicBezTo>
                    <a:pt x="381" y="155"/>
                    <a:pt x="345" y="96"/>
                    <a:pt x="286" y="8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8" name="Google Shape;1570;p46">
              <a:extLst>
                <a:ext uri="{FF2B5EF4-FFF2-40B4-BE49-F238E27FC236}">
                  <a16:creationId xmlns:a16="http://schemas.microsoft.com/office/drawing/2014/main" id="{DB540FA2-2277-9D56-A7D1-33DBA7B1AEDA}"/>
                </a:ext>
              </a:extLst>
            </p:cNvPr>
            <p:cNvSpPr/>
            <p:nvPr/>
          </p:nvSpPr>
          <p:spPr>
            <a:xfrm>
              <a:off x="4814275" y="2970425"/>
              <a:ext cx="18775" cy="8075"/>
            </a:xfrm>
            <a:custGeom>
              <a:avLst/>
              <a:gdLst/>
              <a:ahLst/>
              <a:cxnLst/>
              <a:rect l="l" t="t" r="r" b="b"/>
              <a:pathLst>
                <a:path w="751" h="323" extrusionOk="0">
                  <a:moveTo>
                    <a:pt x="453" y="156"/>
                  </a:moveTo>
                  <a:cubicBezTo>
                    <a:pt x="441" y="132"/>
                    <a:pt x="322" y="108"/>
                    <a:pt x="310" y="72"/>
                  </a:cubicBezTo>
                  <a:cubicBezTo>
                    <a:pt x="310" y="72"/>
                    <a:pt x="453" y="1"/>
                    <a:pt x="465" y="1"/>
                  </a:cubicBezTo>
                  <a:cubicBezTo>
                    <a:pt x="513" y="1"/>
                    <a:pt x="560" y="72"/>
                    <a:pt x="608" y="84"/>
                  </a:cubicBezTo>
                  <a:cubicBezTo>
                    <a:pt x="608" y="108"/>
                    <a:pt x="751" y="144"/>
                    <a:pt x="739" y="168"/>
                  </a:cubicBezTo>
                  <a:cubicBezTo>
                    <a:pt x="739" y="180"/>
                    <a:pt x="608" y="227"/>
                    <a:pt x="596" y="239"/>
                  </a:cubicBezTo>
                  <a:cubicBezTo>
                    <a:pt x="560" y="263"/>
                    <a:pt x="489" y="310"/>
                    <a:pt x="441" y="322"/>
                  </a:cubicBezTo>
                  <a:cubicBezTo>
                    <a:pt x="417" y="322"/>
                    <a:pt x="322" y="239"/>
                    <a:pt x="298" y="239"/>
                  </a:cubicBezTo>
                  <a:cubicBezTo>
                    <a:pt x="263" y="239"/>
                    <a:pt x="179" y="322"/>
                    <a:pt x="144" y="310"/>
                  </a:cubicBezTo>
                  <a:cubicBezTo>
                    <a:pt x="132" y="310"/>
                    <a:pt x="1" y="239"/>
                    <a:pt x="13" y="227"/>
                  </a:cubicBezTo>
                  <a:cubicBezTo>
                    <a:pt x="13" y="227"/>
                    <a:pt x="155" y="144"/>
                    <a:pt x="155" y="144"/>
                  </a:cubicBezTo>
                  <a:cubicBezTo>
                    <a:pt x="203" y="156"/>
                    <a:pt x="251" y="239"/>
                    <a:pt x="298" y="239"/>
                  </a:cubicBezTo>
                  <a:cubicBezTo>
                    <a:pt x="358" y="227"/>
                    <a:pt x="394" y="168"/>
                    <a:pt x="453" y="15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9" name="Google Shape;1571;p46">
              <a:extLst>
                <a:ext uri="{FF2B5EF4-FFF2-40B4-BE49-F238E27FC236}">
                  <a16:creationId xmlns:a16="http://schemas.microsoft.com/office/drawing/2014/main" id="{D757DEF4-68D8-6BF5-20B7-B4D5BAE156B2}"/>
                </a:ext>
              </a:extLst>
            </p:cNvPr>
            <p:cNvSpPr/>
            <p:nvPr/>
          </p:nvSpPr>
          <p:spPr>
            <a:xfrm>
              <a:off x="4793750" y="2955250"/>
              <a:ext cx="29475" cy="10450"/>
            </a:xfrm>
            <a:custGeom>
              <a:avLst/>
              <a:gdLst/>
              <a:ahLst/>
              <a:cxnLst/>
              <a:rect l="l" t="t" r="r" b="b"/>
              <a:pathLst>
                <a:path w="1179" h="418" extrusionOk="0">
                  <a:moveTo>
                    <a:pt x="298" y="167"/>
                  </a:moveTo>
                  <a:cubicBezTo>
                    <a:pt x="298" y="191"/>
                    <a:pt x="143" y="227"/>
                    <a:pt x="143" y="251"/>
                  </a:cubicBezTo>
                  <a:cubicBezTo>
                    <a:pt x="143" y="227"/>
                    <a:pt x="0" y="191"/>
                    <a:pt x="12" y="167"/>
                  </a:cubicBezTo>
                  <a:cubicBezTo>
                    <a:pt x="12" y="144"/>
                    <a:pt x="143" y="96"/>
                    <a:pt x="167" y="84"/>
                  </a:cubicBezTo>
                  <a:cubicBezTo>
                    <a:pt x="191" y="72"/>
                    <a:pt x="262" y="25"/>
                    <a:pt x="310" y="13"/>
                  </a:cubicBezTo>
                  <a:cubicBezTo>
                    <a:pt x="334" y="1"/>
                    <a:pt x="429" y="96"/>
                    <a:pt x="453" y="96"/>
                  </a:cubicBezTo>
                  <a:cubicBezTo>
                    <a:pt x="488" y="96"/>
                    <a:pt x="572" y="13"/>
                    <a:pt x="607" y="13"/>
                  </a:cubicBezTo>
                  <a:cubicBezTo>
                    <a:pt x="655" y="25"/>
                    <a:pt x="703" y="84"/>
                    <a:pt x="750" y="108"/>
                  </a:cubicBezTo>
                  <a:cubicBezTo>
                    <a:pt x="798" y="120"/>
                    <a:pt x="834" y="167"/>
                    <a:pt x="881" y="191"/>
                  </a:cubicBezTo>
                  <a:cubicBezTo>
                    <a:pt x="941" y="167"/>
                    <a:pt x="976" y="120"/>
                    <a:pt x="1036" y="108"/>
                  </a:cubicBezTo>
                  <a:cubicBezTo>
                    <a:pt x="1036" y="108"/>
                    <a:pt x="1179" y="191"/>
                    <a:pt x="1179" y="191"/>
                  </a:cubicBezTo>
                  <a:cubicBezTo>
                    <a:pt x="1179" y="203"/>
                    <a:pt x="1036" y="275"/>
                    <a:pt x="1024" y="275"/>
                  </a:cubicBezTo>
                  <a:cubicBezTo>
                    <a:pt x="976" y="263"/>
                    <a:pt x="929" y="191"/>
                    <a:pt x="881" y="191"/>
                  </a:cubicBezTo>
                  <a:cubicBezTo>
                    <a:pt x="834" y="191"/>
                    <a:pt x="786" y="263"/>
                    <a:pt x="726" y="263"/>
                  </a:cubicBezTo>
                  <a:cubicBezTo>
                    <a:pt x="703" y="263"/>
                    <a:pt x="619" y="179"/>
                    <a:pt x="595" y="179"/>
                  </a:cubicBezTo>
                  <a:cubicBezTo>
                    <a:pt x="572" y="179"/>
                    <a:pt x="441" y="251"/>
                    <a:pt x="441" y="251"/>
                  </a:cubicBezTo>
                  <a:cubicBezTo>
                    <a:pt x="441" y="263"/>
                    <a:pt x="572" y="346"/>
                    <a:pt x="584" y="346"/>
                  </a:cubicBezTo>
                  <a:cubicBezTo>
                    <a:pt x="524" y="346"/>
                    <a:pt x="476" y="417"/>
                    <a:pt x="429" y="417"/>
                  </a:cubicBezTo>
                  <a:cubicBezTo>
                    <a:pt x="417" y="417"/>
                    <a:pt x="286" y="334"/>
                    <a:pt x="286" y="334"/>
                  </a:cubicBezTo>
                  <a:cubicBezTo>
                    <a:pt x="298" y="310"/>
                    <a:pt x="441" y="286"/>
                    <a:pt x="441" y="251"/>
                  </a:cubicBezTo>
                  <a:cubicBezTo>
                    <a:pt x="441" y="227"/>
                    <a:pt x="310" y="203"/>
                    <a:pt x="298" y="16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0" name="Google Shape;1572;p46">
              <a:extLst>
                <a:ext uri="{FF2B5EF4-FFF2-40B4-BE49-F238E27FC236}">
                  <a16:creationId xmlns:a16="http://schemas.microsoft.com/office/drawing/2014/main" id="{2411873C-E5AD-931D-37A3-E761E626838D}"/>
                </a:ext>
              </a:extLst>
            </p:cNvPr>
            <p:cNvSpPr/>
            <p:nvPr/>
          </p:nvSpPr>
          <p:spPr>
            <a:xfrm>
              <a:off x="4850900" y="2973400"/>
              <a:ext cx="18475" cy="6000"/>
            </a:xfrm>
            <a:custGeom>
              <a:avLst/>
              <a:gdLst/>
              <a:ahLst/>
              <a:cxnLst/>
              <a:rect l="l" t="t" r="r" b="b"/>
              <a:pathLst>
                <a:path w="739" h="240" extrusionOk="0">
                  <a:moveTo>
                    <a:pt x="298" y="156"/>
                  </a:moveTo>
                  <a:cubicBezTo>
                    <a:pt x="250" y="156"/>
                    <a:pt x="191" y="227"/>
                    <a:pt x="143" y="227"/>
                  </a:cubicBezTo>
                  <a:cubicBezTo>
                    <a:pt x="131" y="227"/>
                    <a:pt x="0" y="156"/>
                    <a:pt x="0" y="144"/>
                  </a:cubicBezTo>
                  <a:cubicBezTo>
                    <a:pt x="0" y="144"/>
                    <a:pt x="143" y="72"/>
                    <a:pt x="155" y="72"/>
                  </a:cubicBezTo>
                  <a:cubicBezTo>
                    <a:pt x="191" y="72"/>
                    <a:pt x="262" y="156"/>
                    <a:pt x="298" y="156"/>
                  </a:cubicBezTo>
                  <a:cubicBezTo>
                    <a:pt x="334" y="144"/>
                    <a:pt x="417" y="96"/>
                    <a:pt x="441" y="72"/>
                  </a:cubicBezTo>
                  <a:cubicBezTo>
                    <a:pt x="465" y="72"/>
                    <a:pt x="584" y="1"/>
                    <a:pt x="595" y="1"/>
                  </a:cubicBezTo>
                  <a:cubicBezTo>
                    <a:pt x="607" y="1"/>
                    <a:pt x="738" y="84"/>
                    <a:pt x="738" y="84"/>
                  </a:cubicBezTo>
                  <a:cubicBezTo>
                    <a:pt x="738" y="96"/>
                    <a:pt x="607" y="144"/>
                    <a:pt x="584" y="156"/>
                  </a:cubicBezTo>
                  <a:cubicBezTo>
                    <a:pt x="548" y="180"/>
                    <a:pt x="476" y="227"/>
                    <a:pt x="429" y="239"/>
                  </a:cubicBezTo>
                  <a:cubicBezTo>
                    <a:pt x="405" y="239"/>
                    <a:pt x="322" y="156"/>
                    <a:pt x="298" y="15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1" name="Google Shape;1573;p46">
              <a:extLst>
                <a:ext uri="{FF2B5EF4-FFF2-40B4-BE49-F238E27FC236}">
                  <a16:creationId xmlns:a16="http://schemas.microsoft.com/office/drawing/2014/main" id="{7F1A29F0-27AC-709D-2C31-51FD5D7E51C5}"/>
                </a:ext>
              </a:extLst>
            </p:cNvPr>
            <p:cNvSpPr/>
            <p:nvPr/>
          </p:nvSpPr>
          <p:spPr>
            <a:xfrm>
              <a:off x="4833925" y="2960625"/>
              <a:ext cx="18175" cy="6275"/>
            </a:xfrm>
            <a:custGeom>
              <a:avLst/>
              <a:gdLst/>
              <a:ahLst/>
              <a:cxnLst/>
              <a:rect l="l" t="t" r="r" b="b"/>
              <a:pathLst>
                <a:path w="727" h="251" extrusionOk="0">
                  <a:moveTo>
                    <a:pt x="429" y="167"/>
                  </a:moveTo>
                  <a:cubicBezTo>
                    <a:pt x="393" y="155"/>
                    <a:pt x="310" y="250"/>
                    <a:pt x="274" y="238"/>
                  </a:cubicBezTo>
                  <a:cubicBezTo>
                    <a:pt x="239" y="238"/>
                    <a:pt x="167" y="179"/>
                    <a:pt x="143" y="155"/>
                  </a:cubicBezTo>
                  <a:cubicBezTo>
                    <a:pt x="120" y="143"/>
                    <a:pt x="1" y="83"/>
                    <a:pt x="1" y="71"/>
                  </a:cubicBezTo>
                  <a:cubicBezTo>
                    <a:pt x="1" y="71"/>
                    <a:pt x="143" y="0"/>
                    <a:pt x="155" y="0"/>
                  </a:cubicBezTo>
                  <a:cubicBezTo>
                    <a:pt x="203" y="0"/>
                    <a:pt x="239" y="71"/>
                    <a:pt x="286" y="83"/>
                  </a:cubicBezTo>
                  <a:cubicBezTo>
                    <a:pt x="346" y="83"/>
                    <a:pt x="382" y="167"/>
                    <a:pt x="429" y="167"/>
                  </a:cubicBezTo>
                  <a:cubicBezTo>
                    <a:pt x="477" y="167"/>
                    <a:pt x="548" y="83"/>
                    <a:pt x="584" y="83"/>
                  </a:cubicBezTo>
                  <a:cubicBezTo>
                    <a:pt x="596" y="83"/>
                    <a:pt x="727" y="167"/>
                    <a:pt x="727" y="167"/>
                  </a:cubicBezTo>
                  <a:cubicBezTo>
                    <a:pt x="715" y="179"/>
                    <a:pt x="584" y="250"/>
                    <a:pt x="572" y="250"/>
                  </a:cubicBezTo>
                  <a:cubicBezTo>
                    <a:pt x="524" y="250"/>
                    <a:pt x="477" y="179"/>
                    <a:pt x="429" y="16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2" name="Google Shape;1574;p46">
              <a:extLst>
                <a:ext uri="{FF2B5EF4-FFF2-40B4-BE49-F238E27FC236}">
                  <a16:creationId xmlns:a16="http://schemas.microsoft.com/office/drawing/2014/main" id="{E0861BCB-40B2-624C-D5AD-D15D1E647479}"/>
                </a:ext>
              </a:extLst>
            </p:cNvPr>
            <p:cNvSpPr/>
            <p:nvPr/>
          </p:nvSpPr>
          <p:spPr>
            <a:xfrm>
              <a:off x="5117300" y="2972225"/>
              <a:ext cx="22650" cy="11925"/>
            </a:xfrm>
            <a:custGeom>
              <a:avLst/>
              <a:gdLst/>
              <a:ahLst/>
              <a:cxnLst/>
              <a:rect l="l" t="t" r="r" b="b"/>
              <a:pathLst>
                <a:path w="905" h="477" extrusionOk="0">
                  <a:moveTo>
                    <a:pt x="143" y="477"/>
                  </a:moveTo>
                  <a:cubicBezTo>
                    <a:pt x="131" y="453"/>
                    <a:pt x="0" y="417"/>
                    <a:pt x="0" y="393"/>
                  </a:cubicBezTo>
                  <a:cubicBezTo>
                    <a:pt x="12" y="369"/>
                    <a:pt x="143" y="346"/>
                    <a:pt x="155" y="322"/>
                  </a:cubicBezTo>
                  <a:cubicBezTo>
                    <a:pt x="167" y="286"/>
                    <a:pt x="310" y="262"/>
                    <a:pt x="310" y="238"/>
                  </a:cubicBezTo>
                  <a:cubicBezTo>
                    <a:pt x="310" y="215"/>
                    <a:pt x="179" y="179"/>
                    <a:pt x="167" y="155"/>
                  </a:cubicBezTo>
                  <a:lnTo>
                    <a:pt x="322" y="72"/>
                  </a:lnTo>
                  <a:cubicBezTo>
                    <a:pt x="357" y="60"/>
                    <a:pt x="429" y="12"/>
                    <a:pt x="477" y="0"/>
                  </a:cubicBezTo>
                  <a:cubicBezTo>
                    <a:pt x="500" y="0"/>
                    <a:pt x="584" y="84"/>
                    <a:pt x="619" y="84"/>
                  </a:cubicBezTo>
                  <a:cubicBezTo>
                    <a:pt x="655" y="84"/>
                    <a:pt x="738" y="0"/>
                    <a:pt x="774" y="12"/>
                  </a:cubicBezTo>
                  <a:cubicBezTo>
                    <a:pt x="822" y="24"/>
                    <a:pt x="858" y="72"/>
                    <a:pt x="905" y="96"/>
                  </a:cubicBezTo>
                  <a:cubicBezTo>
                    <a:pt x="858" y="119"/>
                    <a:pt x="810" y="143"/>
                    <a:pt x="750" y="167"/>
                  </a:cubicBezTo>
                  <a:cubicBezTo>
                    <a:pt x="738" y="179"/>
                    <a:pt x="619" y="250"/>
                    <a:pt x="607" y="250"/>
                  </a:cubicBezTo>
                  <a:cubicBezTo>
                    <a:pt x="560" y="238"/>
                    <a:pt x="500" y="155"/>
                    <a:pt x="465" y="167"/>
                  </a:cubicBezTo>
                  <a:cubicBezTo>
                    <a:pt x="405" y="167"/>
                    <a:pt x="357" y="238"/>
                    <a:pt x="310" y="238"/>
                  </a:cubicBezTo>
                  <a:cubicBezTo>
                    <a:pt x="322" y="262"/>
                    <a:pt x="453" y="298"/>
                    <a:pt x="453" y="322"/>
                  </a:cubicBezTo>
                  <a:cubicBezTo>
                    <a:pt x="453" y="334"/>
                    <a:pt x="322" y="393"/>
                    <a:pt x="298" y="405"/>
                  </a:cubicBezTo>
                  <a:cubicBezTo>
                    <a:pt x="250" y="429"/>
                    <a:pt x="191" y="453"/>
                    <a:pt x="143" y="47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3" name="Google Shape;1575;p46">
              <a:extLst>
                <a:ext uri="{FF2B5EF4-FFF2-40B4-BE49-F238E27FC236}">
                  <a16:creationId xmlns:a16="http://schemas.microsoft.com/office/drawing/2014/main" id="{38C9B184-EDA9-1169-A7BF-27FB74FE4169}"/>
                </a:ext>
              </a:extLst>
            </p:cNvPr>
            <p:cNvSpPr/>
            <p:nvPr/>
          </p:nvSpPr>
          <p:spPr>
            <a:xfrm>
              <a:off x="5119675" y="2951675"/>
              <a:ext cx="18175" cy="10450"/>
            </a:xfrm>
            <a:custGeom>
              <a:avLst/>
              <a:gdLst/>
              <a:ahLst/>
              <a:cxnLst/>
              <a:rect l="l" t="t" r="r" b="b"/>
              <a:pathLst>
                <a:path w="727" h="418" extrusionOk="0">
                  <a:moveTo>
                    <a:pt x="572" y="263"/>
                  </a:moveTo>
                  <a:cubicBezTo>
                    <a:pt x="596" y="275"/>
                    <a:pt x="715" y="334"/>
                    <a:pt x="715" y="346"/>
                  </a:cubicBezTo>
                  <a:cubicBezTo>
                    <a:pt x="715" y="358"/>
                    <a:pt x="572" y="418"/>
                    <a:pt x="560" y="418"/>
                  </a:cubicBezTo>
                  <a:cubicBezTo>
                    <a:pt x="548" y="418"/>
                    <a:pt x="441" y="346"/>
                    <a:pt x="429" y="334"/>
                  </a:cubicBezTo>
                  <a:cubicBezTo>
                    <a:pt x="417" y="334"/>
                    <a:pt x="572" y="275"/>
                    <a:pt x="572" y="263"/>
                  </a:cubicBezTo>
                  <a:cubicBezTo>
                    <a:pt x="572" y="251"/>
                    <a:pt x="453" y="191"/>
                    <a:pt x="441" y="179"/>
                  </a:cubicBezTo>
                  <a:cubicBezTo>
                    <a:pt x="417" y="168"/>
                    <a:pt x="322" y="96"/>
                    <a:pt x="298" y="96"/>
                  </a:cubicBezTo>
                  <a:cubicBezTo>
                    <a:pt x="262" y="96"/>
                    <a:pt x="179" y="179"/>
                    <a:pt x="143" y="168"/>
                  </a:cubicBezTo>
                  <a:cubicBezTo>
                    <a:pt x="131" y="168"/>
                    <a:pt x="1" y="84"/>
                    <a:pt x="12" y="84"/>
                  </a:cubicBezTo>
                  <a:cubicBezTo>
                    <a:pt x="12" y="72"/>
                    <a:pt x="143" y="1"/>
                    <a:pt x="155" y="13"/>
                  </a:cubicBezTo>
                  <a:cubicBezTo>
                    <a:pt x="203" y="13"/>
                    <a:pt x="251" y="84"/>
                    <a:pt x="298" y="96"/>
                  </a:cubicBezTo>
                  <a:cubicBezTo>
                    <a:pt x="322" y="96"/>
                    <a:pt x="417" y="13"/>
                    <a:pt x="453" y="13"/>
                  </a:cubicBezTo>
                  <a:cubicBezTo>
                    <a:pt x="477" y="13"/>
                    <a:pt x="572" y="84"/>
                    <a:pt x="596" y="96"/>
                  </a:cubicBezTo>
                  <a:cubicBezTo>
                    <a:pt x="608" y="108"/>
                    <a:pt x="727" y="168"/>
                    <a:pt x="727" y="179"/>
                  </a:cubicBezTo>
                  <a:cubicBezTo>
                    <a:pt x="727" y="191"/>
                    <a:pt x="572" y="251"/>
                    <a:pt x="572" y="26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sp>
        <p:nvSpPr>
          <p:cNvPr id="2094" name="Tekstiruutu 2093">
            <a:extLst>
              <a:ext uri="{FF2B5EF4-FFF2-40B4-BE49-F238E27FC236}">
                <a16:creationId xmlns:a16="http://schemas.microsoft.com/office/drawing/2014/main" id="{28700A5E-B4DD-8554-BED1-0A80C82BF088}"/>
              </a:ext>
            </a:extLst>
          </p:cNvPr>
          <p:cNvSpPr txBox="1"/>
          <p:nvPr/>
        </p:nvSpPr>
        <p:spPr>
          <a:xfrm>
            <a:off x="2969469" y="5043107"/>
            <a:ext cx="6096000" cy="379656"/>
          </a:xfrm>
          <a:prstGeom prst="rect">
            <a:avLst/>
          </a:prstGeom>
          <a:noFill/>
        </p:spPr>
        <p:txBody>
          <a:bodyPr wrap="square">
            <a:spAutoFit/>
          </a:bodyPr>
          <a:lstStyle/>
          <a:p>
            <a:pPr algn="ctr" defTabSz="1219170">
              <a:buClr>
                <a:srgbClr val="000000"/>
              </a:buClr>
            </a:pPr>
            <a:r>
              <a:rPr lang="en-GB" sz="1867" b="0" i="0" u="none" strike="noStrike" cap="none" spc="40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www.nouhata.</a:t>
            </a:r>
            <a:r>
              <a:rPr lang="en-GB" sz="1867" spc="40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fi/en</a:t>
            </a:r>
            <a:endParaRPr lang="en-GB" sz="1867" b="0" i="0" u="none" strike="noStrike" cap="none" spc="40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endParaRPr>
          </a:p>
        </p:txBody>
      </p:sp>
      <p:pic>
        <p:nvPicPr>
          <p:cNvPr id="2095" name="Google Shape;413;p11" descr="Kuva, joka sisältää kohteen piirtäminen&#10;&#10;Kuvaus luotu automaattisesti">
            <a:extLst>
              <a:ext uri="{FF2B5EF4-FFF2-40B4-BE49-F238E27FC236}">
                <a16:creationId xmlns:a16="http://schemas.microsoft.com/office/drawing/2014/main" id="{47518A76-7DED-217A-3935-F450C19D2580}"/>
              </a:ext>
            </a:extLst>
          </p:cNvPr>
          <p:cNvPicPr preferRelativeResize="0"/>
          <p:nvPr/>
        </p:nvPicPr>
        <p:blipFill>
          <a:blip r:embed="rId4">
            <a:alphaModFix/>
          </a:blip>
          <a:stretch>
            <a:fillRect/>
          </a:stretch>
        </p:blipFill>
        <p:spPr>
          <a:xfrm>
            <a:off x="4027711" y="5861743"/>
            <a:ext cx="1596613" cy="579704"/>
          </a:xfrm>
          <a:prstGeom prst="rect">
            <a:avLst/>
          </a:prstGeom>
          <a:noFill/>
          <a:ln>
            <a:noFill/>
          </a:ln>
        </p:spPr>
      </p:pic>
      <p:pic>
        <p:nvPicPr>
          <p:cNvPr id="2096" name="Picture 2">
            <a:extLst>
              <a:ext uri="{FF2B5EF4-FFF2-40B4-BE49-F238E27FC236}">
                <a16:creationId xmlns:a16="http://schemas.microsoft.com/office/drawing/2014/main" id="{70145650-31A8-E9D6-F7BE-D67AD00CD402}"/>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283898" y="5783806"/>
            <a:ext cx="1596613" cy="903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3529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Otsikko 1">
            <a:extLst>
              <a:ext uri="{FF2B5EF4-FFF2-40B4-BE49-F238E27FC236}">
                <a16:creationId xmlns:a16="http://schemas.microsoft.com/office/drawing/2014/main" id="{E971F2F6-BF2A-405A-B2ED-6B0DC7241C92}"/>
              </a:ext>
            </a:extLst>
          </p:cNvPr>
          <p:cNvSpPr>
            <a:spLocks noGrp="1"/>
          </p:cNvSpPr>
          <p:nvPr/>
        </p:nvSpPr>
        <p:spPr>
          <a:xfrm>
            <a:off x="562932" y="690416"/>
            <a:ext cx="10515600" cy="1325563"/>
          </a:xfrm>
          <a:prstGeom prst="rect">
            <a:avLst/>
          </a:prstGeom>
          <a:noFill/>
          <a:ln>
            <a:noFill/>
          </a:ln>
        </p:spPr>
        <p:txBody>
          <a:bodyPr spcFirstLastPara="1" wrap="square" lIns="121900" tIns="60933" rIns="121900" bIns="60933" anchor="ctr" anchorCtr="0">
            <a:normAutofit/>
          </a:bodyPr>
          <a:lstStyle>
            <a:defPPr marR="0" lvl="0" algn="l" rtl="0">
              <a:lnSpc>
                <a:spcPct val="100000"/>
              </a:lnSpc>
              <a:spcBef>
                <a:spcPct val="0"/>
              </a:spcBef>
              <a:spcAft>
                <a:spcPct val="0"/>
              </a:spcAft>
            </a:defPPr>
            <a:lvl1pPr marR="0" lvl="0" algn="l" rtl="0">
              <a:lnSpc>
                <a:spcPct val="90000"/>
              </a:lnSpc>
              <a:spcBef>
                <a:spcPct val="0"/>
              </a:spcBef>
              <a:spcAft>
                <a:spcPct val="0"/>
              </a:spcAft>
              <a:buClr>
                <a:schemeClr val="dk1"/>
              </a:buClr>
              <a:buSzPts val="3300"/>
              <a:buFont typeface="Calibri" panose="020F0502020204030204"/>
              <a:buNone/>
              <a:defRPr sz="3600" b="0" i="0" u="none" strike="noStrike" cap="none">
                <a:solidFill>
                  <a:schemeClr val="bg1"/>
                </a:solidFill>
                <a:effectLst>
                  <a:outerShdw blurRad="38100" dist="38100" dir="2700000" algn="tl">
                    <a:srgbClr val="000000">
                      <a:alpha val="43137"/>
                    </a:srgbClr>
                  </a:outerShdw>
                </a:effectLst>
                <a:latin typeface="Calibri" panose="020F0502020204030204"/>
                <a:ea typeface="Calibri" panose="020F0502020204030204"/>
                <a:cs typeface="Calibri"/>
                <a:sym typeface="Calibri" panose="020F0502020204030204"/>
              </a:defRPr>
            </a:lvl1pPr>
            <a:lvl2pPr marR="0" lvl="1"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defTabSz="1219170">
              <a:buClr>
                <a:prstClr val="black"/>
              </a:buClr>
            </a:pPr>
            <a:r>
              <a:rPr lang="en-GB" sz="48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Could you survive if the water went out?</a:t>
            </a:r>
            <a:endParaRPr lang="fi-FI" sz="4267" kern="0">
              <a:solidFill>
                <a:prstClr val="white"/>
              </a:solidFill>
            </a:endParaRPr>
          </a:p>
        </p:txBody>
      </p:sp>
      <p:pic>
        <p:nvPicPr>
          <p:cNvPr id="3" name="Kuva 2">
            <a:extLst>
              <a:ext uri="{FF2B5EF4-FFF2-40B4-BE49-F238E27FC236}">
                <a16:creationId xmlns:a16="http://schemas.microsoft.com/office/drawing/2014/main" id="{D33A7720-BCFD-46F7-C889-A1CC10500AE5}"/>
              </a:ext>
            </a:extLst>
          </p:cNvPr>
          <p:cNvPicPr/>
          <p:nvPr/>
        </p:nvPicPr>
        <p:blipFill>
          <a:blip r:embed="rId3"/>
          <a:stretch>
            <a:fillRect/>
          </a:stretch>
        </p:blipFill>
        <p:spPr>
          <a:xfrm>
            <a:off x="626359" y="2015979"/>
            <a:ext cx="7178957" cy="4151605"/>
          </a:xfrm>
          <a:prstGeom prst="rect">
            <a:avLst/>
          </a:prstGeom>
        </p:spPr>
      </p:pic>
      <p:grpSp>
        <p:nvGrpSpPr>
          <p:cNvPr id="10" name="Ryhmä 9">
            <a:extLst>
              <a:ext uri="{FF2B5EF4-FFF2-40B4-BE49-F238E27FC236}">
                <a16:creationId xmlns:a16="http://schemas.microsoft.com/office/drawing/2014/main" id="{BAFA3EFB-3EAE-20F2-919A-70E8F96F3C84}"/>
              </a:ext>
            </a:extLst>
          </p:cNvPr>
          <p:cNvGrpSpPr/>
          <p:nvPr/>
        </p:nvGrpSpPr>
        <p:grpSpPr>
          <a:xfrm>
            <a:off x="7828000" y="1311014"/>
            <a:ext cx="4025723" cy="4453821"/>
            <a:chOff x="2872637" y="1087530"/>
            <a:chExt cx="3019292" cy="3340366"/>
          </a:xfrm>
        </p:grpSpPr>
        <p:grpSp>
          <p:nvGrpSpPr>
            <p:cNvPr id="11" name="Ryhmä 10">
              <a:extLst>
                <a:ext uri="{FF2B5EF4-FFF2-40B4-BE49-F238E27FC236}">
                  <a16:creationId xmlns:a16="http://schemas.microsoft.com/office/drawing/2014/main" id="{BEDE6D61-0311-A38D-83D6-49C2FEFF220B}"/>
                </a:ext>
              </a:extLst>
            </p:cNvPr>
            <p:cNvGrpSpPr/>
            <p:nvPr/>
          </p:nvGrpSpPr>
          <p:grpSpPr>
            <a:xfrm>
              <a:off x="2872637" y="1616254"/>
              <a:ext cx="3019292" cy="2811642"/>
              <a:chOff x="1393374" y="1820168"/>
              <a:chExt cx="2823037" cy="1735403"/>
            </a:xfrm>
          </p:grpSpPr>
          <p:grpSp>
            <p:nvGrpSpPr>
              <p:cNvPr id="15" name="Ryhmä 14">
                <a:extLst>
                  <a:ext uri="{FF2B5EF4-FFF2-40B4-BE49-F238E27FC236}">
                    <a16:creationId xmlns:a16="http://schemas.microsoft.com/office/drawing/2014/main" id="{BB40A273-2DD0-A7CC-723C-CE05950F42FC}"/>
                  </a:ext>
                </a:extLst>
              </p:cNvPr>
              <p:cNvGrpSpPr/>
              <p:nvPr/>
            </p:nvGrpSpPr>
            <p:grpSpPr>
              <a:xfrm rot="11014933">
                <a:off x="1393374" y="1820168"/>
                <a:ext cx="2823037" cy="1735403"/>
                <a:chOff x="1543917" y="2016621"/>
                <a:chExt cx="2432099" cy="2147203"/>
              </a:xfrm>
            </p:grpSpPr>
            <p:sp>
              <p:nvSpPr>
                <p:cNvPr id="17" name="Ellipsi 16">
                  <a:extLst>
                    <a:ext uri="{FF2B5EF4-FFF2-40B4-BE49-F238E27FC236}">
                      <a16:creationId xmlns:a16="http://schemas.microsoft.com/office/drawing/2014/main" id="{B1E29EC8-DA8A-3083-D8AF-046C4105F976}"/>
                    </a:ext>
                  </a:extLst>
                </p:cNvPr>
                <p:cNvSpPr/>
                <p:nvPr/>
              </p:nvSpPr>
              <p:spPr>
                <a:xfrm>
                  <a:off x="1569720" y="2055520"/>
                  <a:ext cx="2368331" cy="2069457"/>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nvGrpSpPr>
                <p:cNvPr id="18" name="Google Shape;20789;p106">
                  <a:extLst>
                    <a:ext uri="{FF2B5EF4-FFF2-40B4-BE49-F238E27FC236}">
                      <a16:creationId xmlns:a16="http://schemas.microsoft.com/office/drawing/2014/main" id="{A1B716D8-AB70-BE4D-5EFF-7CE896992330}"/>
                    </a:ext>
                  </a:extLst>
                </p:cNvPr>
                <p:cNvGrpSpPr/>
                <p:nvPr/>
              </p:nvGrpSpPr>
              <p:grpSpPr>
                <a:xfrm flipH="1" flipV="1">
                  <a:off x="1543917" y="2016621"/>
                  <a:ext cx="2432099" cy="2147203"/>
                  <a:chOff x="4947838" y="4174056"/>
                  <a:chExt cx="287285" cy="216609"/>
                </a:xfrm>
              </p:grpSpPr>
              <p:sp>
                <p:nvSpPr>
                  <p:cNvPr id="19" name="Google Shape;20795;p106">
                    <a:extLst>
                      <a:ext uri="{FF2B5EF4-FFF2-40B4-BE49-F238E27FC236}">
                        <a16:creationId xmlns:a16="http://schemas.microsoft.com/office/drawing/2014/main" id="{7E7F64F2-8AF1-520E-0AB4-BC9DD9D03EA1}"/>
                      </a:ext>
                    </a:extLst>
                  </p:cNvPr>
                  <p:cNvSpPr/>
                  <p:nvPr/>
                </p:nvSpPr>
                <p:spPr>
                  <a:xfrm>
                    <a:off x="5060275" y="4298775"/>
                    <a:ext cx="25" cy="125"/>
                  </a:xfrm>
                  <a:custGeom>
                    <a:avLst/>
                    <a:gdLst/>
                    <a:ahLst/>
                    <a:cxnLst/>
                    <a:rect l="l" t="t" r="r" b="b"/>
                    <a:pathLst>
                      <a:path w="1" h="5" extrusionOk="0">
                        <a:moveTo>
                          <a:pt x="0" y="0"/>
                        </a:moveTo>
                        <a:lnTo>
                          <a:pt x="0" y="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 name="Google Shape;20800;p106">
                    <a:extLst>
                      <a:ext uri="{FF2B5EF4-FFF2-40B4-BE49-F238E27FC236}">
                        <a16:creationId xmlns:a16="http://schemas.microsoft.com/office/drawing/2014/main" id="{9E37CFE1-F53E-3F1E-B4A4-B18B28083678}"/>
                      </a:ext>
                    </a:extLst>
                  </p:cNvPr>
                  <p:cNvSpPr/>
                  <p:nvPr/>
                </p:nvSpPr>
                <p:spPr>
                  <a:xfrm>
                    <a:off x="4947838" y="4174056"/>
                    <a:ext cx="287285" cy="216609"/>
                  </a:xfrm>
                  <a:custGeom>
                    <a:avLst/>
                    <a:gdLst>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78 w 10000"/>
                      <a:gd name="connsiteY95" fmla="*/ 9927 h 10000"/>
                      <a:gd name="connsiteX96" fmla="*/ 3831 w 10000"/>
                      <a:gd name="connsiteY96" fmla="*/ 9926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828 w 10000"/>
                      <a:gd name="connsiteY101" fmla="*/ 9960 h 10000"/>
                      <a:gd name="connsiteX102" fmla="*/ 4774 w 10000"/>
                      <a:gd name="connsiteY102" fmla="*/ 9971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0000" h="10000" extrusionOk="0">
                        <a:moveTo>
                          <a:pt x="5493" y="246"/>
                        </a:moveTo>
                        <a:cubicBezTo>
                          <a:pt x="5557" y="278"/>
                          <a:pt x="5621" y="300"/>
                          <a:pt x="5685" y="313"/>
                        </a:cubicBezTo>
                        <a:cubicBezTo>
                          <a:pt x="5817" y="326"/>
                          <a:pt x="5951" y="358"/>
                          <a:pt x="6079" y="398"/>
                        </a:cubicBezTo>
                        <a:cubicBezTo>
                          <a:pt x="6308" y="470"/>
                          <a:pt x="6541" y="491"/>
                          <a:pt x="6769" y="576"/>
                        </a:cubicBezTo>
                        <a:cubicBezTo>
                          <a:pt x="6874" y="631"/>
                          <a:pt x="6978" y="689"/>
                          <a:pt x="7080" y="760"/>
                        </a:cubicBezTo>
                        <a:cubicBezTo>
                          <a:pt x="7181" y="809"/>
                          <a:pt x="7285" y="853"/>
                          <a:pt x="7390" y="884"/>
                        </a:cubicBezTo>
                        <a:cubicBezTo>
                          <a:pt x="7615" y="969"/>
                          <a:pt x="7824" y="1198"/>
                          <a:pt x="8029" y="1350"/>
                        </a:cubicBezTo>
                        <a:cubicBezTo>
                          <a:pt x="8235" y="1502"/>
                          <a:pt x="8458" y="1604"/>
                          <a:pt x="8640" y="1801"/>
                        </a:cubicBezTo>
                        <a:cubicBezTo>
                          <a:pt x="8818" y="2006"/>
                          <a:pt x="8970" y="2243"/>
                          <a:pt x="9091" y="2512"/>
                        </a:cubicBezTo>
                        <a:cubicBezTo>
                          <a:pt x="9144" y="2626"/>
                          <a:pt x="9198" y="2744"/>
                          <a:pt x="9259" y="2855"/>
                        </a:cubicBezTo>
                        <a:cubicBezTo>
                          <a:pt x="9330" y="2990"/>
                          <a:pt x="9414" y="3110"/>
                          <a:pt x="9461" y="3266"/>
                        </a:cubicBezTo>
                        <a:cubicBezTo>
                          <a:pt x="9495" y="3387"/>
                          <a:pt x="9525" y="3513"/>
                          <a:pt x="9545" y="3641"/>
                        </a:cubicBezTo>
                        <a:cubicBezTo>
                          <a:pt x="9576" y="3793"/>
                          <a:pt x="9617" y="3951"/>
                          <a:pt x="9633" y="4106"/>
                        </a:cubicBezTo>
                        <a:cubicBezTo>
                          <a:pt x="9653" y="4267"/>
                          <a:pt x="9657" y="4419"/>
                          <a:pt x="9677" y="4575"/>
                        </a:cubicBezTo>
                        <a:cubicBezTo>
                          <a:pt x="9694" y="4737"/>
                          <a:pt x="9687" y="4896"/>
                          <a:pt x="9660" y="5053"/>
                        </a:cubicBezTo>
                        <a:cubicBezTo>
                          <a:pt x="9637" y="5201"/>
                          <a:pt x="9667" y="5344"/>
                          <a:pt x="9640" y="5492"/>
                        </a:cubicBezTo>
                        <a:cubicBezTo>
                          <a:pt x="9617" y="5640"/>
                          <a:pt x="9579" y="5791"/>
                          <a:pt x="9549" y="5942"/>
                        </a:cubicBezTo>
                        <a:cubicBezTo>
                          <a:pt x="9522" y="6090"/>
                          <a:pt x="9489" y="6242"/>
                          <a:pt x="9448" y="6385"/>
                        </a:cubicBezTo>
                        <a:cubicBezTo>
                          <a:pt x="9400" y="6523"/>
                          <a:pt x="9340" y="6651"/>
                          <a:pt x="9293" y="6787"/>
                        </a:cubicBezTo>
                        <a:cubicBezTo>
                          <a:pt x="9246" y="6926"/>
                          <a:pt x="9208" y="7056"/>
                          <a:pt x="9141" y="7167"/>
                        </a:cubicBezTo>
                        <a:cubicBezTo>
                          <a:pt x="9074" y="7278"/>
                          <a:pt x="8990" y="7399"/>
                          <a:pt x="8919" y="7518"/>
                        </a:cubicBezTo>
                        <a:cubicBezTo>
                          <a:pt x="8852" y="7654"/>
                          <a:pt x="8778" y="7783"/>
                          <a:pt x="8694" y="7899"/>
                        </a:cubicBezTo>
                        <a:cubicBezTo>
                          <a:pt x="8606" y="8008"/>
                          <a:pt x="8518" y="8109"/>
                          <a:pt x="8427" y="8216"/>
                        </a:cubicBezTo>
                        <a:cubicBezTo>
                          <a:pt x="8255" y="8427"/>
                          <a:pt x="8053" y="8573"/>
                          <a:pt x="7875" y="8766"/>
                        </a:cubicBezTo>
                        <a:cubicBezTo>
                          <a:pt x="7710" y="8945"/>
                          <a:pt x="7497" y="9015"/>
                          <a:pt x="7305" y="9129"/>
                        </a:cubicBezTo>
                        <a:cubicBezTo>
                          <a:pt x="7090" y="9252"/>
                          <a:pt x="6861" y="9315"/>
                          <a:pt x="6631" y="9383"/>
                        </a:cubicBezTo>
                        <a:cubicBezTo>
                          <a:pt x="6500" y="9428"/>
                          <a:pt x="6369" y="9481"/>
                          <a:pt x="6237" y="9517"/>
                        </a:cubicBezTo>
                        <a:cubicBezTo>
                          <a:pt x="6093" y="9557"/>
                          <a:pt x="5948" y="9539"/>
                          <a:pt x="5807" y="9561"/>
                        </a:cubicBezTo>
                        <a:cubicBezTo>
                          <a:pt x="5606" y="9590"/>
                          <a:pt x="5407" y="9605"/>
                          <a:pt x="5208" y="9605"/>
                        </a:cubicBezTo>
                        <a:cubicBezTo>
                          <a:pt x="5126" y="9605"/>
                          <a:pt x="5043" y="9603"/>
                          <a:pt x="4961" y="9598"/>
                        </a:cubicBezTo>
                        <a:cubicBezTo>
                          <a:pt x="4890" y="9588"/>
                          <a:pt x="4823" y="9570"/>
                          <a:pt x="4756" y="9561"/>
                        </a:cubicBezTo>
                        <a:cubicBezTo>
                          <a:pt x="4734" y="9558"/>
                          <a:pt x="4714" y="9558"/>
                          <a:pt x="4693" y="9558"/>
                        </a:cubicBezTo>
                        <a:lnTo>
                          <a:pt x="4629" y="9558"/>
                        </a:lnTo>
                        <a:cubicBezTo>
                          <a:pt x="4603" y="9558"/>
                          <a:pt x="4578" y="9557"/>
                          <a:pt x="4553" y="9553"/>
                        </a:cubicBezTo>
                        <a:cubicBezTo>
                          <a:pt x="4493" y="9544"/>
                          <a:pt x="4439" y="9517"/>
                          <a:pt x="4381" y="9513"/>
                        </a:cubicBezTo>
                        <a:cubicBezTo>
                          <a:pt x="4373" y="9513"/>
                          <a:pt x="4364" y="9512"/>
                          <a:pt x="4356" y="9512"/>
                        </a:cubicBezTo>
                        <a:cubicBezTo>
                          <a:pt x="4303" y="9512"/>
                          <a:pt x="4255" y="9516"/>
                          <a:pt x="4199" y="9521"/>
                        </a:cubicBezTo>
                        <a:cubicBezTo>
                          <a:pt x="4144" y="9526"/>
                          <a:pt x="4092" y="9546"/>
                          <a:pt x="4019" y="9546"/>
                        </a:cubicBezTo>
                        <a:cubicBezTo>
                          <a:pt x="3976" y="9546"/>
                          <a:pt x="3891" y="9507"/>
                          <a:pt x="3856" y="9529"/>
                        </a:cubicBezTo>
                        <a:cubicBezTo>
                          <a:pt x="3795" y="9548"/>
                          <a:pt x="3795" y="9483"/>
                          <a:pt x="3857" y="9536"/>
                        </a:cubicBezTo>
                        <a:cubicBezTo>
                          <a:pt x="4030" y="9501"/>
                          <a:pt x="3914" y="9475"/>
                          <a:pt x="3780" y="9521"/>
                        </a:cubicBezTo>
                        <a:cubicBezTo>
                          <a:pt x="3636" y="9479"/>
                          <a:pt x="3765" y="9550"/>
                          <a:pt x="3648" y="9514"/>
                        </a:cubicBezTo>
                        <a:cubicBezTo>
                          <a:pt x="3463" y="9439"/>
                          <a:pt x="3527" y="9475"/>
                          <a:pt x="3449" y="9450"/>
                        </a:cubicBezTo>
                        <a:cubicBezTo>
                          <a:pt x="3371" y="9425"/>
                          <a:pt x="3271" y="9399"/>
                          <a:pt x="3177" y="9362"/>
                        </a:cubicBezTo>
                        <a:cubicBezTo>
                          <a:pt x="3083" y="9322"/>
                          <a:pt x="2959" y="9243"/>
                          <a:pt x="2887" y="9215"/>
                        </a:cubicBezTo>
                        <a:cubicBezTo>
                          <a:pt x="2816" y="9186"/>
                          <a:pt x="2835" y="9176"/>
                          <a:pt x="2750" y="9189"/>
                        </a:cubicBezTo>
                        <a:cubicBezTo>
                          <a:pt x="2730" y="8979"/>
                          <a:pt x="2802" y="9178"/>
                          <a:pt x="2713" y="9142"/>
                        </a:cubicBezTo>
                        <a:cubicBezTo>
                          <a:pt x="2507" y="9079"/>
                          <a:pt x="2825" y="9197"/>
                          <a:pt x="2521" y="9068"/>
                        </a:cubicBezTo>
                        <a:cubicBezTo>
                          <a:pt x="2382" y="8831"/>
                          <a:pt x="2510" y="9059"/>
                          <a:pt x="2396" y="8945"/>
                        </a:cubicBezTo>
                        <a:cubicBezTo>
                          <a:pt x="2283" y="8878"/>
                          <a:pt x="2233" y="8830"/>
                          <a:pt x="2118" y="8708"/>
                        </a:cubicBezTo>
                        <a:cubicBezTo>
                          <a:pt x="2013" y="8663"/>
                          <a:pt x="1916" y="8592"/>
                          <a:pt x="1831" y="8493"/>
                        </a:cubicBezTo>
                        <a:cubicBezTo>
                          <a:pt x="1720" y="8381"/>
                          <a:pt x="1599" y="8334"/>
                          <a:pt x="1484" y="8240"/>
                        </a:cubicBezTo>
                        <a:cubicBezTo>
                          <a:pt x="1370" y="8145"/>
                          <a:pt x="1266" y="7997"/>
                          <a:pt x="1164" y="7881"/>
                        </a:cubicBezTo>
                        <a:cubicBezTo>
                          <a:pt x="939" y="7632"/>
                          <a:pt x="814" y="7305"/>
                          <a:pt x="689" y="6957"/>
                        </a:cubicBezTo>
                        <a:cubicBezTo>
                          <a:pt x="622" y="6778"/>
                          <a:pt x="538" y="6613"/>
                          <a:pt x="477" y="6434"/>
                        </a:cubicBezTo>
                        <a:cubicBezTo>
                          <a:pt x="413" y="6238"/>
                          <a:pt x="366" y="6036"/>
                          <a:pt x="329" y="5831"/>
                        </a:cubicBezTo>
                        <a:cubicBezTo>
                          <a:pt x="265" y="5452"/>
                          <a:pt x="241" y="4990"/>
                          <a:pt x="312" y="4612"/>
                        </a:cubicBezTo>
                        <a:cubicBezTo>
                          <a:pt x="461" y="3843"/>
                          <a:pt x="673" y="3069"/>
                          <a:pt x="1050" y="2444"/>
                        </a:cubicBezTo>
                        <a:cubicBezTo>
                          <a:pt x="1228" y="2162"/>
                          <a:pt x="1430" y="1903"/>
                          <a:pt x="1653" y="1676"/>
                        </a:cubicBezTo>
                        <a:cubicBezTo>
                          <a:pt x="1760" y="1556"/>
                          <a:pt x="1875" y="1447"/>
                          <a:pt x="1993" y="1350"/>
                        </a:cubicBezTo>
                        <a:cubicBezTo>
                          <a:pt x="2121" y="1248"/>
                          <a:pt x="2256" y="1176"/>
                          <a:pt x="2387" y="1082"/>
                        </a:cubicBezTo>
                        <a:cubicBezTo>
                          <a:pt x="2522" y="983"/>
                          <a:pt x="2653" y="867"/>
                          <a:pt x="2801" y="805"/>
                        </a:cubicBezTo>
                        <a:cubicBezTo>
                          <a:pt x="2964" y="733"/>
                          <a:pt x="3125" y="671"/>
                          <a:pt x="3286" y="608"/>
                        </a:cubicBezTo>
                        <a:cubicBezTo>
                          <a:pt x="3630" y="470"/>
                          <a:pt x="3981" y="377"/>
                          <a:pt x="4337" y="322"/>
                        </a:cubicBezTo>
                        <a:cubicBezTo>
                          <a:pt x="4682" y="263"/>
                          <a:pt x="5025" y="263"/>
                          <a:pt x="5368" y="250"/>
                        </a:cubicBezTo>
                        <a:cubicBezTo>
                          <a:pt x="5412" y="250"/>
                          <a:pt x="5452" y="246"/>
                          <a:pt x="5493" y="246"/>
                        </a:cubicBezTo>
                        <a:close/>
                        <a:moveTo>
                          <a:pt x="4833" y="0"/>
                        </a:moveTo>
                        <a:cubicBezTo>
                          <a:pt x="4697" y="0"/>
                          <a:pt x="4561" y="3"/>
                          <a:pt x="4425" y="14"/>
                        </a:cubicBezTo>
                        <a:cubicBezTo>
                          <a:pt x="4109" y="41"/>
                          <a:pt x="3792" y="103"/>
                          <a:pt x="3482" y="203"/>
                        </a:cubicBezTo>
                        <a:cubicBezTo>
                          <a:pt x="3320" y="250"/>
                          <a:pt x="3159" y="322"/>
                          <a:pt x="2997" y="381"/>
                        </a:cubicBezTo>
                        <a:cubicBezTo>
                          <a:pt x="2842" y="432"/>
                          <a:pt x="2693" y="496"/>
                          <a:pt x="2545" y="580"/>
                        </a:cubicBezTo>
                        <a:cubicBezTo>
                          <a:pt x="2414" y="661"/>
                          <a:pt x="2293" y="769"/>
                          <a:pt x="2158" y="853"/>
                        </a:cubicBezTo>
                        <a:cubicBezTo>
                          <a:pt x="2010" y="943"/>
                          <a:pt x="1868" y="1045"/>
                          <a:pt x="1734" y="1167"/>
                        </a:cubicBezTo>
                        <a:cubicBezTo>
                          <a:pt x="1484" y="1390"/>
                          <a:pt x="1252" y="1649"/>
                          <a:pt x="1039" y="1934"/>
                        </a:cubicBezTo>
                        <a:cubicBezTo>
                          <a:pt x="831" y="2221"/>
                          <a:pt x="649" y="2542"/>
                          <a:pt x="504" y="2891"/>
                        </a:cubicBezTo>
                        <a:cubicBezTo>
                          <a:pt x="349" y="3272"/>
                          <a:pt x="248" y="3687"/>
                          <a:pt x="147" y="4092"/>
                        </a:cubicBezTo>
                        <a:cubicBezTo>
                          <a:pt x="93" y="4289"/>
                          <a:pt x="49" y="4491"/>
                          <a:pt x="19" y="4696"/>
                        </a:cubicBezTo>
                        <a:cubicBezTo>
                          <a:pt x="-1" y="4915"/>
                          <a:pt x="-4" y="5138"/>
                          <a:pt x="6" y="5362"/>
                        </a:cubicBezTo>
                        <a:cubicBezTo>
                          <a:pt x="22" y="5796"/>
                          <a:pt x="96" y="6224"/>
                          <a:pt x="228" y="6626"/>
                        </a:cubicBezTo>
                        <a:cubicBezTo>
                          <a:pt x="292" y="6831"/>
                          <a:pt x="383" y="7020"/>
                          <a:pt x="450" y="7220"/>
                        </a:cubicBezTo>
                        <a:cubicBezTo>
                          <a:pt x="514" y="7408"/>
                          <a:pt x="589" y="7595"/>
                          <a:pt x="673" y="7770"/>
                        </a:cubicBezTo>
                        <a:cubicBezTo>
                          <a:pt x="747" y="7923"/>
                          <a:pt x="837" y="8055"/>
                          <a:pt x="939" y="8177"/>
                        </a:cubicBezTo>
                        <a:cubicBezTo>
                          <a:pt x="1064" y="8320"/>
                          <a:pt x="1182" y="8485"/>
                          <a:pt x="1320" y="8606"/>
                        </a:cubicBezTo>
                        <a:cubicBezTo>
                          <a:pt x="1434" y="8699"/>
                          <a:pt x="1552" y="8748"/>
                          <a:pt x="1656" y="8869"/>
                        </a:cubicBezTo>
                        <a:cubicBezTo>
                          <a:pt x="1760" y="8985"/>
                          <a:pt x="1862" y="9078"/>
                          <a:pt x="1993" y="9129"/>
                        </a:cubicBezTo>
                        <a:cubicBezTo>
                          <a:pt x="2016" y="9129"/>
                          <a:pt x="2041" y="9137"/>
                          <a:pt x="2061" y="9146"/>
                        </a:cubicBezTo>
                        <a:cubicBezTo>
                          <a:pt x="2064" y="9159"/>
                          <a:pt x="2067" y="9167"/>
                          <a:pt x="2067" y="9181"/>
                        </a:cubicBezTo>
                        <a:cubicBezTo>
                          <a:pt x="2071" y="9262"/>
                          <a:pt x="2182" y="9245"/>
                          <a:pt x="2165" y="9321"/>
                        </a:cubicBezTo>
                        <a:cubicBezTo>
                          <a:pt x="2333" y="9423"/>
                          <a:pt x="2304" y="9387"/>
                          <a:pt x="2396" y="9484"/>
                        </a:cubicBezTo>
                        <a:cubicBezTo>
                          <a:pt x="2603" y="9554"/>
                          <a:pt x="2490" y="9526"/>
                          <a:pt x="2666" y="9618"/>
                        </a:cubicBezTo>
                        <a:cubicBezTo>
                          <a:pt x="2804" y="9643"/>
                          <a:pt x="2684" y="9670"/>
                          <a:pt x="2871" y="9707"/>
                        </a:cubicBezTo>
                        <a:cubicBezTo>
                          <a:pt x="2807" y="9783"/>
                          <a:pt x="2897" y="9746"/>
                          <a:pt x="3000" y="9780"/>
                        </a:cubicBezTo>
                        <a:cubicBezTo>
                          <a:pt x="3135" y="9798"/>
                          <a:pt x="3125" y="9821"/>
                          <a:pt x="3180" y="9839"/>
                        </a:cubicBezTo>
                        <a:cubicBezTo>
                          <a:pt x="3230" y="9855"/>
                          <a:pt x="3272" y="9884"/>
                          <a:pt x="3329" y="9886"/>
                        </a:cubicBezTo>
                        <a:cubicBezTo>
                          <a:pt x="3410" y="9889"/>
                          <a:pt x="3459" y="9919"/>
                          <a:pt x="3517" y="9926"/>
                        </a:cubicBezTo>
                        <a:cubicBezTo>
                          <a:pt x="3575" y="9933"/>
                          <a:pt x="3529" y="9914"/>
                          <a:pt x="3678" y="9927"/>
                        </a:cubicBezTo>
                        <a:cubicBezTo>
                          <a:pt x="3885" y="9930"/>
                          <a:pt x="3587" y="9922"/>
                          <a:pt x="3831" y="9926"/>
                        </a:cubicBezTo>
                        <a:cubicBezTo>
                          <a:pt x="3975" y="9916"/>
                          <a:pt x="3781" y="9947"/>
                          <a:pt x="3951" y="9952"/>
                        </a:cubicBezTo>
                        <a:cubicBezTo>
                          <a:pt x="4324" y="9928"/>
                          <a:pt x="4206" y="10005"/>
                          <a:pt x="4051" y="9948"/>
                        </a:cubicBezTo>
                        <a:cubicBezTo>
                          <a:pt x="4073" y="9958"/>
                          <a:pt x="4158" y="9907"/>
                          <a:pt x="4180" y="9917"/>
                        </a:cubicBezTo>
                        <a:cubicBezTo>
                          <a:pt x="4323" y="9839"/>
                          <a:pt x="4181" y="9977"/>
                          <a:pt x="4388" y="9913"/>
                        </a:cubicBezTo>
                        <a:cubicBezTo>
                          <a:pt x="4439" y="9921"/>
                          <a:pt x="4516" y="9956"/>
                          <a:pt x="4828" y="9960"/>
                        </a:cubicBezTo>
                        <a:cubicBezTo>
                          <a:pt x="4888" y="9974"/>
                          <a:pt x="4542" y="9915"/>
                          <a:pt x="4774" y="9971"/>
                        </a:cubicBezTo>
                        <a:cubicBezTo>
                          <a:pt x="4912" y="9983"/>
                          <a:pt x="4978" y="9987"/>
                          <a:pt x="5116" y="9991"/>
                        </a:cubicBezTo>
                        <a:cubicBezTo>
                          <a:pt x="5247" y="9991"/>
                          <a:pt x="5378" y="9991"/>
                          <a:pt x="5510" y="10000"/>
                        </a:cubicBezTo>
                        <a:lnTo>
                          <a:pt x="5531" y="10000"/>
                        </a:lnTo>
                        <a:cubicBezTo>
                          <a:pt x="5655" y="10000"/>
                          <a:pt x="5783" y="9963"/>
                          <a:pt x="5911" y="9954"/>
                        </a:cubicBezTo>
                        <a:cubicBezTo>
                          <a:pt x="6029" y="9954"/>
                          <a:pt x="6147" y="9941"/>
                          <a:pt x="6268" y="9923"/>
                        </a:cubicBezTo>
                        <a:cubicBezTo>
                          <a:pt x="6403" y="9892"/>
                          <a:pt x="6531" y="9834"/>
                          <a:pt x="6666" y="9789"/>
                        </a:cubicBezTo>
                        <a:cubicBezTo>
                          <a:pt x="6904" y="9712"/>
                          <a:pt x="7147" y="9656"/>
                          <a:pt x="7377" y="9525"/>
                        </a:cubicBezTo>
                        <a:cubicBezTo>
                          <a:pt x="7582" y="9413"/>
                          <a:pt x="7814" y="9329"/>
                          <a:pt x="7996" y="9155"/>
                        </a:cubicBezTo>
                        <a:cubicBezTo>
                          <a:pt x="8380" y="8783"/>
                          <a:pt x="8801" y="8427"/>
                          <a:pt x="9084" y="7908"/>
                        </a:cubicBezTo>
                        <a:cubicBezTo>
                          <a:pt x="9223" y="7658"/>
                          <a:pt x="9404" y="7434"/>
                          <a:pt x="9502" y="7153"/>
                        </a:cubicBezTo>
                        <a:cubicBezTo>
                          <a:pt x="9603" y="6863"/>
                          <a:pt x="9731" y="6586"/>
                          <a:pt x="9798" y="6278"/>
                        </a:cubicBezTo>
                        <a:cubicBezTo>
                          <a:pt x="9832" y="6121"/>
                          <a:pt x="9859" y="5966"/>
                          <a:pt x="9893" y="5814"/>
                        </a:cubicBezTo>
                        <a:cubicBezTo>
                          <a:pt x="9926" y="5662"/>
                          <a:pt x="9963" y="5496"/>
                          <a:pt x="9960" y="5335"/>
                        </a:cubicBezTo>
                        <a:cubicBezTo>
                          <a:pt x="9953" y="5259"/>
                          <a:pt x="9953" y="5184"/>
                          <a:pt x="9963" y="5112"/>
                        </a:cubicBezTo>
                        <a:cubicBezTo>
                          <a:pt x="9977" y="5032"/>
                          <a:pt x="9987" y="4955"/>
                          <a:pt x="9997" y="4874"/>
                        </a:cubicBezTo>
                        <a:cubicBezTo>
                          <a:pt x="10011" y="4710"/>
                          <a:pt x="9977" y="4544"/>
                          <a:pt x="9963" y="4379"/>
                        </a:cubicBezTo>
                        <a:cubicBezTo>
                          <a:pt x="9933" y="4048"/>
                          <a:pt x="9886" y="3722"/>
                          <a:pt x="9819" y="3404"/>
                        </a:cubicBezTo>
                        <a:cubicBezTo>
                          <a:pt x="9791" y="3272"/>
                          <a:pt x="9758" y="3136"/>
                          <a:pt x="9711" y="3011"/>
                        </a:cubicBezTo>
                        <a:cubicBezTo>
                          <a:pt x="9657" y="2863"/>
                          <a:pt x="9573" y="2744"/>
                          <a:pt x="9502" y="2605"/>
                        </a:cubicBezTo>
                        <a:cubicBezTo>
                          <a:pt x="9367" y="2346"/>
                          <a:pt x="9252" y="2077"/>
                          <a:pt x="9094" y="1844"/>
                        </a:cubicBezTo>
                        <a:cubicBezTo>
                          <a:pt x="8926" y="1595"/>
                          <a:pt x="8757" y="1386"/>
                          <a:pt x="8532" y="1229"/>
                        </a:cubicBezTo>
                        <a:cubicBezTo>
                          <a:pt x="8275" y="1050"/>
                          <a:pt x="8026" y="867"/>
                          <a:pt x="7774" y="680"/>
                        </a:cubicBezTo>
                        <a:cubicBezTo>
                          <a:pt x="7666" y="590"/>
                          <a:pt x="7551" y="523"/>
                          <a:pt x="7426" y="479"/>
                        </a:cubicBezTo>
                        <a:cubicBezTo>
                          <a:pt x="7295" y="428"/>
                          <a:pt x="7167" y="372"/>
                          <a:pt x="7042" y="296"/>
                        </a:cubicBezTo>
                        <a:cubicBezTo>
                          <a:pt x="6804" y="156"/>
                          <a:pt x="6528" y="108"/>
                          <a:pt x="6268" y="103"/>
                        </a:cubicBezTo>
                        <a:cubicBezTo>
                          <a:pt x="6234" y="98"/>
                          <a:pt x="6197" y="98"/>
                          <a:pt x="6163" y="89"/>
                        </a:cubicBezTo>
                        <a:cubicBezTo>
                          <a:pt x="6109" y="71"/>
                          <a:pt x="6052" y="59"/>
                          <a:pt x="5995" y="50"/>
                        </a:cubicBezTo>
                        <a:cubicBezTo>
                          <a:pt x="5820" y="27"/>
                          <a:pt x="5641" y="14"/>
                          <a:pt x="5462" y="14"/>
                        </a:cubicBezTo>
                        <a:lnTo>
                          <a:pt x="4833" y="0"/>
                        </a:lnTo>
                        <a:close/>
                      </a:path>
                    </a:pathLst>
                  </a:custGeom>
                  <a:solidFill>
                    <a:srgbClr val="FFFFFF"/>
                  </a:solidFill>
                  <a:ln w="3175">
                    <a:solidFill>
                      <a:schemeClr val="tx1"/>
                    </a:solid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 name="Google Shape;20801;p106">
                    <a:extLst>
                      <a:ext uri="{FF2B5EF4-FFF2-40B4-BE49-F238E27FC236}">
                        <a16:creationId xmlns:a16="http://schemas.microsoft.com/office/drawing/2014/main" id="{08B6C2BD-224F-9E33-3CEB-9E17FBE06EFA}"/>
                      </a:ext>
                    </a:extLst>
                  </p:cNvPr>
                  <p:cNvSpPr/>
                  <p:nvPr/>
                </p:nvSpPr>
                <p:spPr>
                  <a:xfrm>
                    <a:off x="5101575" y="4358350"/>
                    <a:ext cx="8950" cy="14575"/>
                  </a:xfrm>
                  <a:custGeom>
                    <a:avLst/>
                    <a:gdLst/>
                    <a:ahLst/>
                    <a:cxnLst/>
                    <a:rect l="l" t="t" r="r" b="b"/>
                    <a:pathLst>
                      <a:path w="358" h="583" extrusionOk="0">
                        <a:moveTo>
                          <a:pt x="56" y="0"/>
                        </a:moveTo>
                        <a:cubicBezTo>
                          <a:pt x="30" y="0"/>
                          <a:pt x="5" y="18"/>
                          <a:pt x="5" y="52"/>
                        </a:cubicBezTo>
                        <a:cubicBezTo>
                          <a:pt x="1" y="88"/>
                          <a:pt x="1" y="121"/>
                          <a:pt x="1" y="157"/>
                        </a:cubicBezTo>
                        <a:cubicBezTo>
                          <a:pt x="5" y="190"/>
                          <a:pt x="21" y="222"/>
                          <a:pt x="21" y="259"/>
                        </a:cubicBezTo>
                        <a:cubicBezTo>
                          <a:pt x="21" y="323"/>
                          <a:pt x="37" y="384"/>
                          <a:pt x="74" y="441"/>
                        </a:cubicBezTo>
                        <a:cubicBezTo>
                          <a:pt x="110" y="492"/>
                          <a:pt x="189" y="582"/>
                          <a:pt x="263" y="582"/>
                        </a:cubicBezTo>
                        <a:cubicBezTo>
                          <a:pt x="288" y="582"/>
                          <a:pt x="312" y="572"/>
                          <a:pt x="333" y="546"/>
                        </a:cubicBezTo>
                        <a:cubicBezTo>
                          <a:pt x="357" y="522"/>
                          <a:pt x="353" y="481"/>
                          <a:pt x="325" y="465"/>
                        </a:cubicBezTo>
                        <a:cubicBezTo>
                          <a:pt x="268" y="429"/>
                          <a:pt x="216" y="380"/>
                          <a:pt x="175" y="327"/>
                        </a:cubicBezTo>
                        <a:cubicBezTo>
                          <a:pt x="151" y="283"/>
                          <a:pt x="155" y="230"/>
                          <a:pt x="135" y="190"/>
                        </a:cubicBezTo>
                        <a:cubicBezTo>
                          <a:pt x="114" y="145"/>
                          <a:pt x="106" y="101"/>
                          <a:pt x="106" y="52"/>
                        </a:cubicBezTo>
                        <a:cubicBezTo>
                          <a:pt x="106" y="18"/>
                          <a:pt x="81" y="0"/>
                          <a:pt x="5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 name="Google Shape;20802;p106">
                    <a:extLst>
                      <a:ext uri="{FF2B5EF4-FFF2-40B4-BE49-F238E27FC236}">
                        <a16:creationId xmlns:a16="http://schemas.microsoft.com/office/drawing/2014/main" id="{786E0780-13CB-CC3B-8088-0C2EB5E7BF3F}"/>
                      </a:ext>
                    </a:extLst>
                  </p:cNvPr>
                  <p:cNvSpPr/>
                  <p:nvPr/>
                </p:nvSpPr>
                <p:spPr>
                  <a:xfrm>
                    <a:off x="5110300" y="4358675"/>
                    <a:ext cx="12275" cy="12325"/>
                  </a:xfrm>
                  <a:custGeom>
                    <a:avLst/>
                    <a:gdLst/>
                    <a:ahLst/>
                    <a:cxnLst/>
                    <a:rect l="l" t="t" r="r" b="b"/>
                    <a:pathLst>
                      <a:path w="491" h="492" extrusionOk="0">
                        <a:moveTo>
                          <a:pt x="105" y="1"/>
                        </a:moveTo>
                        <a:cubicBezTo>
                          <a:pt x="54" y="1"/>
                          <a:pt x="1" y="55"/>
                          <a:pt x="41" y="104"/>
                        </a:cubicBezTo>
                        <a:cubicBezTo>
                          <a:pt x="102" y="185"/>
                          <a:pt x="114" y="290"/>
                          <a:pt x="175" y="367"/>
                        </a:cubicBezTo>
                        <a:cubicBezTo>
                          <a:pt x="217" y="431"/>
                          <a:pt x="282" y="492"/>
                          <a:pt x="360" y="492"/>
                        </a:cubicBezTo>
                        <a:cubicBezTo>
                          <a:pt x="371" y="492"/>
                          <a:pt x="382" y="491"/>
                          <a:pt x="393" y="489"/>
                        </a:cubicBezTo>
                        <a:cubicBezTo>
                          <a:pt x="491" y="464"/>
                          <a:pt x="466" y="347"/>
                          <a:pt x="393" y="319"/>
                        </a:cubicBezTo>
                        <a:cubicBezTo>
                          <a:pt x="349" y="286"/>
                          <a:pt x="316" y="250"/>
                          <a:pt x="288" y="205"/>
                        </a:cubicBezTo>
                        <a:cubicBezTo>
                          <a:pt x="252" y="136"/>
                          <a:pt x="203" y="75"/>
                          <a:pt x="150" y="19"/>
                        </a:cubicBezTo>
                        <a:cubicBezTo>
                          <a:pt x="138" y="6"/>
                          <a:pt x="122" y="1"/>
                          <a:pt x="10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 name="Google Shape;20803;p106">
                    <a:extLst>
                      <a:ext uri="{FF2B5EF4-FFF2-40B4-BE49-F238E27FC236}">
                        <a16:creationId xmlns:a16="http://schemas.microsoft.com/office/drawing/2014/main" id="{AA88C662-3484-C848-FB7A-B3B5AEF55490}"/>
                      </a:ext>
                    </a:extLst>
                  </p:cNvPr>
                  <p:cNvSpPr/>
                  <p:nvPr/>
                </p:nvSpPr>
                <p:spPr>
                  <a:xfrm>
                    <a:off x="5121800" y="4355550"/>
                    <a:ext cx="11100" cy="13825"/>
                  </a:xfrm>
                  <a:custGeom>
                    <a:avLst/>
                    <a:gdLst/>
                    <a:ahLst/>
                    <a:cxnLst/>
                    <a:rect l="l" t="t" r="r" b="b"/>
                    <a:pathLst>
                      <a:path w="443" h="553" extrusionOk="0">
                        <a:moveTo>
                          <a:pt x="95" y="0"/>
                        </a:moveTo>
                        <a:cubicBezTo>
                          <a:pt x="43" y="0"/>
                          <a:pt x="1" y="81"/>
                          <a:pt x="47" y="123"/>
                        </a:cubicBezTo>
                        <a:cubicBezTo>
                          <a:pt x="103" y="180"/>
                          <a:pt x="99" y="277"/>
                          <a:pt x="124" y="346"/>
                        </a:cubicBezTo>
                        <a:cubicBezTo>
                          <a:pt x="152" y="423"/>
                          <a:pt x="205" y="492"/>
                          <a:pt x="274" y="541"/>
                        </a:cubicBezTo>
                        <a:cubicBezTo>
                          <a:pt x="287" y="549"/>
                          <a:pt x="301" y="552"/>
                          <a:pt x="316" y="552"/>
                        </a:cubicBezTo>
                        <a:cubicBezTo>
                          <a:pt x="347" y="552"/>
                          <a:pt x="379" y="536"/>
                          <a:pt x="395" y="508"/>
                        </a:cubicBezTo>
                        <a:lnTo>
                          <a:pt x="403" y="500"/>
                        </a:lnTo>
                        <a:cubicBezTo>
                          <a:pt x="444" y="456"/>
                          <a:pt x="419" y="379"/>
                          <a:pt x="355" y="375"/>
                        </a:cubicBezTo>
                        <a:lnTo>
                          <a:pt x="334" y="350"/>
                        </a:lnTo>
                        <a:cubicBezTo>
                          <a:pt x="322" y="334"/>
                          <a:pt x="314" y="322"/>
                          <a:pt x="306" y="306"/>
                        </a:cubicBezTo>
                        <a:cubicBezTo>
                          <a:pt x="286" y="269"/>
                          <a:pt x="270" y="233"/>
                          <a:pt x="257" y="192"/>
                        </a:cubicBezTo>
                        <a:cubicBezTo>
                          <a:pt x="237" y="123"/>
                          <a:pt x="193" y="59"/>
                          <a:pt x="132" y="14"/>
                        </a:cubicBezTo>
                        <a:cubicBezTo>
                          <a:pt x="120" y="4"/>
                          <a:pt x="107" y="0"/>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 name="Google Shape;20804;p106">
                    <a:extLst>
                      <a:ext uri="{FF2B5EF4-FFF2-40B4-BE49-F238E27FC236}">
                        <a16:creationId xmlns:a16="http://schemas.microsoft.com/office/drawing/2014/main" id="{B415F4A4-4764-612E-7B3B-AD97453B3D26}"/>
                      </a:ext>
                    </a:extLst>
                  </p:cNvPr>
                  <p:cNvSpPr/>
                  <p:nvPr/>
                </p:nvSpPr>
                <p:spPr>
                  <a:xfrm>
                    <a:off x="5131500" y="4354075"/>
                    <a:ext cx="10825" cy="9425"/>
                  </a:xfrm>
                  <a:custGeom>
                    <a:avLst/>
                    <a:gdLst/>
                    <a:ahLst/>
                    <a:cxnLst/>
                    <a:rect l="l" t="t" r="r" b="b"/>
                    <a:pathLst>
                      <a:path w="432" h="377" extrusionOk="0">
                        <a:moveTo>
                          <a:pt x="104" y="1"/>
                        </a:moveTo>
                        <a:cubicBezTo>
                          <a:pt x="48" y="1"/>
                          <a:pt x="1" y="69"/>
                          <a:pt x="48" y="126"/>
                        </a:cubicBezTo>
                        <a:cubicBezTo>
                          <a:pt x="96" y="178"/>
                          <a:pt x="125" y="247"/>
                          <a:pt x="173" y="300"/>
                        </a:cubicBezTo>
                        <a:cubicBezTo>
                          <a:pt x="210" y="336"/>
                          <a:pt x="265" y="377"/>
                          <a:pt x="315" y="377"/>
                        </a:cubicBezTo>
                        <a:cubicBezTo>
                          <a:pt x="337" y="377"/>
                          <a:pt x="358" y="369"/>
                          <a:pt x="376" y="349"/>
                        </a:cubicBezTo>
                        <a:cubicBezTo>
                          <a:pt x="433" y="288"/>
                          <a:pt x="335" y="219"/>
                          <a:pt x="303" y="182"/>
                        </a:cubicBezTo>
                        <a:cubicBezTo>
                          <a:pt x="254" y="126"/>
                          <a:pt x="206" y="69"/>
                          <a:pt x="153" y="20"/>
                        </a:cubicBezTo>
                        <a:cubicBezTo>
                          <a:pt x="137" y="7"/>
                          <a:pt x="120" y="1"/>
                          <a:pt x="10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 name="Google Shape;20805;p106">
                    <a:extLst>
                      <a:ext uri="{FF2B5EF4-FFF2-40B4-BE49-F238E27FC236}">
                        <a16:creationId xmlns:a16="http://schemas.microsoft.com/office/drawing/2014/main" id="{F09EFD68-C940-D938-7760-DD8ED963C5D2}"/>
                      </a:ext>
                    </a:extLst>
                  </p:cNvPr>
                  <p:cNvSpPr/>
                  <p:nvPr/>
                </p:nvSpPr>
                <p:spPr>
                  <a:xfrm>
                    <a:off x="5178044" y="4215139"/>
                    <a:ext cx="7075" cy="8700"/>
                  </a:xfrm>
                  <a:custGeom>
                    <a:avLst/>
                    <a:gdLst/>
                    <a:ahLst/>
                    <a:cxnLst/>
                    <a:rect l="l" t="t" r="r" b="b"/>
                    <a:pathLst>
                      <a:path w="283" h="348" extrusionOk="0">
                        <a:moveTo>
                          <a:pt x="91" y="1"/>
                        </a:moveTo>
                        <a:cubicBezTo>
                          <a:pt x="48" y="1"/>
                          <a:pt x="1" y="40"/>
                          <a:pt x="20" y="88"/>
                        </a:cubicBezTo>
                        <a:cubicBezTo>
                          <a:pt x="36" y="133"/>
                          <a:pt x="48" y="177"/>
                          <a:pt x="64" y="222"/>
                        </a:cubicBezTo>
                        <a:cubicBezTo>
                          <a:pt x="84" y="273"/>
                          <a:pt x="127" y="348"/>
                          <a:pt x="193" y="348"/>
                        </a:cubicBezTo>
                        <a:cubicBezTo>
                          <a:pt x="194" y="348"/>
                          <a:pt x="196" y="348"/>
                          <a:pt x="198" y="347"/>
                        </a:cubicBezTo>
                        <a:cubicBezTo>
                          <a:pt x="251" y="347"/>
                          <a:pt x="283" y="287"/>
                          <a:pt x="259" y="242"/>
                        </a:cubicBezTo>
                        <a:cubicBezTo>
                          <a:pt x="246" y="218"/>
                          <a:pt x="234" y="214"/>
                          <a:pt x="226" y="198"/>
                        </a:cubicBezTo>
                        <a:cubicBezTo>
                          <a:pt x="218" y="181"/>
                          <a:pt x="202" y="161"/>
                          <a:pt x="194" y="141"/>
                        </a:cubicBezTo>
                        <a:cubicBezTo>
                          <a:pt x="178" y="104"/>
                          <a:pt x="165" y="68"/>
                          <a:pt x="145" y="36"/>
                        </a:cubicBezTo>
                        <a:cubicBezTo>
                          <a:pt x="134" y="11"/>
                          <a:pt x="113" y="1"/>
                          <a:pt x="9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 name="Google Shape;20806;p106">
                    <a:extLst>
                      <a:ext uri="{FF2B5EF4-FFF2-40B4-BE49-F238E27FC236}">
                        <a16:creationId xmlns:a16="http://schemas.microsoft.com/office/drawing/2014/main" id="{FF2704D5-120E-69CA-F5C9-EF01D446E700}"/>
                      </a:ext>
                    </a:extLst>
                  </p:cNvPr>
                  <p:cNvSpPr/>
                  <p:nvPr/>
                </p:nvSpPr>
                <p:spPr>
                  <a:xfrm>
                    <a:off x="5190692" y="4219231"/>
                    <a:ext cx="5500" cy="12475"/>
                  </a:xfrm>
                  <a:custGeom>
                    <a:avLst/>
                    <a:gdLst/>
                    <a:ahLst/>
                    <a:cxnLst/>
                    <a:rect l="l" t="t" r="r" b="b"/>
                    <a:pathLst>
                      <a:path w="220" h="499" extrusionOk="0">
                        <a:moveTo>
                          <a:pt x="70" y="1"/>
                        </a:moveTo>
                        <a:cubicBezTo>
                          <a:pt x="67" y="1"/>
                          <a:pt x="64" y="1"/>
                          <a:pt x="61" y="1"/>
                        </a:cubicBezTo>
                        <a:cubicBezTo>
                          <a:pt x="16" y="9"/>
                          <a:pt x="0" y="66"/>
                          <a:pt x="37" y="94"/>
                        </a:cubicBezTo>
                        <a:cubicBezTo>
                          <a:pt x="69" y="114"/>
                          <a:pt x="57" y="232"/>
                          <a:pt x="57" y="268"/>
                        </a:cubicBezTo>
                        <a:cubicBezTo>
                          <a:pt x="53" y="317"/>
                          <a:pt x="53" y="370"/>
                          <a:pt x="57" y="418"/>
                        </a:cubicBezTo>
                        <a:cubicBezTo>
                          <a:pt x="41" y="443"/>
                          <a:pt x="53" y="479"/>
                          <a:pt x="81" y="487"/>
                        </a:cubicBezTo>
                        <a:lnTo>
                          <a:pt x="102" y="495"/>
                        </a:lnTo>
                        <a:cubicBezTo>
                          <a:pt x="107" y="497"/>
                          <a:pt x="113" y="498"/>
                          <a:pt x="118" y="498"/>
                        </a:cubicBezTo>
                        <a:cubicBezTo>
                          <a:pt x="134" y="498"/>
                          <a:pt x="150" y="491"/>
                          <a:pt x="162" y="479"/>
                        </a:cubicBezTo>
                        <a:cubicBezTo>
                          <a:pt x="219" y="418"/>
                          <a:pt x="219" y="293"/>
                          <a:pt x="203" y="195"/>
                        </a:cubicBezTo>
                        <a:cubicBezTo>
                          <a:pt x="195" y="125"/>
                          <a:pt x="164" y="1"/>
                          <a:pt x="7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
            <p:nvSpPr>
              <p:cNvPr id="16" name="Tekstiruutu 15">
                <a:extLst>
                  <a:ext uri="{FF2B5EF4-FFF2-40B4-BE49-F238E27FC236}">
                    <a16:creationId xmlns:a16="http://schemas.microsoft.com/office/drawing/2014/main" id="{EB594DE2-5713-C567-7FCF-7679DAEF34F5}"/>
                  </a:ext>
                </a:extLst>
              </p:cNvPr>
              <p:cNvSpPr txBox="1"/>
              <p:nvPr/>
            </p:nvSpPr>
            <p:spPr>
              <a:xfrm>
                <a:off x="1504729" y="2118744"/>
                <a:ext cx="2600327" cy="1191829"/>
              </a:xfrm>
              <a:prstGeom prst="rect">
                <a:avLst/>
              </a:prstGeom>
              <a:noFill/>
            </p:spPr>
            <p:txBody>
              <a:bodyPr wrap="square" rtlCol="0">
                <a:spAutoFit/>
              </a:bodyPr>
              <a:lstStyle/>
              <a:p>
                <a:pPr algn="ctr" defTabSz="1219170">
                  <a:buClr>
                    <a:srgbClr val="000000"/>
                  </a:buClr>
                </a:pPr>
                <a:r>
                  <a:rPr lang="en-GB" sz="2133" b="1" i="0" u="none" strike="noStrike" cap="none" spc="0" baseline="0">
                    <a:solidFill>
                      <a:srgbClr val="000000"/>
                    </a:solidFill>
                    <a:effectLst/>
                    <a:uFill>
                      <a:solidFill>
                        <a:prstClr val="black">
                          <a:alpha val="0"/>
                        </a:prstClr>
                      </a:solidFill>
                    </a:uFill>
                    <a:latin typeface="Tenorite"/>
                    <a:ea typeface="Tenorite"/>
                    <a:cs typeface="Tenorite"/>
                  </a:rPr>
                  <a:t>IF THE WATER </a:t>
                </a:r>
                <a:br>
                  <a:rPr lang="en-GB" sz="2133" b="1" i="0" u="none" strike="noStrike" cap="none" spc="0" baseline="0">
                    <a:solidFill>
                      <a:srgbClr val="000000"/>
                    </a:solidFill>
                    <a:effectLst/>
                    <a:uFill>
                      <a:solidFill>
                        <a:prstClr val="black">
                          <a:alpha val="0"/>
                        </a:prstClr>
                      </a:solidFill>
                    </a:uFill>
                    <a:latin typeface="Tenorite"/>
                    <a:ea typeface="Tenorite"/>
                    <a:cs typeface="Tenorite"/>
                  </a:rPr>
                </a:br>
                <a:r>
                  <a:rPr lang="en-GB" sz="2133" b="1" i="0" u="none" strike="noStrike" cap="none" spc="0" baseline="0">
                    <a:solidFill>
                      <a:srgbClr val="000000"/>
                    </a:solidFill>
                    <a:effectLst/>
                    <a:uFill>
                      <a:solidFill>
                        <a:prstClr val="black">
                          <a:alpha val="0"/>
                        </a:prstClr>
                      </a:solidFill>
                    </a:uFill>
                    <a:latin typeface="Tenorite"/>
                    <a:ea typeface="Tenorite"/>
                    <a:cs typeface="Tenorite"/>
                  </a:rPr>
                  <a:t>WENT OUT TONIGHT:</a:t>
                </a:r>
              </a:p>
              <a:p>
                <a:pPr algn="ctr" defTabSz="1219170">
                  <a:buClr>
                    <a:srgbClr val="000000"/>
                  </a:buClr>
                </a:pPr>
                <a:r>
                  <a:rPr lang="fi-FI" sz="1200"/>
                  <a:t> </a:t>
                </a:r>
                <a:br>
                  <a:rPr sz="2133"/>
                </a:br>
                <a:r>
                  <a:rPr lang="en-GB" sz="2133" b="0" i="0" u="none" strike="noStrike" cap="none" spc="0" baseline="0">
                    <a:solidFill>
                      <a:srgbClr val="000000"/>
                    </a:solidFill>
                    <a:effectLst/>
                    <a:uFill>
                      <a:solidFill>
                        <a:prstClr val="black">
                          <a:alpha val="0"/>
                        </a:prstClr>
                      </a:solidFill>
                    </a:uFill>
                    <a:latin typeface="Tenorite"/>
                    <a:ea typeface="Tenorite"/>
                    <a:cs typeface="Tenorite"/>
                  </a:rPr>
                  <a:t>Is there suitable food in your home? How would you get water from a pickup point?</a:t>
                </a:r>
              </a:p>
              <a:p>
                <a:pPr algn="ctr" defTabSz="1219170">
                  <a:buClr>
                    <a:srgbClr val="000000"/>
                  </a:buClr>
                </a:pPr>
                <a:r>
                  <a:rPr lang="en-GB" sz="2133" b="0" i="0" u="none" strike="noStrike" cap="none" spc="0" baseline="0">
                    <a:solidFill>
                      <a:srgbClr val="000000"/>
                    </a:solidFill>
                    <a:effectLst/>
                    <a:uFill>
                      <a:solidFill>
                        <a:prstClr val="black">
                          <a:alpha val="0"/>
                        </a:prstClr>
                      </a:solidFill>
                    </a:uFill>
                    <a:latin typeface="Tenorite"/>
                    <a:ea typeface="Tenorite"/>
                    <a:cs typeface="Tenorite"/>
                  </a:rPr>
                  <a:t>How would you go to the toilet?</a:t>
                </a:r>
                <a:endParaRPr lang="fi-FI" sz="2400" kern="0">
                  <a:solidFill>
                    <a:prstClr val="black"/>
                  </a:solidFill>
                  <a:latin typeface="Tenorite" panose="00000500000000000000" pitchFamily="2" charset="0"/>
                  <a:ea typeface="Roboto" panose="02000000000000000000" pitchFamily="2" charset="0"/>
                  <a:cs typeface="Arial"/>
                  <a:sym typeface="Arial"/>
                </a:endParaRPr>
              </a:p>
            </p:txBody>
          </p:sp>
        </p:grpSp>
        <p:pic>
          <p:nvPicPr>
            <p:cNvPr id="12" name="Kuva 11">
              <a:extLst>
                <a:ext uri="{FF2B5EF4-FFF2-40B4-BE49-F238E27FC236}">
                  <a16:creationId xmlns:a16="http://schemas.microsoft.com/office/drawing/2014/main" id="{22DB866B-763B-D50E-A4AA-0FC2D1AFDB2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39146">
              <a:off x="4602870" y="1378173"/>
              <a:ext cx="355964" cy="646546"/>
            </a:xfrm>
            <a:prstGeom prst="rect">
              <a:avLst/>
            </a:prstGeom>
            <a:effectLst>
              <a:outerShdw blurRad="50800" dist="38100" dir="2700000" algn="tl" rotWithShape="0">
                <a:prstClr val="black">
                  <a:alpha val="40000"/>
                </a:prstClr>
              </a:outerShdw>
            </a:effectLst>
          </p:spPr>
        </p:pic>
        <p:pic>
          <p:nvPicPr>
            <p:cNvPr id="13" name="Kuva 12">
              <a:extLst>
                <a:ext uri="{FF2B5EF4-FFF2-40B4-BE49-F238E27FC236}">
                  <a16:creationId xmlns:a16="http://schemas.microsoft.com/office/drawing/2014/main" id="{FDE71A25-63A1-DD20-7582-6C184ABC86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233176">
              <a:off x="4316771" y="1087530"/>
              <a:ext cx="264329" cy="480107"/>
            </a:xfrm>
            <a:prstGeom prst="rect">
              <a:avLst/>
            </a:prstGeom>
            <a:effectLst>
              <a:outerShdw blurRad="50800" dist="38100" dir="2700000" algn="tl" rotWithShape="0">
                <a:prstClr val="black">
                  <a:alpha val="40000"/>
                </a:prstClr>
              </a:outerShdw>
            </a:effectLst>
          </p:spPr>
        </p:pic>
        <p:pic>
          <p:nvPicPr>
            <p:cNvPr id="14" name="Kuva 13">
              <a:extLst>
                <a:ext uri="{FF2B5EF4-FFF2-40B4-BE49-F238E27FC236}">
                  <a16:creationId xmlns:a16="http://schemas.microsoft.com/office/drawing/2014/main" id="{078DA990-E9D6-FC6C-8695-FF8F0CB3DE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233176">
              <a:off x="3985680" y="1329151"/>
              <a:ext cx="311092" cy="565044"/>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867832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Otsikko 1">
            <a:extLst>
              <a:ext uri="{FF2B5EF4-FFF2-40B4-BE49-F238E27FC236}">
                <a16:creationId xmlns:a16="http://schemas.microsoft.com/office/drawing/2014/main" id="{3C91AC74-3658-4CD5-904B-DD49B00FF787}"/>
              </a:ext>
            </a:extLst>
          </p:cNvPr>
          <p:cNvSpPr>
            <a:spLocks noGrp="1"/>
          </p:cNvSpPr>
          <p:nvPr/>
        </p:nvSpPr>
        <p:spPr>
          <a:xfrm>
            <a:off x="545085" y="563997"/>
            <a:ext cx="10515600" cy="1325033"/>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3600" b="0" kern="1200">
                <a:solidFill>
                  <a:srgbClr val="3C515C"/>
                </a:solidFill>
                <a:latin typeface="Oswald" panose="00000500000000000000" pitchFamily="2" charset="0"/>
                <a:ea typeface="+mj-ea"/>
                <a:cs typeface="+mj-cs"/>
              </a:defRPr>
            </a:lvl1pPr>
          </a:lstStyle>
          <a:p>
            <a:pPr defTabSz="1219170">
              <a:buClr>
                <a:srgbClr val="000000"/>
              </a:buClr>
            </a:pPr>
            <a:r>
              <a:rPr lang="en-GB" sz="4800" b="0" i="0" u="none" strike="noStrike" cap="none" spc="0" baseline="0">
                <a:solidFill>
                  <a:srgbClr val="FFFFFF"/>
                </a:solidFill>
                <a:effectLst/>
                <a:uFill>
                  <a:solidFill>
                    <a:prstClr val="black">
                      <a:alpha val="0"/>
                    </a:prstClr>
                  </a:solidFill>
                </a:uFill>
                <a:latin typeface="Oswald"/>
                <a:ea typeface="Oswald"/>
                <a:cs typeface="Oswald"/>
              </a:rPr>
              <a:t>You can prepare for incidents and disruptions</a:t>
            </a:r>
          </a:p>
        </p:txBody>
      </p:sp>
      <p:sp>
        <p:nvSpPr>
          <p:cNvPr id="3" name="Sisällön paikkamerkki 2">
            <a:extLst>
              <a:ext uri="{FF2B5EF4-FFF2-40B4-BE49-F238E27FC236}">
                <a16:creationId xmlns:a16="http://schemas.microsoft.com/office/drawing/2014/main" id="{877EFDBB-03B8-456E-AAAA-1B947668A1F7}"/>
              </a:ext>
            </a:extLst>
          </p:cNvPr>
          <p:cNvSpPr>
            <a:spLocks noGrp="1"/>
          </p:cNvSpPr>
          <p:nvPr/>
        </p:nvSpPr>
        <p:spPr>
          <a:xfrm>
            <a:off x="-9414418" y="1774332"/>
            <a:ext cx="11898841" cy="4349749"/>
          </a:xfrm>
          <a:prstGeom prst="rect">
            <a:avLst/>
          </a:prstGeom>
        </p:spPr>
        <p:txBody>
          <a:bodyPr vert="horz" lIns="121920" tIns="60960" rIns="121920" bIns="6096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lnSpc>
                <a:spcPct val="100000"/>
              </a:lnSpc>
              <a:spcBef>
                <a:spcPct val="0"/>
              </a:spcBef>
              <a:buClr>
                <a:srgbClr val="000000"/>
              </a:buClr>
              <a:buNone/>
            </a:pPr>
            <a:r>
              <a:rPr lang="en-GB" sz="2400" b="1" i="0" u="none" strike="noStrike" cap="none" spc="0" baseline="0">
                <a:solidFill>
                  <a:srgbClr val="FFFFFF"/>
                </a:solidFill>
                <a:effectLst/>
                <a:uFill>
                  <a:solidFill>
                    <a:prstClr val="black">
                      <a:alpha val="0"/>
                    </a:prstClr>
                  </a:solidFill>
                </a:uFill>
                <a:latin typeface="Tenorite"/>
                <a:ea typeface="Tenorite"/>
                <a:cs typeface="Tenorite"/>
              </a:rPr>
              <a:t>At home, it’s a good idea to have:</a:t>
            </a:r>
          </a:p>
          <a:p>
            <a:pPr marL="304792" indent="-304792" defTabSz="1219170">
              <a:lnSpc>
                <a:spcPct val="100000"/>
              </a:lnSpc>
              <a:spcBef>
                <a:spcPct val="0"/>
              </a:spcBef>
              <a:buClr>
                <a:prstClr val="white"/>
              </a:buCl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Food that is easy to prepare and suitable for the whole family</a:t>
            </a:r>
          </a:p>
          <a:p>
            <a:pPr marL="304792" indent="-304792" defTabSz="1219170">
              <a:lnSpc>
                <a:spcPct val="100000"/>
              </a:lnSpc>
              <a:spcBef>
                <a:spcPct val="0"/>
              </a:spcBef>
              <a:buClr>
                <a:prstClr val="white"/>
              </a:buCl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Pet food</a:t>
            </a:r>
          </a:p>
          <a:p>
            <a:pPr marL="304792" indent="-304792" defTabSz="1219170">
              <a:lnSpc>
                <a:spcPct val="100000"/>
              </a:lnSpc>
              <a:spcBef>
                <a:spcPct val="0"/>
              </a:spcBef>
              <a:buClr>
                <a:prstClr val="white"/>
              </a:buCl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Bottled water</a:t>
            </a:r>
          </a:p>
          <a:p>
            <a:pPr marL="304792" indent="-304792" defTabSz="1219170">
              <a:lnSpc>
                <a:spcPct val="100000"/>
              </a:lnSpc>
              <a:spcBef>
                <a:spcPct val="0"/>
              </a:spcBef>
              <a:buClr>
                <a:prstClr val="white"/>
              </a:buCl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Water containers (clean, with lids)</a:t>
            </a:r>
          </a:p>
          <a:p>
            <a:pPr marL="304792" indent="-304792" defTabSz="1219170">
              <a:lnSpc>
                <a:spcPct val="100000"/>
              </a:lnSpc>
              <a:spcBef>
                <a:spcPct val="0"/>
              </a:spcBef>
              <a:buClr>
                <a:prstClr val="white"/>
              </a:buCl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Garbage bags</a:t>
            </a:r>
          </a:p>
          <a:p>
            <a:pPr marL="304792" indent="-304792" defTabSz="1219170">
              <a:lnSpc>
                <a:spcPct val="100000"/>
              </a:lnSpc>
              <a:spcBef>
                <a:spcPct val="0"/>
              </a:spcBef>
              <a:buClr>
                <a:prstClr val="white"/>
              </a:buCl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Wet wipes</a:t>
            </a:r>
          </a:p>
          <a:p>
            <a:pPr marL="304792" indent="-304792" defTabSz="1219170">
              <a:lnSpc>
                <a:spcPct val="100000"/>
              </a:lnSpc>
              <a:spcBef>
                <a:spcPct val="0"/>
              </a:spcBef>
              <a:buClr>
                <a:prstClr val="white"/>
              </a:buClr>
              <a:defRP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Toilet paper</a:t>
            </a:r>
          </a:p>
          <a:p>
            <a:pPr marL="304792" indent="-304792" defTabSz="1219170">
              <a:lnSpc>
                <a:spcPct val="100000"/>
              </a:lnSpc>
              <a:spcBef>
                <a:spcPct val="0"/>
              </a:spcBef>
              <a:buClr>
                <a:prstClr val="white"/>
              </a:buClr>
              <a:defRP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Cash</a:t>
            </a:r>
          </a:p>
          <a:p>
            <a:pPr marL="304792" indent="-304792" defTabSz="1219170">
              <a:lnSpc>
                <a:spcPct val="100000"/>
              </a:lnSpc>
              <a:spcBef>
                <a:spcPct val="0"/>
              </a:spcBef>
              <a:buClr>
                <a:prstClr val="white"/>
              </a:buClr>
              <a:defRP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Prescription medication and painkillers</a:t>
            </a:r>
          </a:p>
          <a:p>
            <a:pPr marL="304792" indent="-304792" defTabSz="1219170">
              <a:lnSpc>
                <a:spcPct val="100000"/>
              </a:lnSpc>
              <a:spcBef>
                <a:spcPct val="0"/>
              </a:spcBef>
              <a:buClr>
                <a:prstClr val="white"/>
              </a:buClr>
              <a:defRP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Flashlights or headlamps</a:t>
            </a:r>
          </a:p>
          <a:p>
            <a:pPr marL="304792" indent="-304792" defTabSz="1219170">
              <a:lnSpc>
                <a:spcPct val="100000"/>
              </a:lnSpc>
              <a:spcBef>
                <a:spcPct val="0"/>
              </a:spcBef>
              <a:buClr>
                <a:prstClr val="white"/>
              </a:buClr>
              <a:defRP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Batteries</a:t>
            </a:r>
          </a:p>
          <a:p>
            <a:pPr marL="304792" indent="-304792" defTabSz="1219170">
              <a:lnSpc>
                <a:spcPct val="100000"/>
              </a:lnSpc>
              <a:spcBef>
                <a:spcPct val="0"/>
              </a:spcBef>
              <a:buClr>
                <a:prstClr val="white"/>
              </a:buClr>
              <a:defRP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Battery-powered radio</a:t>
            </a:r>
          </a:p>
        </p:txBody>
      </p:sp>
      <p:grpSp>
        <p:nvGrpSpPr>
          <p:cNvPr id="40" name="Ryhmä 39">
            <a:extLst>
              <a:ext uri="{FF2B5EF4-FFF2-40B4-BE49-F238E27FC236}">
                <a16:creationId xmlns:a16="http://schemas.microsoft.com/office/drawing/2014/main" id="{083021ED-693A-F396-9A84-34217DA84A85}"/>
              </a:ext>
            </a:extLst>
          </p:cNvPr>
          <p:cNvGrpSpPr/>
          <p:nvPr/>
        </p:nvGrpSpPr>
        <p:grpSpPr>
          <a:xfrm>
            <a:off x="4143022" y="2539189"/>
            <a:ext cx="4025723" cy="2396937"/>
            <a:chOff x="2890290" y="2206157"/>
            <a:chExt cx="3019292" cy="1797703"/>
          </a:xfrm>
        </p:grpSpPr>
        <p:grpSp>
          <p:nvGrpSpPr>
            <p:cNvPr id="11" name="Ryhmä 10">
              <a:extLst>
                <a:ext uri="{FF2B5EF4-FFF2-40B4-BE49-F238E27FC236}">
                  <a16:creationId xmlns:a16="http://schemas.microsoft.com/office/drawing/2014/main" id="{1BE293BD-A195-09F1-6547-18F028A7C80C}"/>
                </a:ext>
              </a:extLst>
            </p:cNvPr>
            <p:cNvGrpSpPr/>
            <p:nvPr/>
          </p:nvGrpSpPr>
          <p:grpSpPr>
            <a:xfrm>
              <a:off x="2890290" y="2338671"/>
              <a:ext cx="3019292" cy="1665189"/>
              <a:chOff x="1390776" y="1820784"/>
              <a:chExt cx="2823037" cy="1735403"/>
            </a:xfrm>
          </p:grpSpPr>
          <p:grpSp>
            <p:nvGrpSpPr>
              <p:cNvPr id="15" name="Ryhmä 14">
                <a:extLst>
                  <a:ext uri="{FF2B5EF4-FFF2-40B4-BE49-F238E27FC236}">
                    <a16:creationId xmlns:a16="http://schemas.microsoft.com/office/drawing/2014/main" id="{DFF996F8-FA0E-8062-2674-EFEC854735BB}"/>
                  </a:ext>
                </a:extLst>
              </p:cNvPr>
              <p:cNvGrpSpPr/>
              <p:nvPr/>
            </p:nvGrpSpPr>
            <p:grpSpPr>
              <a:xfrm rot="11014933">
                <a:off x="1390776" y="1820784"/>
                <a:ext cx="2823037" cy="1735403"/>
                <a:chOff x="1546118" y="2015661"/>
                <a:chExt cx="2432099" cy="2147203"/>
              </a:xfrm>
            </p:grpSpPr>
            <p:sp>
              <p:nvSpPr>
                <p:cNvPr id="17" name="Ellipsi 16">
                  <a:extLst>
                    <a:ext uri="{FF2B5EF4-FFF2-40B4-BE49-F238E27FC236}">
                      <a16:creationId xmlns:a16="http://schemas.microsoft.com/office/drawing/2014/main" id="{1959E240-9796-F9A6-1F72-FED39DC40073}"/>
                    </a:ext>
                  </a:extLst>
                </p:cNvPr>
                <p:cNvSpPr/>
                <p:nvPr/>
              </p:nvSpPr>
              <p:spPr>
                <a:xfrm>
                  <a:off x="1569835" y="2055509"/>
                  <a:ext cx="2368331" cy="2069457"/>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nvGrpSpPr>
                <p:cNvPr id="18" name="Google Shape;20789;p106">
                  <a:extLst>
                    <a:ext uri="{FF2B5EF4-FFF2-40B4-BE49-F238E27FC236}">
                      <a16:creationId xmlns:a16="http://schemas.microsoft.com/office/drawing/2014/main" id="{8D337C40-B092-B4A9-7834-72249DBDC576}"/>
                    </a:ext>
                  </a:extLst>
                </p:cNvPr>
                <p:cNvGrpSpPr/>
                <p:nvPr/>
              </p:nvGrpSpPr>
              <p:grpSpPr>
                <a:xfrm flipH="1" flipV="1">
                  <a:off x="1546118" y="2015661"/>
                  <a:ext cx="2432099" cy="2147203"/>
                  <a:chOff x="4947578" y="4174153"/>
                  <a:chExt cx="287285" cy="216609"/>
                </a:xfrm>
              </p:grpSpPr>
              <p:sp>
                <p:nvSpPr>
                  <p:cNvPr id="19" name="Google Shape;20795;p106">
                    <a:extLst>
                      <a:ext uri="{FF2B5EF4-FFF2-40B4-BE49-F238E27FC236}">
                        <a16:creationId xmlns:a16="http://schemas.microsoft.com/office/drawing/2014/main" id="{69248830-16C2-B714-BCCF-3CB06C02B4E0}"/>
                      </a:ext>
                    </a:extLst>
                  </p:cNvPr>
                  <p:cNvSpPr/>
                  <p:nvPr/>
                </p:nvSpPr>
                <p:spPr>
                  <a:xfrm>
                    <a:off x="5060275" y="4298775"/>
                    <a:ext cx="25" cy="125"/>
                  </a:xfrm>
                  <a:custGeom>
                    <a:avLst/>
                    <a:gdLst/>
                    <a:ahLst/>
                    <a:cxnLst/>
                    <a:rect l="l" t="t" r="r" b="b"/>
                    <a:pathLst>
                      <a:path w="1" h="5" extrusionOk="0">
                        <a:moveTo>
                          <a:pt x="0" y="0"/>
                        </a:moveTo>
                        <a:lnTo>
                          <a:pt x="0" y="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 name="Google Shape;20800;p106">
                    <a:extLst>
                      <a:ext uri="{FF2B5EF4-FFF2-40B4-BE49-F238E27FC236}">
                        <a16:creationId xmlns:a16="http://schemas.microsoft.com/office/drawing/2014/main" id="{2B3E72FF-C2C1-264A-CB85-7AF6F41C3622}"/>
                      </a:ext>
                    </a:extLst>
                  </p:cNvPr>
                  <p:cNvSpPr/>
                  <p:nvPr/>
                </p:nvSpPr>
                <p:spPr>
                  <a:xfrm>
                    <a:off x="4947578" y="4174153"/>
                    <a:ext cx="287285" cy="216609"/>
                  </a:xfrm>
                  <a:custGeom>
                    <a:avLst/>
                    <a:gdLst>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78 w 10000"/>
                      <a:gd name="connsiteY95" fmla="*/ 9927 h 10000"/>
                      <a:gd name="connsiteX96" fmla="*/ 3831 w 10000"/>
                      <a:gd name="connsiteY96" fmla="*/ 9926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828 w 10000"/>
                      <a:gd name="connsiteY101" fmla="*/ 9960 h 10000"/>
                      <a:gd name="connsiteX102" fmla="*/ 4774 w 10000"/>
                      <a:gd name="connsiteY102" fmla="*/ 9971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0000" h="10000" extrusionOk="0">
                        <a:moveTo>
                          <a:pt x="5493" y="246"/>
                        </a:moveTo>
                        <a:cubicBezTo>
                          <a:pt x="5557" y="278"/>
                          <a:pt x="5621" y="300"/>
                          <a:pt x="5685" y="313"/>
                        </a:cubicBezTo>
                        <a:cubicBezTo>
                          <a:pt x="5817" y="326"/>
                          <a:pt x="5951" y="358"/>
                          <a:pt x="6079" y="398"/>
                        </a:cubicBezTo>
                        <a:cubicBezTo>
                          <a:pt x="6308" y="470"/>
                          <a:pt x="6541" y="491"/>
                          <a:pt x="6769" y="576"/>
                        </a:cubicBezTo>
                        <a:cubicBezTo>
                          <a:pt x="6874" y="631"/>
                          <a:pt x="6978" y="689"/>
                          <a:pt x="7080" y="760"/>
                        </a:cubicBezTo>
                        <a:cubicBezTo>
                          <a:pt x="7181" y="809"/>
                          <a:pt x="7285" y="853"/>
                          <a:pt x="7390" y="884"/>
                        </a:cubicBezTo>
                        <a:cubicBezTo>
                          <a:pt x="7615" y="969"/>
                          <a:pt x="7824" y="1198"/>
                          <a:pt x="8029" y="1350"/>
                        </a:cubicBezTo>
                        <a:cubicBezTo>
                          <a:pt x="8235" y="1502"/>
                          <a:pt x="8458" y="1604"/>
                          <a:pt x="8640" y="1801"/>
                        </a:cubicBezTo>
                        <a:cubicBezTo>
                          <a:pt x="8818" y="2006"/>
                          <a:pt x="8970" y="2243"/>
                          <a:pt x="9091" y="2512"/>
                        </a:cubicBezTo>
                        <a:cubicBezTo>
                          <a:pt x="9144" y="2626"/>
                          <a:pt x="9198" y="2744"/>
                          <a:pt x="9259" y="2855"/>
                        </a:cubicBezTo>
                        <a:cubicBezTo>
                          <a:pt x="9330" y="2990"/>
                          <a:pt x="9414" y="3110"/>
                          <a:pt x="9461" y="3266"/>
                        </a:cubicBezTo>
                        <a:cubicBezTo>
                          <a:pt x="9495" y="3387"/>
                          <a:pt x="9525" y="3513"/>
                          <a:pt x="9545" y="3641"/>
                        </a:cubicBezTo>
                        <a:cubicBezTo>
                          <a:pt x="9576" y="3793"/>
                          <a:pt x="9617" y="3951"/>
                          <a:pt x="9633" y="4106"/>
                        </a:cubicBezTo>
                        <a:cubicBezTo>
                          <a:pt x="9653" y="4267"/>
                          <a:pt x="9657" y="4419"/>
                          <a:pt x="9677" y="4575"/>
                        </a:cubicBezTo>
                        <a:cubicBezTo>
                          <a:pt x="9694" y="4737"/>
                          <a:pt x="9687" y="4896"/>
                          <a:pt x="9660" y="5053"/>
                        </a:cubicBezTo>
                        <a:cubicBezTo>
                          <a:pt x="9637" y="5201"/>
                          <a:pt x="9667" y="5344"/>
                          <a:pt x="9640" y="5492"/>
                        </a:cubicBezTo>
                        <a:cubicBezTo>
                          <a:pt x="9617" y="5640"/>
                          <a:pt x="9579" y="5791"/>
                          <a:pt x="9549" y="5942"/>
                        </a:cubicBezTo>
                        <a:cubicBezTo>
                          <a:pt x="9522" y="6090"/>
                          <a:pt x="9489" y="6242"/>
                          <a:pt x="9448" y="6385"/>
                        </a:cubicBezTo>
                        <a:cubicBezTo>
                          <a:pt x="9400" y="6523"/>
                          <a:pt x="9340" y="6651"/>
                          <a:pt x="9293" y="6787"/>
                        </a:cubicBezTo>
                        <a:cubicBezTo>
                          <a:pt x="9246" y="6926"/>
                          <a:pt x="9208" y="7056"/>
                          <a:pt x="9141" y="7167"/>
                        </a:cubicBezTo>
                        <a:cubicBezTo>
                          <a:pt x="9074" y="7278"/>
                          <a:pt x="8990" y="7399"/>
                          <a:pt x="8919" y="7518"/>
                        </a:cubicBezTo>
                        <a:cubicBezTo>
                          <a:pt x="8852" y="7654"/>
                          <a:pt x="8778" y="7783"/>
                          <a:pt x="8694" y="7899"/>
                        </a:cubicBezTo>
                        <a:cubicBezTo>
                          <a:pt x="8606" y="8008"/>
                          <a:pt x="8518" y="8109"/>
                          <a:pt x="8427" y="8216"/>
                        </a:cubicBezTo>
                        <a:cubicBezTo>
                          <a:pt x="8255" y="8427"/>
                          <a:pt x="8053" y="8573"/>
                          <a:pt x="7875" y="8766"/>
                        </a:cubicBezTo>
                        <a:cubicBezTo>
                          <a:pt x="7710" y="8945"/>
                          <a:pt x="7497" y="9015"/>
                          <a:pt x="7305" y="9129"/>
                        </a:cubicBezTo>
                        <a:cubicBezTo>
                          <a:pt x="7090" y="9252"/>
                          <a:pt x="6861" y="9315"/>
                          <a:pt x="6631" y="9383"/>
                        </a:cubicBezTo>
                        <a:cubicBezTo>
                          <a:pt x="6500" y="9428"/>
                          <a:pt x="6369" y="9481"/>
                          <a:pt x="6237" y="9517"/>
                        </a:cubicBezTo>
                        <a:cubicBezTo>
                          <a:pt x="6093" y="9557"/>
                          <a:pt x="5948" y="9539"/>
                          <a:pt x="5807" y="9561"/>
                        </a:cubicBezTo>
                        <a:cubicBezTo>
                          <a:pt x="5606" y="9590"/>
                          <a:pt x="5407" y="9605"/>
                          <a:pt x="5208" y="9605"/>
                        </a:cubicBezTo>
                        <a:cubicBezTo>
                          <a:pt x="5126" y="9605"/>
                          <a:pt x="5043" y="9603"/>
                          <a:pt x="4961" y="9598"/>
                        </a:cubicBezTo>
                        <a:cubicBezTo>
                          <a:pt x="4890" y="9588"/>
                          <a:pt x="4823" y="9570"/>
                          <a:pt x="4756" y="9561"/>
                        </a:cubicBezTo>
                        <a:cubicBezTo>
                          <a:pt x="4734" y="9558"/>
                          <a:pt x="4714" y="9558"/>
                          <a:pt x="4693" y="9558"/>
                        </a:cubicBezTo>
                        <a:lnTo>
                          <a:pt x="4629" y="9558"/>
                        </a:lnTo>
                        <a:cubicBezTo>
                          <a:pt x="4603" y="9558"/>
                          <a:pt x="4578" y="9557"/>
                          <a:pt x="4553" y="9553"/>
                        </a:cubicBezTo>
                        <a:cubicBezTo>
                          <a:pt x="4493" y="9544"/>
                          <a:pt x="4439" y="9517"/>
                          <a:pt x="4381" y="9513"/>
                        </a:cubicBezTo>
                        <a:cubicBezTo>
                          <a:pt x="4373" y="9513"/>
                          <a:pt x="4364" y="9512"/>
                          <a:pt x="4356" y="9512"/>
                        </a:cubicBezTo>
                        <a:cubicBezTo>
                          <a:pt x="4303" y="9512"/>
                          <a:pt x="4255" y="9516"/>
                          <a:pt x="4199" y="9521"/>
                        </a:cubicBezTo>
                        <a:cubicBezTo>
                          <a:pt x="4144" y="9526"/>
                          <a:pt x="4092" y="9546"/>
                          <a:pt x="4019" y="9546"/>
                        </a:cubicBezTo>
                        <a:cubicBezTo>
                          <a:pt x="3976" y="9546"/>
                          <a:pt x="3891" y="9507"/>
                          <a:pt x="3856" y="9529"/>
                        </a:cubicBezTo>
                        <a:cubicBezTo>
                          <a:pt x="3795" y="9548"/>
                          <a:pt x="3795" y="9483"/>
                          <a:pt x="3857" y="9536"/>
                        </a:cubicBezTo>
                        <a:cubicBezTo>
                          <a:pt x="4030" y="9501"/>
                          <a:pt x="3914" y="9475"/>
                          <a:pt x="3780" y="9521"/>
                        </a:cubicBezTo>
                        <a:cubicBezTo>
                          <a:pt x="3636" y="9479"/>
                          <a:pt x="3765" y="9550"/>
                          <a:pt x="3648" y="9514"/>
                        </a:cubicBezTo>
                        <a:cubicBezTo>
                          <a:pt x="3463" y="9439"/>
                          <a:pt x="3527" y="9475"/>
                          <a:pt x="3449" y="9450"/>
                        </a:cubicBezTo>
                        <a:cubicBezTo>
                          <a:pt x="3371" y="9425"/>
                          <a:pt x="3271" y="9399"/>
                          <a:pt x="3177" y="9362"/>
                        </a:cubicBezTo>
                        <a:cubicBezTo>
                          <a:pt x="3083" y="9322"/>
                          <a:pt x="2959" y="9243"/>
                          <a:pt x="2887" y="9215"/>
                        </a:cubicBezTo>
                        <a:cubicBezTo>
                          <a:pt x="2816" y="9186"/>
                          <a:pt x="2835" y="9176"/>
                          <a:pt x="2750" y="9189"/>
                        </a:cubicBezTo>
                        <a:cubicBezTo>
                          <a:pt x="2730" y="8979"/>
                          <a:pt x="2802" y="9178"/>
                          <a:pt x="2713" y="9142"/>
                        </a:cubicBezTo>
                        <a:cubicBezTo>
                          <a:pt x="2507" y="9079"/>
                          <a:pt x="2825" y="9197"/>
                          <a:pt x="2521" y="9068"/>
                        </a:cubicBezTo>
                        <a:cubicBezTo>
                          <a:pt x="2382" y="8831"/>
                          <a:pt x="2510" y="9059"/>
                          <a:pt x="2396" y="8945"/>
                        </a:cubicBezTo>
                        <a:cubicBezTo>
                          <a:pt x="2283" y="8878"/>
                          <a:pt x="2233" y="8830"/>
                          <a:pt x="2118" y="8708"/>
                        </a:cubicBezTo>
                        <a:cubicBezTo>
                          <a:pt x="2013" y="8663"/>
                          <a:pt x="1916" y="8592"/>
                          <a:pt x="1831" y="8493"/>
                        </a:cubicBezTo>
                        <a:cubicBezTo>
                          <a:pt x="1720" y="8381"/>
                          <a:pt x="1599" y="8334"/>
                          <a:pt x="1484" y="8240"/>
                        </a:cubicBezTo>
                        <a:cubicBezTo>
                          <a:pt x="1370" y="8145"/>
                          <a:pt x="1266" y="7997"/>
                          <a:pt x="1164" y="7881"/>
                        </a:cubicBezTo>
                        <a:cubicBezTo>
                          <a:pt x="939" y="7632"/>
                          <a:pt x="814" y="7305"/>
                          <a:pt x="689" y="6957"/>
                        </a:cubicBezTo>
                        <a:cubicBezTo>
                          <a:pt x="622" y="6778"/>
                          <a:pt x="538" y="6613"/>
                          <a:pt x="477" y="6434"/>
                        </a:cubicBezTo>
                        <a:cubicBezTo>
                          <a:pt x="413" y="6238"/>
                          <a:pt x="366" y="6036"/>
                          <a:pt x="329" y="5831"/>
                        </a:cubicBezTo>
                        <a:cubicBezTo>
                          <a:pt x="265" y="5452"/>
                          <a:pt x="241" y="4990"/>
                          <a:pt x="312" y="4612"/>
                        </a:cubicBezTo>
                        <a:cubicBezTo>
                          <a:pt x="461" y="3843"/>
                          <a:pt x="673" y="3069"/>
                          <a:pt x="1050" y="2444"/>
                        </a:cubicBezTo>
                        <a:cubicBezTo>
                          <a:pt x="1228" y="2162"/>
                          <a:pt x="1430" y="1903"/>
                          <a:pt x="1653" y="1676"/>
                        </a:cubicBezTo>
                        <a:cubicBezTo>
                          <a:pt x="1760" y="1556"/>
                          <a:pt x="1875" y="1447"/>
                          <a:pt x="1993" y="1350"/>
                        </a:cubicBezTo>
                        <a:cubicBezTo>
                          <a:pt x="2121" y="1248"/>
                          <a:pt x="2256" y="1176"/>
                          <a:pt x="2387" y="1082"/>
                        </a:cubicBezTo>
                        <a:cubicBezTo>
                          <a:pt x="2522" y="983"/>
                          <a:pt x="2653" y="867"/>
                          <a:pt x="2801" y="805"/>
                        </a:cubicBezTo>
                        <a:cubicBezTo>
                          <a:pt x="2964" y="733"/>
                          <a:pt x="3125" y="671"/>
                          <a:pt x="3286" y="608"/>
                        </a:cubicBezTo>
                        <a:cubicBezTo>
                          <a:pt x="3630" y="470"/>
                          <a:pt x="3981" y="377"/>
                          <a:pt x="4337" y="322"/>
                        </a:cubicBezTo>
                        <a:cubicBezTo>
                          <a:pt x="4682" y="263"/>
                          <a:pt x="5025" y="263"/>
                          <a:pt x="5368" y="250"/>
                        </a:cubicBezTo>
                        <a:cubicBezTo>
                          <a:pt x="5412" y="250"/>
                          <a:pt x="5452" y="246"/>
                          <a:pt x="5493" y="246"/>
                        </a:cubicBezTo>
                        <a:close/>
                        <a:moveTo>
                          <a:pt x="4833" y="0"/>
                        </a:moveTo>
                        <a:cubicBezTo>
                          <a:pt x="4697" y="0"/>
                          <a:pt x="4561" y="3"/>
                          <a:pt x="4425" y="14"/>
                        </a:cubicBezTo>
                        <a:cubicBezTo>
                          <a:pt x="4109" y="41"/>
                          <a:pt x="3792" y="103"/>
                          <a:pt x="3482" y="203"/>
                        </a:cubicBezTo>
                        <a:cubicBezTo>
                          <a:pt x="3320" y="250"/>
                          <a:pt x="3159" y="322"/>
                          <a:pt x="2997" y="381"/>
                        </a:cubicBezTo>
                        <a:cubicBezTo>
                          <a:pt x="2842" y="432"/>
                          <a:pt x="2693" y="496"/>
                          <a:pt x="2545" y="580"/>
                        </a:cubicBezTo>
                        <a:cubicBezTo>
                          <a:pt x="2414" y="661"/>
                          <a:pt x="2293" y="769"/>
                          <a:pt x="2158" y="853"/>
                        </a:cubicBezTo>
                        <a:cubicBezTo>
                          <a:pt x="2010" y="943"/>
                          <a:pt x="1868" y="1045"/>
                          <a:pt x="1734" y="1167"/>
                        </a:cubicBezTo>
                        <a:cubicBezTo>
                          <a:pt x="1484" y="1390"/>
                          <a:pt x="1252" y="1649"/>
                          <a:pt x="1039" y="1934"/>
                        </a:cubicBezTo>
                        <a:cubicBezTo>
                          <a:pt x="831" y="2221"/>
                          <a:pt x="649" y="2542"/>
                          <a:pt x="504" y="2891"/>
                        </a:cubicBezTo>
                        <a:cubicBezTo>
                          <a:pt x="349" y="3272"/>
                          <a:pt x="248" y="3687"/>
                          <a:pt x="147" y="4092"/>
                        </a:cubicBezTo>
                        <a:cubicBezTo>
                          <a:pt x="93" y="4289"/>
                          <a:pt x="49" y="4491"/>
                          <a:pt x="19" y="4696"/>
                        </a:cubicBezTo>
                        <a:cubicBezTo>
                          <a:pt x="-1" y="4915"/>
                          <a:pt x="-4" y="5138"/>
                          <a:pt x="6" y="5362"/>
                        </a:cubicBezTo>
                        <a:cubicBezTo>
                          <a:pt x="22" y="5796"/>
                          <a:pt x="96" y="6224"/>
                          <a:pt x="228" y="6626"/>
                        </a:cubicBezTo>
                        <a:cubicBezTo>
                          <a:pt x="292" y="6831"/>
                          <a:pt x="383" y="7020"/>
                          <a:pt x="450" y="7220"/>
                        </a:cubicBezTo>
                        <a:cubicBezTo>
                          <a:pt x="514" y="7408"/>
                          <a:pt x="589" y="7595"/>
                          <a:pt x="673" y="7770"/>
                        </a:cubicBezTo>
                        <a:cubicBezTo>
                          <a:pt x="747" y="7923"/>
                          <a:pt x="837" y="8055"/>
                          <a:pt x="939" y="8177"/>
                        </a:cubicBezTo>
                        <a:cubicBezTo>
                          <a:pt x="1064" y="8320"/>
                          <a:pt x="1182" y="8485"/>
                          <a:pt x="1320" y="8606"/>
                        </a:cubicBezTo>
                        <a:cubicBezTo>
                          <a:pt x="1434" y="8699"/>
                          <a:pt x="1552" y="8748"/>
                          <a:pt x="1656" y="8869"/>
                        </a:cubicBezTo>
                        <a:cubicBezTo>
                          <a:pt x="1760" y="8985"/>
                          <a:pt x="1862" y="9078"/>
                          <a:pt x="1993" y="9129"/>
                        </a:cubicBezTo>
                        <a:cubicBezTo>
                          <a:pt x="2016" y="9129"/>
                          <a:pt x="2041" y="9137"/>
                          <a:pt x="2061" y="9146"/>
                        </a:cubicBezTo>
                        <a:cubicBezTo>
                          <a:pt x="2064" y="9159"/>
                          <a:pt x="2067" y="9167"/>
                          <a:pt x="2067" y="9181"/>
                        </a:cubicBezTo>
                        <a:cubicBezTo>
                          <a:pt x="2071" y="9262"/>
                          <a:pt x="2182" y="9245"/>
                          <a:pt x="2165" y="9321"/>
                        </a:cubicBezTo>
                        <a:cubicBezTo>
                          <a:pt x="2333" y="9423"/>
                          <a:pt x="2304" y="9387"/>
                          <a:pt x="2396" y="9484"/>
                        </a:cubicBezTo>
                        <a:cubicBezTo>
                          <a:pt x="2603" y="9554"/>
                          <a:pt x="2490" y="9526"/>
                          <a:pt x="2666" y="9618"/>
                        </a:cubicBezTo>
                        <a:cubicBezTo>
                          <a:pt x="2804" y="9643"/>
                          <a:pt x="2684" y="9670"/>
                          <a:pt x="2871" y="9707"/>
                        </a:cubicBezTo>
                        <a:cubicBezTo>
                          <a:pt x="2807" y="9783"/>
                          <a:pt x="2897" y="9746"/>
                          <a:pt x="3000" y="9780"/>
                        </a:cubicBezTo>
                        <a:cubicBezTo>
                          <a:pt x="3135" y="9798"/>
                          <a:pt x="3125" y="9821"/>
                          <a:pt x="3180" y="9839"/>
                        </a:cubicBezTo>
                        <a:cubicBezTo>
                          <a:pt x="3230" y="9855"/>
                          <a:pt x="3272" y="9884"/>
                          <a:pt x="3329" y="9886"/>
                        </a:cubicBezTo>
                        <a:cubicBezTo>
                          <a:pt x="3410" y="9889"/>
                          <a:pt x="3459" y="9919"/>
                          <a:pt x="3517" y="9926"/>
                        </a:cubicBezTo>
                        <a:cubicBezTo>
                          <a:pt x="3575" y="9933"/>
                          <a:pt x="3529" y="9914"/>
                          <a:pt x="3678" y="9927"/>
                        </a:cubicBezTo>
                        <a:cubicBezTo>
                          <a:pt x="3885" y="9930"/>
                          <a:pt x="3587" y="9922"/>
                          <a:pt x="3831" y="9926"/>
                        </a:cubicBezTo>
                        <a:cubicBezTo>
                          <a:pt x="3975" y="9916"/>
                          <a:pt x="3781" y="9947"/>
                          <a:pt x="3951" y="9952"/>
                        </a:cubicBezTo>
                        <a:cubicBezTo>
                          <a:pt x="4324" y="9928"/>
                          <a:pt x="4206" y="10005"/>
                          <a:pt x="4051" y="9948"/>
                        </a:cubicBezTo>
                        <a:cubicBezTo>
                          <a:pt x="4073" y="9958"/>
                          <a:pt x="4158" y="9907"/>
                          <a:pt x="4180" y="9917"/>
                        </a:cubicBezTo>
                        <a:cubicBezTo>
                          <a:pt x="4323" y="9839"/>
                          <a:pt x="4181" y="9977"/>
                          <a:pt x="4388" y="9913"/>
                        </a:cubicBezTo>
                        <a:cubicBezTo>
                          <a:pt x="4439" y="9921"/>
                          <a:pt x="4516" y="9956"/>
                          <a:pt x="4828" y="9960"/>
                        </a:cubicBezTo>
                        <a:cubicBezTo>
                          <a:pt x="4888" y="9974"/>
                          <a:pt x="4542" y="9915"/>
                          <a:pt x="4774" y="9971"/>
                        </a:cubicBezTo>
                        <a:cubicBezTo>
                          <a:pt x="4912" y="9983"/>
                          <a:pt x="4978" y="9987"/>
                          <a:pt x="5116" y="9991"/>
                        </a:cubicBezTo>
                        <a:cubicBezTo>
                          <a:pt x="5247" y="9991"/>
                          <a:pt x="5378" y="9991"/>
                          <a:pt x="5510" y="10000"/>
                        </a:cubicBezTo>
                        <a:lnTo>
                          <a:pt x="5531" y="10000"/>
                        </a:lnTo>
                        <a:cubicBezTo>
                          <a:pt x="5655" y="10000"/>
                          <a:pt x="5783" y="9963"/>
                          <a:pt x="5911" y="9954"/>
                        </a:cubicBezTo>
                        <a:cubicBezTo>
                          <a:pt x="6029" y="9954"/>
                          <a:pt x="6147" y="9941"/>
                          <a:pt x="6268" y="9923"/>
                        </a:cubicBezTo>
                        <a:cubicBezTo>
                          <a:pt x="6403" y="9892"/>
                          <a:pt x="6531" y="9834"/>
                          <a:pt x="6666" y="9789"/>
                        </a:cubicBezTo>
                        <a:cubicBezTo>
                          <a:pt x="6904" y="9712"/>
                          <a:pt x="7147" y="9656"/>
                          <a:pt x="7377" y="9525"/>
                        </a:cubicBezTo>
                        <a:cubicBezTo>
                          <a:pt x="7582" y="9413"/>
                          <a:pt x="7814" y="9329"/>
                          <a:pt x="7996" y="9155"/>
                        </a:cubicBezTo>
                        <a:cubicBezTo>
                          <a:pt x="8380" y="8783"/>
                          <a:pt x="8801" y="8427"/>
                          <a:pt x="9084" y="7908"/>
                        </a:cubicBezTo>
                        <a:cubicBezTo>
                          <a:pt x="9223" y="7658"/>
                          <a:pt x="9404" y="7434"/>
                          <a:pt x="9502" y="7153"/>
                        </a:cubicBezTo>
                        <a:cubicBezTo>
                          <a:pt x="9603" y="6863"/>
                          <a:pt x="9731" y="6586"/>
                          <a:pt x="9798" y="6278"/>
                        </a:cubicBezTo>
                        <a:cubicBezTo>
                          <a:pt x="9832" y="6121"/>
                          <a:pt x="9859" y="5966"/>
                          <a:pt x="9893" y="5814"/>
                        </a:cubicBezTo>
                        <a:cubicBezTo>
                          <a:pt x="9926" y="5662"/>
                          <a:pt x="9963" y="5496"/>
                          <a:pt x="9960" y="5335"/>
                        </a:cubicBezTo>
                        <a:cubicBezTo>
                          <a:pt x="9953" y="5259"/>
                          <a:pt x="9953" y="5184"/>
                          <a:pt x="9963" y="5112"/>
                        </a:cubicBezTo>
                        <a:cubicBezTo>
                          <a:pt x="9977" y="5032"/>
                          <a:pt x="9987" y="4955"/>
                          <a:pt x="9997" y="4874"/>
                        </a:cubicBezTo>
                        <a:cubicBezTo>
                          <a:pt x="10011" y="4710"/>
                          <a:pt x="9977" y="4544"/>
                          <a:pt x="9963" y="4379"/>
                        </a:cubicBezTo>
                        <a:cubicBezTo>
                          <a:pt x="9933" y="4048"/>
                          <a:pt x="9886" y="3722"/>
                          <a:pt x="9819" y="3404"/>
                        </a:cubicBezTo>
                        <a:cubicBezTo>
                          <a:pt x="9791" y="3272"/>
                          <a:pt x="9758" y="3136"/>
                          <a:pt x="9711" y="3011"/>
                        </a:cubicBezTo>
                        <a:cubicBezTo>
                          <a:pt x="9657" y="2863"/>
                          <a:pt x="9573" y="2744"/>
                          <a:pt x="9502" y="2605"/>
                        </a:cubicBezTo>
                        <a:cubicBezTo>
                          <a:pt x="9367" y="2346"/>
                          <a:pt x="9252" y="2077"/>
                          <a:pt x="9094" y="1844"/>
                        </a:cubicBezTo>
                        <a:cubicBezTo>
                          <a:pt x="8926" y="1595"/>
                          <a:pt x="8757" y="1386"/>
                          <a:pt x="8532" y="1229"/>
                        </a:cubicBezTo>
                        <a:cubicBezTo>
                          <a:pt x="8275" y="1050"/>
                          <a:pt x="8026" y="867"/>
                          <a:pt x="7774" y="680"/>
                        </a:cubicBezTo>
                        <a:cubicBezTo>
                          <a:pt x="7666" y="590"/>
                          <a:pt x="7551" y="523"/>
                          <a:pt x="7426" y="479"/>
                        </a:cubicBezTo>
                        <a:cubicBezTo>
                          <a:pt x="7295" y="428"/>
                          <a:pt x="7167" y="372"/>
                          <a:pt x="7042" y="296"/>
                        </a:cubicBezTo>
                        <a:cubicBezTo>
                          <a:pt x="6804" y="156"/>
                          <a:pt x="6528" y="108"/>
                          <a:pt x="6268" y="103"/>
                        </a:cubicBezTo>
                        <a:cubicBezTo>
                          <a:pt x="6234" y="98"/>
                          <a:pt x="6197" y="98"/>
                          <a:pt x="6163" y="89"/>
                        </a:cubicBezTo>
                        <a:cubicBezTo>
                          <a:pt x="6109" y="71"/>
                          <a:pt x="6052" y="59"/>
                          <a:pt x="5995" y="50"/>
                        </a:cubicBezTo>
                        <a:cubicBezTo>
                          <a:pt x="5820" y="27"/>
                          <a:pt x="5641" y="14"/>
                          <a:pt x="5462" y="14"/>
                        </a:cubicBezTo>
                        <a:lnTo>
                          <a:pt x="4833" y="0"/>
                        </a:lnTo>
                        <a:close/>
                      </a:path>
                    </a:pathLst>
                  </a:custGeom>
                  <a:solidFill>
                    <a:srgbClr val="FFFFFF"/>
                  </a:solidFill>
                  <a:ln w="3175">
                    <a:solidFill>
                      <a:schemeClr val="tx1"/>
                    </a:solid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 name="Google Shape;20801;p106">
                    <a:extLst>
                      <a:ext uri="{FF2B5EF4-FFF2-40B4-BE49-F238E27FC236}">
                        <a16:creationId xmlns:a16="http://schemas.microsoft.com/office/drawing/2014/main" id="{74B9C7E0-9A0C-64B2-CAAE-4B5C9525F0ED}"/>
                      </a:ext>
                    </a:extLst>
                  </p:cNvPr>
                  <p:cNvSpPr/>
                  <p:nvPr/>
                </p:nvSpPr>
                <p:spPr>
                  <a:xfrm>
                    <a:off x="5101575" y="4358350"/>
                    <a:ext cx="8950" cy="14575"/>
                  </a:xfrm>
                  <a:custGeom>
                    <a:avLst/>
                    <a:gdLst/>
                    <a:ahLst/>
                    <a:cxnLst/>
                    <a:rect l="l" t="t" r="r" b="b"/>
                    <a:pathLst>
                      <a:path w="358" h="583" extrusionOk="0">
                        <a:moveTo>
                          <a:pt x="56" y="0"/>
                        </a:moveTo>
                        <a:cubicBezTo>
                          <a:pt x="30" y="0"/>
                          <a:pt x="5" y="18"/>
                          <a:pt x="5" y="52"/>
                        </a:cubicBezTo>
                        <a:cubicBezTo>
                          <a:pt x="1" y="88"/>
                          <a:pt x="1" y="121"/>
                          <a:pt x="1" y="157"/>
                        </a:cubicBezTo>
                        <a:cubicBezTo>
                          <a:pt x="5" y="190"/>
                          <a:pt x="21" y="222"/>
                          <a:pt x="21" y="259"/>
                        </a:cubicBezTo>
                        <a:cubicBezTo>
                          <a:pt x="21" y="323"/>
                          <a:pt x="37" y="384"/>
                          <a:pt x="74" y="441"/>
                        </a:cubicBezTo>
                        <a:cubicBezTo>
                          <a:pt x="110" y="492"/>
                          <a:pt x="189" y="582"/>
                          <a:pt x="263" y="582"/>
                        </a:cubicBezTo>
                        <a:cubicBezTo>
                          <a:pt x="288" y="582"/>
                          <a:pt x="312" y="572"/>
                          <a:pt x="333" y="546"/>
                        </a:cubicBezTo>
                        <a:cubicBezTo>
                          <a:pt x="357" y="522"/>
                          <a:pt x="353" y="481"/>
                          <a:pt x="325" y="465"/>
                        </a:cubicBezTo>
                        <a:cubicBezTo>
                          <a:pt x="268" y="429"/>
                          <a:pt x="216" y="380"/>
                          <a:pt x="175" y="327"/>
                        </a:cubicBezTo>
                        <a:cubicBezTo>
                          <a:pt x="151" y="283"/>
                          <a:pt x="155" y="230"/>
                          <a:pt x="135" y="190"/>
                        </a:cubicBezTo>
                        <a:cubicBezTo>
                          <a:pt x="114" y="145"/>
                          <a:pt x="106" y="101"/>
                          <a:pt x="106" y="52"/>
                        </a:cubicBezTo>
                        <a:cubicBezTo>
                          <a:pt x="106" y="18"/>
                          <a:pt x="81" y="0"/>
                          <a:pt x="5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 name="Google Shape;20802;p106">
                    <a:extLst>
                      <a:ext uri="{FF2B5EF4-FFF2-40B4-BE49-F238E27FC236}">
                        <a16:creationId xmlns:a16="http://schemas.microsoft.com/office/drawing/2014/main" id="{7E3A7B61-DFB1-C8E6-61BE-6DE96829F303}"/>
                      </a:ext>
                    </a:extLst>
                  </p:cNvPr>
                  <p:cNvSpPr/>
                  <p:nvPr/>
                </p:nvSpPr>
                <p:spPr>
                  <a:xfrm>
                    <a:off x="5110300" y="4358675"/>
                    <a:ext cx="12275" cy="12325"/>
                  </a:xfrm>
                  <a:custGeom>
                    <a:avLst/>
                    <a:gdLst/>
                    <a:ahLst/>
                    <a:cxnLst/>
                    <a:rect l="l" t="t" r="r" b="b"/>
                    <a:pathLst>
                      <a:path w="491" h="492" extrusionOk="0">
                        <a:moveTo>
                          <a:pt x="105" y="1"/>
                        </a:moveTo>
                        <a:cubicBezTo>
                          <a:pt x="54" y="1"/>
                          <a:pt x="1" y="55"/>
                          <a:pt x="41" y="104"/>
                        </a:cubicBezTo>
                        <a:cubicBezTo>
                          <a:pt x="102" y="185"/>
                          <a:pt x="114" y="290"/>
                          <a:pt x="175" y="367"/>
                        </a:cubicBezTo>
                        <a:cubicBezTo>
                          <a:pt x="217" y="431"/>
                          <a:pt x="282" y="492"/>
                          <a:pt x="360" y="492"/>
                        </a:cubicBezTo>
                        <a:cubicBezTo>
                          <a:pt x="371" y="492"/>
                          <a:pt x="382" y="491"/>
                          <a:pt x="393" y="489"/>
                        </a:cubicBezTo>
                        <a:cubicBezTo>
                          <a:pt x="491" y="464"/>
                          <a:pt x="466" y="347"/>
                          <a:pt x="393" y="319"/>
                        </a:cubicBezTo>
                        <a:cubicBezTo>
                          <a:pt x="349" y="286"/>
                          <a:pt x="316" y="250"/>
                          <a:pt x="288" y="205"/>
                        </a:cubicBezTo>
                        <a:cubicBezTo>
                          <a:pt x="252" y="136"/>
                          <a:pt x="203" y="75"/>
                          <a:pt x="150" y="19"/>
                        </a:cubicBezTo>
                        <a:cubicBezTo>
                          <a:pt x="138" y="6"/>
                          <a:pt x="122" y="1"/>
                          <a:pt x="10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 name="Google Shape;20803;p106">
                    <a:extLst>
                      <a:ext uri="{FF2B5EF4-FFF2-40B4-BE49-F238E27FC236}">
                        <a16:creationId xmlns:a16="http://schemas.microsoft.com/office/drawing/2014/main" id="{98DE8CF6-EA49-4BFE-2F5A-CCA4F88C906E}"/>
                      </a:ext>
                    </a:extLst>
                  </p:cNvPr>
                  <p:cNvSpPr/>
                  <p:nvPr/>
                </p:nvSpPr>
                <p:spPr>
                  <a:xfrm>
                    <a:off x="5121800" y="4355550"/>
                    <a:ext cx="11100" cy="13825"/>
                  </a:xfrm>
                  <a:custGeom>
                    <a:avLst/>
                    <a:gdLst/>
                    <a:ahLst/>
                    <a:cxnLst/>
                    <a:rect l="l" t="t" r="r" b="b"/>
                    <a:pathLst>
                      <a:path w="443" h="553" extrusionOk="0">
                        <a:moveTo>
                          <a:pt x="95" y="0"/>
                        </a:moveTo>
                        <a:cubicBezTo>
                          <a:pt x="43" y="0"/>
                          <a:pt x="1" y="81"/>
                          <a:pt x="47" y="123"/>
                        </a:cubicBezTo>
                        <a:cubicBezTo>
                          <a:pt x="103" y="180"/>
                          <a:pt x="99" y="277"/>
                          <a:pt x="124" y="346"/>
                        </a:cubicBezTo>
                        <a:cubicBezTo>
                          <a:pt x="152" y="423"/>
                          <a:pt x="205" y="492"/>
                          <a:pt x="274" y="541"/>
                        </a:cubicBezTo>
                        <a:cubicBezTo>
                          <a:pt x="287" y="549"/>
                          <a:pt x="301" y="552"/>
                          <a:pt x="316" y="552"/>
                        </a:cubicBezTo>
                        <a:cubicBezTo>
                          <a:pt x="347" y="552"/>
                          <a:pt x="379" y="536"/>
                          <a:pt x="395" y="508"/>
                        </a:cubicBezTo>
                        <a:lnTo>
                          <a:pt x="403" y="500"/>
                        </a:lnTo>
                        <a:cubicBezTo>
                          <a:pt x="444" y="456"/>
                          <a:pt x="419" y="379"/>
                          <a:pt x="355" y="375"/>
                        </a:cubicBezTo>
                        <a:lnTo>
                          <a:pt x="334" y="350"/>
                        </a:lnTo>
                        <a:cubicBezTo>
                          <a:pt x="322" y="334"/>
                          <a:pt x="314" y="322"/>
                          <a:pt x="306" y="306"/>
                        </a:cubicBezTo>
                        <a:cubicBezTo>
                          <a:pt x="286" y="269"/>
                          <a:pt x="270" y="233"/>
                          <a:pt x="257" y="192"/>
                        </a:cubicBezTo>
                        <a:cubicBezTo>
                          <a:pt x="237" y="123"/>
                          <a:pt x="193" y="59"/>
                          <a:pt x="132" y="14"/>
                        </a:cubicBezTo>
                        <a:cubicBezTo>
                          <a:pt x="120" y="4"/>
                          <a:pt x="107" y="0"/>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 name="Google Shape;20804;p106">
                    <a:extLst>
                      <a:ext uri="{FF2B5EF4-FFF2-40B4-BE49-F238E27FC236}">
                        <a16:creationId xmlns:a16="http://schemas.microsoft.com/office/drawing/2014/main" id="{BD58613A-BE8C-91E4-36F3-C9A99E4A0C93}"/>
                      </a:ext>
                    </a:extLst>
                  </p:cNvPr>
                  <p:cNvSpPr/>
                  <p:nvPr/>
                </p:nvSpPr>
                <p:spPr>
                  <a:xfrm>
                    <a:off x="5131500" y="4354075"/>
                    <a:ext cx="10825" cy="9425"/>
                  </a:xfrm>
                  <a:custGeom>
                    <a:avLst/>
                    <a:gdLst/>
                    <a:ahLst/>
                    <a:cxnLst/>
                    <a:rect l="l" t="t" r="r" b="b"/>
                    <a:pathLst>
                      <a:path w="432" h="377" extrusionOk="0">
                        <a:moveTo>
                          <a:pt x="104" y="1"/>
                        </a:moveTo>
                        <a:cubicBezTo>
                          <a:pt x="48" y="1"/>
                          <a:pt x="1" y="69"/>
                          <a:pt x="48" y="126"/>
                        </a:cubicBezTo>
                        <a:cubicBezTo>
                          <a:pt x="96" y="178"/>
                          <a:pt x="125" y="247"/>
                          <a:pt x="173" y="300"/>
                        </a:cubicBezTo>
                        <a:cubicBezTo>
                          <a:pt x="210" y="336"/>
                          <a:pt x="265" y="377"/>
                          <a:pt x="315" y="377"/>
                        </a:cubicBezTo>
                        <a:cubicBezTo>
                          <a:pt x="337" y="377"/>
                          <a:pt x="358" y="369"/>
                          <a:pt x="376" y="349"/>
                        </a:cubicBezTo>
                        <a:cubicBezTo>
                          <a:pt x="433" y="288"/>
                          <a:pt x="335" y="219"/>
                          <a:pt x="303" y="182"/>
                        </a:cubicBezTo>
                        <a:cubicBezTo>
                          <a:pt x="254" y="126"/>
                          <a:pt x="206" y="69"/>
                          <a:pt x="153" y="20"/>
                        </a:cubicBezTo>
                        <a:cubicBezTo>
                          <a:pt x="137" y="7"/>
                          <a:pt x="120" y="1"/>
                          <a:pt x="10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 name="Google Shape;20805;p106">
                    <a:extLst>
                      <a:ext uri="{FF2B5EF4-FFF2-40B4-BE49-F238E27FC236}">
                        <a16:creationId xmlns:a16="http://schemas.microsoft.com/office/drawing/2014/main" id="{81346DD7-1EFE-74AD-DD22-6BE8EE2A205F}"/>
                      </a:ext>
                    </a:extLst>
                  </p:cNvPr>
                  <p:cNvSpPr/>
                  <p:nvPr/>
                </p:nvSpPr>
                <p:spPr>
                  <a:xfrm>
                    <a:off x="5178044" y="4215139"/>
                    <a:ext cx="7075" cy="8700"/>
                  </a:xfrm>
                  <a:custGeom>
                    <a:avLst/>
                    <a:gdLst/>
                    <a:ahLst/>
                    <a:cxnLst/>
                    <a:rect l="l" t="t" r="r" b="b"/>
                    <a:pathLst>
                      <a:path w="283" h="348" extrusionOk="0">
                        <a:moveTo>
                          <a:pt x="91" y="1"/>
                        </a:moveTo>
                        <a:cubicBezTo>
                          <a:pt x="48" y="1"/>
                          <a:pt x="1" y="40"/>
                          <a:pt x="20" y="88"/>
                        </a:cubicBezTo>
                        <a:cubicBezTo>
                          <a:pt x="36" y="133"/>
                          <a:pt x="48" y="177"/>
                          <a:pt x="64" y="222"/>
                        </a:cubicBezTo>
                        <a:cubicBezTo>
                          <a:pt x="84" y="273"/>
                          <a:pt x="127" y="348"/>
                          <a:pt x="193" y="348"/>
                        </a:cubicBezTo>
                        <a:cubicBezTo>
                          <a:pt x="194" y="348"/>
                          <a:pt x="196" y="348"/>
                          <a:pt x="198" y="347"/>
                        </a:cubicBezTo>
                        <a:cubicBezTo>
                          <a:pt x="251" y="347"/>
                          <a:pt x="283" y="287"/>
                          <a:pt x="259" y="242"/>
                        </a:cubicBezTo>
                        <a:cubicBezTo>
                          <a:pt x="246" y="218"/>
                          <a:pt x="234" y="214"/>
                          <a:pt x="226" y="198"/>
                        </a:cubicBezTo>
                        <a:cubicBezTo>
                          <a:pt x="218" y="181"/>
                          <a:pt x="202" y="161"/>
                          <a:pt x="194" y="141"/>
                        </a:cubicBezTo>
                        <a:cubicBezTo>
                          <a:pt x="178" y="104"/>
                          <a:pt x="165" y="68"/>
                          <a:pt x="145" y="36"/>
                        </a:cubicBezTo>
                        <a:cubicBezTo>
                          <a:pt x="134" y="11"/>
                          <a:pt x="113" y="1"/>
                          <a:pt x="9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 name="Google Shape;20806;p106">
                    <a:extLst>
                      <a:ext uri="{FF2B5EF4-FFF2-40B4-BE49-F238E27FC236}">
                        <a16:creationId xmlns:a16="http://schemas.microsoft.com/office/drawing/2014/main" id="{519EA307-E04C-B34C-2693-1C860E3CEE50}"/>
                      </a:ext>
                    </a:extLst>
                  </p:cNvPr>
                  <p:cNvSpPr/>
                  <p:nvPr/>
                </p:nvSpPr>
                <p:spPr>
                  <a:xfrm>
                    <a:off x="5190692" y="4219231"/>
                    <a:ext cx="5500" cy="12475"/>
                  </a:xfrm>
                  <a:custGeom>
                    <a:avLst/>
                    <a:gdLst/>
                    <a:ahLst/>
                    <a:cxnLst/>
                    <a:rect l="l" t="t" r="r" b="b"/>
                    <a:pathLst>
                      <a:path w="220" h="499" extrusionOk="0">
                        <a:moveTo>
                          <a:pt x="70" y="1"/>
                        </a:moveTo>
                        <a:cubicBezTo>
                          <a:pt x="67" y="1"/>
                          <a:pt x="64" y="1"/>
                          <a:pt x="61" y="1"/>
                        </a:cubicBezTo>
                        <a:cubicBezTo>
                          <a:pt x="16" y="9"/>
                          <a:pt x="0" y="66"/>
                          <a:pt x="37" y="94"/>
                        </a:cubicBezTo>
                        <a:cubicBezTo>
                          <a:pt x="69" y="114"/>
                          <a:pt x="57" y="232"/>
                          <a:pt x="57" y="268"/>
                        </a:cubicBezTo>
                        <a:cubicBezTo>
                          <a:pt x="53" y="317"/>
                          <a:pt x="53" y="370"/>
                          <a:pt x="57" y="418"/>
                        </a:cubicBezTo>
                        <a:cubicBezTo>
                          <a:pt x="41" y="443"/>
                          <a:pt x="53" y="479"/>
                          <a:pt x="81" y="487"/>
                        </a:cubicBezTo>
                        <a:lnTo>
                          <a:pt x="102" y="495"/>
                        </a:lnTo>
                        <a:cubicBezTo>
                          <a:pt x="107" y="497"/>
                          <a:pt x="113" y="498"/>
                          <a:pt x="118" y="498"/>
                        </a:cubicBezTo>
                        <a:cubicBezTo>
                          <a:pt x="134" y="498"/>
                          <a:pt x="150" y="491"/>
                          <a:pt x="162" y="479"/>
                        </a:cubicBezTo>
                        <a:cubicBezTo>
                          <a:pt x="219" y="418"/>
                          <a:pt x="219" y="293"/>
                          <a:pt x="203" y="195"/>
                        </a:cubicBezTo>
                        <a:cubicBezTo>
                          <a:pt x="195" y="125"/>
                          <a:pt x="164" y="1"/>
                          <a:pt x="7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
            <p:nvSpPr>
              <p:cNvPr id="16" name="Tekstiruutu 15">
                <a:extLst>
                  <a:ext uri="{FF2B5EF4-FFF2-40B4-BE49-F238E27FC236}">
                    <a16:creationId xmlns:a16="http://schemas.microsoft.com/office/drawing/2014/main" id="{3AE6C260-8DEB-BC14-17AB-659C4CFADC4E}"/>
                  </a:ext>
                </a:extLst>
              </p:cNvPr>
              <p:cNvSpPr txBox="1"/>
              <p:nvPr/>
            </p:nvSpPr>
            <p:spPr>
              <a:xfrm>
                <a:off x="1438363" y="2224052"/>
                <a:ext cx="2600327" cy="833718"/>
              </a:xfrm>
              <a:prstGeom prst="rect">
                <a:avLst/>
              </a:prstGeom>
              <a:noFill/>
            </p:spPr>
            <p:txBody>
              <a:bodyPr wrap="square" rtlCol="0">
                <a:spAutoFit/>
              </a:bodyPr>
              <a:lstStyle/>
              <a:p>
                <a:pPr algn="ctr" defTabSz="1219170">
                  <a:buClr>
                    <a:srgbClr val="000000"/>
                  </a:buClr>
                </a:pPr>
                <a:r>
                  <a:rPr lang="en-GB" sz="2133" b="0" i="0" u="none" strike="noStrike" cap="none" spc="0" baseline="0">
                    <a:solidFill>
                      <a:srgbClr val="000000"/>
                    </a:solidFill>
                    <a:effectLst/>
                    <a:uFill>
                      <a:solidFill>
                        <a:prstClr val="black">
                          <a:alpha val="0"/>
                        </a:prstClr>
                      </a:solidFill>
                    </a:uFill>
                    <a:latin typeface="Tenorite"/>
                    <a:ea typeface="Tenorite"/>
                    <a:cs typeface="Tenorite"/>
                  </a:rPr>
                  <a:t>What should </a:t>
                </a:r>
                <a:br>
                  <a:rPr sz="2133"/>
                </a:br>
                <a:r>
                  <a:rPr lang="en-GB" sz="2133" b="0" i="0" u="none" strike="noStrike" cap="none" spc="0" baseline="0">
                    <a:solidFill>
                      <a:srgbClr val="000000"/>
                    </a:solidFill>
                    <a:effectLst/>
                    <a:uFill>
                      <a:solidFill>
                        <a:prstClr val="black">
                          <a:alpha val="0"/>
                        </a:prstClr>
                      </a:solidFill>
                    </a:uFill>
                    <a:latin typeface="Tenorite"/>
                    <a:ea typeface="Tenorite"/>
                    <a:cs typeface="Tenorite"/>
                  </a:rPr>
                  <a:t>have at home in case the power or water goes out?</a:t>
                </a:r>
                <a:endParaRPr lang="fi-FI" sz="2400" kern="0">
                  <a:solidFill>
                    <a:prstClr val="black"/>
                  </a:solidFill>
                  <a:latin typeface="Tenorite" panose="00000500000000000000" pitchFamily="2" charset="0"/>
                  <a:ea typeface="Roboto" panose="02000000000000000000" pitchFamily="2" charset="0"/>
                  <a:cs typeface="Arial"/>
                  <a:sym typeface="Arial"/>
                </a:endParaRPr>
              </a:p>
            </p:txBody>
          </p:sp>
        </p:grpSp>
        <p:pic>
          <p:nvPicPr>
            <p:cNvPr id="12" name="Kuva 11">
              <a:extLst>
                <a:ext uri="{FF2B5EF4-FFF2-40B4-BE49-F238E27FC236}">
                  <a16:creationId xmlns:a16="http://schemas.microsoft.com/office/drawing/2014/main" id="{4472BAE9-11BB-38D2-AA17-9B80C29D16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39146">
              <a:off x="4914811" y="2206157"/>
              <a:ext cx="355964" cy="446167"/>
            </a:xfrm>
            <a:prstGeom prst="rect">
              <a:avLst/>
            </a:prstGeom>
            <a:effectLst>
              <a:outerShdw blurRad="50800" dist="38100" dir="2700000" algn="tl" rotWithShape="0">
                <a:prstClr val="black">
                  <a:alpha val="40000"/>
                </a:prstClr>
              </a:outerShdw>
            </a:effectLst>
          </p:spPr>
        </p:pic>
        <p:pic>
          <p:nvPicPr>
            <p:cNvPr id="13" name="Kuva 12">
              <a:extLst>
                <a:ext uri="{FF2B5EF4-FFF2-40B4-BE49-F238E27FC236}">
                  <a16:creationId xmlns:a16="http://schemas.microsoft.com/office/drawing/2014/main" id="{DD0E8DED-7094-8D8A-7212-B67746AB48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33176">
              <a:off x="4572598" y="2318303"/>
              <a:ext cx="264329" cy="331311"/>
            </a:xfrm>
            <a:prstGeom prst="rect">
              <a:avLst/>
            </a:prstGeom>
            <a:effectLst>
              <a:outerShdw blurRad="50800" dist="38100" dir="2700000" algn="tl" rotWithShape="0">
                <a:prstClr val="black">
                  <a:alpha val="40000"/>
                </a:prstClr>
              </a:outerShdw>
            </a:effectLst>
          </p:spPr>
        </p:pic>
        <p:pic>
          <p:nvPicPr>
            <p:cNvPr id="14" name="Kuva 13">
              <a:extLst>
                <a:ext uri="{FF2B5EF4-FFF2-40B4-BE49-F238E27FC236}">
                  <a16:creationId xmlns:a16="http://schemas.microsoft.com/office/drawing/2014/main" id="{49CC9690-89D6-CA8C-9AE0-5D85355D6C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33176">
              <a:off x="5261647" y="2495891"/>
              <a:ext cx="311092" cy="389924"/>
            </a:xfrm>
            <a:prstGeom prst="rect">
              <a:avLst/>
            </a:prstGeom>
            <a:effectLst>
              <a:outerShdw blurRad="50800" dist="38100" dir="2700000" algn="tl" rotWithShape="0">
                <a:prstClr val="black">
                  <a:alpha val="40000"/>
                </a:prstClr>
              </a:outerShdw>
            </a:effectLst>
          </p:spPr>
        </p:pic>
      </p:grpSp>
      <p:grpSp>
        <p:nvGrpSpPr>
          <p:cNvPr id="27" name="Ryhmä 26">
            <a:extLst>
              <a:ext uri="{FF2B5EF4-FFF2-40B4-BE49-F238E27FC236}">
                <a16:creationId xmlns:a16="http://schemas.microsoft.com/office/drawing/2014/main" id="{EB4D04FA-24BF-F02A-C4C9-03904E517F07}"/>
              </a:ext>
            </a:extLst>
          </p:cNvPr>
          <p:cNvGrpSpPr/>
          <p:nvPr/>
        </p:nvGrpSpPr>
        <p:grpSpPr>
          <a:xfrm>
            <a:off x="6455800" y="5074530"/>
            <a:ext cx="3269056" cy="1463972"/>
            <a:chOff x="1391261" y="1820429"/>
            <a:chExt cx="2823037" cy="1735403"/>
          </a:xfrm>
        </p:grpSpPr>
        <p:grpSp>
          <p:nvGrpSpPr>
            <p:cNvPr id="28" name="Ryhmä 27">
              <a:extLst>
                <a:ext uri="{FF2B5EF4-FFF2-40B4-BE49-F238E27FC236}">
                  <a16:creationId xmlns:a16="http://schemas.microsoft.com/office/drawing/2014/main" id="{166883E7-955E-F677-36AA-BFFAF2595A29}"/>
                </a:ext>
              </a:extLst>
            </p:cNvPr>
            <p:cNvGrpSpPr/>
            <p:nvPr/>
          </p:nvGrpSpPr>
          <p:grpSpPr>
            <a:xfrm rot="11014933">
              <a:off x="1391261" y="1820429"/>
              <a:ext cx="2823037" cy="1735403"/>
              <a:chOff x="1545720" y="2016136"/>
              <a:chExt cx="2432099" cy="2147203"/>
            </a:xfrm>
          </p:grpSpPr>
          <p:sp>
            <p:nvSpPr>
              <p:cNvPr id="30" name="Ellipsi 29">
                <a:extLst>
                  <a:ext uri="{FF2B5EF4-FFF2-40B4-BE49-F238E27FC236}">
                    <a16:creationId xmlns:a16="http://schemas.microsoft.com/office/drawing/2014/main" id="{58DF4A18-311F-077E-CE99-74ABE3B22AAA}"/>
                  </a:ext>
                </a:extLst>
              </p:cNvPr>
              <p:cNvSpPr/>
              <p:nvPr/>
            </p:nvSpPr>
            <p:spPr>
              <a:xfrm>
                <a:off x="1569720" y="2055520"/>
                <a:ext cx="2368331" cy="2069457"/>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nvGrpSpPr>
              <p:cNvPr id="31" name="Google Shape;20789;p106">
                <a:extLst>
                  <a:ext uri="{FF2B5EF4-FFF2-40B4-BE49-F238E27FC236}">
                    <a16:creationId xmlns:a16="http://schemas.microsoft.com/office/drawing/2014/main" id="{149E343A-0EA2-30F6-F2BC-1A6E5CF72892}"/>
                  </a:ext>
                </a:extLst>
              </p:cNvPr>
              <p:cNvGrpSpPr/>
              <p:nvPr/>
            </p:nvGrpSpPr>
            <p:grpSpPr>
              <a:xfrm flipH="1" flipV="1">
                <a:off x="1545720" y="2016136"/>
                <a:ext cx="2432099" cy="2147203"/>
                <a:chOff x="4947625" y="4174105"/>
                <a:chExt cx="287285" cy="216609"/>
              </a:xfrm>
            </p:grpSpPr>
            <p:sp>
              <p:nvSpPr>
                <p:cNvPr id="32" name="Google Shape;20795;p106">
                  <a:extLst>
                    <a:ext uri="{FF2B5EF4-FFF2-40B4-BE49-F238E27FC236}">
                      <a16:creationId xmlns:a16="http://schemas.microsoft.com/office/drawing/2014/main" id="{F229119B-4E4B-C3AF-C325-5C2E40B4E0AC}"/>
                    </a:ext>
                  </a:extLst>
                </p:cNvPr>
                <p:cNvSpPr/>
                <p:nvPr/>
              </p:nvSpPr>
              <p:spPr>
                <a:xfrm>
                  <a:off x="5060275" y="4298775"/>
                  <a:ext cx="25" cy="125"/>
                </a:xfrm>
                <a:custGeom>
                  <a:avLst/>
                  <a:gdLst/>
                  <a:ahLst/>
                  <a:cxnLst/>
                  <a:rect l="l" t="t" r="r" b="b"/>
                  <a:pathLst>
                    <a:path w="1" h="5" extrusionOk="0">
                      <a:moveTo>
                        <a:pt x="0" y="0"/>
                      </a:moveTo>
                      <a:lnTo>
                        <a:pt x="0" y="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 name="Google Shape;20800;p106">
                  <a:extLst>
                    <a:ext uri="{FF2B5EF4-FFF2-40B4-BE49-F238E27FC236}">
                      <a16:creationId xmlns:a16="http://schemas.microsoft.com/office/drawing/2014/main" id="{635EC856-DBBA-71C8-FA03-8640B51604DB}"/>
                    </a:ext>
                  </a:extLst>
                </p:cNvPr>
                <p:cNvSpPr/>
                <p:nvPr/>
              </p:nvSpPr>
              <p:spPr>
                <a:xfrm>
                  <a:off x="4947625" y="4174105"/>
                  <a:ext cx="287285" cy="216609"/>
                </a:xfrm>
                <a:custGeom>
                  <a:avLst/>
                  <a:gdLst>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78 w 10000"/>
                    <a:gd name="connsiteY95" fmla="*/ 9927 h 10000"/>
                    <a:gd name="connsiteX96" fmla="*/ 3831 w 10000"/>
                    <a:gd name="connsiteY96" fmla="*/ 9926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828 w 10000"/>
                    <a:gd name="connsiteY101" fmla="*/ 9960 h 10000"/>
                    <a:gd name="connsiteX102" fmla="*/ 4774 w 10000"/>
                    <a:gd name="connsiteY102" fmla="*/ 9971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0000" h="10000" extrusionOk="0">
                      <a:moveTo>
                        <a:pt x="5493" y="246"/>
                      </a:moveTo>
                      <a:cubicBezTo>
                        <a:pt x="5557" y="278"/>
                        <a:pt x="5621" y="300"/>
                        <a:pt x="5685" y="313"/>
                      </a:cubicBezTo>
                      <a:cubicBezTo>
                        <a:pt x="5817" y="326"/>
                        <a:pt x="5951" y="358"/>
                        <a:pt x="6079" y="398"/>
                      </a:cubicBezTo>
                      <a:cubicBezTo>
                        <a:pt x="6308" y="470"/>
                        <a:pt x="6541" y="491"/>
                        <a:pt x="6769" y="576"/>
                      </a:cubicBezTo>
                      <a:cubicBezTo>
                        <a:pt x="6874" y="631"/>
                        <a:pt x="6978" y="689"/>
                        <a:pt x="7080" y="760"/>
                      </a:cubicBezTo>
                      <a:cubicBezTo>
                        <a:pt x="7181" y="809"/>
                        <a:pt x="7285" y="853"/>
                        <a:pt x="7390" y="884"/>
                      </a:cubicBezTo>
                      <a:cubicBezTo>
                        <a:pt x="7615" y="969"/>
                        <a:pt x="7824" y="1198"/>
                        <a:pt x="8029" y="1350"/>
                      </a:cubicBezTo>
                      <a:cubicBezTo>
                        <a:pt x="8235" y="1502"/>
                        <a:pt x="8458" y="1604"/>
                        <a:pt x="8640" y="1801"/>
                      </a:cubicBezTo>
                      <a:cubicBezTo>
                        <a:pt x="8818" y="2006"/>
                        <a:pt x="8970" y="2243"/>
                        <a:pt x="9091" y="2512"/>
                      </a:cubicBezTo>
                      <a:cubicBezTo>
                        <a:pt x="9144" y="2626"/>
                        <a:pt x="9198" y="2744"/>
                        <a:pt x="9259" y="2855"/>
                      </a:cubicBezTo>
                      <a:cubicBezTo>
                        <a:pt x="9330" y="2990"/>
                        <a:pt x="9414" y="3110"/>
                        <a:pt x="9461" y="3266"/>
                      </a:cubicBezTo>
                      <a:cubicBezTo>
                        <a:pt x="9495" y="3387"/>
                        <a:pt x="9525" y="3513"/>
                        <a:pt x="9545" y="3641"/>
                      </a:cubicBezTo>
                      <a:cubicBezTo>
                        <a:pt x="9576" y="3793"/>
                        <a:pt x="9617" y="3951"/>
                        <a:pt x="9633" y="4106"/>
                      </a:cubicBezTo>
                      <a:cubicBezTo>
                        <a:pt x="9653" y="4267"/>
                        <a:pt x="9657" y="4419"/>
                        <a:pt x="9677" y="4575"/>
                      </a:cubicBezTo>
                      <a:cubicBezTo>
                        <a:pt x="9694" y="4737"/>
                        <a:pt x="9687" y="4896"/>
                        <a:pt x="9660" y="5053"/>
                      </a:cubicBezTo>
                      <a:cubicBezTo>
                        <a:pt x="9637" y="5201"/>
                        <a:pt x="9667" y="5344"/>
                        <a:pt x="9640" y="5492"/>
                      </a:cubicBezTo>
                      <a:cubicBezTo>
                        <a:pt x="9617" y="5640"/>
                        <a:pt x="9579" y="5791"/>
                        <a:pt x="9549" y="5942"/>
                      </a:cubicBezTo>
                      <a:cubicBezTo>
                        <a:pt x="9522" y="6090"/>
                        <a:pt x="9489" y="6242"/>
                        <a:pt x="9448" y="6385"/>
                      </a:cubicBezTo>
                      <a:cubicBezTo>
                        <a:pt x="9400" y="6523"/>
                        <a:pt x="9340" y="6651"/>
                        <a:pt x="9293" y="6787"/>
                      </a:cubicBezTo>
                      <a:cubicBezTo>
                        <a:pt x="9246" y="6926"/>
                        <a:pt x="9208" y="7056"/>
                        <a:pt x="9141" y="7167"/>
                      </a:cubicBezTo>
                      <a:cubicBezTo>
                        <a:pt x="9074" y="7278"/>
                        <a:pt x="8990" y="7399"/>
                        <a:pt x="8919" y="7518"/>
                      </a:cubicBezTo>
                      <a:cubicBezTo>
                        <a:pt x="8852" y="7654"/>
                        <a:pt x="8778" y="7783"/>
                        <a:pt x="8694" y="7899"/>
                      </a:cubicBezTo>
                      <a:cubicBezTo>
                        <a:pt x="8606" y="8008"/>
                        <a:pt x="8518" y="8109"/>
                        <a:pt x="8427" y="8216"/>
                      </a:cubicBezTo>
                      <a:cubicBezTo>
                        <a:pt x="8255" y="8427"/>
                        <a:pt x="8053" y="8573"/>
                        <a:pt x="7875" y="8766"/>
                      </a:cubicBezTo>
                      <a:cubicBezTo>
                        <a:pt x="7710" y="8945"/>
                        <a:pt x="7497" y="9015"/>
                        <a:pt x="7305" y="9129"/>
                      </a:cubicBezTo>
                      <a:cubicBezTo>
                        <a:pt x="7090" y="9252"/>
                        <a:pt x="6861" y="9315"/>
                        <a:pt x="6631" y="9383"/>
                      </a:cubicBezTo>
                      <a:cubicBezTo>
                        <a:pt x="6500" y="9428"/>
                        <a:pt x="6369" y="9481"/>
                        <a:pt x="6237" y="9517"/>
                      </a:cubicBezTo>
                      <a:cubicBezTo>
                        <a:pt x="6093" y="9557"/>
                        <a:pt x="5948" y="9539"/>
                        <a:pt x="5807" y="9561"/>
                      </a:cubicBezTo>
                      <a:cubicBezTo>
                        <a:pt x="5606" y="9590"/>
                        <a:pt x="5407" y="9605"/>
                        <a:pt x="5208" y="9605"/>
                      </a:cubicBezTo>
                      <a:cubicBezTo>
                        <a:pt x="5126" y="9605"/>
                        <a:pt x="5043" y="9603"/>
                        <a:pt x="4961" y="9598"/>
                      </a:cubicBezTo>
                      <a:cubicBezTo>
                        <a:pt x="4890" y="9588"/>
                        <a:pt x="4823" y="9570"/>
                        <a:pt x="4756" y="9561"/>
                      </a:cubicBezTo>
                      <a:cubicBezTo>
                        <a:pt x="4734" y="9558"/>
                        <a:pt x="4714" y="9558"/>
                        <a:pt x="4693" y="9558"/>
                      </a:cubicBezTo>
                      <a:lnTo>
                        <a:pt x="4629" y="9558"/>
                      </a:lnTo>
                      <a:cubicBezTo>
                        <a:pt x="4603" y="9558"/>
                        <a:pt x="4578" y="9557"/>
                        <a:pt x="4553" y="9553"/>
                      </a:cubicBezTo>
                      <a:cubicBezTo>
                        <a:pt x="4493" y="9544"/>
                        <a:pt x="4439" y="9517"/>
                        <a:pt x="4381" y="9513"/>
                      </a:cubicBezTo>
                      <a:cubicBezTo>
                        <a:pt x="4373" y="9513"/>
                        <a:pt x="4364" y="9512"/>
                        <a:pt x="4356" y="9512"/>
                      </a:cubicBezTo>
                      <a:cubicBezTo>
                        <a:pt x="4303" y="9512"/>
                        <a:pt x="4255" y="9516"/>
                        <a:pt x="4199" y="9521"/>
                      </a:cubicBezTo>
                      <a:cubicBezTo>
                        <a:pt x="4144" y="9526"/>
                        <a:pt x="4092" y="9546"/>
                        <a:pt x="4019" y="9546"/>
                      </a:cubicBezTo>
                      <a:cubicBezTo>
                        <a:pt x="3976" y="9546"/>
                        <a:pt x="3891" y="9507"/>
                        <a:pt x="3856" y="9529"/>
                      </a:cubicBezTo>
                      <a:cubicBezTo>
                        <a:pt x="3795" y="9548"/>
                        <a:pt x="3795" y="9483"/>
                        <a:pt x="3857" y="9536"/>
                      </a:cubicBezTo>
                      <a:cubicBezTo>
                        <a:pt x="4030" y="9501"/>
                        <a:pt x="3914" y="9475"/>
                        <a:pt x="3780" y="9521"/>
                      </a:cubicBezTo>
                      <a:cubicBezTo>
                        <a:pt x="3636" y="9479"/>
                        <a:pt x="3765" y="9550"/>
                        <a:pt x="3648" y="9514"/>
                      </a:cubicBezTo>
                      <a:cubicBezTo>
                        <a:pt x="3463" y="9439"/>
                        <a:pt x="3527" y="9475"/>
                        <a:pt x="3449" y="9450"/>
                      </a:cubicBezTo>
                      <a:cubicBezTo>
                        <a:pt x="3371" y="9425"/>
                        <a:pt x="3271" y="9399"/>
                        <a:pt x="3177" y="9362"/>
                      </a:cubicBezTo>
                      <a:cubicBezTo>
                        <a:pt x="3083" y="9322"/>
                        <a:pt x="2959" y="9243"/>
                        <a:pt x="2887" y="9215"/>
                      </a:cubicBezTo>
                      <a:cubicBezTo>
                        <a:pt x="2816" y="9186"/>
                        <a:pt x="2835" y="9176"/>
                        <a:pt x="2750" y="9189"/>
                      </a:cubicBezTo>
                      <a:cubicBezTo>
                        <a:pt x="2730" y="8979"/>
                        <a:pt x="2802" y="9178"/>
                        <a:pt x="2713" y="9142"/>
                      </a:cubicBezTo>
                      <a:cubicBezTo>
                        <a:pt x="2507" y="9079"/>
                        <a:pt x="2825" y="9197"/>
                        <a:pt x="2521" y="9068"/>
                      </a:cubicBezTo>
                      <a:cubicBezTo>
                        <a:pt x="2382" y="8831"/>
                        <a:pt x="2510" y="9059"/>
                        <a:pt x="2396" y="8945"/>
                      </a:cubicBezTo>
                      <a:cubicBezTo>
                        <a:pt x="2283" y="8878"/>
                        <a:pt x="2233" y="8830"/>
                        <a:pt x="2118" y="8708"/>
                      </a:cubicBezTo>
                      <a:cubicBezTo>
                        <a:pt x="2013" y="8663"/>
                        <a:pt x="1916" y="8592"/>
                        <a:pt x="1831" y="8493"/>
                      </a:cubicBezTo>
                      <a:cubicBezTo>
                        <a:pt x="1720" y="8381"/>
                        <a:pt x="1599" y="8334"/>
                        <a:pt x="1484" y="8240"/>
                      </a:cubicBezTo>
                      <a:cubicBezTo>
                        <a:pt x="1370" y="8145"/>
                        <a:pt x="1266" y="7997"/>
                        <a:pt x="1164" y="7881"/>
                      </a:cubicBezTo>
                      <a:cubicBezTo>
                        <a:pt x="939" y="7632"/>
                        <a:pt x="814" y="7305"/>
                        <a:pt x="689" y="6957"/>
                      </a:cubicBezTo>
                      <a:cubicBezTo>
                        <a:pt x="622" y="6778"/>
                        <a:pt x="538" y="6613"/>
                        <a:pt x="477" y="6434"/>
                      </a:cubicBezTo>
                      <a:cubicBezTo>
                        <a:pt x="413" y="6238"/>
                        <a:pt x="366" y="6036"/>
                        <a:pt x="329" y="5831"/>
                      </a:cubicBezTo>
                      <a:cubicBezTo>
                        <a:pt x="265" y="5452"/>
                        <a:pt x="241" y="4990"/>
                        <a:pt x="312" y="4612"/>
                      </a:cubicBezTo>
                      <a:cubicBezTo>
                        <a:pt x="461" y="3843"/>
                        <a:pt x="673" y="3069"/>
                        <a:pt x="1050" y="2444"/>
                      </a:cubicBezTo>
                      <a:cubicBezTo>
                        <a:pt x="1228" y="2162"/>
                        <a:pt x="1430" y="1903"/>
                        <a:pt x="1653" y="1676"/>
                      </a:cubicBezTo>
                      <a:cubicBezTo>
                        <a:pt x="1760" y="1556"/>
                        <a:pt x="1875" y="1447"/>
                        <a:pt x="1993" y="1350"/>
                      </a:cubicBezTo>
                      <a:cubicBezTo>
                        <a:pt x="2121" y="1248"/>
                        <a:pt x="2256" y="1176"/>
                        <a:pt x="2387" y="1082"/>
                      </a:cubicBezTo>
                      <a:cubicBezTo>
                        <a:pt x="2522" y="983"/>
                        <a:pt x="2653" y="867"/>
                        <a:pt x="2801" y="805"/>
                      </a:cubicBezTo>
                      <a:cubicBezTo>
                        <a:pt x="2964" y="733"/>
                        <a:pt x="3125" y="671"/>
                        <a:pt x="3286" y="608"/>
                      </a:cubicBezTo>
                      <a:cubicBezTo>
                        <a:pt x="3630" y="470"/>
                        <a:pt x="3981" y="377"/>
                        <a:pt x="4337" y="322"/>
                      </a:cubicBezTo>
                      <a:cubicBezTo>
                        <a:pt x="4682" y="263"/>
                        <a:pt x="5025" y="263"/>
                        <a:pt x="5368" y="250"/>
                      </a:cubicBezTo>
                      <a:cubicBezTo>
                        <a:pt x="5412" y="250"/>
                        <a:pt x="5452" y="246"/>
                        <a:pt x="5493" y="246"/>
                      </a:cubicBezTo>
                      <a:close/>
                      <a:moveTo>
                        <a:pt x="4833" y="0"/>
                      </a:moveTo>
                      <a:cubicBezTo>
                        <a:pt x="4697" y="0"/>
                        <a:pt x="4561" y="3"/>
                        <a:pt x="4425" y="14"/>
                      </a:cubicBezTo>
                      <a:cubicBezTo>
                        <a:pt x="4109" y="41"/>
                        <a:pt x="3792" y="103"/>
                        <a:pt x="3482" y="203"/>
                      </a:cubicBezTo>
                      <a:cubicBezTo>
                        <a:pt x="3320" y="250"/>
                        <a:pt x="3159" y="322"/>
                        <a:pt x="2997" y="381"/>
                      </a:cubicBezTo>
                      <a:cubicBezTo>
                        <a:pt x="2842" y="432"/>
                        <a:pt x="2693" y="496"/>
                        <a:pt x="2545" y="580"/>
                      </a:cubicBezTo>
                      <a:cubicBezTo>
                        <a:pt x="2414" y="661"/>
                        <a:pt x="2293" y="769"/>
                        <a:pt x="2158" y="853"/>
                      </a:cubicBezTo>
                      <a:cubicBezTo>
                        <a:pt x="2010" y="943"/>
                        <a:pt x="1868" y="1045"/>
                        <a:pt x="1734" y="1167"/>
                      </a:cubicBezTo>
                      <a:cubicBezTo>
                        <a:pt x="1484" y="1390"/>
                        <a:pt x="1252" y="1649"/>
                        <a:pt x="1039" y="1934"/>
                      </a:cubicBezTo>
                      <a:cubicBezTo>
                        <a:pt x="831" y="2221"/>
                        <a:pt x="649" y="2542"/>
                        <a:pt x="504" y="2891"/>
                      </a:cubicBezTo>
                      <a:cubicBezTo>
                        <a:pt x="349" y="3272"/>
                        <a:pt x="248" y="3687"/>
                        <a:pt x="147" y="4092"/>
                      </a:cubicBezTo>
                      <a:cubicBezTo>
                        <a:pt x="93" y="4289"/>
                        <a:pt x="49" y="4491"/>
                        <a:pt x="19" y="4696"/>
                      </a:cubicBezTo>
                      <a:cubicBezTo>
                        <a:pt x="-1" y="4915"/>
                        <a:pt x="-4" y="5138"/>
                        <a:pt x="6" y="5362"/>
                      </a:cubicBezTo>
                      <a:cubicBezTo>
                        <a:pt x="22" y="5796"/>
                        <a:pt x="96" y="6224"/>
                        <a:pt x="228" y="6626"/>
                      </a:cubicBezTo>
                      <a:cubicBezTo>
                        <a:pt x="292" y="6831"/>
                        <a:pt x="383" y="7020"/>
                        <a:pt x="450" y="7220"/>
                      </a:cubicBezTo>
                      <a:cubicBezTo>
                        <a:pt x="514" y="7408"/>
                        <a:pt x="589" y="7595"/>
                        <a:pt x="673" y="7770"/>
                      </a:cubicBezTo>
                      <a:cubicBezTo>
                        <a:pt x="747" y="7923"/>
                        <a:pt x="837" y="8055"/>
                        <a:pt x="939" y="8177"/>
                      </a:cubicBezTo>
                      <a:cubicBezTo>
                        <a:pt x="1064" y="8320"/>
                        <a:pt x="1182" y="8485"/>
                        <a:pt x="1320" y="8606"/>
                      </a:cubicBezTo>
                      <a:cubicBezTo>
                        <a:pt x="1434" y="8699"/>
                        <a:pt x="1552" y="8748"/>
                        <a:pt x="1656" y="8869"/>
                      </a:cubicBezTo>
                      <a:cubicBezTo>
                        <a:pt x="1760" y="8985"/>
                        <a:pt x="1862" y="9078"/>
                        <a:pt x="1993" y="9129"/>
                      </a:cubicBezTo>
                      <a:cubicBezTo>
                        <a:pt x="2016" y="9129"/>
                        <a:pt x="2041" y="9137"/>
                        <a:pt x="2061" y="9146"/>
                      </a:cubicBezTo>
                      <a:cubicBezTo>
                        <a:pt x="2064" y="9159"/>
                        <a:pt x="2067" y="9167"/>
                        <a:pt x="2067" y="9181"/>
                      </a:cubicBezTo>
                      <a:cubicBezTo>
                        <a:pt x="2071" y="9262"/>
                        <a:pt x="2182" y="9245"/>
                        <a:pt x="2165" y="9321"/>
                      </a:cubicBezTo>
                      <a:cubicBezTo>
                        <a:pt x="2333" y="9423"/>
                        <a:pt x="2304" y="9387"/>
                        <a:pt x="2396" y="9484"/>
                      </a:cubicBezTo>
                      <a:cubicBezTo>
                        <a:pt x="2603" y="9554"/>
                        <a:pt x="2490" y="9526"/>
                        <a:pt x="2666" y="9618"/>
                      </a:cubicBezTo>
                      <a:cubicBezTo>
                        <a:pt x="2804" y="9643"/>
                        <a:pt x="2684" y="9670"/>
                        <a:pt x="2871" y="9707"/>
                      </a:cubicBezTo>
                      <a:cubicBezTo>
                        <a:pt x="2807" y="9783"/>
                        <a:pt x="2897" y="9746"/>
                        <a:pt x="3000" y="9780"/>
                      </a:cubicBezTo>
                      <a:cubicBezTo>
                        <a:pt x="3135" y="9798"/>
                        <a:pt x="3125" y="9821"/>
                        <a:pt x="3180" y="9839"/>
                      </a:cubicBezTo>
                      <a:cubicBezTo>
                        <a:pt x="3230" y="9855"/>
                        <a:pt x="3272" y="9884"/>
                        <a:pt x="3329" y="9886"/>
                      </a:cubicBezTo>
                      <a:cubicBezTo>
                        <a:pt x="3410" y="9889"/>
                        <a:pt x="3459" y="9919"/>
                        <a:pt x="3517" y="9926"/>
                      </a:cubicBezTo>
                      <a:cubicBezTo>
                        <a:pt x="3575" y="9933"/>
                        <a:pt x="3529" y="9914"/>
                        <a:pt x="3678" y="9927"/>
                      </a:cubicBezTo>
                      <a:cubicBezTo>
                        <a:pt x="3885" y="9930"/>
                        <a:pt x="3587" y="9922"/>
                        <a:pt x="3831" y="9926"/>
                      </a:cubicBezTo>
                      <a:cubicBezTo>
                        <a:pt x="3975" y="9916"/>
                        <a:pt x="3781" y="9947"/>
                        <a:pt x="3951" y="9952"/>
                      </a:cubicBezTo>
                      <a:cubicBezTo>
                        <a:pt x="4324" y="9928"/>
                        <a:pt x="4206" y="10005"/>
                        <a:pt x="4051" y="9948"/>
                      </a:cubicBezTo>
                      <a:cubicBezTo>
                        <a:pt x="4073" y="9958"/>
                        <a:pt x="4158" y="9907"/>
                        <a:pt x="4180" y="9917"/>
                      </a:cubicBezTo>
                      <a:cubicBezTo>
                        <a:pt x="4323" y="9839"/>
                        <a:pt x="4181" y="9977"/>
                        <a:pt x="4388" y="9913"/>
                      </a:cubicBezTo>
                      <a:cubicBezTo>
                        <a:pt x="4439" y="9921"/>
                        <a:pt x="4516" y="9956"/>
                        <a:pt x="4828" y="9960"/>
                      </a:cubicBezTo>
                      <a:cubicBezTo>
                        <a:pt x="4888" y="9974"/>
                        <a:pt x="4542" y="9915"/>
                        <a:pt x="4774" y="9971"/>
                      </a:cubicBezTo>
                      <a:cubicBezTo>
                        <a:pt x="4912" y="9983"/>
                        <a:pt x="4978" y="9987"/>
                        <a:pt x="5116" y="9991"/>
                      </a:cubicBezTo>
                      <a:cubicBezTo>
                        <a:pt x="5247" y="9991"/>
                        <a:pt x="5378" y="9991"/>
                        <a:pt x="5510" y="10000"/>
                      </a:cubicBezTo>
                      <a:lnTo>
                        <a:pt x="5531" y="10000"/>
                      </a:lnTo>
                      <a:cubicBezTo>
                        <a:pt x="5655" y="10000"/>
                        <a:pt x="5783" y="9963"/>
                        <a:pt x="5911" y="9954"/>
                      </a:cubicBezTo>
                      <a:cubicBezTo>
                        <a:pt x="6029" y="9954"/>
                        <a:pt x="6147" y="9941"/>
                        <a:pt x="6268" y="9923"/>
                      </a:cubicBezTo>
                      <a:cubicBezTo>
                        <a:pt x="6403" y="9892"/>
                        <a:pt x="6531" y="9834"/>
                        <a:pt x="6666" y="9789"/>
                      </a:cubicBezTo>
                      <a:cubicBezTo>
                        <a:pt x="6904" y="9712"/>
                        <a:pt x="7147" y="9656"/>
                        <a:pt x="7377" y="9525"/>
                      </a:cubicBezTo>
                      <a:cubicBezTo>
                        <a:pt x="7582" y="9413"/>
                        <a:pt x="7814" y="9329"/>
                        <a:pt x="7996" y="9155"/>
                      </a:cubicBezTo>
                      <a:cubicBezTo>
                        <a:pt x="8380" y="8783"/>
                        <a:pt x="8801" y="8427"/>
                        <a:pt x="9084" y="7908"/>
                      </a:cubicBezTo>
                      <a:cubicBezTo>
                        <a:pt x="9223" y="7658"/>
                        <a:pt x="9404" y="7434"/>
                        <a:pt x="9502" y="7153"/>
                      </a:cubicBezTo>
                      <a:cubicBezTo>
                        <a:pt x="9603" y="6863"/>
                        <a:pt x="9731" y="6586"/>
                        <a:pt x="9798" y="6278"/>
                      </a:cubicBezTo>
                      <a:cubicBezTo>
                        <a:pt x="9832" y="6121"/>
                        <a:pt x="9859" y="5966"/>
                        <a:pt x="9893" y="5814"/>
                      </a:cubicBezTo>
                      <a:cubicBezTo>
                        <a:pt x="9926" y="5662"/>
                        <a:pt x="9963" y="5496"/>
                        <a:pt x="9960" y="5335"/>
                      </a:cubicBezTo>
                      <a:cubicBezTo>
                        <a:pt x="9953" y="5259"/>
                        <a:pt x="9953" y="5184"/>
                        <a:pt x="9963" y="5112"/>
                      </a:cubicBezTo>
                      <a:cubicBezTo>
                        <a:pt x="9977" y="5032"/>
                        <a:pt x="9987" y="4955"/>
                        <a:pt x="9997" y="4874"/>
                      </a:cubicBezTo>
                      <a:cubicBezTo>
                        <a:pt x="10011" y="4710"/>
                        <a:pt x="9977" y="4544"/>
                        <a:pt x="9963" y="4379"/>
                      </a:cubicBezTo>
                      <a:cubicBezTo>
                        <a:pt x="9933" y="4048"/>
                        <a:pt x="9886" y="3722"/>
                        <a:pt x="9819" y="3404"/>
                      </a:cubicBezTo>
                      <a:cubicBezTo>
                        <a:pt x="9791" y="3272"/>
                        <a:pt x="9758" y="3136"/>
                        <a:pt x="9711" y="3011"/>
                      </a:cubicBezTo>
                      <a:cubicBezTo>
                        <a:pt x="9657" y="2863"/>
                        <a:pt x="9573" y="2744"/>
                        <a:pt x="9502" y="2605"/>
                      </a:cubicBezTo>
                      <a:cubicBezTo>
                        <a:pt x="9367" y="2346"/>
                        <a:pt x="9252" y="2077"/>
                        <a:pt x="9094" y="1844"/>
                      </a:cubicBezTo>
                      <a:cubicBezTo>
                        <a:pt x="8926" y="1595"/>
                        <a:pt x="8757" y="1386"/>
                        <a:pt x="8532" y="1229"/>
                      </a:cubicBezTo>
                      <a:cubicBezTo>
                        <a:pt x="8275" y="1050"/>
                        <a:pt x="8026" y="867"/>
                        <a:pt x="7774" y="680"/>
                      </a:cubicBezTo>
                      <a:cubicBezTo>
                        <a:pt x="7666" y="590"/>
                        <a:pt x="7551" y="523"/>
                        <a:pt x="7426" y="479"/>
                      </a:cubicBezTo>
                      <a:cubicBezTo>
                        <a:pt x="7295" y="428"/>
                        <a:pt x="7167" y="372"/>
                        <a:pt x="7042" y="296"/>
                      </a:cubicBezTo>
                      <a:cubicBezTo>
                        <a:pt x="6804" y="156"/>
                        <a:pt x="6528" y="108"/>
                        <a:pt x="6268" y="103"/>
                      </a:cubicBezTo>
                      <a:cubicBezTo>
                        <a:pt x="6234" y="98"/>
                        <a:pt x="6197" y="98"/>
                        <a:pt x="6163" y="89"/>
                      </a:cubicBezTo>
                      <a:cubicBezTo>
                        <a:pt x="6109" y="71"/>
                        <a:pt x="6052" y="59"/>
                        <a:pt x="5995" y="50"/>
                      </a:cubicBezTo>
                      <a:cubicBezTo>
                        <a:pt x="5820" y="27"/>
                        <a:pt x="5641" y="14"/>
                        <a:pt x="5462" y="14"/>
                      </a:cubicBezTo>
                      <a:lnTo>
                        <a:pt x="4833" y="0"/>
                      </a:lnTo>
                      <a:close/>
                    </a:path>
                  </a:pathLst>
                </a:custGeom>
                <a:solidFill>
                  <a:srgbClr val="FFFFFF"/>
                </a:solidFill>
                <a:ln w="3175">
                  <a:solidFill>
                    <a:schemeClr val="tx1"/>
                  </a:solid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 name="Google Shape;20801;p106">
                  <a:extLst>
                    <a:ext uri="{FF2B5EF4-FFF2-40B4-BE49-F238E27FC236}">
                      <a16:creationId xmlns:a16="http://schemas.microsoft.com/office/drawing/2014/main" id="{55D44283-374E-4B4B-2774-F4D97EB42D1C}"/>
                    </a:ext>
                  </a:extLst>
                </p:cNvPr>
                <p:cNvSpPr/>
                <p:nvPr/>
              </p:nvSpPr>
              <p:spPr>
                <a:xfrm>
                  <a:off x="5101575" y="4358350"/>
                  <a:ext cx="8950" cy="14575"/>
                </a:xfrm>
                <a:custGeom>
                  <a:avLst/>
                  <a:gdLst/>
                  <a:ahLst/>
                  <a:cxnLst/>
                  <a:rect l="l" t="t" r="r" b="b"/>
                  <a:pathLst>
                    <a:path w="358" h="583" extrusionOk="0">
                      <a:moveTo>
                        <a:pt x="56" y="0"/>
                      </a:moveTo>
                      <a:cubicBezTo>
                        <a:pt x="30" y="0"/>
                        <a:pt x="5" y="18"/>
                        <a:pt x="5" y="52"/>
                      </a:cubicBezTo>
                      <a:cubicBezTo>
                        <a:pt x="1" y="88"/>
                        <a:pt x="1" y="121"/>
                        <a:pt x="1" y="157"/>
                      </a:cubicBezTo>
                      <a:cubicBezTo>
                        <a:pt x="5" y="190"/>
                        <a:pt x="21" y="222"/>
                        <a:pt x="21" y="259"/>
                      </a:cubicBezTo>
                      <a:cubicBezTo>
                        <a:pt x="21" y="323"/>
                        <a:pt x="37" y="384"/>
                        <a:pt x="74" y="441"/>
                      </a:cubicBezTo>
                      <a:cubicBezTo>
                        <a:pt x="110" y="492"/>
                        <a:pt x="189" y="582"/>
                        <a:pt x="263" y="582"/>
                      </a:cubicBezTo>
                      <a:cubicBezTo>
                        <a:pt x="288" y="582"/>
                        <a:pt x="312" y="572"/>
                        <a:pt x="333" y="546"/>
                      </a:cubicBezTo>
                      <a:cubicBezTo>
                        <a:pt x="357" y="522"/>
                        <a:pt x="353" y="481"/>
                        <a:pt x="325" y="465"/>
                      </a:cubicBezTo>
                      <a:cubicBezTo>
                        <a:pt x="268" y="429"/>
                        <a:pt x="216" y="380"/>
                        <a:pt x="175" y="327"/>
                      </a:cubicBezTo>
                      <a:cubicBezTo>
                        <a:pt x="151" y="283"/>
                        <a:pt x="155" y="230"/>
                        <a:pt x="135" y="190"/>
                      </a:cubicBezTo>
                      <a:cubicBezTo>
                        <a:pt x="114" y="145"/>
                        <a:pt x="106" y="101"/>
                        <a:pt x="106" y="52"/>
                      </a:cubicBezTo>
                      <a:cubicBezTo>
                        <a:pt x="106" y="18"/>
                        <a:pt x="81" y="0"/>
                        <a:pt x="5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 name="Google Shape;20802;p106">
                  <a:extLst>
                    <a:ext uri="{FF2B5EF4-FFF2-40B4-BE49-F238E27FC236}">
                      <a16:creationId xmlns:a16="http://schemas.microsoft.com/office/drawing/2014/main" id="{570FA6E8-EDBA-9F8F-2C83-8E06F81D9818}"/>
                    </a:ext>
                  </a:extLst>
                </p:cNvPr>
                <p:cNvSpPr/>
                <p:nvPr/>
              </p:nvSpPr>
              <p:spPr>
                <a:xfrm>
                  <a:off x="5110300" y="4358675"/>
                  <a:ext cx="12275" cy="12325"/>
                </a:xfrm>
                <a:custGeom>
                  <a:avLst/>
                  <a:gdLst/>
                  <a:ahLst/>
                  <a:cxnLst/>
                  <a:rect l="l" t="t" r="r" b="b"/>
                  <a:pathLst>
                    <a:path w="491" h="492" extrusionOk="0">
                      <a:moveTo>
                        <a:pt x="105" y="1"/>
                      </a:moveTo>
                      <a:cubicBezTo>
                        <a:pt x="54" y="1"/>
                        <a:pt x="1" y="55"/>
                        <a:pt x="41" y="104"/>
                      </a:cubicBezTo>
                      <a:cubicBezTo>
                        <a:pt x="102" y="185"/>
                        <a:pt x="114" y="290"/>
                        <a:pt x="175" y="367"/>
                      </a:cubicBezTo>
                      <a:cubicBezTo>
                        <a:pt x="217" y="431"/>
                        <a:pt x="282" y="492"/>
                        <a:pt x="360" y="492"/>
                      </a:cubicBezTo>
                      <a:cubicBezTo>
                        <a:pt x="371" y="492"/>
                        <a:pt x="382" y="491"/>
                        <a:pt x="393" y="489"/>
                      </a:cubicBezTo>
                      <a:cubicBezTo>
                        <a:pt x="491" y="464"/>
                        <a:pt x="466" y="347"/>
                        <a:pt x="393" y="319"/>
                      </a:cubicBezTo>
                      <a:cubicBezTo>
                        <a:pt x="349" y="286"/>
                        <a:pt x="316" y="250"/>
                        <a:pt x="288" y="205"/>
                      </a:cubicBezTo>
                      <a:cubicBezTo>
                        <a:pt x="252" y="136"/>
                        <a:pt x="203" y="75"/>
                        <a:pt x="150" y="19"/>
                      </a:cubicBezTo>
                      <a:cubicBezTo>
                        <a:pt x="138" y="6"/>
                        <a:pt x="122" y="1"/>
                        <a:pt x="10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 name="Google Shape;20803;p106">
                  <a:extLst>
                    <a:ext uri="{FF2B5EF4-FFF2-40B4-BE49-F238E27FC236}">
                      <a16:creationId xmlns:a16="http://schemas.microsoft.com/office/drawing/2014/main" id="{38CC3EE1-ABCD-F7F1-C690-BF1FFFAA9F5A}"/>
                    </a:ext>
                  </a:extLst>
                </p:cNvPr>
                <p:cNvSpPr/>
                <p:nvPr/>
              </p:nvSpPr>
              <p:spPr>
                <a:xfrm>
                  <a:off x="5121800" y="4355550"/>
                  <a:ext cx="11100" cy="13825"/>
                </a:xfrm>
                <a:custGeom>
                  <a:avLst/>
                  <a:gdLst/>
                  <a:ahLst/>
                  <a:cxnLst/>
                  <a:rect l="l" t="t" r="r" b="b"/>
                  <a:pathLst>
                    <a:path w="443" h="553" extrusionOk="0">
                      <a:moveTo>
                        <a:pt x="95" y="0"/>
                      </a:moveTo>
                      <a:cubicBezTo>
                        <a:pt x="43" y="0"/>
                        <a:pt x="1" y="81"/>
                        <a:pt x="47" y="123"/>
                      </a:cubicBezTo>
                      <a:cubicBezTo>
                        <a:pt x="103" y="180"/>
                        <a:pt x="99" y="277"/>
                        <a:pt x="124" y="346"/>
                      </a:cubicBezTo>
                      <a:cubicBezTo>
                        <a:pt x="152" y="423"/>
                        <a:pt x="205" y="492"/>
                        <a:pt x="274" y="541"/>
                      </a:cubicBezTo>
                      <a:cubicBezTo>
                        <a:pt x="287" y="549"/>
                        <a:pt x="301" y="552"/>
                        <a:pt x="316" y="552"/>
                      </a:cubicBezTo>
                      <a:cubicBezTo>
                        <a:pt x="347" y="552"/>
                        <a:pt x="379" y="536"/>
                        <a:pt x="395" y="508"/>
                      </a:cubicBezTo>
                      <a:lnTo>
                        <a:pt x="403" y="500"/>
                      </a:lnTo>
                      <a:cubicBezTo>
                        <a:pt x="444" y="456"/>
                        <a:pt x="419" y="379"/>
                        <a:pt x="355" y="375"/>
                      </a:cubicBezTo>
                      <a:lnTo>
                        <a:pt x="334" y="350"/>
                      </a:lnTo>
                      <a:cubicBezTo>
                        <a:pt x="322" y="334"/>
                        <a:pt x="314" y="322"/>
                        <a:pt x="306" y="306"/>
                      </a:cubicBezTo>
                      <a:cubicBezTo>
                        <a:pt x="286" y="269"/>
                        <a:pt x="270" y="233"/>
                        <a:pt x="257" y="192"/>
                      </a:cubicBezTo>
                      <a:cubicBezTo>
                        <a:pt x="237" y="123"/>
                        <a:pt x="193" y="59"/>
                        <a:pt x="132" y="14"/>
                      </a:cubicBezTo>
                      <a:cubicBezTo>
                        <a:pt x="120" y="4"/>
                        <a:pt x="107" y="0"/>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 name="Google Shape;20804;p106">
                  <a:extLst>
                    <a:ext uri="{FF2B5EF4-FFF2-40B4-BE49-F238E27FC236}">
                      <a16:creationId xmlns:a16="http://schemas.microsoft.com/office/drawing/2014/main" id="{20EE7D25-E76E-168E-4EBF-2A16F07B9E66}"/>
                    </a:ext>
                  </a:extLst>
                </p:cNvPr>
                <p:cNvSpPr/>
                <p:nvPr/>
              </p:nvSpPr>
              <p:spPr>
                <a:xfrm>
                  <a:off x="5131500" y="4354075"/>
                  <a:ext cx="10825" cy="9425"/>
                </a:xfrm>
                <a:custGeom>
                  <a:avLst/>
                  <a:gdLst/>
                  <a:ahLst/>
                  <a:cxnLst/>
                  <a:rect l="l" t="t" r="r" b="b"/>
                  <a:pathLst>
                    <a:path w="432" h="377" extrusionOk="0">
                      <a:moveTo>
                        <a:pt x="104" y="1"/>
                      </a:moveTo>
                      <a:cubicBezTo>
                        <a:pt x="48" y="1"/>
                        <a:pt x="1" y="69"/>
                        <a:pt x="48" y="126"/>
                      </a:cubicBezTo>
                      <a:cubicBezTo>
                        <a:pt x="96" y="178"/>
                        <a:pt x="125" y="247"/>
                        <a:pt x="173" y="300"/>
                      </a:cubicBezTo>
                      <a:cubicBezTo>
                        <a:pt x="210" y="336"/>
                        <a:pt x="265" y="377"/>
                        <a:pt x="315" y="377"/>
                      </a:cubicBezTo>
                      <a:cubicBezTo>
                        <a:pt x="337" y="377"/>
                        <a:pt x="358" y="369"/>
                        <a:pt x="376" y="349"/>
                      </a:cubicBezTo>
                      <a:cubicBezTo>
                        <a:pt x="433" y="288"/>
                        <a:pt x="335" y="219"/>
                        <a:pt x="303" y="182"/>
                      </a:cubicBezTo>
                      <a:cubicBezTo>
                        <a:pt x="254" y="126"/>
                        <a:pt x="206" y="69"/>
                        <a:pt x="153" y="20"/>
                      </a:cubicBezTo>
                      <a:cubicBezTo>
                        <a:pt x="137" y="7"/>
                        <a:pt x="120" y="1"/>
                        <a:pt x="10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 name="Google Shape;20805;p106">
                  <a:extLst>
                    <a:ext uri="{FF2B5EF4-FFF2-40B4-BE49-F238E27FC236}">
                      <a16:creationId xmlns:a16="http://schemas.microsoft.com/office/drawing/2014/main" id="{AC697790-D81F-1117-4DB9-93E813A1B925}"/>
                    </a:ext>
                  </a:extLst>
                </p:cNvPr>
                <p:cNvSpPr/>
                <p:nvPr/>
              </p:nvSpPr>
              <p:spPr>
                <a:xfrm>
                  <a:off x="5178044" y="4215139"/>
                  <a:ext cx="7075" cy="8700"/>
                </a:xfrm>
                <a:custGeom>
                  <a:avLst/>
                  <a:gdLst/>
                  <a:ahLst/>
                  <a:cxnLst/>
                  <a:rect l="l" t="t" r="r" b="b"/>
                  <a:pathLst>
                    <a:path w="283" h="348" extrusionOk="0">
                      <a:moveTo>
                        <a:pt x="91" y="1"/>
                      </a:moveTo>
                      <a:cubicBezTo>
                        <a:pt x="48" y="1"/>
                        <a:pt x="1" y="40"/>
                        <a:pt x="20" y="88"/>
                      </a:cubicBezTo>
                      <a:cubicBezTo>
                        <a:pt x="36" y="133"/>
                        <a:pt x="48" y="177"/>
                        <a:pt x="64" y="222"/>
                      </a:cubicBezTo>
                      <a:cubicBezTo>
                        <a:pt x="84" y="273"/>
                        <a:pt x="127" y="348"/>
                        <a:pt x="193" y="348"/>
                      </a:cubicBezTo>
                      <a:cubicBezTo>
                        <a:pt x="194" y="348"/>
                        <a:pt x="196" y="348"/>
                        <a:pt x="198" y="347"/>
                      </a:cubicBezTo>
                      <a:cubicBezTo>
                        <a:pt x="251" y="347"/>
                        <a:pt x="283" y="287"/>
                        <a:pt x="259" y="242"/>
                      </a:cubicBezTo>
                      <a:cubicBezTo>
                        <a:pt x="246" y="218"/>
                        <a:pt x="234" y="214"/>
                        <a:pt x="226" y="198"/>
                      </a:cubicBezTo>
                      <a:cubicBezTo>
                        <a:pt x="218" y="181"/>
                        <a:pt x="202" y="161"/>
                        <a:pt x="194" y="141"/>
                      </a:cubicBezTo>
                      <a:cubicBezTo>
                        <a:pt x="178" y="104"/>
                        <a:pt x="165" y="68"/>
                        <a:pt x="145" y="36"/>
                      </a:cubicBezTo>
                      <a:cubicBezTo>
                        <a:pt x="134" y="11"/>
                        <a:pt x="113" y="1"/>
                        <a:pt x="9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 name="Google Shape;20806;p106">
                  <a:extLst>
                    <a:ext uri="{FF2B5EF4-FFF2-40B4-BE49-F238E27FC236}">
                      <a16:creationId xmlns:a16="http://schemas.microsoft.com/office/drawing/2014/main" id="{013C8E10-2C18-5B36-656C-0D8489CD9AD6}"/>
                    </a:ext>
                  </a:extLst>
                </p:cNvPr>
                <p:cNvSpPr/>
                <p:nvPr/>
              </p:nvSpPr>
              <p:spPr>
                <a:xfrm>
                  <a:off x="5190692" y="4219231"/>
                  <a:ext cx="5500" cy="12475"/>
                </a:xfrm>
                <a:custGeom>
                  <a:avLst/>
                  <a:gdLst/>
                  <a:ahLst/>
                  <a:cxnLst/>
                  <a:rect l="l" t="t" r="r" b="b"/>
                  <a:pathLst>
                    <a:path w="220" h="499" extrusionOk="0">
                      <a:moveTo>
                        <a:pt x="70" y="1"/>
                      </a:moveTo>
                      <a:cubicBezTo>
                        <a:pt x="67" y="1"/>
                        <a:pt x="64" y="1"/>
                        <a:pt x="61" y="1"/>
                      </a:cubicBezTo>
                      <a:cubicBezTo>
                        <a:pt x="16" y="9"/>
                        <a:pt x="0" y="66"/>
                        <a:pt x="37" y="94"/>
                      </a:cubicBezTo>
                      <a:cubicBezTo>
                        <a:pt x="69" y="114"/>
                        <a:pt x="57" y="232"/>
                        <a:pt x="57" y="268"/>
                      </a:cubicBezTo>
                      <a:cubicBezTo>
                        <a:pt x="53" y="317"/>
                        <a:pt x="53" y="370"/>
                        <a:pt x="57" y="418"/>
                      </a:cubicBezTo>
                      <a:cubicBezTo>
                        <a:pt x="41" y="443"/>
                        <a:pt x="53" y="479"/>
                        <a:pt x="81" y="487"/>
                      </a:cubicBezTo>
                      <a:lnTo>
                        <a:pt x="102" y="495"/>
                      </a:lnTo>
                      <a:cubicBezTo>
                        <a:pt x="107" y="497"/>
                        <a:pt x="113" y="498"/>
                        <a:pt x="118" y="498"/>
                      </a:cubicBezTo>
                      <a:cubicBezTo>
                        <a:pt x="134" y="498"/>
                        <a:pt x="150" y="491"/>
                        <a:pt x="162" y="479"/>
                      </a:cubicBezTo>
                      <a:cubicBezTo>
                        <a:pt x="219" y="418"/>
                        <a:pt x="219" y="293"/>
                        <a:pt x="203" y="195"/>
                      </a:cubicBezTo>
                      <a:cubicBezTo>
                        <a:pt x="195" y="125"/>
                        <a:pt x="164" y="1"/>
                        <a:pt x="7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
          <p:nvSpPr>
            <p:cNvPr id="29" name="Tekstiruutu 28">
              <a:extLst>
                <a:ext uri="{FF2B5EF4-FFF2-40B4-BE49-F238E27FC236}">
                  <a16:creationId xmlns:a16="http://schemas.microsoft.com/office/drawing/2014/main" id="{AE7532FD-DCB1-9E52-4153-783FFFC53F38}"/>
                </a:ext>
              </a:extLst>
            </p:cNvPr>
            <p:cNvSpPr txBox="1"/>
            <p:nvPr/>
          </p:nvSpPr>
          <p:spPr>
            <a:xfrm>
              <a:off x="1475893" y="2167336"/>
              <a:ext cx="2600327" cy="879072"/>
            </a:xfrm>
            <a:prstGeom prst="rect">
              <a:avLst/>
            </a:prstGeom>
            <a:noFill/>
          </p:spPr>
          <p:txBody>
            <a:bodyPr wrap="square" rtlCol="0">
              <a:spAutoFit/>
            </a:bodyPr>
            <a:lstStyle/>
            <a:p>
              <a:pPr algn="ctr" defTabSz="1219170">
                <a:buClr>
                  <a:srgbClr val="000000"/>
                </a:buClr>
              </a:pPr>
              <a:r>
                <a:rPr lang="en-GB" sz="2133" b="0" i="0" u="none" strike="noStrike" cap="none" spc="0" baseline="0">
                  <a:solidFill>
                    <a:srgbClr val="000000"/>
                  </a:solidFill>
                  <a:effectLst/>
                  <a:uFill>
                    <a:solidFill>
                      <a:prstClr val="black">
                        <a:alpha val="0"/>
                      </a:prstClr>
                    </a:solidFill>
                  </a:uFill>
                  <a:latin typeface="Tenorite"/>
                  <a:ea typeface="Tenorite"/>
                  <a:cs typeface="Tenorite"/>
                </a:rPr>
                <a:t>Why are these </a:t>
              </a:r>
            </a:p>
            <a:p>
              <a:pPr algn="ctr" defTabSz="1219170">
                <a:buClr>
                  <a:srgbClr val="000000"/>
                </a:buClr>
              </a:pPr>
              <a:r>
                <a:rPr lang="en-GB" sz="2133" b="0" i="0" u="none" strike="noStrike" cap="none" spc="0" baseline="0">
                  <a:solidFill>
                    <a:srgbClr val="000000"/>
                  </a:solidFill>
                  <a:effectLst/>
                  <a:uFill>
                    <a:solidFill>
                      <a:prstClr val="black">
                        <a:alpha val="0"/>
                      </a:prstClr>
                    </a:solidFill>
                  </a:uFill>
                  <a:latin typeface="Tenorite"/>
                  <a:ea typeface="Tenorite"/>
                  <a:cs typeface="Tenorite"/>
                </a:rPr>
                <a:t>items on the list?</a:t>
              </a:r>
              <a:endParaRPr lang="fi-FI" sz="2400" kern="0">
                <a:solidFill>
                  <a:prstClr val="black"/>
                </a:solidFill>
                <a:latin typeface="Tenorite" panose="00000500000000000000" pitchFamily="2" charset="0"/>
                <a:ea typeface="Roboto" panose="02000000000000000000" pitchFamily="2" charset="0"/>
                <a:cs typeface="Arial"/>
                <a:sym typeface="Arial"/>
              </a:endParaRPr>
            </a:p>
          </p:txBody>
        </p:sp>
      </p:grpSp>
    </p:spTree>
    <p:extLst>
      <p:ext uri="{BB962C8B-B14F-4D97-AF65-F5344CB8AC3E}">
        <p14:creationId xmlns:p14="http://schemas.microsoft.com/office/powerpoint/2010/main" val="501208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38889E-06 2.71605E-06 L 0.82812 -0.01019" pathEditMode="relative" rAng="0" ptsTypes="AA">
                                      <p:cBhvr>
                                        <p:cTn id="6" dur="2000" fill="hold"/>
                                        <p:tgtEl>
                                          <p:spTgt spid="3"/>
                                        </p:tgtEl>
                                        <p:attrNameLst>
                                          <p:attrName>ppt_x</p:attrName>
                                          <p:attrName>ppt_y</p:attrName>
                                        </p:attrNameLst>
                                      </p:cBhvr>
                                      <p:rCtr x="41406" y="-525"/>
                                    </p:animMotion>
                                  </p:childTnLst>
                                </p:cTn>
                              </p:par>
                              <p:par>
                                <p:cTn id="7" presetID="42" presetClass="path" presetSubtype="0" accel="50000" decel="50000" fill="hold" nodeType="withEffect">
                                  <p:stCondLst>
                                    <p:cond delay="0"/>
                                  </p:stCondLst>
                                  <p:childTnLst>
                                    <p:animMotion origin="layout" path="M 2.08333E-6 2.59259E-6 L 0.20482 0.00833 " pathEditMode="relative" rAng="0" ptsTypes="AA">
                                      <p:cBhvr>
                                        <p:cTn id="8" dur="2000" fill="hold"/>
                                        <p:tgtEl>
                                          <p:spTgt spid="40"/>
                                        </p:tgtEl>
                                        <p:attrNameLst>
                                          <p:attrName>ppt_x</p:attrName>
                                          <p:attrName>ppt_y</p:attrName>
                                        </p:attrNameLst>
                                      </p:cBhvr>
                                      <p:rCtr x="10234" y="417"/>
                                    </p:animMotion>
                                  </p:childTnLst>
                                </p:cTn>
                              </p:par>
                            </p:childTnLst>
                          </p:cTn>
                        </p:par>
                      </p:childTnLst>
                    </p:cTn>
                  </p:par>
                  <p:par>
                    <p:cTn id="9" fill="hold" nodeType="clickPar">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 name="Tekstiruutu 2">
            <a:extLst>
              <a:ext uri="{FF2B5EF4-FFF2-40B4-BE49-F238E27FC236}">
                <a16:creationId xmlns:a16="http://schemas.microsoft.com/office/drawing/2014/main" id="{3E7DCDF8-9A6F-ABCE-4DBC-F1D7C5347290}"/>
              </a:ext>
            </a:extLst>
          </p:cNvPr>
          <p:cNvSpPr txBox="1"/>
          <p:nvPr/>
        </p:nvSpPr>
        <p:spPr>
          <a:xfrm>
            <a:off x="79344" y="6473429"/>
            <a:ext cx="1839392" cy="338633"/>
          </a:xfrm>
          <a:prstGeom prst="rect">
            <a:avLst/>
          </a:prstGeom>
          <a:noFill/>
        </p:spPr>
        <p:txBody>
          <a:bodyPr wrap="none" rtlCol="0">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r>
              <a:rPr lang="en-GB" sz="1600" b="0" i="0" u="none" strike="noStrike" cap="none" spc="0" baseline="0">
                <a:solidFill>
                  <a:srgbClr val="FFFFFF"/>
                </a:solidFill>
                <a:effectLst/>
                <a:uFill>
                  <a:solidFill>
                    <a:prstClr val="black">
                      <a:alpha val="0"/>
                    </a:prstClr>
                  </a:solidFill>
                </a:uFill>
                <a:latin typeface="Oswald"/>
                <a:ea typeface="Oswald"/>
                <a:cs typeface="Oswald"/>
              </a:rPr>
              <a:t>Source: 72tuntia.fi</a:t>
            </a:r>
          </a:p>
        </p:txBody>
      </p:sp>
      <p:pic>
        <p:nvPicPr>
          <p:cNvPr id="4" name="Online-media 3" title="Mitä tarvitaan häiriötilanteiden varalle?">
            <a:hlinkClick r:id="" action="ppaction://media"/>
            <a:extLst>
              <a:ext uri="{FF2B5EF4-FFF2-40B4-BE49-F238E27FC236}">
                <a16:creationId xmlns:a16="http://schemas.microsoft.com/office/drawing/2014/main" id="{4287E075-0822-83FF-D768-2081B3CAB8C4}"/>
              </a:ext>
            </a:extLst>
          </p:cNvPr>
          <p:cNvPicPr>
            <a:picLocks noRot="1" noChangeAspect="1"/>
          </p:cNvPicPr>
          <p:nvPr>
            <a:videoFile r:link="rId1"/>
          </p:nvPr>
        </p:nvPicPr>
        <p:blipFill>
          <a:blip r:embed="rId4"/>
          <a:stretch>
            <a:fillRect/>
          </a:stretch>
        </p:blipFill>
        <p:spPr>
          <a:xfrm>
            <a:off x="25401" y="0"/>
            <a:ext cx="12139084" cy="6858000"/>
          </a:xfrm>
          <a:prstGeom prst="rect">
            <a:avLst/>
          </a:prstGeom>
        </p:spPr>
      </p:pic>
    </p:spTree>
    <p:extLst>
      <p:ext uri="{BB962C8B-B14F-4D97-AF65-F5344CB8AC3E}">
        <p14:creationId xmlns:p14="http://schemas.microsoft.com/office/powerpoint/2010/main" val="3340743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Otsikko 1">
            <a:extLst>
              <a:ext uri="{FF2B5EF4-FFF2-40B4-BE49-F238E27FC236}">
                <a16:creationId xmlns:a16="http://schemas.microsoft.com/office/drawing/2014/main" id="{3C91AC74-3658-4CD5-904B-DD49B00FF787}"/>
              </a:ext>
            </a:extLst>
          </p:cNvPr>
          <p:cNvSpPr>
            <a:spLocks noGrp="1"/>
          </p:cNvSpPr>
          <p:nvPr/>
        </p:nvSpPr>
        <p:spPr>
          <a:xfrm>
            <a:off x="761799" y="405802"/>
            <a:ext cx="10515600" cy="1325033"/>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3600" b="0" kern="1200">
                <a:solidFill>
                  <a:srgbClr val="3C515C"/>
                </a:solidFill>
                <a:latin typeface="Oswald" panose="00000500000000000000" pitchFamily="2" charset="0"/>
                <a:ea typeface="+mj-ea"/>
                <a:cs typeface="+mj-cs"/>
              </a:defRPr>
            </a:lvl1pPr>
          </a:lstStyle>
          <a:p>
            <a:pPr defTabSz="1219170">
              <a:buClr>
                <a:srgbClr val="000000"/>
              </a:buClr>
            </a:pPr>
            <a:r>
              <a:rPr lang="en-GB" sz="4800" b="0" i="0" u="none" strike="noStrike" cap="none" spc="0" baseline="0">
                <a:solidFill>
                  <a:srgbClr val="FFFFFF"/>
                </a:solidFill>
                <a:effectLst/>
                <a:uFill>
                  <a:solidFill>
                    <a:prstClr val="black">
                      <a:alpha val="0"/>
                    </a:prstClr>
                  </a:solidFill>
                </a:uFill>
                <a:latin typeface="Oswald"/>
                <a:ea typeface="Oswald"/>
                <a:cs typeface="Oswald"/>
              </a:rPr>
              <a:t>Food during a power outage</a:t>
            </a:r>
          </a:p>
        </p:txBody>
      </p:sp>
      <p:sp>
        <p:nvSpPr>
          <p:cNvPr id="3" name="Sisällön paikkamerkki 2">
            <a:extLst>
              <a:ext uri="{FF2B5EF4-FFF2-40B4-BE49-F238E27FC236}">
                <a16:creationId xmlns:a16="http://schemas.microsoft.com/office/drawing/2014/main" id="{877EFDBB-03B8-456E-AAAA-1B947668A1F7}"/>
              </a:ext>
            </a:extLst>
          </p:cNvPr>
          <p:cNvSpPr>
            <a:spLocks noGrp="1"/>
          </p:cNvSpPr>
          <p:nvPr/>
        </p:nvSpPr>
        <p:spPr>
          <a:xfrm>
            <a:off x="761799" y="2292627"/>
            <a:ext cx="5853056" cy="3901192"/>
          </a:xfrm>
          <a:prstGeom prst="rect">
            <a:avLst/>
          </a:prstGeom>
        </p:spPr>
        <p:txBody>
          <a:bodyPr vert="horz" lIns="121920" tIns="60960" rIns="121920" bIns="6096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4792" indent="-304792" defTabSz="1219170">
              <a:lnSpc>
                <a:spcPct val="100000"/>
              </a:lnSpc>
              <a:spcBef>
                <a:spcPct val="0"/>
              </a:spcBef>
              <a:spcAft>
                <a:spcPts val="800"/>
              </a:spcAft>
              <a:buClr>
                <a:prstClr val="white"/>
              </a:buCl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During the cold months, store perishable foods outdoors and </a:t>
            </a:r>
            <a:br>
              <a:rPr lang="en-GB" sz="2400" b="0" i="0" u="none" strike="noStrike" cap="none" spc="0" baseline="0">
                <a:solidFill>
                  <a:srgbClr val="FFFFFF"/>
                </a:solidFill>
                <a:effectLst/>
                <a:uFill>
                  <a:solidFill>
                    <a:prstClr val="black">
                      <a:alpha val="0"/>
                    </a:prstClr>
                  </a:solidFill>
                </a:uFill>
                <a:latin typeface="Tenorite"/>
                <a:ea typeface="Tenorite"/>
                <a:cs typeface="Tenorite"/>
              </a:rPr>
            </a:br>
            <a:r>
              <a:rPr lang="en-GB" sz="2400" b="0" i="0" u="none" strike="noStrike" cap="none" spc="0" baseline="0">
                <a:solidFill>
                  <a:srgbClr val="FFFFFF"/>
                </a:solidFill>
                <a:effectLst/>
                <a:uFill>
                  <a:solidFill>
                    <a:prstClr val="black">
                      <a:alpha val="0"/>
                    </a:prstClr>
                  </a:solidFill>
                </a:uFill>
                <a:latin typeface="Tenorite"/>
                <a:ea typeface="Tenorite"/>
                <a:cs typeface="Tenorite"/>
              </a:rPr>
              <a:t>well protected.</a:t>
            </a:r>
            <a:br>
              <a:rPr sz="2400"/>
            </a:br>
            <a:endParaRPr sz="2400"/>
          </a:p>
          <a:p>
            <a:pPr marL="304792" indent="-304792" defTabSz="1219170">
              <a:lnSpc>
                <a:spcPct val="100000"/>
              </a:lnSpc>
              <a:spcBef>
                <a:spcPct val="0"/>
              </a:spcBef>
              <a:spcAft>
                <a:spcPts val="800"/>
              </a:spcAft>
              <a:buClr>
                <a:prstClr val="white"/>
              </a:buCl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Avoid opening the freezer and refrigerator door unnecessarily.</a:t>
            </a:r>
          </a:p>
          <a:p>
            <a:pPr marL="0" indent="0" defTabSz="1219170">
              <a:lnSpc>
                <a:spcPct val="100000"/>
              </a:lnSpc>
              <a:spcBef>
                <a:spcPct val="0"/>
              </a:spcBef>
              <a:spcAft>
                <a:spcPts val="800"/>
              </a:spcAft>
              <a:buClr>
                <a:prstClr val="white"/>
              </a:buClr>
              <a:buNone/>
            </a:pPr>
            <a:endParaRPr lang="en-GB" sz="2400" b="0" i="0" u="none" strike="noStrike" cap="none" spc="0" baseline="0">
              <a:solidFill>
                <a:srgbClr val="FFFFFF"/>
              </a:solidFill>
              <a:effectLst/>
              <a:uFill>
                <a:solidFill>
                  <a:prstClr val="black">
                    <a:alpha val="0"/>
                  </a:prstClr>
                </a:solidFill>
              </a:uFill>
              <a:latin typeface="Tenorite"/>
              <a:ea typeface="Tenorite"/>
              <a:cs typeface="Tenorite"/>
            </a:endParaRPr>
          </a:p>
          <a:p>
            <a:pPr marL="304792" indent="-304792" defTabSz="1219170">
              <a:lnSpc>
                <a:spcPct val="100000"/>
              </a:lnSpc>
              <a:spcBef>
                <a:spcPct val="0"/>
              </a:spcBef>
              <a:spcAft>
                <a:spcPts val="800"/>
              </a:spcAft>
              <a:buClr>
                <a:prstClr val="white"/>
              </a:buCl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Protect the undersides of fridges </a:t>
            </a:r>
            <a:br>
              <a:rPr lang="en-GB" sz="2400" b="0" i="0" u="none" strike="noStrike" cap="none" spc="0" baseline="0">
                <a:solidFill>
                  <a:srgbClr val="FFFFFF"/>
                </a:solidFill>
                <a:effectLst/>
                <a:uFill>
                  <a:solidFill>
                    <a:prstClr val="black">
                      <a:alpha val="0"/>
                    </a:prstClr>
                  </a:solidFill>
                </a:uFill>
                <a:latin typeface="Tenorite"/>
                <a:ea typeface="Tenorite"/>
                <a:cs typeface="Tenorite"/>
              </a:rPr>
            </a:br>
            <a:r>
              <a:rPr lang="en-GB" sz="2400" b="0" i="0" u="none" strike="noStrike" cap="none" spc="0" baseline="0">
                <a:solidFill>
                  <a:srgbClr val="FFFFFF"/>
                </a:solidFill>
                <a:effectLst/>
                <a:uFill>
                  <a:solidFill>
                    <a:prstClr val="black">
                      <a:alpha val="0"/>
                    </a:prstClr>
                  </a:solidFill>
                </a:uFill>
                <a:latin typeface="Tenorite"/>
                <a:ea typeface="Tenorite"/>
                <a:cs typeface="Tenorite"/>
              </a:rPr>
              <a:t>and freezers from meltwater.</a:t>
            </a:r>
          </a:p>
        </p:txBody>
      </p:sp>
      <p:sp>
        <p:nvSpPr>
          <p:cNvPr id="4" name="Vapaamuotoinen: Muoto 3">
            <a:extLst>
              <a:ext uri="{FF2B5EF4-FFF2-40B4-BE49-F238E27FC236}">
                <a16:creationId xmlns:a16="http://schemas.microsoft.com/office/drawing/2014/main" id="{E6108A53-78D4-4A8A-AFCE-4A32BE4E25FB}"/>
              </a:ext>
            </a:extLst>
          </p:cNvPr>
          <p:cNvSpPr/>
          <p:nvPr/>
        </p:nvSpPr>
        <p:spPr>
          <a:xfrm>
            <a:off x="5577147" y="1237244"/>
            <a:ext cx="6288359" cy="5203313"/>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a:extLst>
                <a:ext uri="{28A0092B-C50C-407E-A947-70E740481C1C}">
                  <a14:useLocalDpi xmlns:a14="http://schemas.microsoft.com/office/drawing/2010/main"/>
                </a:ext>
              </a:extLst>
            </a:blip>
            <a:stretch>
              <a:fillRect/>
            </a:stretch>
          </a:blipFill>
          <a:ln>
            <a:noFill/>
          </a:ln>
          <a:effectLst>
            <a:innerShdw blurRad="63500" dist="50800" dir="13500000">
              <a:prstClr val="black">
                <a:alpha val="50000"/>
              </a:prstClr>
            </a:innerShdw>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fi-FI" sz="1867" kern="0">
              <a:solidFill>
                <a:prstClr val="white"/>
              </a:solidFill>
              <a:latin typeface="Calibri" panose="020F0502020204030204"/>
            </a:endParaRPr>
          </a:p>
        </p:txBody>
      </p:sp>
    </p:spTree>
    <p:extLst>
      <p:ext uri="{BB962C8B-B14F-4D97-AF65-F5344CB8AC3E}">
        <p14:creationId xmlns:p14="http://schemas.microsoft.com/office/powerpoint/2010/main" val="1186826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4" name="Vapaamuotoinen: Muoto 3">
            <a:extLst>
              <a:ext uri="{FF2B5EF4-FFF2-40B4-BE49-F238E27FC236}">
                <a16:creationId xmlns:a16="http://schemas.microsoft.com/office/drawing/2014/main" id="{EC2762CD-8EA5-49B0-8AE4-CDEEC04E765D}"/>
              </a:ext>
            </a:extLst>
          </p:cNvPr>
          <p:cNvSpPr/>
          <p:nvPr/>
        </p:nvSpPr>
        <p:spPr>
          <a:xfrm>
            <a:off x="6863082" y="1755773"/>
            <a:ext cx="5130136" cy="3802189"/>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a:extLst>
                <a:ext uri="{28A0092B-C50C-407E-A947-70E740481C1C}">
                  <a14:useLocalDpi xmlns:a14="http://schemas.microsoft.com/office/drawing/2010/main"/>
                </a:ext>
              </a:extLst>
            </a:blip>
            <a:stretch>
              <a:fillRect/>
            </a:stretch>
          </a:blipFill>
          <a:ln>
            <a:noFill/>
          </a:ln>
          <a:effectLst>
            <a:innerShdw blurRad="63500" dist="50800" dir="13500000">
              <a:prstClr val="black">
                <a:alpha val="50000"/>
              </a:prstClr>
            </a:innerShdw>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fi-FI" sz="1867" kern="0">
              <a:solidFill>
                <a:prstClr val="white"/>
              </a:solidFill>
              <a:latin typeface="Calibri" panose="020F0502020204030204"/>
            </a:endParaRPr>
          </a:p>
        </p:txBody>
      </p:sp>
      <p:sp>
        <p:nvSpPr>
          <p:cNvPr id="3" name="Sisällön paikkamerkki 2">
            <a:extLst>
              <a:ext uri="{FF2B5EF4-FFF2-40B4-BE49-F238E27FC236}">
                <a16:creationId xmlns:a16="http://schemas.microsoft.com/office/drawing/2014/main" id="{877EFDBB-03B8-456E-AAAA-1B947668A1F7}"/>
              </a:ext>
            </a:extLst>
          </p:cNvPr>
          <p:cNvSpPr>
            <a:spLocks noGrp="1"/>
          </p:cNvSpPr>
          <p:nvPr/>
        </p:nvSpPr>
        <p:spPr>
          <a:xfrm>
            <a:off x="761798" y="1844071"/>
            <a:ext cx="7086801" cy="4349749"/>
          </a:xfrm>
          <a:prstGeom prst="rect">
            <a:avLst/>
          </a:prstGeom>
        </p:spPr>
        <p:txBody>
          <a:bodyPr vert="horz" lIns="121920" tIns="60960" rIns="121920" bIns="6096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lnSpc>
                <a:spcPct val="100000"/>
              </a:lnSpc>
              <a:spcBef>
                <a:spcPct val="0"/>
              </a:spcBef>
              <a:spcAft>
                <a:spcPts val="800"/>
              </a:spcAft>
              <a:buClr>
                <a:srgbClr val="000000"/>
              </a:buClr>
              <a:buNone/>
            </a:pPr>
            <a:r>
              <a:rPr lang="en-GB" sz="2400" b="1" i="0" u="none" strike="noStrike" cap="none" spc="0" baseline="0">
                <a:solidFill>
                  <a:srgbClr val="FFFFFF"/>
                </a:solidFill>
                <a:effectLst/>
                <a:uFill>
                  <a:solidFill>
                    <a:prstClr val="black">
                      <a:alpha val="0"/>
                    </a:prstClr>
                  </a:solidFill>
                </a:uFill>
                <a:latin typeface="Tenorite"/>
                <a:ea typeface="Tenorite"/>
                <a:cs typeface="Tenorite"/>
              </a:rPr>
              <a:t>If a power outage happens in the winter, your home will get cold very quickly.</a:t>
            </a:r>
          </a:p>
          <a:p>
            <a:pPr marL="0" indent="0" defTabSz="1219170">
              <a:lnSpc>
                <a:spcPct val="100000"/>
              </a:lnSpc>
              <a:spcBef>
                <a:spcPct val="0"/>
              </a:spcBef>
              <a:spcAft>
                <a:spcPts val="800"/>
              </a:spcAft>
              <a:buClr>
                <a:srgbClr val="000000"/>
              </a:buClr>
              <a:buNone/>
            </a:pPr>
            <a:r>
              <a:rPr lang="fi-FI" sz="1333" b="1">
                <a:solidFill>
                  <a:prstClr val="white"/>
                </a:solidFill>
                <a:sym typeface="Arial"/>
              </a:rPr>
              <a:t> </a:t>
            </a:r>
            <a:endParaRPr lang="fi-FI" sz="2400" b="1">
              <a:solidFill>
                <a:prstClr val="white"/>
              </a:solidFill>
              <a:sym typeface="Arial"/>
            </a:endParaRPr>
          </a:p>
          <a:p>
            <a:pPr marL="304792" indent="-304792" defTabSz="1219170">
              <a:lnSpc>
                <a:spcPct val="100000"/>
              </a:lnSpc>
              <a:spcBef>
                <a:spcPct val="0"/>
              </a:spcBef>
              <a:spcAft>
                <a:spcPts val="800"/>
              </a:spcAft>
              <a:buClr>
                <a:prstClr val="white"/>
              </a:buCl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Close and keep the front door and </a:t>
            </a:r>
            <a:br>
              <a:rPr lang="en-GB" sz="2400" b="0" i="0" u="none" strike="noStrike" cap="none" spc="0" baseline="0">
                <a:solidFill>
                  <a:srgbClr val="FFFFFF"/>
                </a:solidFill>
                <a:effectLst/>
                <a:uFill>
                  <a:solidFill>
                    <a:prstClr val="black">
                      <a:alpha val="0"/>
                    </a:prstClr>
                  </a:solidFill>
                </a:uFill>
                <a:latin typeface="Tenorite"/>
                <a:ea typeface="Tenorite"/>
                <a:cs typeface="Tenorite"/>
              </a:rPr>
            </a:br>
            <a:r>
              <a:rPr lang="en-GB" sz="2400" b="0" i="0" u="none" strike="noStrike" cap="none" spc="0" baseline="0">
                <a:solidFill>
                  <a:srgbClr val="FFFFFF"/>
                </a:solidFill>
                <a:effectLst/>
                <a:uFill>
                  <a:solidFill>
                    <a:prstClr val="black">
                      <a:alpha val="0"/>
                    </a:prstClr>
                  </a:solidFill>
                </a:uFill>
                <a:latin typeface="Tenorite"/>
                <a:ea typeface="Tenorite"/>
                <a:cs typeface="Tenorite"/>
              </a:rPr>
              <a:t>connecting doors closed. Seal all gaps. </a:t>
            </a:r>
          </a:p>
          <a:p>
            <a:pPr marL="304792" indent="-304792" defTabSz="1219170">
              <a:lnSpc>
                <a:spcPct val="100000"/>
              </a:lnSpc>
              <a:spcBef>
                <a:spcPct val="0"/>
              </a:spcBef>
              <a:spcAft>
                <a:spcPts val="800"/>
              </a:spcAft>
              <a:buClr>
                <a:prstClr val="white"/>
              </a:buCl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Fireplaces are good backup sources of heat.</a:t>
            </a:r>
          </a:p>
          <a:p>
            <a:pPr marL="304792" indent="-304792" defTabSz="1219170">
              <a:lnSpc>
                <a:spcPct val="100000"/>
              </a:lnSpc>
              <a:spcBef>
                <a:spcPct val="0"/>
              </a:spcBef>
              <a:spcAft>
                <a:spcPts val="800"/>
              </a:spcAft>
              <a:buClr>
                <a:prstClr val="white"/>
              </a:buCl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Have enough warm clothes and blankets </a:t>
            </a:r>
            <a:br>
              <a:rPr lang="en-GB" sz="2400" b="0" i="0" u="none" strike="noStrike" cap="none" spc="0" baseline="0">
                <a:solidFill>
                  <a:srgbClr val="FFFFFF"/>
                </a:solidFill>
                <a:effectLst/>
                <a:uFill>
                  <a:solidFill>
                    <a:prstClr val="black">
                      <a:alpha val="0"/>
                    </a:prstClr>
                  </a:solidFill>
                </a:uFill>
                <a:latin typeface="Tenorite"/>
                <a:ea typeface="Tenorite"/>
                <a:cs typeface="Tenorite"/>
              </a:rPr>
            </a:br>
            <a:r>
              <a:rPr lang="en-GB" sz="2400" b="0" i="0" u="none" strike="noStrike" cap="none" spc="0" baseline="0">
                <a:solidFill>
                  <a:srgbClr val="FFFFFF"/>
                </a:solidFill>
                <a:effectLst/>
                <a:uFill>
                  <a:solidFill>
                    <a:prstClr val="black">
                      <a:alpha val="0"/>
                    </a:prstClr>
                  </a:solidFill>
                </a:uFill>
                <a:latin typeface="Tenorite"/>
                <a:ea typeface="Tenorite"/>
                <a:cs typeface="Tenorite"/>
              </a:rPr>
              <a:t>on hand.</a:t>
            </a:r>
          </a:p>
          <a:p>
            <a:pPr marL="304792" indent="-304792" defTabSz="1219170">
              <a:lnSpc>
                <a:spcPct val="100000"/>
              </a:lnSpc>
              <a:spcBef>
                <a:spcPct val="0"/>
              </a:spcBef>
              <a:spcAft>
                <a:spcPts val="800"/>
              </a:spcAft>
              <a:buClr>
                <a:prstClr val="white"/>
              </a:buCl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Eat well and get enough rest.</a:t>
            </a:r>
          </a:p>
          <a:p>
            <a:pPr marL="304792" indent="-304792" defTabSz="1219170">
              <a:lnSpc>
                <a:spcPct val="100000"/>
              </a:lnSpc>
              <a:spcBef>
                <a:spcPct val="0"/>
              </a:spcBef>
              <a:spcAft>
                <a:spcPts val="800"/>
              </a:spcAft>
              <a:buClr>
                <a:srgbClr val="000000"/>
              </a:buClr>
            </a:pPr>
            <a:endParaRPr lang="fi-FI" sz="2400">
              <a:solidFill>
                <a:prstClr val="white"/>
              </a:solidFill>
              <a:sym typeface="Arial"/>
            </a:endParaRPr>
          </a:p>
        </p:txBody>
      </p:sp>
      <p:sp>
        <p:nvSpPr>
          <p:cNvPr id="5" name="Otsikko 1">
            <a:extLst>
              <a:ext uri="{FF2B5EF4-FFF2-40B4-BE49-F238E27FC236}">
                <a16:creationId xmlns:a16="http://schemas.microsoft.com/office/drawing/2014/main" id="{7888B334-504A-2EA3-28D9-446B626720CE}"/>
              </a:ext>
            </a:extLst>
          </p:cNvPr>
          <p:cNvSpPr>
            <a:spLocks noGrp="1"/>
          </p:cNvSpPr>
          <p:nvPr/>
        </p:nvSpPr>
        <p:spPr>
          <a:xfrm>
            <a:off x="761799" y="363965"/>
            <a:ext cx="10515600" cy="1325033"/>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3600" b="0" kern="1200">
                <a:solidFill>
                  <a:srgbClr val="3C515C"/>
                </a:solidFill>
                <a:latin typeface="Oswald" panose="00000500000000000000" pitchFamily="2" charset="0"/>
                <a:ea typeface="+mj-ea"/>
                <a:cs typeface="+mj-cs"/>
              </a:defRPr>
            </a:lvl1pPr>
          </a:lstStyle>
          <a:p>
            <a:pPr defTabSz="1219170">
              <a:buClr>
                <a:srgbClr val="000000"/>
              </a:buClr>
            </a:pPr>
            <a:r>
              <a:rPr lang="en-GB" sz="4800" b="0" i="0" u="none" strike="noStrike" cap="none" spc="0" baseline="0">
                <a:solidFill>
                  <a:srgbClr val="FFFFFF"/>
                </a:solidFill>
                <a:effectLst/>
                <a:uFill>
                  <a:solidFill>
                    <a:prstClr val="black">
                      <a:alpha val="0"/>
                    </a:prstClr>
                  </a:solidFill>
                </a:uFill>
                <a:latin typeface="Oswald"/>
                <a:ea typeface="Oswald"/>
                <a:cs typeface="Oswald"/>
              </a:rPr>
              <a:t>Heating during a power outage</a:t>
            </a:r>
          </a:p>
        </p:txBody>
      </p:sp>
    </p:spTree>
    <p:extLst>
      <p:ext uri="{BB962C8B-B14F-4D97-AF65-F5344CB8AC3E}">
        <p14:creationId xmlns:p14="http://schemas.microsoft.com/office/powerpoint/2010/main" val="1104983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4" name="Vapaamuotoinen: Muoto 3">
            <a:extLst>
              <a:ext uri="{FF2B5EF4-FFF2-40B4-BE49-F238E27FC236}">
                <a16:creationId xmlns:a16="http://schemas.microsoft.com/office/drawing/2014/main" id="{DAFEDB4D-A424-4DCE-A0DC-683D714F12D0}"/>
              </a:ext>
            </a:extLst>
          </p:cNvPr>
          <p:cNvSpPr/>
          <p:nvPr/>
        </p:nvSpPr>
        <p:spPr>
          <a:xfrm>
            <a:off x="6336077" y="1541120"/>
            <a:ext cx="5580685" cy="4136111"/>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a:extLst>
                <a:ext uri="{28A0092B-C50C-407E-A947-70E740481C1C}">
                  <a14:useLocalDpi xmlns:a14="http://schemas.microsoft.com/office/drawing/2010/main"/>
                </a:ext>
              </a:extLst>
            </a:blip>
            <a:stretch>
              <a:fillRect/>
            </a:stretch>
          </a:blipFill>
          <a:ln>
            <a:noFill/>
          </a:ln>
          <a:effectLst>
            <a:innerShdw blurRad="63500" dist="50800" dir="13500000">
              <a:prstClr val="black">
                <a:alpha val="50000"/>
              </a:prstClr>
            </a:innerShdw>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fi-FI" sz="1867" kern="0">
              <a:solidFill>
                <a:prstClr val="white"/>
              </a:solidFill>
              <a:latin typeface="Calibri" panose="020F0502020204030204"/>
            </a:endParaRPr>
          </a:p>
        </p:txBody>
      </p:sp>
      <p:sp>
        <p:nvSpPr>
          <p:cNvPr id="2" name="Otsikko 1">
            <a:extLst>
              <a:ext uri="{FF2B5EF4-FFF2-40B4-BE49-F238E27FC236}">
                <a16:creationId xmlns:a16="http://schemas.microsoft.com/office/drawing/2014/main" id="{3C91AC74-3658-4CD5-904B-DD49B00FF787}"/>
              </a:ext>
            </a:extLst>
          </p:cNvPr>
          <p:cNvSpPr>
            <a:spLocks noGrp="1"/>
          </p:cNvSpPr>
          <p:nvPr/>
        </p:nvSpPr>
        <p:spPr>
          <a:xfrm>
            <a:off x="761799" y="363965"/>
            <a:ext cx="10515600" cy="1325033"/>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3600" b="0" kern="1200">
                <a:solidFill>
                  <a:srgbClr val="3C515C"/>
                </a:solidFill>
                <a:latin typeface="Oswald" panose="00000500000000000000" pitchFamily="2" charset="0"/>
                <a:ea typeface="+mj-ea"/>
                <a:cs typeface="+mj-cs"/>
              </a:defRPr>
            </a:lvl1pPr>
          </a:lstStyle>
          <a:p>
            <a:pPr defTabSz="1219170">
              <a:buClr>
                <a:srgbClr val="000000"/>
              </a:buClr>
            </a:pPr>
            <a:r>
              <a:rPr lang="en-GB" sz="4800" b="0" i="0" u="none" strike="noStrike" cap="none" spc="0" baseline="0">
                <a:solidFill>
                  <a:srgbClr val="FFFFFF"/>
                </a:solidFill>
                <a:effectLst/>
                <a:uFill>
                  <a:solidFill>
                    <a:prstClr val="black">
                      <a:alpha val="0"/>
                    </a:prstClr>
                  </a:solidFill>
                </a:uFill>
                <a:latin typeface="Oswald"/>
                <a:ea typeface="Oswald"/>
                <a:cs typeface="Oswald"/>
              </a:rPr>
              <a:t>Heating during a power outage</a:t>
            </a:r>
          </a:p>
        </p:txBody>
      </p:sp>
      <p:sp>
        <p:nvSpPr>
          <p:cNvPr id="3" name="Tekstiruutu 7">
            <a:extLst>
              <a:ext uri="{FF2B5EF4-FFF2-40B4-BE49-F238E27FC236}">
                <a16:creationId xmlns:a16="http://schemas.microsoft.com/office/drawing/2014/main" id="{AFE6A12C-80E1-4ECA-86A3-498FE0871FB9}"/>
              </a:ext>
            </a:extLst>
          </p:cNvPr>
          <p:cNvSpPr txBox="1"/>
          <p:nvPr/>
        </p:nvSpPr>
        <p:spPr>
          <a:xfrm>
            <a:off x="761798" y="1690473"/>
            <a:ext cx="6123039" cy="5201424"/>
          </a:xfrm>
          <a:prstGeom prst="rect">
            <a:avLst/>
          </a:prstGeom>
          <a:noFill/>
        </p:spPr>
        <p:txBody>
          <a:bodyPr wrap="square">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spcAft>
                <a:spcPts val="800"/>
              </a:spcAft>
              <a:buClrTx/>
              <a:defRPr/>
            </a:pPr>
            <a:r>
              <a:rPr lang="en-GB" sz="2400" b="1" i="0" u="none" strike="noStrike" cap="none" spc="0" baseline="0">
                <a:solidFill>
                  <a:srgbClr val="FFFFFF"/>
                </a:solidFill>
                <a:effectLst/>
                <a:uFill>
                  <a:solidFill>
                    <a:prstClr val="black">
                      <a:alpha val="0"/>
                    </a:prstClr>
                  </a:solidFill>
                </a:uFill>
                <a:latin typeface="Tenorite"/>
                <a:ea typeface="Tenorite"/>
                <a:cs typeface="Tenorite"/>
              </a:rPr>
              <a:t>If the temperature inside drops to below +15 degrees, try to keep one area of the home warm.</a:t>
            </a:r>
          </a:p>
          <a:p>
            <a:pPr defTabSz="1219170">
              <a:spcAft>
                <a:spcPts val="800"/>
              </a:spcAft>
              <a:buClrTx/>
              <a:defRPr/>
            </a:pPr>
            <a:r>
              <a:rPr lang="en-GB" sz="1200" b="1">
                <a:solidFill>
                  <a:srgbClr val="FFFFFF"/>
                </a:solidFill>
                <a:uFill>
                  <a:solidFill>
                    <a:prstClr val="black">
                      <a:alpha val="0"/>
                    </a:prstClr>
                  </a:solidFill>
                </a:uFill>
                <a:latin typeface="Tenorite"/>
                <a:ea typeface="+mn-ea"/>
              </a:rPr>
              <a:t> </a:t>
            </a:r>
            <a:endParaRPr lang="fi-FI" sz="2400">
              <a:solidFill>
                <a:prstClr val="white"/>
              </a:solidFill>
              <a:latin typeface="Tenorite" panose="00000500000000000000" pitchFamily="2" charset="0"/>
              <a:ea typeface="+mn-ea"/>
            </a:endParaRPr>
          </a:p>
          <a:p>
            <a:pPr marL="304792" indent="-304792" defTabSz="1219170">
              <a:spcAft>
                <a:spcPts val="800"/>
              </a:spcAft>
              <a:buClrTx/>
              <a:buFont typeface="Arial" panose="020B0604020202020204" pitchFamily="34" charset="0"/>
              <a:buChar char="•"/>
              <a:defRP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Wear warm, breathable clothes. </a:t>
            </a:r>
            <a:br>
              <a:rPr lang="en-GB" sz="2400" b="0" i="0" u="none" strike="noStrike" cap="none" spc="0" baseline="0">
                <a:solidFill>
                  <a:srgbClr val="FFFFFF"/>
                </a:solidFill>
                <a:effectLst/>
                <a:uFill>
                  <a:solidFill>
                    <a:prstClr val="black">
                      <a:alpha val="0"/>
                    </a:prstClr>
                  </a:solidFill>
                </a:uFill>
                <a:latin typeface="Tenorite"/>
                <a:ea typeface="Tenorite"/>
                <a:cs typeface="Tenorite"/>
              </a:rPr>
            </a:br>
            <a:r>
              <a:rPr lang="en-GB" sz="2400" b="0" i="0" u="none" strike="noStrike" cap="none" spc="0" baseline="0">
                <a:solidFill>
                  <a:srgbClr val="FFFFFF"/>
                </a:solidFill>
                <a:effectLst/>
                <a:uFill>
                  <a:solidFill>
                    <a:prstClr val="black">
                      <a:alpha val="0"/>
                    </a:prstClr>
                  </a:solidFill>
                </a:uFill>
                <a:latin typeface="Tenorite"/>
                <a:ea typeface="Tenorite"/>
                <a:cs typeface="Tenorite"/>
              </a:rPr>
              <a:t>Place more carpets on the floor. </a:t>
            </a:r>
          </a:p>
          <a:p>
            <a:pPr defTabSz="1219170">
              <a:spcAft>
                <a:spcPts val="800"/>
              </a:spcAft>
              <a:buClrTx/>
              <a:defRPr/>
            </a:pPr>
            <a:r>
              <a:rPr lang="en-GB" b="0" i="0" u="none" strike="noStrike" cap="none" spc="0" baseline="0">
                <a:solidFill>
                  <a:srgbClr val="FFFFFF"/>
                </a:solidFill>
                <a:effectLst/>
                <a:uFill>
                  <a:solidFill>
                    <a:prstClr val="black">
                      <a:alpha val="0"/>
                    </a:prstClr>
                  </a:solidFill>
                </a:uFill>
                <a:latin typeface="Tenorite"/>
                <a:ea typeface="Tenorite"/>
                <a:cs typeface="Tenorite"/>
              </a:rPr>
              <a:t> </a:t>
            </a:r>
            <a:endParaRPr lang="en-GB" sz="2400" b="0" i="0" u="none" strike="noStrike" cap="none" spc="0" baseline="0">
              <a:solidFill>
                <a:srgbClr val="FFFFFF"/>
              </a:solidFill>
              <a:effectLst/>
              <a:uFill>
                <a:solidFill>
                  <a:prstClr val="black">
                    <a:alpha val="0"/>
                  </a:prstClr>
                </a:solidFill>
              </a:uFill>
              <a:latin typeface="Tenorite"/>
              <a:ea typeface="Tenorite"/>
              <a:cs typeface="Tenorite"/>
            </a:endParaRPr>
          </a:p>
          <a:p>
            <a:pPr marL="304792" indent="-304792" defTabSz="1219170">
              <a:spcAft>
                <a:spcPts val="800"/>
              </a:spcAft>
              <a:buClrTx/>
              <a:buFont typeface="Arial" panose="020B0604020202020204" pitchFamily="34" charset="0"/>
              <a:buChar char="•"/>
              <a:defRP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Close the doors to the furthest away rooms and the hall and seal them with rugs, towels or tape to prevent draft.</a:t>
            </a:r>
          </a:p>
          <a:p>
            <a:pPr defTabSz="1219170">
              <a:spcAft>
                <a:spcPts val="800"/>
              </a:spcAft>
              <a:buClrTx/>
              <a:defRPr/>
            </a:pPr>
            <a:r>
              <a:rPr lang="en-GB">
                <a:solidFill>
                  <a:srgbClr val="FFFFFF"/>
                </a:solidFill>
                <a:uFill>
                  <a:solidFill>
                    <a:prstClr val="black">
                      <a:alpha val="0"/>
                    </a:prstClr>
                  </a:solidFill>
                </a:uFill>
                <a:latin typeface="Tenorite"/>
                <a:ea typeface="Tenorite"/>
                <a:cs typeface="Tenorite"/>
              </a:rPr>
              <a:t> </a:t>
            </a:r>
            <a:endParaRPr lang="en-GB" sz="2400" b="0" i="0" u="none" strike="noStrike" cap="none" spc="0" baseline="0">
              <a:solidFill>
                <a:srgbClr val="FFFFFF"/>
              </a:solidFill>
              <a:effectLst/>
              <a:uFill>
                <a:solidFill>
                  <a:prstClr val="black">
                    <a:alpha val="0"/>
                  </a:prstClr>
                </a:solidFill>
              </a:uFill>
              <a:latin typeface="Tenorite"/>
              <a:ea typeface="Tenorite"/>
              <a:cs typeface="Tenorite"/>
            </a:endParaRPr>
          </a:p>
          <a:p>
            <a:pPr marL="304792" indent="-304792" defTabSz="1219170">
              <a:spcAft>
                <a:spcPts val="800"/>
              </a:spcAft>
              <a:buClrTx/>
              <a:buFont typeface="Arial" panose="020B0604020202020204" pitchFamily="34" charset="0"/>
              <a:buChar char="•"/>
              <a:defRP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Cover the windows with thick curtains or blankets. </a:t>
            </a:r>
          </a:p>
        </p:txBody>
      </p:sp>
    </p:spTree>
    <p:extLst>
      <p:ext uri="{BB962C8B-B14F-4D97-AF65-F5344CB8AC3E}">
        <p14:creationId xmlns:p14="http://schemas.microsoft.com/office/powerpoint/2010/main" val="775950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 name="Tekstiruutu 7">
            <a:extLst>
              <a:ext uri="{FF2B5EF4-FFF2-40B4-BE49-F238E27FC236}">
                <a16:creationId xmlns:a16="http://schemas.microsoft.com/office/drawing/2014/main" id="{AFE6A12C-80E1-4ECA-86A3-498FE0871FB9}"/>
              </a:ext>
            </a:extLst>
          </p:cNvPr>
          <p:cNvSpPr txBox="1"/>
          <p:nvPr/>
        </p:nvSpPr>
        <p:spPr>
          <a:xfrm>
            <a:off x="838199" y="1778832"/>
            <a:ext cx="6123039" cy="4934684"/>
          </a:xfrm>
          <a:prstGeom prst="rect">
            <a:avLst/>
          </a:prstGeom>
          <a:noFill/>
        </p:spPr>
        <p:txBody>
          <a:bodyPr wrap="square">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spcAft>
                <a:spcPts val="800"/>
              </a:spcAft>
              <a:buClrTx/>
              <a:defRPr/>
            </a:pPr>
            <a:r>
              <a:rPr lang="en-GB" sz="2400" b="1" i="0" u="none" strike="noStrike" cap="none" spc="0" baseline="0">
                <a:solidFill>
                  <a:srgbClr val="FFFFFF"/>
                </a:solidFill>
                <a:effectLst/>
                <a:uFill>
                  <a:solidFill>
                    <a:prstClr val="black">
                      <a:alpha val="0"/>
                    </a:prstClr>
                  </a:solidFill>
                </a:uFill>
                <a:latin typeface="Tenorite"/>
                <a:ea typeface="Tenorite"/>
                <a:cs typeface="Tenorite"/>
              </a:rPr>
              <a:t>If you have to spend the night in a cold home</a:t>
            </a:r>
          </a:p>
          <a:p>
            <a:pPr marL="380990" indent="-380990" defTabSz="1219170">
              <a:spcAft>
                <a:spcPts val="800"/>
              </a:spcAft>
              <a:buClrTx/>
              <a:buFont typeface="Arial" panose="020B0604020202020204" pitchFamily="34" charset="0"/>
              <a:buChar char="•"/>
              <a:defRP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Move the beds to the warmest area in the home. </a:t>
            </a:r>
          </a:p>
          <a:p>
            <a:pPr defTabSz="1219170">
              <a:spcAft>
                <a:spcPts val="800"/>
              </a:spcAft>
              <a:buClrTx/>
              <a:defRPr/>
            </a:pPr>
            <a:r>
              <a:rPr lang="en-GB">
                <a:solidFill>
                  <a:srgbClr val="FFFFFF"/>
                </a:solidFill>
                <a:uFill>
                  <a:solidFill>
                    <a:prstClr val="black">
                      <a:alpha val="0"/>
                    </a:prstClr>
                  </a:solidFill>
                </a:uFill>
                <a:latin typeface="Tenorite"/>
                <a:ea typeface="Tenorite"/>
                <a:cs typeface="Tenorite"/>
              </a:rPr>
              <a:t> </a:t>
            </a:r>
            <a:endParaRPr lang="en-GB" sz="2400" b="0" i="0" u="none" strike="noStrike" cap="none" spc="0" baseline="0">
              <a:solidFill>
                <a:srgbClr val="FFFFFF"/>
              </a:solidFill>
              <a:effectLst/>
              <a:uFill>
                <a:solidFill>
                  <a:prstClr val="black">
                    <a:alpha val="0"/>
                  </a:prstClr>
                </a:solidFill>
              </a:uFill>
              <a:latin typeface="Tenorite"/>
              <a:ea typeface="Tenorite"/>
              <a:cs typeface="Tenorite"/>
            </a:endParaRPr>
          </a:p>
          <a:p>
            <a:pPr marL="380990" indent="-380990" defTabSz="1219170">
              <a:spcAft>
                <a:spcPts val="800"/>
              </a:spcAft>
              <a:buClrTx/>
              <a:buFont typeface="Arial" panose="020B0604020202020204" pitchFamily="34" charset="0"/>
              <a:buChar char="•"/>
              <a:defRP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Put all duvets, blankets and sleeping bags to good use.</a:t>
            </a:r>
          </a:p>
          <a:p>
            <a:pPr defTabSz="1219170">
              <a:spcAft>
                <a:spcPts val="800"/>
              </a:spcAft>
              <a:buClrTx/>
              <a:defRPr/>
            </a:pPr>
            <a:r>
              <a:rPr lang="en-GB">
                <a:solidFill>
                  <a:srgbClr val="FFFFFF"/>
                </a:solidFill>
                <a:uFill>
                  <a:solidFill>
                    <a:prstClr val="black">
                      <a:alpha val="0"/>
                    </a:prstClr>
                  </a:solidFill>
                </a:uFill>
                <a:latin typeface="Tenorite"/>
                <a:ea typeface="Tenorite"/>
                <a:cs typeface="Tenorite"/>
              </a:rPr>
              <a:t> </a:t>
            </a:r>
            <a:endParaRPr lang="en-GB" sz="2400" b="0" i="0" u="none" strike="noStrike" cap="none" spc="0" baseline="0">
              <a:solidFill>
                <a:srgbClr val="FFFFFF"/>
              </a:solidFill>
              <a:effectLst/>
              <a:uFill>
                <a:solidFill>
                  <a:prstClr val="black">
                    <a:alpha val="0"/>
                  </a:prstClr>
                </a:solidFill>
              </a:uFill>
              <a:latin typeface="Tenorite"/>
              <a:ea typeface="Tenorite"/>
              <a:cs typeface="Tenorite"/>
            </a:endParaRPr>
          </a:p>
          <a:p>
            <a:pPr marL="380990" indent="-380990" defTabSz="1219170">
              <a:spcAft>
                <a:spcPts val="800"/>
              </a:spcAft>
              <a:buClrTx/>
              <a:buFont typeface="Arial" panose="020B0604020202020204" pitchFamily="34" charset="0"/>
              <a:buChar char="•"/>
              <a:defRP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Build a hut under a table, for example. </a:t>
            </a:r>
          </a:p>
          <a:p>
            <a:pPr defTabSz="1219170">
              <a:spcAft>
                <a:spcPts val="800"/>
              </a:spcAft>
              <a:buClrTx/>
              <a:defRPr/>
            </a:pPr>
            <a:r>
              <a:rPr lang="en-GB">
                <a:solidFill>
                  <a:srgbClr val="FFFFFF"/>
                </a:solidFill>
                <a:uFill>
                  <a:solidFill>
                    <a:prstClr val="black">
                      <a:alpha val="0"/>
                    </a:prstClr>
                  </a:solidFill>
                </a:uFill>
                <a:latin typeface="Tenorite"/>
                <a:ea typeface="Tenorite"/>
                <a:cs typeface="Tenorite"/>
              </a:rPr>
              <a:t> </a:t>
            </a:r>
            <a:endParaRPr lang="en-GB" sz="2400" b="0" i="0" u="none" strike="noStrike" cap="none" spc="0" baseline="0">
              <a:solidFill>
                <a:srgbClr val="FFFFFF"/>
              </a:solidFill>
              <a:effectLst/>
              <a:uFill>
                <a:solidFill>
                  <a:prstClr val="black">
                    <a:alpha val="0"/>
                  </a:prstClr>
                </a:solidFill>
              </a:uFill>
              <a:latin typeface="Tenorite"/>
              <a:ea typeface="Tenorite"/>
              <a:cs typeface="Tenorite"/>
            </a:endParaRPr>
          </a:p>
          <a:p>
            <a:pPr marL="380990" indent="-380990" defTabSz="1219170">
              <a:spcAft>
                <a:spcPts val="800"/>
              </a:spcAft>
              <a:buClrTx/>
              <a:buFont typeface="Arial" panose="020B0604020202020204" pitchFamily="34" charset="0"/>
              <a:buChar char="•"/>
              <a:defRP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Sleep side by side under the same blankets. </a:t>
            </a:r>
          </a:p>
        </p:txBody>
      </p:sp>
      <p:sp>
        <p:nvSpPr>
          <p:cNvPr id="4" name="Vapaamuotoinen: Muoto 3">
            <a:extLst>
              <a:ext uri="{FF2B5EF4-FFF2-40B4-BE49-F238E27FC236}">
                <a16:creationId xmlns:a16="http://schemas.microsoft.com/office/drawing/2014/main" id="{19CDD256-5DEF-4740-851B-74BE3F6562E5}"/>
              </a:ext>
            </a:extLst>
          </p:cNvPr>
          <p:cNvSpPr/>
          <p:nvPr/>
        </p:nvSpPr>
        <p:spPr>
          <a:xfrm>
            <a:off x="7195931" y="144333"/>
            <a:ext cx="4664765" cy="6277385"/>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a:stretch>
              <a:fillRect/>
            </a:stretch>
          </a:blipFill>
          <a:ln>
            <a:noFill/>
          </a:ln>
          <a:effectLst>
            <a:innerShdw blurRad="63500" dist="50800" dir="13500000">
              <a:prstClr val="black">
                <a:alpha val="50000"/>
              </a:prstClr>
            </a:innerShdw>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fi-FI" sz="1867" kern="0">
              <a:solidFill>
                <a:prstClr val="white"/>
              </a:solidFill>
              <a:latin typeface="Calibri" panose="020F0502020204030204"/>
            </a:endParaRPr>
          </a:p>
        </p:txBody>
      </p:sp>
      <p:sp>
        <p:nvSpPr>
          <p:cNvPr id="5" name="Otsikko 1">
            <a:extLst>
              <a:ext uri="{FF2B5EF4-FFF2-40B4-BE49-F238E27FC236}">
                <a16:creationId xmlns:a16="http://schemas.microsoft.com/office/drawing/2014/main" id="{BA944925-1251-0C32-7A17-A4B3EE98E0B3}"/>
              </a:ext>
            </a:extLst>
          </p:cNvPr>
          <p:cNvSpPr>
            <a:spLocks noGrp="1"/>
          </p:cNvSpPr>
          <p:nvPr/>
        </p:nvSpPr>
        <p:spPr>
          <a:xfrm>
            <a:off x="761799" y="363965"/>
            <a:ext cx="10515600" cy="1325033"/>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3600" b="0" kern="1200">
                <a:solidFill>
                  <a:srgbClr val="3C515C"/>
                </a:solidFill>
                <a:latin typeface="Oswald" panose="00000500000000000000" pitchFamily="2" charset="0"/>
                <a:ea typeface="+mj-ea"/>
                <a:cs typeface="+mj-cs"/>
              </a:defRPr>
            </a:lvl1pPr>
          </a:lstStyle>
          <a:p>
            <a:pPr defTabSz="1219170">
              <a:buClr>
                <a:srgbClr val="000000"/>
              </a:buClr>
            </a:pPr>
            <a:r>
              <a:rPr lang="en-GB" sz="4800" b="0" i="0" u="none" strike="noStrike" cap="none" spc="0" baseline="0">
                <a:solidFill>
                  <a:srgbClr val="FFFFFF"/>
                </a:solidFill>
                <a:effectLst/>
                <a:uFill>
                  <a:solidFill>
                    <a:prstClr val="black">
                      <a:alpha val="0"/>
                    </a:prstClr>
                  </a:solidFill>
                </a:uFill>
                <a:latin typeface="Oswald"/>
                <a:ea typeface="Oswald"/>
                <a:cs typeface="Oswald"/>
              </a:rPr>
              <a:t>Heating during a power outage</a:t>
            </a:r>
          </a:p>
        </p:txBody>
      </p:sp>
    </p:spTree>
    <p:extLst>
      <p:ext uri="{BB962C8B-B14F-4D97-AF65-F5344CB8AC3E}">
        <p14:creationId xmlns:p14="http://schemas.microsoft.com/office/powerpoint/2010/main" val="2395106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Otsikko 1">
            <a:extLst>
              <a:ext uri="{FF2B5EF4-FFF2-40B4-BE49-F238E27FC236}">
                <a16:creationId xmlns:a16="http://schemas.microsoft.com/office/drawing/2014/main" id="{3C91AC74-3658-4CD5-904B-DD49B00FF787}"/>
              </a:ext>
            </a:extLst>
          </p:cNvPr>
          <p:cNvSpPr>
            <a:spLocks noGrp="1"/>
          </p:cNvSpPr>
          <p:nvPr/>
        </p:nvSpPr>
        <p:spPr>
          <a:xfrm>
            <a:off x="838200" y="971040"/>
            <a:ext cx="10515600" cy="1325033"/>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3600" b="0" kern="1200">
                <a:solidFill>
                  <a:srgbClr val="3C515C"/>
                </a:solidFill>
                <a:latin typeface="Oswald" panose="00000500000000000000" pitchFamily="2" charset="0"/>
                <a:ea typeface="+mj-ea"/>
                <a:cs typeface="+mj-cs"/>
              </a:defRPr>
            </a:lvl1pPr>
          </a:lstStyle>
          <a:p>
            <a:pPr defTabSz="1219170">
              <a:buClr>
                <a:srgbClr val="000000"/>
              </a:buClr>
            </a:pPr>
            <a:r>
              <a:rPr lang="en-GB" sz="4800" b="0" i="0" u="none" strike="noStrike" cap="none" spc="0" baseline="0">
                <a:solidFill>
                  <a:srgbClr val="FFFFFF"/>
                </a:solidFill>
                <a:effectLst/>
                <a:uFill>
                  <a:solidFill>
                    <a:prstClr val="black">
                      <a:alpha val="0"/>
                    </a:prstClr>
                  </a:solidFill>
                </a:uFill>
                <a:latin typeface="Oswald"/>
                <a:ea typeface="Oswald"/>
                <a:cs typeface="Oswald"/>
              </a:rPr>
              <a:t>If the water is out</a:t>
            </a:r>
          </a:p>
        </p:txBody>
      </p:sp>
      <p:sp>
        <p:nvSpPr>
          <p:cNvPr id="3" name="Tekstiruutu 7">
            <a:extLst>
              <a:ext uri="{FF2B5EF4-FFF2-40B4-BE49-F238E27FC236}">
                <a16:creationId xmlns:a16="http://schemas.microsoft.com/office/drawing/2014/main" id="{AFE6A12C-80E1-4ECA-86A3-498FE0871FB9}"/>
              </a:ext>
            </a:extLst>
          </p:cNvPr>
          <p:cNvSpPr txBox="1"/>
          <p:nvPr/>
        </p:nvSpPr>
        <p:spPr>
          <a:xfrm>
            <a:off x="838199" y="2190259"/>
            <a:ext cx="6123039" cy="3518912"/>
          </a:xfrm>
          <a:prstGeom prst="rect">
            <a:avLst/>
          </a:prstGeom>
          <a:noFill/>
        </p:spPr>
        <p:txBody>
          <a:bodyPr wrap="square">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380990" indent="-380990" defTabSz="1219170">
              <a:spcAft>
                <a:spcPts val="800"/>
              </a:spcAft>
              <a:buClrTx/>
              <a:buFont typeface="Arial" panose="020B0604020202020204" pitchFamily="34" charset="0"/>
              <a:buChar char="•"/>
              <a:defRP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Fetch water from a pickup point.</a:t>
            </a:r>
          </a:p>
          <a:p>
            <a:pPr defTabSz="1219170">
              <a:spcAft>
                <a:spcPts val="800"/>
              </a:spcAft>
              <a:buClrTx/>
              <a:defRPr/>
            </a:pPr>
            <a:r>
              <a:rPr lang="en-GB">
                <a:solidFill>
                  <a:srgbClr val="FFFFFF"/>
                </a:solidFill>
                <a:uFill>
                  <a:solidFill>
                    <a:prstClr val="black">
                      <a:alpha val="0"/>
                    </a:prstClr>
                  </a:solidFill>
                </a:uFill>
                <a:latin typeface="Tenorite"/>
                <a:ea typeface="Tenorite"/>
                <a:cs typeface="Tenorite"/>
              </a:rPr>
              <a:t> </a:t>
            </a:r>
            <a:endParaRPr lang="en-GB" sz="2400" b="0" i="0" u="none" strike="noStrike" cap="none" spc="0" baseline="0">
              <a:solidFill>
                <a:srgbClr val="FFFFFF"/>
              </a:solidFill>
              <a:effectLst/>
              <a:uFill>
                <a:solidFill>
                  <a:prstClr val="black">
                    <a:alpha val="0"/>
                  </a:prstClr>
                </a:solidFill>
              </a:uFill>
              <a:latin typeface="Tenorite"/>
              <a:ea typeface="Tenorite"/>
              <a:cs typeface="Tenorite"/>
            </a:endParaRPr>
          </a:p>
          <a:p>
            <a:pPr marL="380990" indent="-380990" defTabSz="1219170">
              <a:spcAft>
                <a:spcPts val="800"/>
              </a:spcAft>
              <a:buClrTx/>
              <a:buFont typeface="Arial" panose="020B0604020202020204" pitchFamily="34" charset="0"/>
              <a:buChar char="•"/>
              <a:defRP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If necessary, help carry water to neighbours or relatives.</a:t>
            </a:r>
          </a:p>
          <a:p>
            <a:pPr defTabSz="1219170">
              <a:spcAft>
                <a:spcPts val="800"/>
              </a:spcAft>
              <a:buClrTx/>
              <a:defRPr/>
            </a:pPr>
            <a:r>
              <a:rPr lang="en-GB">
                <a:solidFill>
                  <a:srgbClr val="FFFFFF"/>
                </a:solidFill>
                <a:uFill>
                  <a:solidFill>
                    <a:prstClr val="black">
                      <a:alpha val="0"/>
                    </a:prstClr>
                  </a:solidFill>
                </a:uFill>
                <a:latin typeface="Tenorite"/>
                <a:ea typeface="Tenorite"/>
                <a:cs typeface="Tenorite"/>
              </a:rPr>
              <a:t> </a:t>
            </a:r>
            <a:endParaRPr lang="en-GB" sz="2400" b="0" i="0" u="none" strike="noStrike" cap="none" spc="0" baseline="0">
              <a:solidFill>
                <a:srgbClr val="FFFFFF"/>
              </a:solidFill>
              <a:effectLst/>
              <a:uFill>
                <a:solidFill>
                  <a:prstClr val="black">
                    <a:alpha val="0"/>
                  </a:prstClr>
                </a:solidFill>
              </a:uFill>
              <a:latin typeface="Tenorite"/>
              <a:ea typeface="Tenorite"/>
              <a:cs typeface="Tenorite"/>
            </a:endParaRPr>
          </a:p>
          <a:p>
            <a:pPr marL="380990" indent="-380990" defTabSz="1219170">
              <a:spcAft>
                <a:spcPts val="800"/>
              </a:spcAft>
              <a:buClrTx/>
              <a:buFont typeface="Arial" panose="020B0604020202020204" pitchFamily="34" charset="0"/>
              <a:buChar char="•"/>
              <a:defRP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The toilet can only be flushed once. A garbage bag can be placed inside the toilet. The bag is then disposed as mixed waste.</a:t>
            </a:r>
          </a:p>
        </p:txBody>
      </p:sp>
      <p:sp>
        <p:nvSpPr>
          <p:cNvPr id="4" name="Vapaamuotoinen: Muoto 3">
            <a:extLst>
              <a:ext uri="{FF2B5EF4-FFF2-40B4-BE49-F238E27FC236}">
                <a16:creationId xmlns:a16="http://schemas.microsoft.com/office/drawing/2014/main" id="{1214B820-4993-44F4-B99B-9275C02D8E35}"/>
              </a:ext>
            </a:extLst>
          </p:cNvPr>
          <p:cNvSpPr/>
          <p:nvPr/>
        </p:nvSpPr>
        <p:spPr>
          <a:xfrm>
            <a:off x="7551175" y="1250825"/>
            <a:ext cx="2962371" cy="4636137"/>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a:extLst>
                <a:ext uri="{28A0092B-C50C-407E-A947-70E740481C1C}">
                  <a14:useLocalDpi xmlns:a14="http://schemas.microsoft.com/office/drawing/2010/main"/>
                </a:ext>
              </a:extLst>
            </a:blip>
            <a:stretch>
              <a:fillRect/>
            </a:stretch>
          </a:blipFill>
          <a:ln>
            <a:noFill/>
          </a:ln>
          <a:effectLst>
            <a:innerShdw blurRad="63500" dist="50800" dir="13500000">
              <a:prstClr val="black">
                <a:alpha val="50000"/>
              </a:prstClr>
            </a:innerShdw>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fi-FI" sz="1867" kern="0">
              <a:solidFill>
                <a:prstClr val="white"/>
              </a:solidFill>
              <a:latin typeface="Calibri" panose="020F0502020204030204"/>
            </a:endParaRPr>
          </a:p>
        </p:txBody>
      </p:sp>
    </p:spTree>
    <p:extLst>
      <p:ext uri="{BB962C8B-B14F-4D97-AF65-F5344CB8AC3E}">
        <p14:creationId xmlns:p14="http://schemas.microsoft.com/office/powerpoint/2010/main" val="134823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0">
          <a:extLst>
            <a:ext uri="{FF2B5EF4-FFF2-40B4-BE49-F238E27FC236}">
              <a16:creationId xmlns:a16="http://schemas.microsoft.com/office/drawing/2014/main" id="{6D7F7827-AEA5-E4D0-BFC3-6FBDA3CCCF73}"/>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D67B493B-15F9-BC9B-E67F-E47B2427C2A6}"/>
              </a:ext>
            </a:extLst>
          </p:cNvPr>
          <p:cNvSpPr>
            <a:spLocks noGrp="1"/>
          </p:cNvSpPr>
          <p:nvPr/>
        </p:nvSpPr>
        <p:spPr>
          <a:xfrm>
            <a:off x="4764282" y="2386341"/>
            <a:ext cx="6914972" cy="1325033"/>
          </a:xfrm>
          <a:prstGeom prst="rect">
            <a:avLst/>
          </a:prstGeom>
        </p:spPr>
        <p:txBody>
          <a:bodyPr vert="horz" lIns="121920" tIns="60960" rIns="121920" bIns="60960" rtlCol="0" anchor="ctr">
            <a:normAutofit lnSpcReduction="10000"/>
          </a:bodyPr>
          <a:lstStyle>
            <a:lvl1pPr algn="l" defTabSz="914400" rtl="0" eaLnBrk="1" latinLnBrk="0" hangingPunct="1">
              <a:lnSpc>
                <a:spcPct val="90000"/>
              </a:lnSpc>
              <a:spcBef>
                <a:spcPct val="0"/>
              </a:spcBef>
              <a:buNone/>
              <a:defRPr sz="3600" b="0" kern="1200">
                <a:solidFill>
                  <a:srgbClr val="3C515C"/>
                </a:solidFill>
                <a:latin typeface="Oswald" panose="00000500000000000000" pitchFamily="2" charset="0"/>
                <a:ea typeface="+mj-ea"/>
                <a:cs typeface="+mj-cs"/>
              </a:defRPr>
            </a:lvl1pPr>
          </a:lstStyle>
          <a:p>
            <a:pPr algn="ctr" defTabSz="1219170">
              <a:buClr>
                <a:srgbClr val="000000"/>
              </a:buClr>
            </a:pPr>
            <a:r>
              <a:rPr lang="en-GB" sz="4800" b="0" i="0" u="none" strike="noStrike" cap="none" spc="0" baseline="0">
                <a:solidFill>
                  <a:srgbClr val="FFFFFF"/>
                </a:solidFill>
                <a:effectLst/>
                <a:uFill>
                  <a:solidFill>
                    <a:prstClr val="black">
                      <a:alpha val="0"/>
                    </a:prstClr>
                  </a:solidFill>
                </a:uFill>
                <a:latin typeface="Oswald"/>
                <a:ea typeface="Oswald"/>
                <a:cs typeface="Oswald"/>
              </a:rPr>
              <a:t>Could you survive a water outage?</a:t>
            </a:r>
          </a:p>
        </p:txBody>
      </p:sp>
      <p:pic>
        <p:nvPicPr>
          <p:cNvPr id="3" name="Online-media 2" title="Nouhätä! Rouzimary vesikatko">
            <a:hlinkClick r:id="" action="ppaction://media"/>
            <a:extLst>
              <a:ext uri="{FF2B5EF4-FFF2-40B4-BE49-F238E27FC236}">
                <a16:creationId xmlns:a16="http://schemas.microsoft.com/office/drawing/2014/main" id="{669DC36C-97D6-DB28-EFC8-4B1A41673562}"/>
              </a:ext>
            </a:extLst>
          </p:cNvPr>
          <p:cNvPicPr>
            <a:picLocks noRot="1" noChangeAspect="1"/>
          </p:cNvPicPr>
          <p:nvPr>
            <a:videoFile r:link="rId1"/>
          </p:nvPr>
        </p:nvPicPr>
        <p:blipFill>
          <a:blip r:embed="rId4"/>
          <a:stretch>
            <a:fillRect/>
          </a:stretch>
        </p:blipFill>
        <p:spPr>
          <a:xfrm>
            <a:off x="512747" y="218877"/>
            <a:ext cx="3616341" cy="6420247"/>
          </a:xfrm>
          <a:prstGeom prst="rect">
            <a:avLst/>
          </a:prstGeom>
        </p:spPr>
      </p:pic>
    </p:spTree>
    <p:extLst>
      <p:ext uri="{BB962C8B-B14F-4D97-AF65-F5344CB8AC3E}">
        <p14:creationId xmlns:p14="http://schemas.microsoft.com/office/powerpoint/2010/main" val="4218533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nodeType="clickPar">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Otsikko 1">
            <a:extLst>
              <a:ext uri="{FF2B5EF4-FFF2-40B4-BE49-F238E27FC236}">
                <a16:creationId xmlns:a16="http://schemas.microsoft.com/office/drawing/2014/main" id="{3C91AC74-3658-4CD5-904B-DD49B00FF787}"/>
              </a:ext>
            </a:extLst>
          </p:cNvPr>
          <p:cNvSpPr>
            <a:spLocks noGrp="1"/>
          </p:cNvSpPr>
          <p:nvPr/>
        </p:nvSpPr>
        <p:spPr>
          <a:xfrm>
            <a:off x="560840" y="541294"/>
            <a:ext cx="10515600" cy="1325033"/>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3600" b="0" kern="1200">
                <a:solidFill>
                  <a:srgbClr val="3C515C"/>
                </a:solidFill>
                <a:latin typeface="Oswald" panose="00000500000000000000" pitchFamily="2" charset="0"/>
                <a:ea typeface="+mj-ea"/>
                <a:cs typeface="+mj-cs"/>
              </a:defRPr>
            </a:lvl1pPr>
          </a:lstStyle>
          <a:p>
            <a:pPr defTabSz="1219170">
              <a:buClr>
                <a:srgbClr val="000000"/>
              </a:buClr>
            </a:pPr>
            <a:r>
              <a:rPr lang="en-GB" sz="4800" b="0" i="0" u="none" strike="noStrike" cap="none" spc="0" baseline="0">
                <a:solidFill>
                  <a:srgbClr val="FFFFFF"/>
                </a:solidFill>
                <a:effectLst/>
                <a:uFill>
                  <a:solidFill>
                    <a:prstClr val="black">
                      <a:alpha val="0"/>
                    </a:prstClr>
                  </a:solidFill>
                </a:uFill>
                <a:latin typeface="Oswald"/>
                <a:ea typeface="Oswald"/>
                <a:cs typeface="Oswald"/>
              </a:rPr>
              <a:t>If the water is contaminated</a:t>
            </a:r>
          </a:p>
        </p:txBody>
      </p:sp>
      <p:grpSp>
        <p:nvGrpSpPr>
          <p:cNvPr id="28" name="Ryhmä 27">
            <a:extLst>
              <a:ext uri="{FF2B5EF4-FFF2-40B4-BE49-F238E27FC236}">
                <a16:creationId xmlns:a16="http://schemas.microsoft.com/office/drawing/2014/main" id="{1F9CEA23-E6FF-F318-5B5F-BA74179C1EA8}"/>
              </a:ext>
            </a:extLst>
          </p:cNvPr>
          <p:cNvGrpSpPr/>
          <p:nvPr/>
        </p:nvGrpSpPr>
        <p:grpSpPr>
          <a:xfrm>
            <a:off x="-6767649" y="1752421"/>
            <a:ext cx="6653981" cy="4525416"/>
            <a:chOff x="-4505736" y="1320385"/>
            <a:chExt cx="4990486" cy="3394062"/>
          </a:xfrm>
        </p:grpSpPr>
        <p:sp>
          <p:nvSpPr>
            <p:cNvPr id="3" name="Tekstiruutu 7">
              <a:extLst>
                <a:ext uri="{FF2B5EF4-FFF2-40B4-BE49-F238E27FC236}">
                  <a16:creationId xmlns:a16="http://schemas.microsoft.com/office/drawing/2014/main" id="{AFE6A12C-80E1-4ECA-86A3-498FE0871FB9}"/>
                </a:ext>
              </a:extLst>
            </p:cNvPr>
            <p:cNvSpPr txBox="1"/>
            <p:nvPr/>
          </p:nvSpPr>
          <p:spPr>
            <a:xfrm>
              <a:off x="-4505736" y="1320385"/>
              <a:ext cx="4592279" cy="2065020"/>
            </a:xfrm>
            <a:prstGeom prst="rect">
              <a:avLst/>
            </a:prstGeom>
            <a:noFill/>
          </p:spPr>
          <p:txBody>
            <a:bodyPr wrap="square">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380990" indent="-380990" defTabSz="1219170">
                <a:spcAft>
                  <a:spcPts val="800"/>
                </a:spcAft>
                <a:buClrTx/>
                <a:buFont typeface="Arial" panose="020B0604020202020204" pitchFamily="34" charset="0"/>
                <a:buChar char="•"/>
                <a:defRP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Put a note over all taps warning about contaminated water.</a:t>
              </a:r>
            </a:p>
            <a:p>
              <a:pPr marL="380990" indent="-380990" defTabSz="1219170">
                <a:spcAft>
                  <a:spcPts val="800"/>
                </a:spcAft>
                <a:buClrTx/>
                <a:buFont typeface="Arial" panose="020B0604020202020204" pitchFamily="34" charset="0"/>
                <a:buChar char="•"/>
                <a:defRP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When clean water is again available, </a:t>
              </a:r>
              <a:br>
                <a:rPr lang="en-GB" sz="2400" b="0" i="0" u="none" strike="noStrike" cap="none" spc="0" baseline="0">
                  <a:solidFill>
                    <a:srgbClr val="FFFFFF"/>
                  </a:solidFill>
                  <a:effectLst/>
                  <a:uFill>
                    <a:solidFill>
                      <a:prstClr val="black">
                        <a:alpha val="0"/>
                      </a:prstClr>
                    </a:solidFill>
                  </a:uFill>
                  <a:latin typeface="Tenorite"/>
                  <a:ea typeface="Tenorite"/>
                  <a:cs typeface="Tenorite"/>
                </a:rPr>
              </a:br>
              <a:r>
                <a:rPr lang="en-GB" sz="2400" b="0" i="0" u="none" strike="noStrike" cap="none" spc="0" baseline="0">
                  <a:solidFill>
                    <a:srgbClr val="FFFFFF"/>
                  </a:solidFill>
                  <a:effectLst/>
                  <a:uFill>
                    <a:solidFill>
                      <a:prstClr val="black">
                        <a:alpha val="0"/>
                      </a:prstClr>
                    </a:solidFill>
                  </a:uFill>
                  <a:latin typeface="Tenorite"/>
                  <a:ea typeface="Tenorite"/>
                  <a:cs typeface="Tenorite"/>
                </a:rPr>
                <a:t>be sure to clean all appliances and containers that may contain contaminated water, </a:t>
              </a:r>
              <a:br>
                <a:rPr sz="2400"/>
              </a:br>
              <a:r>
                <a:rPr lang="en-GB" sz="2400" b="0" i="0" u="none" strike="noStrike" cap="none" spc="0" baseline="0">
                  <a:solidFill>
                    <a:srgbClr val="FFFFFF"/>
                  </a:solidFill>
                  <a:effectLst/>
                  <a:uFill>
                    <a:solidFill>
                      <a:prstClr val="black">
                        <a:alpha val="0"/>
                      </a:prstClr>
                    </a:solidFill>
                  </a:uFill>
                  <a:latin typeface="Tenorite"/>
                  <a:ea typeface="Tenorite"/>
                  <a:cs typeface="Tenorite"/>
                </a:rPr>
                <a:t>such as a coffee machine.</a:t>
              </a:r>
            </a:p>
          </p:txBody>
        </p:sp>
        <p:sp>
          <p:nvSpPr>
            <p:cNvPr id="6" name="Tekstiruutu 10">
              <a:extLst>
                <a:ext uri="{FF2B5EF4-FFF2-40B4-BE49-F238E27FC236}">
                  <a16:creationId xmlns:a16="http://schemas.microsoft.com/office/drawing/2014/main" id="{D18C274C-4F63-4680-B981-8762E5E3F3AA}"/>
                </a:ext>
              </a:extLst>
            </p:cNvPr>
            <p:cNvSpPr txBox="1"/>
            <p:nvPr/>
          </p:nvSpPr>
          <p:spPr>
            <a:xfrm>
              <a:off x="-4505736" y="3814200"/>
              <a:ext cx="4990486" cy="891540"/>
            </a:xfrm>
            <a:prstGeom prst="rect">
              <a:avLst/>
            </a:prstGeom>
            <a:noFill/>
          </p:spPr>
          <p:txBody>
            <a:bodyPr wrap="square">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3" defTabSz="1219170"/>
              <a:r>
                <a:rPr lang="en-GB" sz="2400" b="1" i="0" u="none" strike="noStrike" cap="none" spc="0" baseline="0">
                  <a:solidFill>
                    <a:srgbClr val="FFFFFF"/>
                  </a:solidFill>
                  <a:effectLst/>
                  <a:uFill>
                    <a:solidFill>
                      <a:prstClr val="black">
                        <a:alpha val="0"/>
                      </a:prstClr>
                    </a:solidFill>
                  </a:uFill>
                  <a:latin typeface="Tenorite"/>
                  <a:ea typeface="Tenorite"/>
                  <a:cs typeface="Tenorite"/>
                </a:rPr>
                <a:t>Follow the water utility provider's instructions on the use of water and boil-water advisory.</a:t>
              </a:r>
            </a:p>
          </p:txBody>
        </p:sp>
      </p:grpSp>
      <p:grpSp>
        <p:nvGrpSpPr>
          <p:cNvPr id="11" name="Ryhmä 10">
            <a:extLst>
              <a:ext uri="{FF2B5EF4-FFF2-40B4-BE49-F238E27FC236}">
                <a16:creationId xmlns:a16="http://schemas.microsoft.com/office/drawing/2014/main" id="{4BEE6E0B-B1A7-CED7-D3E0-C6519D6D50B6}"/>
              </a:ext>
            </a:extLst>
          </p:cNvPr>
          <p:cNvGrpSpPr/>
          <p:nvPr/>
        </p:nvGrpSpPr>
        <p:grpSpPr>
          <a:xfrm>
            <a:off x="3887830" y="1897977"/>
            <a:ext cx="4743961" cy="3729101"/>
            <a:chOff x="2872637" y="1355300"/>
            <a:chExt cx="3019292" cy="3072596"/>
          </a:xfrm>
        </p:grpSpPr>
        <p:grpSp>
          <p:nvGrpSpPr>
            <p:cNvPr id="12" name="Ryhmä 11">
              <a:extLst>
                <a:ext uri="{FF2B5EF4-FFF2-40B4-BE49-F238E27FC236}">
                  <a16:creationId xmlns:a16="http://schemas.microsoft.com/office/drawing/2014/main" id="{A410D293-977E-B266-2758-F51E91351E5F}"/>
                </a:ext>
              </a:extLst>
            </p:cNvPr>
            <p:cNvGrpSpPr/>
            <p:nvPr/>
          </p:nvGrpSpPr>
          <p:grpSpPr>
            <a:xfrm>
              <a:off x="2872637" y="1616254"/>
              <a:ext cx="3019292" cy="2811642"/>
              <a:chOff x="1393374" y="1820168"/>
              <a:chExt cx="2823037" cy="1735403"/>
            </a:xfrm>
          </p:grpSpPr>
          <p:grpSp>
            <p:nvGrpSpPr>
              <p:cNvPr id="16" name="Ryhmä 15">
                <a:extLst>
                  <a:ext uri="{FF2B5EF4-FFF2-40B4-BE49-F238E27FC236}">
                    <a16:creationId xmlns:a16="http://schemas.microsoft.com/office/drawing/2014/main" id="{C43B3415-63FF-30CD-1C1C-AF8FAF510739}"/>
                  </a:ext>
                </a:extLst>
              </p:cNvPr>
              <p:cNvGrpSpPr/>
              <p:nvPr/>
            </p:nvGrpSpPr>
            <p:grpSpPr>
              <a:xfrm rot="11014933">
                <a:off x="1393374" y="1820168"/>
                <a:ext cx="2823037" cy="1735403"/>
                <a:chOff x="1543917" y="2016621"/>
                <a:chExt cx="2432099" cy="2147203"/>
              </a:xfrm>
            </p:grpSpPr>
            <p:sp>
              <p:nvSpPr>
                <p:cNvPr id="18" name="Ellipsi 17">
                  <a:extLst>
                    <a:ext uri="{FF2B5EF4-FFF2-40B4-BE49-F238E27FC236}">
                      <a16:creationId xmlns:a16="http://schemas.microsoft.com/office/drawing/2014/main" id="{036B2A43-889E-F29E-9775-A04FCA9101AA}"/>
                    </a:ext>
                  </a:extLst>
                </p:cNvPr>
                <p:cNvSpPr/>
                <p:nvPr/>
              </p:nvSpPr>
              <p:spPr>
                <a:xfrm>
                  <a:off x="1569720" y="2055520"/>
                  <a:ext cx="2368331" cy="2069457"/>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nvGrpSpPr>
                <p:cNvPr id="19" name="Google Shape;20789;p106">
                  <a:extLst>
                    <a:ext uri="{FF2B5EF4-FFF2-40B4-BE49-F238E27FC236}">
                      <a16:creationId xmlns:a16="http://schemas.microsoft.com/office/drawing/2014/main" id="{EC94D7A8-8358-5ECA-25F2-EDF08886A731}"/>
                    </a:ext>
                  </a:extLst>
                </p:cNvPr>
                <p:cNvGrpSpPr/>
                <p:nvPr/>
              </p:nvGrpSpPr>
              <p:grpSpPr>
                <a:xfrm flipH="1" flipV="1">
                  <a:off x="1543917" y="2016621"/>
                  <a:ext cx="2432099" cy="2147203"/>
                  <a:chOff x="4947838" y="4174056"/>
                  <a:chExt cx="287285" cy="216609"/>
                </a:xfrm>
              </p:grpSpPr>
              <p:sp>
                <p:nvSpPr>
                  <p:cNvPr id="20" name="Google Shape;20795;p106">
                    <a:extLst>
                      <a:ext uri="{FF2B5EF4-FFF2-40B4-BE49-F238E27FC236}">
                        <a16:creationId xmlns:a16="http://schemas.microsoft.com/office/drawing/2014/main" id="{C5EF5840-869E-BDCF-C8C8-8CBC50705338}"/>
                      </a:ext>
                    </a:extLst>
                  </p:cNvPr>
                  <p:cNvSpPr/>
                  <p:nvPr/>
                </p:nvSpPr>
                <p:spPr>
                  <a:xfrm>
                    <a:off x="5060275" y="4298775"/>
                    <a:ext cx="25" cy="125"/>
                  </a:xfrm>
                  <a:custGeom>
                    <a:avLst/>
                    <a:gdLst/>
                    <a:ahLst/>
                    <a:cxnLst/>
                    <a:rect l="l" t="t" r="r" b="b"/>
                    <a:pathLst>
                      <a:path w="1" h="5" extrusionOk="0">
                        <a:moveTo>
                          <a:pt x="0" y="0"/>
                        </a:moveTo>
                        <a:lnTo>
                          <a:pt x="0" y="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 name="Google Shape;20800;p106">
                    <a:extLst>
                      <a:ext uri="{FF2B5EF4-FFF2-40B4-BE49-F238E27FC236}">
                        <a16:creationId xmlns:a16="http://schemas.microsoft.com/office/drawing/2014/main" id="{1D07A3B8-1191-14DF-3025-3C89FF2B9126}"/>
                      </a:ext>
                    </a:extLst>
                  </p:cNvPr>
                  <p:cNvSpPr/>
                  <p:nvPr/>
                </p:nvSpPr>
                <p:spPr>
                  <a:xfrm>
                    <a:off x="4947838" y="4174056"/>
                    <a:ext cx="287285" cy="216609"/>
                  </a:xfrm>
                  <a:custGeom>
                    <a:avLst/>
                    <a:gdLst>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78 w 10000"/>
                      <a:gd name="connsiteY95" fmla="*/ 9927 h 10000"/>
                      <a:gd name="connsiteX96" fmla="*/ 3831 w 10000"/>
                      <a:gd name="connsiteY96" fmla="*/ 9926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828 w 10000"/>
                      <a:gd name="connsiteY101" fmla="*/ 9960 h 10000"/>
                      <a:gd name="connsiteX102" fmla="*/ 4774 w 10000"/>
                      <a:gd name="connsiteY102" fmla="*/ 9971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0000" h="10000" extrusionOk="0">
                        <a:moveTo>
                          <a:pt x="5493" y="246"/>
                        </a:moveTo>
                        <a:cubicBezTo>
                          <a:pt x="5557" y="278"/>
                          <a:pt x="5621" y="300"/>
                          <a:pt x="5685" y="313"/>
                        </a:cubicBezTo>
                        <a:cubicBezTo>
                          <a:pt x="5817" y="326"/>
                          <a:pt x="5951" y="358"/>
                          <a:pt x="6079" y="398"/>
                        </a:cubicBezTo>
                        <a:cubicBezTo>
                          <a:pt x="6308" y="470"/>
                          <a:pt x="6541" y="491"/>
                          <a:pt x="6769" y="576"/>
                        </a:cubicBezTo>
                        <a:cubicBezTo>
                          <a:pt x="6874" y="631"/>
                          <a:pt x="6978" y="689"/>
                          <a:pt x="7080" y="760"/>
                        </a:cubicBezTo>
                        <a:cubicBezTo>
                          <a:pt x="7181" y="809"/>
                          <a:pt x="7285" y="853"/>
                          <a:pt x="7390" y="884"/>
                        </a:cubicBezTo>
                        <a:cubicBezTo>
                          <a:pt x="7615" y="969"/>
                          <a:pt x="7824" y="1198"/>
                          <a:pt x="8029" y="1350"/>
                        </a:cubicBezTo>
                        <a:cubicBezTo>
                          <a:pt x="8235" y="1502"/>
                          <a:pt x="8458" y="1604"/>
                          <a:pt x="8640" y="1801"/>
                        </a:cubicBezTo>
                        <a:cubicBezTo>
                          <a:pt x="8818" y="2006"/>
                          <a:pt x="8970" y="2243"/>
                          <a:pt x="9091" y="2512"/>
                        </a:cubicBezTo>
                        <a:cubicBezTo>
                          <a:pt x="9144" y="2626"/>
                          <a:pt x="9198" y="2744"/>
                          <a:pt x="9259" y="2855"/>
                        </a:cubicBezTo>
                        <a:cubicBezTo>
                          <a:pt x="9330" y="2990"/>
                          <a:pt x="9414" y="3110"/>
                          <a:pt x="9461" y="3266"/>
                        </a:cubicBezTo>
                        <a:cubicBezTo>
                          <a:pt x="9495" y="3387"/>
                          <a:pt x="9525" y="3513"/>
                          <a:pt x="9545" y="3641"/>
                        </a:cubicBezTo>
                        <a:cubicBezTo>
                          <a:pt x="9576" y="3793"/>
                          <a:pt x="9617" y="3951"/>
                          <a:pt x="9633" y="4106"/>
                        </a:cubicBezTo>
                        <a:cubicBezTo>
                          <a:pt x="9653" y="4267"/>
                          <a:pt x="9657" y="4419"/>
                          <a:pt x="9677" y="4575"/>
                        </a:cubicBezTo>
                        <a:cubicBezTo>
                          <a:pt x="9694" y="4737"/>
                          <a:pt x="9687" y="4896"/>
                          <a:pt x="9660" y="5053"/>
                        </a:cubicBezTo>
                        <a:cubicBezTo>
                          <a:pt x="9637" y="5201"/>
                          <a:pt x="9667" y="5344"/>
                          <a:pt x="9640" y="5492"/>
                        </a:cubicBezTo>
                        <a:cubicBezTo>
                          <a:pt x="9617" y="5640"/>
                          <a:pt x="9579" y="5791"/>
                          <a:pt x="9549" y="5942"/>
                        </a:cubicBezTo>
                        <a:cubicBezTo>
                          <a:pt x="9522" y="6090"/>
                          <a:pt x="9489" y="6242"/>
                          <a:pt x="9448" y="6385"/>
                        </a:cubicBezTo>
                        <a:cubicBezTo>
                          <a:pt x="9400" y="6523"/>
                          <a:pt x="9340" y="6651"/>
                          <a:pt x="9293" y="6787"/>
                        </a:cubicBezTo>
                        <a:cubicBezTo>
                          <a:pt x="9246" y="6926"/>
                          <a:pt x="9208" y="7056"/>
                          <a:pt x="9141" y="7167"/>
                        </a:cubicBezTo>
                        <a:cubicBezTo>
                          <a:pt x="9074" y="7278"/>
                          <a:pt x="8990" y="7399"/>
                          <a:pt x="8919" y="7518"/>
                        </a:cubicBezTo>
                        <a:cubicBezTo>
                          <a:pt x="8852" y="7654"/>
                          <a:pt x="8778" y="7783"/>
                          <a:pt x="8694" y="7899"/>
                        </a:cubicBezTo>
                        <a:cubicBezTo>
                          <a:pt x="8606" y="8008"/>
                          <a:pt x="8518" y="8109"/>
                          <a:pt x="8427" y="8216"/>
                        </a:cubicBezTo>
                        <a:cubicBezTo>
                          <a:pt x="8255" y="8427"/>
                          <a:pt x="8053" y="8573"/>
                          <a:pt x="7875" y="8766"/>
                        </a:cubicBezTo>
                        <a:cubicBezTo>
                          <a:pt x="7710" y="8945"/>
                          <a:pt x="7497" y="9015"/>
                          <a:pt x="7305" y="9129"/>
                        </a:cubicBezTo>
                        <a:cubicBezTo>
                          <a:pt x="7090" y="9252"/>
                          <a:pt x="6861" y="9315"/>
                          <a:pt x="6631" y="9383"/>
                        </a:cubicBezTo>
                        <a:cubicBezTo>
                          <a:pt x="6500" y="9428"/>
                          <a:pt x="6369" y="9481"/>
                          <a:pt x="6237" y="9517"/>
                        </a:cubicBezTo>
                        <a:cubicBezTo>
                          <a:pt x="6093" y="9557"/>
                          <a:pt x="5948" y="9539"/>
                          <a:pt x="5807" y="9561"/>
                        </a:cubicBezTo>
                        <a:cubicBezTo>
                          <a:pt x="5606" y="9590"/>
                          <a:pt x="5407" y="9605"/>
                          <a:pt x="5208" y="9605"/>
                        </a:cubicBezTo>
                        <a:cubicBezTo>
                          <a:pt x="5126" y="9605"/>
                          <a:pt x="5043" y="9603"/>
                          <a:pt x="4961" y="9598"/>
                        </a:cubicBezTo>
                        <a:cubicBezTo>
                          <a:pt x="4890" y="9588"/>
                          <a:pt x="4823" y="9570"/>
                          <a:pt x="4756" y="9561"/>
                        </a:cubicBezTo>
                        <a:cubicBezTo>
                          <a:pt x="4734" y="9558"/>
                          <a:pt x="4714" y="9558"/>
                          <a:pt x="4693" y="9558"/>
                        </a:cubicBezTo>
                        <a:lnTo>
                          <a:pt x="4629" y="9558"/>
                        </a:lnTo>
                        <a:cubicBezTo>
                          <a:pt x="4603" y="9558"/>
                          <a:pt x="4578" y="9557"/>
                          <a:pt x="4553" y="9553"/>
                        </a:cubicBezTo>
                        <a:cubicBezTo>
                          <a:pt x="4493" y="9544"/>
                          <a:pt x="4439" y="9517"/>
                          <a:pt x="4381" y="9513"/>
                        </a:cubicBezTo>
                        <a:cubicBezTo>
                          <a:pt x="4373" y="9513"/>
                          <a:pt x="4364" y="9512"/>
                          <a:pt x="4356" y="9512"/>
                        </a:cubicBezTo>
                        <a:cubicBezTo>
                          <a:pt x="4303" y="9512"/>
                          <a:pt x="4255" y="9516"/>
                          <a:pt x="4199" y="9521"/>
                        </a:cubicBezTo>
                        <a:cubicBezTo>
                          <a:pt x="4144" y="9526"/>
                          <a:pt x="4092" y="9546"/>
                          <a:pt x="4019" y="9546"/>
                        </a:cubicBezTo>
                        <a:cubicBezTo>
                          <a:pt x="3976" y="9546"/>
                          <a:pt x="3891" y="9507"/>
                          <a:pt x="3856" y="9529"/>
                        </a:cubicBezTo>
                        <a:cubicBezTo>
                          <a:pt x="3795" y="9548"/>
                          <a:pt x="3795" y="9483"/>
                          <a:pt x="3857" y="9536"/>
                        </a:cubicBezTo>
                        <a:cubicBezTo>
                          <a:pt x="4030" y="9501"/>
                          <a:pt x="3914" y="9475"/>
                          <a:pt x="3780" y="9521"/>
                        </a:cubicBezTo>
                        <a:cubicBezTo>
                          <a:pt x="3636" y="9479"/>
                          <a:pt x="3765" y="9550"/>
                          <a:pt x="3648" y="9514"/>
                        </a:cubicBezTo>
                        <a:cubicBezTo>
                          <a:pt x="3463" y="9439"/>
                          <a:pt x="3527" y="9475"/>
                          <a:pt x="3449" y="9450"/>
                        </a:cubicBezTo>
                        <a:cubicBezTo>
                          <a:pt x="3371" y="9425"/>
                          <a:pt x="3271" y="9399"/>
                          <a:pt x="3177" y="9362"/>
                        </a:cubicBezTo>
                        <a:cubicBezTo>
                          <a:pt x="3083" y="9322"/>
                          <a:pt x="2959" y="9243"/>
                          <a:pt x="2887" y="9215"/>
                        </a:cubicBezTo>
                        <a:cubicBezTo>
                          <a:pt x="2816" y="9186"/>
                          <a:pt x="2835" y="9176"/>
                          <a:pt x="2750" y="9189"/>
                        </a:cubicBezTo>
                        <a:cubicBezTo>
                          <a:pt x="2730" y="8979"/>
                          <a:pt x="2802" y="9178"/>
                          <a:pt x="2713" y="9142"/>
                        </a:cubicBezTo>
                        <a:cubicBezTo>
                          <a:pt x="2507" y="9079"/>
                          <a:pt x="2825" y="9197"/>
                          <a:pt x="2521" y="9068"/>
                        </a:cubicBezTo>
                        <a:cubicBezTo>
                          <a:pt x="2382" y="8831"/>
                          <a:pt x="2510" y="9059"/>
                          <a:pt x="2396" y="8945"/>
                        </a:cubicBezTo>
                        <a:cubicBezTo>
                          <a:pt x="2283" y="8878"/>
                          <a:pt x="2233" y="8830"/>
                          <a:pt x="2118" y="8708"/>
                        </a:cubicBezTo>
                        <a:cubicBezTo>
                          <a:pt x="2013" y="8663"/>
                          <a:pt x="1916" y="8592"/>
                          <a:pt x="1831" y="8493"/>
                        </a:cubicBezTo>
                        <a:cubicBezTo>
                          <a:pt x="1720" y="8381"/>
                          <a:pt x="1599" y="8334"/>
                          <a:pt x="1484" y="8240"/>
                        </a:cubicBezTo>
                        <a:cubicBezTo>
                          <a:pt x="1370" y="8145"/>
                          <a:pt x="1266" y="7997"/>
                          <a:pt x="1164" y="7881"/>
                        </a:cubicBezTo>
                        <a:cubicBezTo>
                          <a:pt x="939" y="7632"/>
                          <a:pt x="814" y="7305"/>
                          <a:pt x="689" y="6957"/>
                        </a:cubicBezTo>
                        <a:cubicBezTo>
                          <a:pt x="622" y="6778"/>
                          <a:pt x="538" y="6613"/>
                          <a:pt x="477" y="6434"/>
                        </a:cubicBezTo>
                        <a:cubicBezTo>
                          <a:pt x="413" y="6238"/>
                          <a:pt x="366" y="6036"/>
                          <a:pt x="329" y="5831"/>
                        </a:cubicBezTo>
                        <a:cubicBezTo>
                          <a:pt x="265" y="5452"/>
                          <a:pt x="241" y="4990"/>
                          <a:pt x="312" y="4612"/>
                        </a:cubicBezTo>
                        <a:cubicBezTo>
                          <a:pt x="461" y="3843"/>
                          <a:pt x="673" y="3069"/>
                          <a:pt x="1050" y="2444"/>
                        </a:cubicBezTo>
                        <a:cubicBezTo>
                          <a:pt x="1228" y="2162"/>
                          <a:pt x="1430" y="1903"/>
                          <a:pt x="1653" y="1676"/>
                        </a:cubicBezTo>
                        <a:cubicBezTo>
                          <a:pt x="1760" y="1556"/>
                          <a:pt x="1875" y="1447"/>
                          <a:pt x="1993" y="1350"/>
                        </a:cubicBezTo>
                        <a:cubicBezTo>
                          <a:pt x="2121" y="1248"/>
                          <a:pt x="2256" y="1176"/>
                          <a:pt x="2387" y="1082"/>
                        </a:cubicBezTo>
                        <a:cubicBezTo>
                          <a:pt x="2522" y="983"/>
                          <a:pt x="2653" y="867"/>
                          <a:pt x="2801" y="805"/>
                        </a:cubicBezTo>
                        <a:cubicBezTo>
                          <a:pt x="2964" y="733"/>
                          <a:pt x="3125" y="671"/>
                          <a:pt x="3286" y="608"/>
                        </a:cubicBezTo>
                        <a:cubicBezTo>
                          <a:pt x="3630" y="470"/>
                          <a:pt x="3981" y="377"/>
                          <a:pt x="4337" y="322"/>
                        </a:cubicBezTo>
                        <a:cubicBezTo>
                          <a:pt x="4682" y="263"/>
                          <a:pt x="5025" y="263"/>
                          <a:pt x="5368" y="250"/>
                        </a:cubicBezTo>
                        <a:cubicBezTo>
                          <a:pt x="5412" y="250"/>
                          <a:pt x="5452" y="246"/>
                          <a:pt x="5493" y="246"/>
                        </a:cubicBezTo>
                        <a:close/>
                        <a:moveTo>
                          <a:pt x="4833" y="0"/>
                        </a:moveTo>
                        <a:cubicBezTo>
                          <a:pt x="4697" y="0"/>
                          <a:pt x="4561" y="3"/>
                          <a:pt x="4425" y="14"/>
                        </a:cubicBezTo>
                        <a:cubicBezTo>
                          <a:pt x="4109" y="41"/>
                          <a:pt x="3792" y="103"/>
                          <a:pt x="3482" y="203"/>
                        </a:cubicBezTo>
                        <a:cubicBezTo>
                          <a:pt x="3320" y="250"/>
                          <a:pt x="3159" y="322"/>
                          <a:pt x="2997" y="381"/>
                        </a:cubicBezTo>
                        <a:cubicBezTo>
                          <a:pt x="2842" y="432"/>
                          <a:pt x="2693" y="496"/>
                          <a:pt x="2545" y="580"/>
                        </a:cubicBezTo>
                        <a:cubicBezTo>
                          <a:pt x="2414" y="661"/>
                          <a:pt x="2293" y="769"/>
                          <a:pt x="2158" y="853"/>
                        </a:cubicBezTo>
                        <a:cubicBezTo>
                          <a:pt x="2010" y="943"/>
                          <a:pt x="1868" y="1045"/>
                          <a:pt x="1734" y="1167"/>
                        </a:cubicBezTo>
                        <a:cubicBezTo>
                          <a:pt x="1484" y="1390"/>
                          <a:pt x="1252" y="1649"/>
                          <a:pt x="1039" y="1934"/>
                        </a:cubicBezTo>
                        <a:cubicBezTo>
                          <a:pt x="831" y="2221"/>
                          <a:pt x="649" y="2542"/>
                          <a:pt x="504" y="2891"/>
                        </a:cubicBezTo>
                        <a:cubicBezTo>
                          <a:pt x="349" y="3272"/>
                          <a:pt x="248" y="3687"/>
                          <a:pt x="147" y="4092"/>
                        </a:cubicBezTo>
                        <a:cubicBezTo>
                          <a:pt x="93" y="4289"/>
                          <a:pt x="49" y="4491"/>
                          <a:pt x="19" y="4696"/>
                        </a:cubicBezTo>
                        <a:cubicBezTo>
                          <a:pt x="-1" y="4915"/>
                          <a:pt x="-4" y="5138"/>
                          <a:pt x="6" y="5362"/>
                        </a:cubicBezTo>
                        <a:cubicBezTo>
                          <a:pt x="22" y="5796"/>
                          <a:pt x="96" y="6224"/>
                          <a:pt x="228" y="6626"/>
                        </a:cubicBezTo>
                        <a:cubicBezTo>
                          <a:pt x="292" y="6831"/>
                          <a:pt x="383" y="7020"/>
                          <a:pt x="450" y="7220"/>
                        </a:cubicBezTo>
                        <a:cubicBezTo>
                          <a:pt x="514" y="7408"/>
                          <a:pt x="589" y="7595"/>
                          <a:pt x="673" y="7770"/>
                        </a:cubicBezTo>
                        <a:cubicBezTo>
                          <a:pt x="747" y="7923"/>
                          <a:pt x="837" y="8055"/>
                          <a:pt x="939" y="8177"/>
                        </a:cubicBezTo>
                        <a:cubicBezTo>
                          <a:pt x="1064" y="8320"/>
                          <a:pt x="1182" y="8485"/>
                          <a:pt x="1320" y="8606"/>
                        </a:cubicBezTo>
                        <a:cubicBezTo>
                          <a:pt x="1434" y="8699"/>
                          <a:pt x="1552" y="8748"/>
                          <a:pt x="1656" y="8869"/>
                        </a:cubicBezTo>
                        <a:cubicBezTo>
                          <a:pt x="1760" y="8985"/>
                          <a:pt x="1862" y="9078"/>
                          <a:pt x="1993" y="9129"/>
                        </a:cubicBezTo>
                        <a:cubicBezTo>
                          <a:pt x="2016" y="9129"/>
                          <a:pt x="2041" y="9137"/>
                          <a:pt x="2061" y="9146"/>
                        </a:cubicBezTo>
                        <a:cubicBezTo>
                          <a:pt x="2064" y="9159"/>
                          <a:pt x="2067" y="9167"/>
                          <a:pt x="2067" y="9181"/>
                        </a:cubicBezTo>
                        <a:cubicBezTo>
                          <a:pt x="2071" y="9262"/>
                          <a:pt x="2182" y="9245"/>
                          <a:pt x="2165" y="9321"/>
                        </a:cubicBezTo>
                        <a:cubicBezTo>
                          <a:pt x="2333" y="9423"/>
                          <a:pt x="2304" y="9387"/>
                          <a:pt x="2396" y="9484"/>
                        </a:cubicBezTo>
                        <a:cubicBezTo>
                          <a:pt x="2603" y="9554"/>
                          <a:pt x="2490" y="9526"/>
                          <a:pt x="2666" y="9618"/>
                        </a:cubicBezTo>
                        <a:cubicBezTo>
                          <a:pt x="2804" y="9643"/>
                          <a:pt x="2684" y="9670"/>
                          <a:pt x="2871" y="9707"/>
                        </a:cubicBezTo>
                        <a:cubicBezTo>
                          <a:pt x="2807" y="9783"/>
                          <a:pt x="2897" y="9746"/>
                          <a:pt x="3000" y="9780"/>
                        </a:cubicBezTo>
                        <a:cubicBezTo>
                          <a:pt x="3135" y="9798"/>
                          <a:pt x="3125" y="9821"/>
                          <a:pt x="3180" y="9839"/>
                        </a:cubicBezTo>
                        <a:cubicBezTo>
                          <a:pt x="3230" y="9855"/>
                          <a:pt x="3272" y="9884"/>
                          <a:pt x="3329" y="9886"/>
                        </a:cubicBezTo>
                        <a:cubicBezTo>
                          <a:pt x="3410" y="9889"/>
                          <a:pt x="3459" y="9919"/>
                          <a:pt x="3517" y="9926"/>
                        </a:cubicBezTo>
                        <a:cubicBezTo>
                          <a:pt x="3575" y="9933"/>
                          <a:pt x="3529" y="9914"/>
                          <a:pt x="3678" y="9927"/>
                        </a:cubicBezTo>
                        <a:cubicBezTo>
                          <a:pt x="3885" y="9930"/>
                          <a:pt x="3587" y="9922"/>
                          <a:pt x="3831" y="9926"/>
                        </a:cubicBezTo>
                        <a:cubicBezTo>
                          <a:pt x="3975" y="9916"/>
                          <a:pt x="3781" y="9947"/>
                          <a:pt x="3951" y="9952"/>
                        </a:cubicBezTo>
                        <a:cubicBezTo>
                          <a:pt x="4324" y="9928"/>
                          <a:pt x="4206" y="10005"/>
                          <a:pt x="4051" y="9948"/>
                        </a:cubicBezTo>
                        <a:cubicBezTo>
                          <a:pt x="4073" y="9958"/>
                          <a:pt x="4158" y="9907"/>
                          <a:pt x="4180" y="9917"/>
                        </a:cubicBezTo>
                        <a:cubicBezTo>
                          <a:pt x="4323" y="9839"/>
                          <a:pt x="4181" y="9977"/>
                          <a:pt x="4388" y="9913"/>
                        </a:cubicBezTo>
                        <a:cubicBezTo>
                          <a:pt x="4439" y="9921"/>
                          <a:pt x="4516" y="9956"/>
                          <a:pt x="4828" y="9960"/>
                        </a:cubicBezTo>
                        <a:cubicBezTo>
                          <a:pt x="4888" y="9974"/>
                          <a:pt x="4542" y="9915"/>
                          <a:pt x="4774" y="9971"/>
                        </a:cubicBezTo>
                        <a:cubicBezTo>
                          <a:pt x="4912" y="9983"/>
                          <a:pt x="4978" y="9987"/>
                          <a:pt x="5116" y="9991"/>
                        </a:cubicBezTo>
                        <a:cubicBezTo>
                          <a:pt x="5247" y="9991"/>
                          <a:pt x="5378" y="9991"/>
                          <a:pt x="5510" y="10000"/>
                        </a:cubicBezTo>
                        <a:lnTo>
                          <a:pt x="5531" y="10000"/>
                        </a:lnTo>
                        <a:cubicBezTo>
                          <a:pt x="5655" y="10000"/>
                          <a:pt x="5783" y="9963"/>
                          <a:pt x="5911" y="9954"/>
                        </a:cubicBezTo>
                        <a:cubicBezTo>
                          <a:pt x="6029" y="9954"/>
                          <a:pt x="6147" y="9941"/>
                          <a:pt x="6268" y="9923"/>
                        </a:cubicBezTo>
                        <a:cubicBezTo>
                          <a:pt x="6403" y="9892"/>
                          <a:pt x="6531" y="9834"/>
                          <a:pt x="6666" y="9789"/>
                        </a:cubicBezTo>
                        <a:cubicBezTo>
                          <a:pt x="6904" y="9712"/>
                          <a:pt x="7147" y="9656"/>
                          <a:pt x="7377" y="9525"/>
                        </a:cubicBezTo>
                        <a:cubicBezTo>
                          <a:pt x="7582" y="9413"/>
                          <a:pt x="7814" y="9329"/>
                          <a:pt x="7996" y="9155"/>
                        </a:cubicBezTo>
                        <a:cubicBezTo>
                          <a:pt x="8380" y="8783"/>
                          <a:pt x="8801" y="8427"/>
                          <a:pt x="9084" y="7908"/>
                        </a:cubicBezTo>
                        <a:cubicBezTo>
                          <a:pt x="9223" y="7658"/>
                          <a:pt x="9404" y="7434"/>
                          <a:pt x="9502" y="7153"/>
                        </a:cubicBezTo>
                        <a:cubicBezTo>
                          <a:pt x="9603" y="6863"/>
                          <a:pt x="9731" y="6586"/>
                          <a:pt x="9798" y="6278"/>
                        </a:cubicBezTo>
                        <a:cubicBezTo>
                          <a:pt x="9832" y="6121"/>
                          <a:pt x="9859" y="5966"/>
                          <a:pt x="9893" y="5814"/>
                        </a:cubicBezTo>
                        <a:cubicBezTo>
                          <a:pt x="9926" y="5662"/>
                          <a:pt x="9963" y="5496"/>
                          <a:pt x="9960" y="5335"/>
                        </a:cubicBezTo>
                        <a:cubicBezTo>
                          <a:pt x="9953" y="5259"/>
                          <a:pt x="9953" y="5184"/>
                          <a:pt x="9963" y="5112"/>
                        </a:cubicBezTo>
                        <a:cubicBezTo>
                          <a:pt x="9977" y="5032"/>
                          <a:pt x="9987" y="4955"/>
                          <a:pt x="9997" y="4874"/>
                        </a:cubicBezTo>
                        <a:cubicBezTo>
                          <a:pt x="10011" y="4710"/>
                          <a:pt x="9977" y="4544"/>
                          <a:pt x="9963" y="4379"/>
                        </a:cubicBezTo>
                        <a:cubicBezTo>
                          <a:pt x="9933" y="4048"/>
                          <a:pt x="9886" y="3722"/>
                          <a:pt x="9819" y="3404"/>
                        </a:cubicBezTo>
                        <a:cubicBezTo>
                          <a:pt x="9791" y="3272"/>
                          <a:pt x="9758" y="3136"/>
                          <a:pt x="9711" y="3011"/>
                        </a:cubicBezTo>
                        <a:cubicBezTo>
                          <a:pt x="9657" y="2863"/>
                          <a:pt x="9573" y="2744"/>
                          <a:pt x="9502" y="2605"/>
                        </a:cubicBezTo>
                        <a:cubicBezTo>
                          <a:pt x="9367" y="2346"/>
                          <a:pt x="9252" y="2077"/>
                          <a:pt x="9094" y="1844"/>
                        </a:cubicBezTo>
                        <a:cubicBezTo>
                          <a:pt x="8926" y="1595"/>
                          <a:pt x="8757" y="1386"/>
                          <a:pt x="8532" y="1229"/>
                        </a:cubicBezTo>
                        <a:cubicBezTo>
                          <a:pt x="8275" y="1050"/>
                          <a:pt x="8026" y="867"/>
                          <a:pt x="7774" y="680"/>
                        </a:cubicBezTo>
                        <a:cubicBezTo>
                          <a:pt x="7666" y="590"/>
                          <a:pt x="7551" y="523"/>
                          <a:pt x="7426" y="479"/>
                        </a:cubicBezTo>
                        <a:cubicBezTo>
                          <a:pt x="7295" y="428"/>
                          <a:pt x="7167" y="372"/>
                          <a:pt x="7042" y="296"/>
                        </a:cubicBezTo>
                        <a:cubicBezTo>
                          <a:pt x="6804" y="156"/>
                          <a:pt x="6528" y="108"/>
                          <a:pt x="6268" y="103"/>
                        </a:cubicBezTo>
                        <a:cubicBezTo>
                          <a:pt x="6234" y="98"/>
                          <a:pt x="6197" y="98"/>
                          <a:pt x="6163" y="89"/>
                        </a:cubicBezTo>
                        <a:cubicBezTo>
                          <a:pt x="6109" y="71"/>
                          <a:pt x="6052" y="59"/>
                          <a:pt x="5995" y="50"/>
                        </a:cubicBezTo>
                        <a:cubicBezTo>
                          <a:pt x="5820" y="27"/>
                          <a:pt x="5641" y="14"/>
                          <a:pt x="5462" y="14"/>
                        </a:cubicBezTo>
                        <a:lnTo>
                          <a:pt x="4833" y="0"/>
                        </a:lnTo>
                        <a:close/>
                      </a:path>
                    </a:pathLst>
                  </a:custGeom>
                  <a:solidFill>
                    <a:srgbClr val="FFFFFF"/>
                  </a:solidFill>
                  <a:ln w="3175">
                    <a:solidFill>
                      <a:schemeClr val="tx1"/>
                    </a:solid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 name="Google Shape;20801;p106">
                    <a:extLst>
                      <a:ext uri="{FF2B5EF4-FFF2-40B4-BE49-F238E27FC236}">
                        <a16:creationId xmlns:a16="http://schemas.microsoft.com/office/drawing/2014/main" id="{591657F1-7AD6-01F0-3053-1933ED5AE877}"/>
                      </a:ext>
                    </a:extLst>
                  </p:cNvPr>
                  <p:cNvSpPr/>
                  <p:nvPr/>
                </p:nvSpPr>
                <p:spPr>
                  <a:xfrm>
                    <a:off x="5101575" y="4358350"/>
                    <a:ext cx="8950" cy="14575"/>
                  </a:xfrm>
                  <a:custGeom>
                    <a:avLst/>
                    <a:gdLst/>
                    <a:ahLst/>
                    <a:cxnLst/>
                    <a:rect l="l" t="t" r="r" b="b"/>
                    <a:pathLst>
                      <a:path w="358" h="583" extrusionOk="0">
                        <a:moveTo>
                          <a:pt x="56" y="0"/>
                        </a:moveTo>
                        <a:cubicBezTo>
                          <a:pt x="30" y="0"/>
                          <a:pt x="5" y="18"/>
                          <a:pt x="5" y="52"/>
                        </a:cubicBezTo>
                        <a:cubicBezTo>
                          <a:pt x="1" y="88"/>
                          <a:pt x="1" y="121"/>
                          <a:pt x="1" y="157"/>
                        </a:cubicBezTo>
                        <a:cubicBezTo>
                          <a:pt x="5" y="190"/>
                          <a:pt x="21" y="222"/>
                          <a:pt x="21" y="259"/>
                        </a:cubicBezTo>
                        <a:cubicBezTo>
                          <a:pt x="21" y="323"/>
                          <a:pt x="37" y="384"/>
                          <a:pt x="74" y="441"/>
                        </a:cubicBezTo>
                        <a:cubicBezTo>
                          <a:pt x="110" y="492"/>
                          <a:pt x="189" y="582"/>
                          <a:pt x="263" y="582"/>
                        </a:cubicBezTo>
                        <a:cubicBezTo>
                          <a:pt x="288" y="582"/>
                          <a:pt x="312" y="572"/>
                          <a:pt x="333" y="546"/>
                        </a:cubicBezTo>
                        <a:cubicBezTo>
                          <a:pt x="357" y="522"/>
                          <a:pt x="353" y="481"/>
                          <a:pt x="325" y="465"/>
                        </a:cubicBezTo>
                        <a:cubicBezTo>
                          <a:pt x="268" y="429"/>
                          <a:pt x="216" y="380"/>
                          <a:pt x="175" y="327"/>
                        </a:cubicBezTo>
                        <a:cubicBezTo>
                          <a:pt x="151" y="283"/>
                          <a:pt x="155" y="230"/>
                          <a:pt x="135" y="190"/>
                        </a:cubicBezTo>
                        <a:cubicBezTo>
                          <a:pt x="114" y="145"/>
                          <a:pt x="106" y="101"/>
                          <a:pt x="106" y="52"/>
                        </a:cubicBezTo>
                        <a:cubicBezTo>
                          <a:pt x="106" y="18"/>
                          <a:pt x="81" y="0"/>
                          <a:pt x="5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 name="Google Shape;20802;p106">
                    <a:extLst>
                      <a:ext uri="{FF2B5EF4-FFF2-40B4-BE49-F238E27FC236}">
                        <a16:creationId xmlns:a16="http://schemas.microsoft.com/office/drawing/2014/main" id="{85B4FE17-421B-4C88-BA33-640CF5833B29}"/>
                      </a:ext>
                    </a:extLst>
                  </p:cNvPr>
                  <p:cNvSpPr/>
                  <p:nvPr/>
                </p:nvSpPr>
                <p:spPr>
                  <a:xfrm>
                    <a:off x="5110300" y="4358675"/>
                    <a:ext cx="12275" cy="12325"/>
                  </a:xfrm>
                  <a:custGeom>
                    <a:avLst/>
                    <a:gdLst/>
                    <a:ahLst/>
                    <a:cxnLst/>
                    <a:rect l="l" t="t" r="r" b="b"/>
                    <a:pathLst>
                      <a:path w="491" h="492" extrusionOk="0">
                        <a:moveTo>
                          <a:pt x="105" y="1"/>
                        </a:moveTo>
                        <a:cubicBezTo>
                          <a:pt x="54" y="1"/>
                          <a:pt x="1" y="55"/>
                          <a:pt x="41" y="104"/>
                        </a:cubicBezTo>
                        <a:cubicBezTo>
                          <a:pt x="102" y="185"/>
                          <a:pt x="114" y="290"/>
                          <a:pt x="175" y="367"/>
                        </a:cubicBezTo>
                        <a:cubicBezTo>
                          <a:pt x="217" y="431"/>
                          <a:pt x="282" y="492"/>
                          <a:pt x="360" y="492"/>
                        </a:cubicBezTo>
                        <a:cubicBezTo>
                          <a:pt x="371" y="492"/>
                          <a:pt x="382" y="491"/>
                          <a:pt x="393" y="489"/>
                        </a:cubicBezTo>
                        <a:cubicBezTo>
                          <a:pt x="491" y="464"/>
                          <a:pt x="466" y="347"/>
                          <a:pt x="393" y="319"/>
                        </a:cubicBezTo>
                        <a:cubicBezTo>
                          <a:pt x="349" y="286"/>
                          <a:pt x="316" y="250"/>
                          <a:pt x="288" y="205"/>
                        </a:cubicBezTo>
                        <a:cubicBezTo>
                          <a:pt x="252" y="136"/>
                          <a:pt x="203" y="75"/>
                          <a:pt x="150" y="19"/>
                        </a:cubicBezTo>
                        <a:cubicBezTo>
                          <a:pt x="138" y="6"/>
                          <a:pt x="122" y="1"/>
                          <a:pt x="10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 name="Google Shape;20803;p106">
                    <a:extLst>
                      <a:ext uri="{FF2B5EF4-FFF2-40B4-BE49-F238E27FC236}">
                        <a16:creationId xmlns:a16="http://schemas.microsoft.com/office/drawing/2014/main" id="{4622E1AB-5F70-9780-96BD-06B7F279FB2D}"/>
                      </a:ext>
                    </a:extLst>
                  </p:cNvPr>
                  <p:cNvSpPr/>
                  <p:nvPr/>
                </p:nvSpPr>
                <p:spPr>
                  <a:xfrm>
                    <a:off x="5121800" y="4355550"/>
                    <a:ext cx="11100" cy="13825"/>
                  </a:xfrm>
                  <a:custGeom>
                    <a:avLst/>
                    <a:gdLst/>
                    <a:ahLst/>
                    <a:cxnLst/>
                    <a:rect l="l" t="t" r="r" b="b"/>
                    <a:pathLst>
                      <a:path w="443" h="553" extrusionOk="0">
                        <a:moveTo>
                          <a:pt x="95" y="0"/>
                        </a:moveTo>
                        <a:cubicBezTo>
                          <a:pt x="43" y="0"/>
                          <a:pt x="1" y="81"/>
                          <a:pt x="47" y="123"/>
                        </a:cubicBezTo>
                        <a:cubicBezTo>
                          <a:pt x="103" y="180"/>
                          <a:pt x="99" y="277"/>
                          <a:pt x="124" y="346"/>
                        </a:cubicBezTo>
                        <a:cubicBezTo>
                          <a:pt x="152" y="423"/>
                          <a:pt x="205" y="492"/>
                          <a:pt x="274" y="541"/>
                        </a:cubicBezTo>
                        <a:cubicBezTo>
                          <a:pt x="287" y="549"/>
                          <a:pt x="301" y="552"/>
                          <a:pt x="316" y="552"/>
                        </a:cubicBezTo>
                        <a:cubicBezTo>
                          <a:pt x="347" y="552"/>
                          <a:pt x="379" y="536"/>
                          <a:pt x="395" y="508"/>
                        </a:cubicBezTo>
                        <a:lnTo>
                          <a:pt x="403" y="500"/>
                        </a:lnTo>
                        <a:cubicBezTo>
                          <a:pt x="444" y="456"/>
                          <a:pt x="419" y="379"/>
                          <a:pt x="355" y="375"/>
                        </a:cubicBezTo>
                        <a:lnTo>
                          <a:pt x="334" y="350"/>
                        </a:lnTo>
                        <a:cubicBezTo>
                          <a:pt x="322" y="334"/>
                          <a:pt x="314" y="322"/>
                          <a:pt x="306" y="306"/>
                        </a:cubicBezTo>
                        <a:cubicBezTo>
                          <a:pt x="286" y="269"/>
                          <a:pt x="270" y="233"/>
                          <a:pt x="257" y="192"/>
                        </a:cubicBezTo>
                        <a:cubicBezTo>
                          <a:pt x="237" y="123"/>
                          <a:pt x="193" y="59"/>
                          <a:pt x="132" y="14"/>
                        </a:cubicBezTo>
                        <a:cubicBezTo>
                          <a:pt x="120" y="4"/>
                          <a:pt x="107" y="0"/>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 name="Google Shape;20804;p106">
                    <a:extLst>
                      <a:ext uri="{FF2B5EF4-FFF2-40B4-BE49-F238E27FC236}">
                        <a16:creationId xmlns:a16="http://schemas.microsoft.com/office/drawing/2014/main" id="{795C357D-9BC0-0217-5F1F-877459C5DEE1}"/>
                      </a:ext>
                    </a:extLst>
                  </p:cNvPr>
                  <p:cNvSpPr/>
                  <p:nvPr/>
                </p:nvSpPr>
                <p:spPr>
                  <a:xfrm>
                    <a:off x="5131500" y="4354075"/>
                    <a:ext cx="10825" cy="9425"/>
                  </a:xfrm>
                  <a:custGeom>
                    <a:avLst/>
                    <a:gdLst/>
                    <a:ahLst/>
                    <a:cxnLst/>
                    <a:rect l="l" t="t" r="r" b="b"/>
                    <a:pathLst>
                      <a:path w="432" h="377" extrusionOk="0">
                        <a:moveTo>
                          <a:pt x="104" y="1"/>
                        </a:moveTo>
                        <a:cubicBezTo>
                          <a:pt x="48" y="1"/>
                          <a:pt x="1" y="69"/>
                          <a:pt x="48" y="126"/>
                        </a:cubicBezTo>
                        <a:cubicBezTo>
                          <a:pt x="96" y="178"/>
                          <a:pt x="125" y="247"/>
                          <a:pt x="173" y="300"/>
                        </a:cubicBezTo>
                        <a:cubicBezTo>
                          <a:pt x="210" y="336"/>
                          <a:pt x="265" y="377"/>
                          <a:pt x="315" y="377"/>
                        </a:cubicBezTo>
                        <a:cubicBezTo>
                          <a:pt x="337" y="377"/>
                          <a:pt x="358" y="369"/>
                          <a:pt x="376" y="349"/>
                        </a:cubicBezTo>
                        <a:cubicBezTo>
                          <a:pt x="433" y="288"/>
                          <a:pt x="335" y="219"/>
                          <a:pt x="303" y="182"/>
                        </a:cubicBezTo>
                        <a:cubicBezTo>
                          <a:pt x="254" y="126"/>
                          <a:pt x="206" y="69"/>
                          <a:pt x="153" y="20"/>
                        </a:cubicBezTo>
                        <a:cubicBezTo>
                          <a:pt x="137" y="7"/>
                          <a:pt x="120" y="1"/>
                          <a:pt x="10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 name="Google Shape;20805;p106">
                    <a:extLst>
                      <a:ext uri="{FF2B5EF4-FFF2-40B4-BE49-F238E27FC236}">
                        <a16:creationId xmlns:a16="http://schemas.microsoft.com/office/drawing/2014/main" id="{19060167-B4F9-CCF6-DF98-B93FE2FBE240}"/>
                      </a:ext>
                    </a:extLst>
                  </p:cNvPr>
                  <p:cNvSpPr/>
                  <p:nvPr/>
                </p:nvSpPr>
                <p:spPr>
                  <a:xfrm>
                    <a:off x="5178044" y="4215139"/>
                    <a:ext cx="7075" cy="8700"/>
                  </a:xfrm>
                  <a:custGeom>
                    <a:avLst/>
                    <a:gdLst/>
                    <a:ahLst/>
                    <a:cxnLst/>
                    <a:rect l="l" t="t" r="r" b="b"/>
                    <a:pathLst>
                      <a:path w="283" h="348" extrusionOk="0">
                        <a:moveTo>
                          <a:pt x="91" y="1"/>
                        </a:moveTo>
                        <a:cubicBezTo>
                          <a:pt x="48" y="1"/>
                          <a:pt x="1" y="40"/>
                          <a:pt x="20" y="88"/>
                        </a:cubicBezTo>
                        <a:cubicBezTo>
                          <a:pt x="36" y="133"/>
                          <a:pt x="48" y="177"/>
                          <a:pt x="64" y="222"/>
                        </a:cubicBezTo>
                        <a:cubicBezTo>
                          <a:pt x="84" y="273"/>
                          <a:pt x="127" y="348"/>
                          <a:pt x="193" y="348"/>
                        </a:cubicBezTo>
                        <a:cubicBezTo>
                          <a:pt x="194" y="348"/>
                          <a:pt x="196" y="348"/>
                          <a:pt x="198" y="347"/>
                        </a:cubicBezTo>
                        <a:cubicBezTo>
                          <a:pt x="251" y="347"/>
                          <a:pt x="283" y="287"/>
                          <a:pt x="259" y="242"/>
                        </a:cubicBezTo>
                        <a:cubicBezTo>
                          <a:pt x="246" y="218"/>
                          <a:pt x="234" y="214"/>
                          <a:pt x="226" y="198"/>
                        </a:cubicBezTo>
                        <a:cubicBezTo>
                          <a:pt x="218" y="181"/>
                          <a:pt x="202" y="161"/>
                          <a:pt x="194" y="141"/>
                        </a:cubicBezTo>
                        <a:cubicBezTo>
                          <a:pt x="178" y="104"/>
                          <a:pt x="165" y="68"/>
                          <a:pt x="145" y="36"/>
                        </a:cubicBezTo>
                        <a:cubicBezTo>
                          <a:pt x="134" y="11"/>
                          <a:pt x="113" y="1"/>
                          <a:pt x="9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 name="Google Shape;20806;p106">
                    <a:extLst>
                      <a:ext uri="{FF2B5EF4-FFF2-40B4-BE49-F238E27FC236}">
                        <a16:creationId xmlns:a16="http://schemas.microsoft.com/office/drawing/2014/main" id="{1451F2F7-2F7D-1514-D6A5-C92E6D56E5B1}"/>
                      </a:ext>
                    </a:extLst>
                  </p:cNvPr>
                  <p:cNvSpPr/>
                  <p:nvPr/>
                </p:nvSpPr>
                <p:spPr>
                  <a:xfrm>
                    <a:off x="5190692" y="4219231"/>
                    <a:ext cx="5500" cy="12475"/>
                  </a:xfrm>
                  <a:custGeom>
                    <a:avLst/>
                    <a:gdLst/>
                    <a:ahLst/>
                    <a:cxnLst/>
                    <a:rect l="l" t="t" r="r" b="b"/>
                    <a:pathLst>
                      <a:path w="220" h="499" extrusionOk="0">
                        <a:moveTo>
                          <a:pt x="70" y="1"/>
                        </a:moveTo>
                        <a:cubicBezTo>
                          <a:pt x="67" y="1"/>
                          <a:pt x="64" y="1"/>
                          <a:pt x="61" y="1"/>
                        </a:cubicBezTo>
                        <a:cubicBezTo>
                          <a:pt x="16" y="9"/>
                          <a:pt x="0" y="66"/>
                          <a:pt x="37" y="94"/>
                        </a:cubicBezTo>
                        <a:cubicBezTo>
                          <a:pt x="69" y="114"/>
                          <a:pt x="57" y="232"/>
                          <a:pt x="57" y="268"/>
                        </a:cubicBezTo>
                        <a:cubicBezTo>
                          <a:pt x="53" y="317"/>
                          <a:pt x="53" y="370"/>
                          <a:pt x="57" y="418"/>
                        </a:cubicBezTo>
                        <a:cubicBezTo>
                          <a:pt x="41" y="443"/>
                          <a:pt x="53" y="479"/>
                          <a:pt x="81" y="487"/>
                        </a:cubicBezTo>
                        <a:lnTo>
                          <a:pt x="102" y="495"/>
                        </a:lnTo>
                        <a:cubicBezTo>
                          <a:pt x="107" y="497"/>
                          <a:pt x="113" y="498"/>
                          <a:pt x="118" y="498"/>
                        </a:cubicBezTo>
                        <a:cubicBezTo>
                          <a:pt x="134" y="498"/>
                          <a:pt x="150" y="491"/>
                          <a:pt x="162" y="479"/>
                        </a:cubicBezTo>
                        <a:cubicBezTo>
                          <a:pt x="219" y="418"/>
                          <a:pt x="219" y="293"/>
                          <a:pt x="203" y="195"/>
                        </a:cubicBezTo>
                        <a:cubicBezTo>
                          <a:pt x="195" y="125"/>
                          <a:pt x="164" y="1"/>
                          <a:pt x="7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
            <p:nvSpPr>
              <p:cNvPr id="17" name="Tekstiruutu 16">
                <a:extLst>
                  <a:ext uri="{FF2B5EF4-FFF2-40B4-BE49-F238E27FC236}">
                    <a16:creationId xmlns:a16="http://schemas.microsoft.com/office/drawing/2014/main" id="{0F6F671B-F423-D9BB-3AD2-5EE5105F658A}"/>
                  </a:ext>
                </a:extLst>
              </p:cNvPr>
              <p:cNvSpPr txBox="1"/>
              <p:nvPr/>
            </p:nvSpPr>
            <p:spPr>
              <a:xfrm>
                <a:off x="1491045" y="2000822"/>
                <a:ext cx="2600327" cy="1215432"/>
              </a:xfrm>
              <a:prstGeom prst="rect">
                <a:avLst/>
              </a:prstGeom>
              <a:noFill/>
            </p:spPr>
            <p:txBody>
              <a:bodyPr wrap="square" rtlCol="0">
                <a:spAutoFit/>
              </a:bodyPr>
              <a:lstStyle/>
              <a:p>
                <a:pPr algn="ctr" defTabSz="1219170">
                  <a:buClr>
                    <a:srgbClr val="000000"/>
                  </a:buClr>
                </a:pPr>
                <a:r>
                  <a:rPr lang="en-GB" sz="2133" b="0" i="0" u="none" strike="noStrike" cap="none" spc="0" baseline="0">
                    <a:solidFill>
                      <a:srgbClr val="000000"/>
                    </a:solidFill>
                    <a:effectLst/>
                    <a:uFill>
                      <a:solidFill>
                        <a:prstClr val="black">
                          <a:alpha val="0"/>
                        </a:prstClr>
                      </a:solidFill>
                    </a:uFill>
                    <a:latin typeface="Tenorite"/>
                    <a:ea typeface="Tenorite"/>
                    <a:cs typeface="Tenorite"/>
                  </a:rPr>
                  <a:t>How will you </a:t>
                </a:r>
                <a:br>
                  <a:rPr lang="en-GB" sz="2133" b="0" i="0" u="none" strike="noStrike" cap="none" spc="0" baseline="0">
                    <a:solidFill>
                      <a:srgbClr val="000000"/>
                    </a:solidFill>
                    <a:effectLst/>
                    <a:uFill>
                      <a:solidFill>
                        <a:prstClr val="black">
                          <a:alpha val="0"/>
                        </a:prstClr>
                      </a:solidFill>
                    </a:uFill>
                    <a:latin typeface="Tenorite"/>
                    <a:ea typeface="Tenorite"/>
                    <a:cs typeface="Tenorite"/>
                  </a:rPr>
                </a:br>
                <a:r>
                  <a:rPr lang="en-GB" sz="2133" b="0" i="0" u="none" strike="noStrike" cap="none" spc="0" baseline="0">
                    <a:solidFill>
                      <a:srgbClr val="000000"/>
                    </a:solidFill>
                    <a:effectLst/>
                    <a:uFill>
                      <a:solidFill>
                        <a:prstClr val="black">
                          <a:alpha val="0"/>
                        </a:prstClr>
                      </a:solidFill>
                    </a:uFill>
                    <a:latin typeface="Tenorite"/>
                    <a:ea typeface="Tenorite"/>
                    <a:cs typeface="Tenorite"/>
                  </a:rPr>
                  <a:t>remember that water cannot </a:t>
                </a:r>
                <a:br>
                  <a:rPr lang="en-GB" sz="2133" b="0" i="0" u="none" strike="noStrike" cap="none" spc="0" baseline="0">
                    <a:solidFill>
                      <a:srgbClr val="000000"/>
                    </a:solidFill>
                    <a:effectLst/>
                    <a:uFill>
                      <a:solidFill>
                        <a:prstClr val="black">
                          <a:alpha val="0"/>
                        </a:prstClr>
                      </a:solidFill>
                    </a:uFill>
                    <a:latin typeface="Tenorite"/>
                    <a:ea typeface="Tenorite"/>
                    <a:cs typeface="Tenorite"/>
                  </a:rPr>
                </a:br>
                <a:r>
                  <a:rPr lang="en-GB" sz="2133" b="0" i="0" u="none" strike="noStrike" cap="none" spc="0" baseline="0">
                    <a:solidFill>
                      <a:srgbClr val="000000"/>
                    </a:solidFill>
                    <a:effectLst/>
                    <a:uFill>
                      <a:solidFill>
                        <a:prstClr val="black">
                          <a:alpha val="0"/>
                        </a:prstClr>
                      </a:solidFill>
                    </a:uFill>
                    <a:latin typeface="Tenorite"/>
                    <a:ea typeface="Tenorite"/>
                    <a:cs typeface="Tenorite"/>
                  </a:rPr>
                  <a:t>be used even if the taps are working?</a:t>
                </a:r>
              </a:p>
              <a:p>
                <a:pPr algn="ctr" defTabSz="1219170">
                  <a:buClr>
                    <a:srgbClr val="000000"/>
                  </a:buClr>
                </a:pPr>
                <a:endParaRPr lang="fi-FI" sz="2133" kern="0">
                  <a:solidFill>
                    <a:prstClr val="black"/>
                  </a:solidFill>
                  <a:latin typeface="Tenorite" panose="00000500000000000000" pitchFamily="2" charset="0"/>
                  <a:ea typeface="Roboto" panose="02000000000000000000" pitchFamily="2" charset="0"/>
                  <a:cs typeface="Arial"/>
                  <a:sym typeface="Arial"/>
                </a:endParaRPr>
              </a:p>
              <a:p>
                <a:pPr algn="ctr" defTabSz="1219170">
                  <a:buClr>
                    <a:srgbClr val="000000"/>
                  </a:buClr>
                </a:pPr>
                <a:r>
                  <a:rPr lang="en-GB" sz="2133" b="0" i="0" u="none" strike="noStrike" cap="none" spc="0" baseline="0">
                    <a:solidFill>
                      <a:srgbClr val="000000"/>
                    </a:solidFill>
                    <a:effectLst/>
                    <a:uFill>
                      <a:solidFill>
                        <a:prstClr val="black">
                          <a:alpha val="0"/>
                        </a:prstClr>
                      </a:solidFill>
                    </a:uFill>
                    <a:latin typeface="Tenorite"/>
                    <a:ea typeface="Tenorite"/>
                    <a:cs typeface="Tenorite"/>
                  </a:rPr>
                  <a:t>How do you make sure others </a:t>
                </a:r>
                <a:br>
                  <a:rPr lang="en-GB" sz="2133" b="0" i="0" u="none" strike="noStrike" cap="none" spc="0" baseline="0">
                    <a:solidFill>
                      <a:srgbClr val="000000"/>
                    </a:solidFill>
                    <a:effectLst/>
                    <a:uFill>
                      <a:solidFill>
                        <a:prstClr val="black">
                          <a:alpha val="0"/>
                        </a:prstClr>
                      </a:solidFill>
                    </a:uFill>
                    <a:latin typeface="Tenorite"/>
                    <a:ea typeface="Tenorite"/>
                    <a:cs typeface="Tenorite"/>
                  </a:rPr>
                </a:br>
                <a:r>
                  <a:rPr lang="en-GB" sz="2133" b="0" i="0" u="none" strike="noStrike" cap="none" spc="0" baseline="0">
                    <a:solidFill>
                      <a:srgbClr val="000000"/>
                    </a:solidFill>
                    <a:effectLst/>
                    <a:uFill>
                      <a:solidFill>
                        <a:prstClr val="black">
                          <a:alpha val="0"/>
                        </a:prstClr>
                      </a:solidFill>
                    </a:uFill>
                    <a:latin typeface="Tenorite"/>
                    <a:ea typeface="Tenorite"/>
                    <a:cs typeface="Tenorite"/>
                  </a:rPr>
                  <a:t>also know and remember?</a:t>
                </a:r>
              </a:p>
            </p:txBody>
          </p:sp>
        </p:grpSp>
        <p:pic>
          <p:nvPicPr>
            <p:cNvPr id="13" name="Kuva 12">
              <a:extLst>
                <a:ext uri="{FF2B5EF4-FFF2-40B4-BE49-F238E27FC236}">
                  <a16:creationId xmlns:a16="http://schemas.microsoft.com/office/drawing/2014/main" id="{FB86A86E-FFAF-F315-E428-EEAF961F85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39146">
              <a:off x="5170305" y="1585670"/>
              <a:ext cx="355964" cy="646546"/>
            </a:xfrm>
            <a:prstGeom prst="rect">
              <a:avLst/>
            </a:prstGeom>
            <a:effectLst>
              <a:outerShdw blurRad="50800" dist="38100" dir="2700000" algn="tl" rotWithShape="0">
                <a:prstClr val="black">
                  <a:alpha val="40000"/>
                </a:prstClr>
              </a:outerShdw>
            </a:effectLst>
          </p:spPr>
        </p:pic>
        <p:pic>
          <p:nvPicPr>
            <p:cNvPr id="14" name="Kuva 13">
              <a:extLst>
                <a:ext uri="{FF2B5EF4-FFF2-40B4-BE49-F238E27FC236}">
                  <a16:creationId xmlns:a16="http://schemas.microsoft.com/office/drawing/2014/main" id="{65498B3F-65D7-1403-7F05-65CD2DF3B8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33176">
              <a:off x="5540620" y="1446642"/>
              <a:ext cx="264329" cy="480107"/>
            </a:xfrm>
            <a:prstGeom prst="rect">
              <a:avLst/>
            </a:prstGeom>
            <a:effectLst>
              <a:outerShdw blurRad="50800" dist="38100" dir="2700000" algn="tl" rotWithShape="0">
                <a:prstClr val="black">
                  <a:alpha val="40000"/>
                </a:prstClr>
              </a:outerShdw>
            </a:effectLst>
          </p:spPr>
        </p:pic>
        <p:pic>
          <p:nvPicPr>
            <p:cNvPr id="15" name="Kuva 14">
              <a:extLst>
                <a:ext uri="{FF2B5EF4-FFF2-40B4-BE49-F238E27FC236}">
                  <a16:creationId xmlns:a16="http://schemas.microsoft.com/office/drawing/2014/main" id="{966CDC5B-6A06-233F-0FAD-9FBBC6FD91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33176">
              <a:off x="4892189" y="1355300"/>
              <a:ext cx="311092" cy="565044"/>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866903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6667 0.01643 L 0.61445 0.01921 " pathEditMode="relative" rAng="0" ptsTypes="AA">
                                      <p:cBhvr>
                                        <p:cTn id="6" dur="2000" fill="hold"/>
                                        <p:tgtEl>
                                          <p:spTgt spid="28"/>
                                        </p:tgtEl>
                                        <p:attrNameLst>
                                          <p:attrName>ppt_x</p:attrName>
                                          <p:attrName>ppt_y</p:attrName>
                                        </p:attrNameLst>
                                      </p:cBhvr>
                                      <p:rCtr x="27383" y="139"/>
                                    </p:animMotion>
                                  </p:childTnLst>
                                </p:cTn>
                              </p:par>
                              <p:par>
                                <p:cTn id="7" presetID="42" presetClass="path" presetSubtype="0" accel="50000" decel="50000" fill="hold" nodeType="withEffect">
                                  <p:stCondLst>
                                    <p:cond delay="0"/>
                                  </p:stCondLst>
                                  <p:childTnLst>
                                    <p:animMotion origin="layout" path="M -1.45833E-6 -1.11111E-6 L 0.27175 -0.04352 " pathEditMode="relative" rAng="0" ptsTypes="AA">
                                      <p:cBhvr>
                                        <p:cTn id="8" dur="2000" fill="hold"/>
                                        <p:tgtEl>
                                          <p:spTgt spid="11"/>
                                        </p:tgtEl>
                                        <p:attrNameLst>
                                          <p:attrName>ppt_x</p:attrName>
                                          <p:attrName>ppt_y</p:attrName>
                                        </p:attrNameLst>
                                      </p:cBhvr>
                                      <p:rCtr x="13581" y="-217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2" name="Google Shape;93;p1">
            <a:extLst>
              <a:ext uri="{FF2B5EF4-FFF2-40B4-BE49-F238E27FC236}">
                <a16:creationId xmlns:a16="http://schemas.microsoft.com/office/drawing/2014/main" id="{37CA043E-7282-B85A-294A-D634354FC7D7}"/>
              </a:ext>
            </a:extLst>
          </p:cNvPr>
          <p:cNvPicPr preferRelativeResize="0"/>
          <p:nvPr/>
        </p:nvPicPr>
        <p:blipFill>
          <a:blip r:embed="rId3">
            <a:alphaModFix/>
          </a:blip>
          <a:stretch>
            <a:fillRect/>
          </a:stretch>
        </p:blipFill>
        <p:spPr>
          <a:xfrm>
            <a:off x="4521213" y="1110212"/>
            <a:ext cx="3149575" cy="1498240"/>
          </a:xfrm>
          <a:prstGeom prst="rect">
            <a:avLst/>
          </a:prstGeom>
          <a:noFill/>
          <a:ln>
            <a:noFill/>
          </a:ln>
        </p:spPr>
      </p:pic>
      <p:grpSp>
        <p:nvGrpSpPr>
          <p:cNvPr id="3" name="Ryhmä 2">
            <a:extLst>
              <a:ext uri="{FF2B5EF4-FFF2-40B4-BE49-F238E27FC236}">
                <a16:creationId xmlns:a16="http://schemas.microsoft.com/office/drawing/2014/main" id="{7C4BE46D-22F6-8C58-674C-00A7F0D632DB}"/>
              </a:ext>
            </a:extLst>
          </p:cNvPr>
          <p:cNvGrpSpPr/>
          <p:nvPr/>
        </p:nvGrpSpPr>
        <p:grpSpPr>
          <a:xfrm>
            <a:off x="2981052" y="2728885"/>
            <a:ext cx="6229893" cy="1694048"/>
            <a:chOff x="2395989" y="5324824"/>
            <a:chExt cx="4672420" cy="1270536"/>
          </a:xfrm>
        </p:grpSpPr>
        <p:sp>
          <p:nvSpPr>
            <p:cNvPr id="4" name="Suorakulmio 3">
              <a:extLst>
                <a:ext uri="{FF2B5EF4-FFF2-40B4-BE49-F238E27FC236}">
                  <a16:creationId xmlns:a16="http://schemas.microsoft.com/office/drawing/2014/main" id="{DE7D3585-26F0-C420-2485-053BF957DC18}"/>
                </a:ext>
              </a:extLst>
            </p:cNvPr>
            <p:cNvSpPr/>
            <p:nvPr/>
          </p:nvSpPr>
          <p:spPr>
            <a:xfrm>
              <a:off x="2395989" y="5504330"/>
              <a:ext cx="4672420" cy="1091030"/>
            </a:xfrm>
            <a:custGeom>
              <a:avLst/>
              <a:gdLst>
                <a:gd name="csX0" fmla="*/ 0 w 4672420"/>
                <a:gd name="csY0" fmla="*/ 0 h 1091030"/>
                <a:gd name="csX1" fmla="*/ 630777 w 4672420"/>
                <a:gd name="csY1" fmla="*/ 0 h 1091030"/>
                <a:gd name="csX2" fmla="*/ 1121381 w 4672420"/>
                <a:gd name="csY2" fmla="*/ 0 h 1091030"/>
                <a:gd name="csX3" fmla="*/ 1565261 w 4672420"/>
                <a:gd name="csY3" fmla="*/ 0 h 1091030"/>
                <a:gd name="csX4" fmla="*/ 2149313 w 4672420"/>
                <a:gd name="csY4" fmla="*/ 0 h 1091030"/>
                <a:gd name="csX5" fmla="*/ 2826814 w 4672420"/>
                <a:gd name="csY5" fmla="*/ 0 h 1091030"/>
                <a:gd name="csX6" fmla="*/ 3364142 w 4672420"/>
                <a:gd name="csY6" fmla="*/ 0 h 1091030"/>
                <a:gd name="csX7" fmla="*/ 4041643 w 4672420"/>
                <a:gd name="csY7" fmla="*/ 0 h 1091030"/>
                <a:gd name="csX8" fmla="*/ 4672420 w 4672420"/>
                <a:gd name="csY8" fmla="*/ 0 h 1091030"/>
                <a:gd name="csX9" fmla="*/ 4672420 w 4672420"/>
                <a:gd name="csY9" fmla="*/ 534605 h 1091030"/>
                <a:gd name="csX10" fmla="*/ 4672420 w 4672420"/>
                <a:gd name="csY10" fmla="*/ 1091030 h 1091030"/>
                <a:gd name="csX11" fmla="*/ 4228540 w 4672420"/>
                <a:gd name="csY11" fmla="*/ 1091030 h 1091030"/>
                <a:gd name="csX12" fmla="*/ 3644488 w 4672420"/>
                <a:gd name="csY12" fmla="*/ 1091030 h 1091030"/>
                <a:gd name="csX13" fmla="*/ 3200608 w 4672420"/>
                <a:gd name="csY13" fmla="*/ 1091030 h 1091030"/>
                <a:gd name="csX14" fmla="*/ 2756728 w 4672420"/>
                <a:gd name="csY14" fmla="*/ 1091030 h 1091030"/>
                <a:gd name="csX15" fmla="*/ 2219400 w 4672420"/>
                <a:gd name="csY15" fmla="*/ 1091030 h 1091030"/>
                <a:gd name="csX16" fmla="*/ 1728795 w 4672420"/>
                <a:gd name="csY16" fmla="*/ 1091030 h 1091030"/>
                <a:gd name="csX17" fmla="*/ 1284916 w 4672420"/>
                <a:gd name="csY17" fmla="*/ 1091030 h 1091030"/>
                <a:gd name="csX18" fmla="*/ 607415 w 4672420"/>
                <a:gd name="csY18" fmla="*/ 1091030 h 1091030"/>
                <a:gd name="csX19" fmla="*/ 0 w 4672420"/>
                <a:gd name="csY19" fmla="*/ 1091030 h 1091030"/>
                <a:gd name="csX20" fmla="*/ 0 w 4672420"/>
                <a:gd name="csY20" fmla="*/ 534605 h 1091030"/>
                <a:gd name="csX21" fmla="*/ 0 w 4672420"/>
                <a:gd name="csY21" fmla="*/ 0 h 10910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4672420" h="1091030" fill="none" extrusionOk="0">
                  <a:moveTo>
                    <a:pt x="0" y="0"/>
                  </a:moveTo>
                  <a:cubicBezTo>
                    <a:pt x="238575" y="-69696"/>
                    <a:pt x="446422" y="32495"/>
                    <a:pt x="630777" y="0"/>
                  </a:cubicBezTo>
                  <a:cubicBezTo>
                    <a:pt x="815132" y="-32495"/>
                    <a:pt x="961724" y="50916"/>
                    <a:pt x="1121381" y="0"/>
                  </a:cubicBezTo>
                  <a:cubicBezTo>
                    <a:pt x="1281038" y="-50916"/>
                    <a:pt x="1431606" y="35006"/>
                    <a:pt x="1565261" y="0"/>
                  </a:cubicBezTo>
                  <a:cubicBezTo>
                    <a:pt x="1698916" y="-35006"/>
                    <a:pt x="2028550" y="13571"/>
                    <a:pt x="2149313" y="0"/>
                  </a:cubicBezTo>
                  <a:cubicBezTo>
                    <a:pt x="2270076" y="-13571"/>
                    <a:pt x="2543547" y="3022"/>
                    <a:pt x="2826814" y="0"/>
                  </a:cubicBezTo>
                  <a:cubicBezTo>
                    <a:pt x="3110081" y="-3022"/>
                    <a:pt x="3225930" y="57547"/>
                    <a:pt x="3364142" y="0"/>
                  </a:cubicBezTo>
                  <a:cubicBezTo>
                    <a:pt x="3502354" y="-57547"/>
                    <a:pt x="3741408" y="68596"/>
                    <a:pt x="4041643" y="0"/>
                  </a:cubicBezTo>
                  <a:cubicBezTo>
                    <a:pt x="4341878" y="-68596"/>
                    <a:pt x="4401471" y="46575"/>
                    <a:pt x="4672420" y="0"/>
                  </a:cubicBezTo>
                  <a:cubicBezTo>
                    <a:pt x="4684752" y="202335"/>
                    <a:pt x="4612224" y="407164"/>
                    <a:pt x="4672420" y="534605"/>
                  </a:cubicBezTo>
                  <a:cubicBezTo>
                    <a:pt x="4732616" y="662046"/>
                    <a:pt x="4612551" y="978383"/>
                    <a:pt x="4672420" y="1091030"/>
                  </a:cubicBezTo>
                  <a:cubicBezTo>
                    <a:pt x="4487091" y="1138027"/>
                    <a:pt x="4345781" y="1049838"/>
                    <a:pt x="4228540" y="1091030"/>
                  </a:cubicBezTo>
                  <a:cubicBezTo>
                    <a:pt x="4111299" y="1132222"/>
                    <a:pt x="3857809" y="1080834"/>
                    <a:pt x="3644488" y="1091030"/>
                  </a:cubicBezTo>
                  <a:cubicBezTo>
                    <a:pt x="3431167" y="1101226"/>
                    <a:pt x="3307459" y="1074671"/>
                    <a:pt x="3200608" y="1091030"/>
                  </a:cubicBezTo>
                  <a:cubicBezTo>
                    <a:pt x="3093757" y="1107389"/>
                    <a:pt x="2946260" y="1044633"/>
                    <a:pt x="2756728" y="1091030"/>
                  </a:cubicBezTo>
                  <a:cubicBezTo>
                    <a:pt x="2567196" y="1137427"/>
                    <a:pt x="2372428" y="1046562"/>
                    <a:pt x="2219400" y="1091030"/>
                  </a:cubicBezTo>
                  <a:cubicBezTo>
                    <a:pt x="2066372" y="1135498"/>
                    <a:pt x="1963261" y="1045673"/>
                    <a:pt x="1728795" y="1091030"/>
                  </a:cubicBezTo>
                  <a:cubicBezTo>
                    <a:pt x="1494330" y="1136387"/>
                    <a:pt x="1395461" y="1066633"/>
                    <a:pt x="1284916" y="1091030"/>
                  </a:cubicBezTo>
                  <a:cubicBezTo>
                    <a:pt x="1174371" y="1115427"/>
                    <a:pt x="744716" y="1080575"/>
                    <a:pt x="607415" y="1091030"/>
                  </a:cubicBezTo>
                  <a:cubicBezTo>
                    <a:pt x="470114" y="1101485"/>
                    <a:pt x="193490" y="1074661"/>
                    <a:pt x="0" y="1091030"/>
                  </a:cubicBezTo>
                  <a:cubicBezTo>
                    <a:pt x="-48871" y="902877"/>
                    <a:pt x="17052" y="704259"/>
                    <a:pt x="0" y="534605"/>
                  </a:cubicBezTo>
                  <a:cubicBezTo>
                    <a:pt x="-17052" y="364951"/>
                    <a:pt x="61489" y="135331"/>
                    <a:pt x="0" y="0"/>
                  </a:cubicBezTo>
                  <a:close/>
                </a:path>
                <a:path w="4672420" h="1091030" stroke="0" extrusionOk="0">
                  <a:moveTo>
                    <a:pt x="0" y="0"/>
                  </a:moveTo>
                  <a:cubicBezTo>
                    <a:pt x="281912" y="-72069"/>
                    <a:pt x="381718" y="52054"/>
                    <a:pt x="677501" y="0"/>
                  </a:cubicBezTo>
                  <a:cubicBezTo>
                    <a:pt x="973284" y="-52054"/>
                    <a:pt x="1174387" y="64623"/>
                    <a:pt x="1308278" y="0"/>
                  </a:cubicBezTo>
                  <a:cubicBezTo>
                    <a:pt x="1442169" y="-64623"/>
                    <a:pt x="1585280" y="9485"/>
                    <a:pt x="1798882" y="0"/>
                  </a:cubicBezTo>
                  <a:cubicBezTo>
                    <a:pt x="2012484" y="-9485"/>
                    <a:pt x="2122386" y="48530"/>
                    <a:pt x="2336210" y="0"/>
                  </a:cubicBezTo>
                  <a:cubicBezTo>
                    <a:pt x="2550034" y="-48530"/>
                    <a:pt x="2674795" y="18614"/>
                    <a:pt x="2873538" y="0"/>
                  </a:cubicBezTo>
                  <a:cubicBezTo>
                    <a:pt x="3072281" y="-18614"/>
                    <a:pt x="3288796" y="20949"/>
                    <a:pt x="3457591" y="0"/>
                  </a:cubicBezTo>
                  <a:cubicBezTo>
                    <a:pt x="3626386" y="-20949"/>
                    <a:pt x="3761350" y="16975"/>
                    <a:pt x="3948195" y="0"/>
                  </a:cubicBezTo>
                  <a:cubicBezTo>
                    <a:pt x="4135040" y="-16975"/>
                    <a:pt x="4317972" y="13570"/>
                    <a:pt x="4672420" y="0"/>
                  </a:cubicBezTo>
                  <a:cubicBezTo>
                    <a:pt x="4688007" y="213116"/>
                    <a:pt x="4672392" y="377997"/>
                    <a:pt x="4672420" y="545515"/>
                  </a:cubicBezTo>
                  <a:cubicBezTo>
                    <a:pt x="4672448" y="713033"/>
                    <a:pt x="4650681" y="935785"/>
                    <a:pt x="4672420" y="1091030"/>
                  </a:cubicBezTo>
                  <a:cubicBezTo>
                    <a:pt x="4492816" y="1096689"/>
                    <a:pt x="4336418" y="1082419"/>
                    <a:pt x="4228540" y="1091030"/>
                  </a:cubicBezTo>
                  <a:cubicBezTo>
                    <a:pt x="4120662" y="1099641"/>
                    <a:pt x="3771713" y="1080513"/>
                    <a:pt x="3644488" y="1091030"/>
                  </a:cubicBezTo>
                  <a:cubicBezTo>
                    <a:pt x="3517263" y="1101547"/>
                    <a:pt x="3275041" y="1049632"/>
                    <a:pt x="3013711" y="1091030"/>
                  </a:cubicBezTo>
                  <a:cubicBezTo>
                    <a:pt x="2752381" y="1132428"/>
                    <a:pt x="2688643" y="1060746"/>
                    <a:pt x="2429658" y="1091030"/>
                  </a:cubicBezTo>
                  <a:cubicBezTo>
                    <a:pt x="2170673" y="1121314"/>
                    <a:pt x="2007349" y="1063079"/>
                    <a:pt x="1798882" y="1091030"/>
                  </a:cubicBezTo>
                  <a:cubicBezTo>
                    <a:pt x="1590415" y="1118981"/>
                    <a:pt x="1564778" y="1055442"/>
                    <a:pt x="1355002" y="1091030"/>
                  </a:cubicBezTo>
                  <a:cubicBezTo>
                    <a:pt x="1145226" y="1126618"/>
                    <a:pt x="1128047" y="1038176"/>
                    <a:pt x="911122" y="1091030"/>
                  </a:cubicBezTo>
                  <a:cubicBezTo>
                    <a:pt x="694197" y="1143884"/>
                    <a:pt x="449782" y="1036262"/>
                    <a:pt x="0" y="1091030"/>
                  </a:cubicBezTo>
                  <a:cubicBezTo>
                    <a:pt x="-46255" y="935740"/>
                    <a:pt x="27412" y="713132"/>
                    <a:pt x="0" y="578246"/>
                  </a:cubicBezTo>
                  <a:cubicBezTo>
                    <a:pt x="-27412" y="443360"/>
                    <a:pt x="10523" y="159714"/>
                    <a:pt x="0" y="0"/>
                  </a:cubicBezTo>
                  <a:close/>
                </a:path>
              </a:pathLst>
            </a:custGeom>
            <a:solidFill>
              <a:srgbClr val="D92331"/>
            </a:solidFill>
            <a:ln w="25400" cap="flat" cmpd="sng" algn="ctr">
              <a:solidFill>
                <a:srgbClr val="000000"/>
              </a:solidFill>
              <a:prstDash val="solid"/>
              <a:extLst>
                <a:ext uri="{C807C97D-BFC1-408E-A445-0C87EB9F89A2}">
                  <ask:lineSketchStyleProps xmlns:ask="http://schemas.microsoft.com/office/drawing/2018/sketchyshapes" sd="442813649">
                    <a:prstGeom prst="rect">
                      <a:avLst/>
                    </a:prstGeom>
                    <ask:type>
                      <ask:lineSketchScribble/>
                    </ask:type>
                  </ask:lineSketchStyleProps>
                </a:ext>
              </a:extLst>
            </a:ln>
            <a:effectLst/>
          </p:spPr>
          <p:txBody>
            <a:bodyPr rtlCol="0" anchor="ctr"/>
            <a:lstStyle/>
            <a:p>
              <a:pPr algn="ctr" defTabSz="1219170">
                <a:defRPr/>
              </a:pPr>
              <a:endParaRPr lang="fi-FI" sz="2400" kern="0">
                <a:solidFill>
                  <a:srgbClr val="FFFFFF"/>
                </a:solidFill>
                <a:latin typeface="Arial"/>
                <a:cs typeface="Arial"/>
                <a:sym typeface="Arial"/>
              </a:endParaRPr>
            </a:p>
          </p:txBody>
        </p:sp>
        <p:sp>
          <p:nvSpPr>
            <p:cNvPr id="5" name="Suorakulmio 4">
              <a:extLst>
                <a:ext uri="{FF2B5EF4-FFF2-40B4-BE49-F238E27FC236}">
                  <a16:creationId xmlns:a16="http://schemas.microsoft.com/office/drawing/2014/main" id="{456F8FD3-D2FE-9325-8ED6-6AB6B2FFB230}"/>
                </a:ext>
              </a:extLst>
            </p:cNvPr>
            <p:cNvSpPr/>
            <p:nvPr/>
          </p:nvSpPr>
          <p:spPr>
            <a:xfrm rot="21341044">
              <a:off x="2703981" y="5324824"/>
              <a:ext cx="1928745" cy="391885"/>
            </a:xfrm>
            <a:prstGeom prst="rect">
              <a:avLst/>
            </a:prstGeom>
            <a:solidFill>
              <a:srgbClr val="000000"/>
            </a:solidFill>
            <a:ln w="25400" cap="flat" cmpd="sng" algn="ctr">
              <a:noFill/>
              <a:prstDash val="solid"/>
            </a:ln>
            <a:effectLst/>
          </p:spPr>
          <p:txBody>
            <a:bodyPr rtlCol="0" anchor="ctr"/>
            <a:lstStyle/>
            <a:p>
              <a:pPr algn="ctr" defTabSz="1219170">
                <a:defRPr/>
              </a:pPr>
              <a:r>
                <a:rPr lang="en-GB" sz="2667" b="1" i="0" u="none" strike="noStrike" cap="none" spc="0" baseline="0">
                  <a:solidFill>
                    <a:srgbClr val="FFFFFF"/>
                  </a:solidFill>
                  <a:effectLst/>
                  <a:uFill>
                    <a:solidFill>
                      <a:prstClr val="black">
                        <a:alpha val="0"/>
                      </a:prstClr>
                    </a:solidFill>
                  </a:uFill>
                  <a:latin typeface="Oswald"/>
                  <a:ea typeface="Oswald"/>
                  <a:cs typeface="Oswald"/>
                </a:rPr>
                <a:t>LESSON 4:</a:t>
              </a:r>
            </a:p>
          </p:txBody>
        </p:sp>
        <p:sp>
          <p:nvSpPr>
            <p:cNvPr id="6" name="Tekstiruutu 5">
              <a:extLst>
                <a:ext uri="{FF2B5EF4-FFF2-40B4-BE49-F238E27FC236}">
                  <a16:creationId xmlns:a16="http://schemas.microsoft.com/office/drawing/2014/main" id="{22D548A9-6033-2E30-2DE3-0508CBC14895}"/>
                </a:ext>
              </a:extLst>
            </p:cNvPr>
            <p:cNvSpPr txBox="1"/>
            <p:nvPr/>
          </p:nvSpPr>
          <p:spPr>
            <a:xfrm>
              <a:off x="2395989" y="5764362"/>
              <a:ext cx="4672420" cy="800100"/>
            </a:xfrm>
            <a:prstGeom prst="rect">
              <a:avLst/>
            </a:prstGeom>
            <a:noFill/>
          </p:spPr>
          <p:txBody>
            <a:bodyPr wrap="square" rtlCol="0">
              <a:spAutoFit/>
            </a:bodyPr>
            <a:lstStyle/>
            <a:p>
              <a:pPr algn="ctr" defTabSz="1219170">
                <a:buClr>
                  <a:srgbClr val="000000"/>
                </a:buClr>
              </a:pPr>
              <a:r>
                <a:rPr lang="en-GB" sz="3200" b="0" i="0" u="none" strike="noStrike" cap="none" spc="0" baseline="0" dirty="0">
                  <a:solidFill>
                    <a:srgbClr val="FFFFFF"/>
                  </a:solidFill>
                  <a:effectLst>
                    <a:outerShdw blurRad="38100" dist="38100" dir="2700000" algn="tl">
                      <a:srgbClr val="000000"/>
                    </a:outerShdw>
                  </a:effectLst>
                  <a:uFill>
                    <a:solidFill>
                      <a:prstClr val="black">
                        <a:alpha val="0"/>
                      </a:prstClr>
                    </a:solidFill>
                  </a:uFill>
                  <a:latin typeface="Oswald"/>
                  <a:ea typeface="Oswald"/>
                  <a:cs typeface="Oswald"/>
                </a:rPr>
                <a:t>DISRUPTIONS AND </a:t>
              </a:r>
              <a:br>
                <a:rPr sz="3200" dirty="0"/>
              </a:br>
              <a:r>
                <a:rPr lang="en-GB" sz="3200" dirty="0">
                  <a:solidFill>
                    <a:srgbClr val="FFFFFF"/>
                  </a:solidFill>
                  <a:effectLst>
                    <a:outerShdw blurRad="38100" dist="38100" dir="2700000" algn="tl">
                      <a:srgbClr val="000000"/>
                    </a:outerShdw>
                  </a:effectLst>
                  <a:uFill>
                    <a:solidFill>
                      <a:prstClr val="black">
                        <a:alpha val="0"/>
                      </a:prstClr>
                    </a:solidFill>
                  </a:uFill>
                  <a:latin typeface="Oswald"/>
                </a:rPr>
                <a:t>PREPAREDNESS</a:t>
              </a:r>
              <a:endParaRPr lang="en-GB" sz="3200" b="0" i="0" u="none" strike="noStrike" cap="none" spc="0" baseline="0" dirty="0">
                <a:solidFill>
                  <a:srgbClr val="FFFFFF"/>
                </a:solidFill>
                <a:effectLst>
                  <a:outerShdw blurRad="38100" dist="38100" dir="2700000" algn="tl">
                    <a:srgbClr val="000000"/>
                  </a:outerShdw>
                </a:effectLst>
                <a:uFill>
                  <a:solidFill>
                    <a:prstClr val="black">
                      <a:alpha val="0"/>
                    </a:prstClr>
                  </a:solidFill>
                </a:uFill>
                <a:latin typeface="Oswald"/>
                <a:ea typeface="Oswald"/>
                <a:cs typeface="Oswald"/>
              </a:endParaRPr>
            </a:p>
          </p:txBody>
        </p:sp>
      </p:grpSp>
    </p:spTree>
    <p:extLst>
      <p:ext uri="{BB962C8B-B14F-4D97-AF65-F5344CB8AC3E}">
        <p14:creationId xmlns:p14="http://schemas.microsoft.com/office/powerpoint/2010/main" val="369381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Otsikko 1">
            <a:extLst>
              <a:ext uri="{FF2B5EF4-FFF2-40B4-BE49-F238E27FC236}">
                <a16:creationId xmlns:a16="http://schemas.microsoft.com/office/drawing/2014/main" id="{3C91AC74-3658-4CD5-904B-DD49B00FF787}"/>
              </a:ext>
            </a:extLst>
          </p:cNvPr>
          <p:cNvSpPr>
            <a:spLocks noGrp="1"/>
          </p:cNvSpPr>
          <p:nvPr/>
        </p:nvSpPr>
        <p:spPr>
          <a:xfrm>
            <a:off x="905079" y="377084"/>
            <a:ext cx="10515600" cy="1325033"/>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3600" b="0" kern="1200">
                <a:solidFill>
                  <a:srgbClr val="3C515C"/>
                </a:solidFill>
                <a:latin typeface="Oswald" panose="00000500000000000000" pitchFamily="2" charset="0"/>
                <a:ea typeface="+mj-ea"/>
                <a:cs typeface="+mj-cs"/>
              </a:defRPr>
            </a:lvl1pPr>
          </a:lstStyle>
          <a:p>
            <a:pPr defTabSz="1219170">
              <a:buClr>
                <a:srgbClr val="000000"/>
              </a:buClr>
            </a:pPr>
            <a:r>
              <a:rPr lang="en-GB" sz="4800" b="0" i="0" u="none" strike="noStrike" cap="none" spc="0" baseline="0">
                <a:solidFill>
                  <a:srgbClr val="FFFFFF"/>
                </a:solidFill>
                <a:effectLst/>
                <a:uFill>
                  <a:solidFill>
                    <a:prstClr val="black">
                      <a:alpha val="0"/>
                    </a:prstClr>
                  </a:solidFill>
                </a:uFill>
                <a:latin typeface="Oswald"/>
                <a:ea typeface="Oswald"/>
                <a:cs typeface="Oswald"/>
              </a:rPr>
              <a:t>When and why should you shelter indoors?</a:t>
            </a:r>
          </a:p>
        </p:txBody>
      </p:sp>
      <p:sp>
        <p:nvSpPr>
          <p:cNvPr id="3" name="Tekstiruutu 7">
            <a:extLst>
              <a:ext uri="{FF2B5EF4-FFF2-40B4-BE49-F238E27FC236}">
                <a16:creationId xmlns:a16="http://schemas.microsoft.com/office/drawing/2014/main" id="{AFE6A12C-80E1-4ECA-86A3-498FE0871FB9}"/>
              </a:ext>
            </a:extLst>
          </p:cNvPr>
          <p:cNvSpPr txBox="1"/>
          <p:nvPr/>
        </p:nvSpPr>
        <p:spPr>
          <a:xfrm>
            <a:off x="905078" y="1596303"/>
            <a:ext cx="6123039" cy="2489200"/>
          </a:xfrm>
          <a:prstGeom prst="rect">
            <a:avLst/>
          </a:prstGeom>
          <a:noFill/>
        </p:spPr>
        <p:txBody>
          <a:bodyPr wrap="square">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380990" indent="-380990" defTabSz="1219170">
              <a:spcAft>
                <a:spcPts val="800"/>
              </a:spcAft>
              <a:buClrTx/>
              <a:buFont typeface="Arial" panose="020B0604020202020204" pitchFamily="34" charset="0"/>
              <a:buChar char="•"/>
              <a:defRP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Toxic smoke when there is a fire in the neighbourhood.</a:t>
            </a:r>
          </a:p>
          <a:p>
            <a:pPr marL="380990" indent="-380990" defTabSz="1219170">
              <a:spcAft>
                <a:spcPts val="800"/>
              </a:spcAft>
              <a:buClrTx/>
              <a:buFont typeface="Arial" panose="020B0604020202020204" pitchFamily="34" charset="0"/>
              <a:buChar char="•"/>
              <a:defRP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Traffic accident involving dangerous substances in the area.</a:t>
            </a:r>
          </a:p>
          <a:p>
            <a:pPr marL="380990" indent="-380990" defTabSz="1219170">
              <a:spcAft>
                <a:spcPts val="800"/>
              </a:spcAft>
              <a:buClrTx/>
              <a:buFont typeface="Arial" panose="020B0604020202020204" pitchFamily="34" charset="0"/>
              <a:buChar char="•"/>
              <a:defRP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Risk of radiation, such as a nuclear power plant accident.</a:t>
            </a:r>
          </a:p>
        </p:txBody>
      </p:sp>
      <p:sp>
        <p:nvSpPr>
          <p:cNvPr id="6" name="Tekstiruutu 22">
            <a:extLst>
              <a:ext uri="{FF2B5EF4-FFF2-40B4-BE49-F238E27FC236}">
                <a16:creationId xmlns:a16="http://schemas.microsoft.com/office/drawing/2014/main" id="{B12D5660-7D4E-4EA7-A38C-B8BD8E5243CD}"/>
              </a:ext>
            </a:extLst>
          </p:cNvPr>
          <p:cNvSpPr txBox="1"/>
          <p:nvPr/>
        </p:nvSpPr>
        <p:spPr>
          <a:xfrm>
            <a:off x="4818825" y="4559590"/>
            <a:ext cx="2209291" cy="1188720"/>
          </a:xfrm>
          <a:prstGeom prst="rect">
            <a:avLst/>
          </a:prstGeom>
          <a:noFill/>
        </p:spPr>
        <p:txBody>
          <a:bodyPr wrap="square" rtlCol="0">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r>
              <a:rPr lang="en-GB" sz="2400" b="1" i="0" u="none" strike="noStrike" cap="none" spc="0" baseline="0">
                <a:solidFill>
                  <a:srgbClr val="FFFFFF"/>
                </a:solidFill>
                <a:effectLst/>
                <a:uFill>
                  <a:solidFill>
                    <a:prstClr val="black">
                      <a:alpha val="0"/>
                    </a:prstClr>
                  </a:solidFill>
                </a:uFill>
                <a:latin typeface="Tenorite"/>
                <a:ea typeface="Tenorite"/>
                <a:cs typeface="Tenorite"/>
              </a:rPr>
              <a:t>Public warning signal</a:t>
            </a:r>
          </a:p>
        </p:txBody>
      </p:sp>
      <p:sp>
        <p:nvSpPr>
          <p:cNvPr id="10" name="Tekstiruutu 2">
            <a:extLst>
              <a:ext uri="{FF2B5EF4-FFF2-40B4-BE49-F238E27FC236}">
                <a16:creationId xmlns:a16="http://schemas.microsoft.com/office/drawing/2014/main" id="{69F646DC-F5DA-4BCD-B33A-50D33CDF3575}"/>
              </a:ext>
            </a:extLst>
          </p:cNvPr>
          <p:cNvSpPr txBox="1"/>
          <p:nvPr/>
        </p:nvSpPr>
        <p:spPr>
          <a:xfrm>
            <a:off x="4845560" y="5665333"/>
            <a:ext cx="3007008" cy="457200"/>
          </a:xfrm>
          <a:prstGeom prst="rect">
            <a:avLst/>
          </a:prstGeom>
          <a:noFill/>
        </p:spPr>
        <p:txBody>
          <a:bodyPr wrap="square" rtlCol="0">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r>
              <a:rPr lang="en-GB" sz="2400" b="1" i="0" u="none" strike="noStrike" cap="none" spc="0" baseline="0">
                <a:solidFill>
                  <a:srgbClr val="FFFFFF"/>
                </a:solidFill>
                <a:effectLst/>
                <a:uFill>
                  <a:solidFill>
                    <a:prstClr val="black">
                      <a:alpha val="0"/>
                    </a:prstClr>
                  </a:solidFill>
                </a:uFill>
                <a:latin typeface="Tenorite"/>
                <a:ea typeface="Tenorite"/>
                <a:cs typeface="Tenorite"/>
              </a:rPr>
              <a:t>Test sound</a:t>
            </a:r>
          </a:p>
        </p:txBody>
      </p:sp>
      <p:grpSp>
        <p:nvGrpSpPr>
          <p:cNvPr id="15" name="Ryhmä 14">
            <a:extLst>
              <a:ext uri="{FF2B5EF4-FFF2-40B4-BE49-F238E27FC236}">
                <a16:creationId xmlns:a16="http://schemas.microsoft.com/office/drawing/2014/main" id="{88F61872-9149-9C6E-07F4-E2830598BBCF}"/>
              </a:ext>
            </a:extLst>
          </p:cNvPr>
          <p:cNvGrpSpPr/>
          <p:nvPr/>
        </p:nvGrpSpPr>
        <p:grpSpPr>
          <a:xfrm>
            <a:off x="7666744" y="2433455"/>
            <a:ext cx="4025723" cy="2533965"/>
            <a:chOff x="1393456" y="1818713"/>
            <a:chExt cx="2823037" cy="1735403"/>
          </a:xfrm>
        </p:grpSpPr>
        <p:grpSp>
          <p:nvGrpSpPr>
            <p:cNvPr id="16" name="Ryhmä 15">
              <a:extLst>
                <a:ext uri="{FF2B5EF4-FFF2-40B4-BE49-F238E27FC236}">
                  <a16:creationId xmlns:a16="http://schemas.microsoft.com/office/drawing/2014/main" id="{7CC896E2-75A6-864D-334F-CD2E171D0CA1}"/>
                </a:ext>
              </a:extLst>
            </p:cNvPr>
            <p:cNvGrpSpPr/>
            <p:nvPr/>
          </p:nvGrpSpPr>
          <p:grpSpPr>
            <a:xfrm rot="11014933">
              <a:off x="1393456" y="1818713"/>
              <a:ext cx="2823037" cy="1735403"/>
              <a:chOff x="1543925" y="2018425"/>
              <a:chExt cx="2432099" cy="2147203"/>
            </a:xfrm>
          </p:grpSpPr>
          <p:sp>
            <p:nvSpPr>
              <p:cNvPr id="18" name="Ellipsi 17">
                <a:extLst>
                  <a:ext uri="{FF2B5EF4-FFF2-40B4-BE49-F238E27FC236}">
                    <a16:creationId xmlns:a16="http://schemas.microsoft.com/office/drawing/2014/main" id="{B4A3CAB5-B3BA-EEDB-2694-E233DFFD46CD}"/>
                  </a:ext>
                </a:extLst>
              </p:cNvPr>
              <p:cNvSpPr/>
              <p:nvPr/>
            </p:nvSpPr>
            <p:spPr>
              <a:xfrm>
                <a:off x="1569720" y="2055520"/>
                <a:ext cx="2368331" cy="2069457"/>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nvGrpSpPr>
              <p:cNvPr id="19" name="Google Shape;20789;p106">
                <a:extLst>
                  <a:ext uri="{FF2B5EF4-FFF2-40B4-BE49-F238E27FC236}">
                    <a16:creationId xmlns:a16="http://schemas.microsoft.com/office/drawing/2014/main" id="{1ECEFB65-245B-3FC3-1B10-2942E1A62652}"/>
                  </a:ext>
                </a:extLst>
              </p:cNvPr>
              <p:cNvGrpSpPr/>
              <p:nvPr/>
            </p:nvGrpSpPr>
            <p:grpSpPr>
              <a:xfrm flipH="1" flipV="1">
                <a:off x="1543925" y="2018425"/>
                <a:ext cx="2432099" cy="2147203"/>
                <a:chOff x="4947837" y="4173874"/>
                <a:chExt cx="287285" cy="216609"/>
              </a:xfrm>
            </p:grpSpPr>
            <p:sp>
              <p:nvSpPr>
                <p:cNvPr id="20" name="Google Shape;20795;p106">
                  <a:extLst>
                    <a:ext uri="{FF2B5EF4-FFF2-40B4-BE49-F238E27FC236}">
                      <a16:creationId xmlns:a16="http://schemas.microsoft.com/office/drawing/2014/main" id="{04EF9F11-2184-1764-232E-9817AD927B9F}"/>
                    </a:ext>
                  </a:extLst>
                </p:cNvPr>
                <p:cNvSpPr/>
                <p:nvPr/>
              </p:nvSpPr>
              <p:spPr>
                <a:xfrm>
                  <a:off x="5060275" y="4298775"/>
                  <a:ext cx="25" cy="125"/>
                </a:xfrm>
                <a:custGeom>
                  <a:avLst/>
                  <a:gdLst/>
                  <a:ahLst/>
                  <a:cxnLst/>
                  <a:rect l="l" t="t" r="r" b="b"/>
                  <a:pathLst>
                    <a:path w="1" h="5" extrusionOk="0">
                      <a:moveTo>
                        <a:pt x="0" y="0"/>
                      </a:moveTo>
                      <a:lnTo>
                        <a:pt x="0" y="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 name="Google Shape;20800;p106">
                  <a:extLst>
                    <a:ext uri="{FF2B5EF4-FFF2-40B4-BE49-F238E27FC236}">
                      <a16:creationId xmlns:a16="http://schemas.microsoft.com/office/drawing/2014/main" id="{F4543C01-AA59-6D91-4ACF-BE4385634FBE}"/>
                    </a:ext>
                  </a:extLst>
                </p:cNvPr>
                <p:cNvSpPr/>
                <p:nvPr/>
              </p:nvSpPr>
              <p:spPr>
                <a:xfrm>
                  <a:off x="4947837" y="4173874"/>
                  <a:ext cx="287285" cy="216609"/>
                </a:xfrm>
                <a:custGeom>
                  <a:avLst/>
                  <a:gdLst>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78 w 10000"/>
                    <a:gd name="connsiteY95" fmla="*/ 9927 h 10000"/>
                    <a:gd name="connsiteX96" fmla="*/ 3831 w 10000"/>
                    <a:gd name="connsiteY96" fmla="*/ 9926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828 w 10000"/>
                    <a:gd name="connsiteY101" fmla="*/ 9960 h 10000"/>
                    <a:gd name="connsiteX102" fmla="*/ 4774 w 10000"/>
                    <a:gd name="connsiteY102" fmla="*/ 9971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0000" h="10000" extrusionOk="0">
                      <a:moveTo>
                        <a:pt x="5493" y="246"/>
                      </a:moveTo>
                      <a:cubicBezTo>
                        <a:pt x="5557" y="278"/>
                        <a:pt x="5621" y="300"/>
                        <a:pt x="5685" y="313"/>
                      </a:cubicBezTo>
                      <a:cubicBezTo>
                        <a:pt x="5817" y="326"/>
                        <a:pt x="5951" y="358"/>
                        <a:pt x="6079" y="398"/>
                      </a:cubicBezTo>
                      <a:cubicBezTo>
                        <a:pt x="6308" y="470"/>
                        <a:pt x="6541" y="491"/>
                        <a:pt x="6769" y="576"/>
                      </a:cubicBezTo>
                      <a:cubicBezTo>
                        <a:pt x="6874" y="631"/>
                        <a:pt x="6978" y="689"/>
                        <a:pt x="7080" y="760"/>
                      </a:cubicBezTo>
                      <a:cubicBezTo>
                        <a:pt x="7181" y="809"/>
                        <a:pt x="7285" y="853"/>
                        <a:pt x="7390" y="884"/>
                      </a:cubicBezTo>
                      <a:cubicBezTo>
                        <a:pt x="7615" y="969"/>
                        <a:pt x="7824" y="1198"/>
                        <a:pt x="8029" y="1350"/>
                      </a:cubicBezTo>
                      <a:cubicBezTo>
                        <a:pt x="8235" y="1502"/>
                        <a:pt x="8458" y="1604"/>
                        <a:pt x="8640" y="1801"/>
                      </a:cubicBezTo>
                      <a:cubicBezTo>
                        <a:pt x="8818" y="2006"/>
                        <a:pt x="8970" y="2243"/>
                        <a:pt x="9091" y="2512"/>
                      </a:cubicBezTo>
                      <a:cubicBezTo>
                        <a:pt x="9144" y="2626"/>
                        <a:pt x="9198" y="2744"/>
                        <a:pt x="9259" y="2855"/>
                      </a:cubicBezTo>
                      <a:cubicBezTo>
                        <a:pt x="9330" y="2990"/>
                        <a:pt x="9414" y="3110"/>
                        <a:pt x="9461" y="3266"/>
                      </a:cubicBezTo>
                      <a:cubicBezTo>
                        <a:pt x="9495" y="3387"/>
                        <a:pt x="9525" y="3513"/>
                        <a:pt x="9545" y="3641"/>
                      </a:cubicBezTo>
                      <a:cubicBezTo>
                        <a:pt x="9576" y="3793"/>
                        <a:pt x="9617" y="3951"/>
                        <a:pt x="9633" y="4106"/>
                      </a:cubicBezTo>
                      <a:cubicBezTo>
                        <a:pt x="9653" y="4267"/>
                        <a:pt x="9657" y="4419"/>
                        <a:pt x="9677" y="4575"/>
                      </a:cubicBezTo>
                      <a:cubicBezTo>
                        <a:pt x="9694" y="4737"/>
                        <a:pt x="9687" y="4896"/>
                        <a:pt x="9660" y="5053"/>
                      </a:cubicBezTo>
                      <a:cubicBezTo>
                        <a:pt x="9637" y="5201"/>
                        <a:pt x="9667" y="5344"/>
                        <a:pt x="9640" y="5492"/>
                      </a:cubicBezTo>
                      <a:cubicBezTo>
                        <a:pt x="9617" y="5640"/>
                        <a:pt x="9579" y="5791"/>
                        <a:pt x="9549" y="5942"/>
                      </a:cubicBezTo>
                      <a:cubicBezTo>
                        <a:pt x="9522" y="6090"/>
                        <a:pt x="9489" y="6242"/>
                        <a:pt x="9448" y="6385"/>
                      </a:cubicBezTo>
                      <a:cubicBezTo>
                        <a:pt x="9400" y="6523"/>
                        <a:pt x="9340" y="6651"/>
                        <a:pt x="9293" y="6787"/>
                      </a:cubicBezTo>
                      <a:cubicBezTo>
                        <a:pt x="9246" y="6926"/>
                        <a:pt x="9208" y="7056"/>
                        <a:pt x="9141" y="7167"/>
                      </a:cubicBezTo>
                      <a:cubicBezTo>
                        <a:pt x="9074" y="7278"/>
                        <a:pt x="8990" y="7399"/>
                        <a:pt x="8919" y="7518"/>
                      </a:cubicBezTo>
                      <a:cubicBezTo>
                        <a:pt x="8852" y="7654"/>
                        <a:pt x="8778" y="7783"/>
                        <a:pt x="8694" y="7899"/>
                      </a:cubicBezTo>
                      <a:cubicBezTo>
                        <a:pt x="8606" y="8008"/>
                        <a:pt x="8518" y="8109"/>
                        <a:pt x="8427" y="8216"/>
                      </a:cubicBezTo>
                      <a:cubicBezTo>
                        <a:pt x="8255" y="8427"/>
                        <a:pt x="8053" y="8573"/>
                        <a:pt x="7875" y="8766"/>
                      </a:cubicBezTo>
                      <a:cubicBezTo>
                        <a:pt x="7710" y="8945"/>
                        <a:pt x="7497" y="9015"/>
                        <a:pt x="7305" y="9129"/>
                      </a:cubicBezTo>
                      <a:cubicBezTo>
                        <a:pt x="7090" y="9252"/>
                        <a:pt x="6861" y="9315"/>
                        <a:pt x="6631" y="9383"/>
                      </a:cubicBezTo>
                      <a:cubicBezTo>
                        <a:pt x="6500" y="9428"/>
                        <a:pt x="6369" y="9481"/>
                        <a:pt x="6237" y="9517"/>
                      </a:cubicBezTo>
                      <a:cubicBezTo>
                        <a:pt x="6093" y="9557"/>
                        <a:pt x="5948" y="9539"/>
                        <a:pt x="5807" y="9561"/>
                      </a:cubicBezTo>
                      <a:cubicBezTo>
                        <a:pt x="5606" y="9590"/>
                        <a:pt x="5407" y="9605"/>
                        <a:pt x="5208" y="9605"/>
                      </a:cubicBezTo>
                      <a:cubicBezTo>
                        <a:pt x="5126" y="9605"/>
                        <a:pt x="5043" y="9603"/>
                        <a:pt x="4961" y="9598"/>
                      </a:cubicBezTo>
                      <a:cubicBezTo>
                        <a:pt x="4890" y="9588"/>
                        <a:pt x="4823" y="9570"/>
                        <a:pt x="4756" y="9561"/>
                      </a:cubicBezTo>
                      <a:cubicBezTo>
                        <a:pt x="4734" y="9558"/>
                        <a:pt x="4714" y="9558"/>
                        <a:pt x="4693" y="9558"/>
                      </a:cubicBezTo>
                      <a:lnTo>
                        <a:pt x="4629" y="9558"/>
                      </a:lnTo>
                      <a:cubicBezTo>
                        <a:pt x="4603" y="9558"/>
                        <a:pt x="4578" y="9557"/>
                        <a:pt x="4553" y="9553"/>
                      </a:cubicBezTo>
                      <a:cubicBezTo>
                        <a:pt x="4493" y="9544"/>
                        <a:pt x="4439" y="9517"/>
                        <a:pt x="4381" y="9513"/>
                      </a:cubicBezTo>
                      <a:cubicBezTo>
                        <a:pt x="4373" y="9513"/>
                        <a:pt x="4364" y="9512"/>
                        <a:pt x="4356" y="9512"/>
                      </a:cubicBezTo>
                      <a:cubicBezTo>
                        <a:pt x="4303" y="9512"/>
                        <a:pt x="4255" y="9516"/>
                        <a:pt x="4199" y="9521"/>
                      </a:cubicBezTo>
                      <a:cubicBezTo>
                        <a:pt x="4144" y="9526"/>
                        <a:pt x="4092" y="9546"/>
                        <a:pt x="4019" y="9546"/>
                      </a:cubicBezTo>
                      <a:cubicBezTo>
                        <a:pt x="3976" y="9546"/>
                        <a:pt x="3891" y="9507"/>
                        <a:pt x="3856" y="9529"/>
                      </a:cubicBezTo>
                      <a:cubicBezTo>
                        <a:pt x="3795" y="9548"/>
                        <a:pt x="3795" y="9483"/>
                        <a:pt x="3857" y="9536"/>
                      </a:cubicBezTo>
                      <a:cubicBezTo>
                        <a:pt x="4030" y="9501"/>
                        <a:pt x="3914" y="9475"/>
                        <a:pt x="3780" y="9521"/>
                      </a:cubicBezTo>
                      <a:cubicBezTo>
                        <a:pt x="3636" y="9479"/>
                        <a:pt x="3765" y="9550"/>
                        <a:pt x="3648" y="9514"/>
                      </a:cubicBezTo>
                      <a:cubicBezTo>
                        <a:pt x="3463" y="9439"/>
                        <a:pt x="3527" y="9475"/>
                        <a:pt x="3449" y="9450"/>
                      </a:cubicBezTo>
                      <a:cubicBezTo>
                        <a:pt x="3371" y="9425"/>
                        <a:pt x="3271" y="9399"/>
                        <a:pt x="3177" y="9362"/>
                      </a:cubicBezTo>
                      <a:cubicBezTo>
                        <a:pt x="3083" y="9322"/>
                        <a:pt x="2959" y="9243"/>
                        <a:pt x="2887" y="9215"/>
                      </a:cubicBezTo>
                      <a:cubicBezTo>
                        <a:pt x="2816" y="9186"/>
                        <a:pt x="2835" y="9176"/>
                        <a:pt x="2750" y="9189"/>
                      </a:cubicBezTo>
                      <a:cubicBezTo>
                        <a:pt x="2730" y="8979"/>
                        <a:pt x="2802" y="9178"/>
                        <a:pt x="2713" y="9142"/>
                      </a:cubicBezTo>
                      <a:cubicBezTo>
                        <a:pt x="2507" y="9079"/>
                        <a:pt x="2825" y="9197"/>
                        <a:pt x="2521" y="9068"/>
                      </a:cubicBezTo>
                      <a:cubicBezTo>
                        <a:pt x="2382" y="8831"/>
                        <a:pt x="2510" y="9059"/>
                        <a:pt x="2396" y="8945"/>
                      </a:cubicBezTo>
                      <a:cubicBezTo>
                        <a:pt x="2283" y="8878"/>
                        <a:pt x="2233" y="8830"/>
                        <a:pt x="2118" y="8708"/>
                      </a:cubicBezTo>
                      <a:cubicBezTo>
                        <a:pt x="2013" y="8663"/>
                        <a:pt x="1916" y="8592"/>
                        <a:pt x="1831" y="8493"/>
                      </a:cubicBezTo>
                      <a:cubicBezTo>
                        <a:pt x="1720" y="8381"/>
                        <a:pt x="1599" y="8334"/>
                        <a:pt x="1484" y="8240"/>
                      </a:cubicBezTo>
                      <a:cubicBezTo>
                        <a:pt x="1370" y="8145"/>
                        <a:pt x="1266" y="7997"/>
                        <a:pt x="1164" y="7881"/>
                      </a:cubicBezTo>
                      <a:cubicBezTo>
                        <a:pt x="939" y="7632"/>
                        <a:pt x="814" y="7305"/>
                        <a:pt x="689" y="6957"/>
                      </a:cubicBezTo>
                      <a:cubicBezTo>
                        <a:pt x="622" y="6778"/>
                        <a:pt x="538" y="6613"/>
                        <a:pt x="477" y="6434"/>
                      </a:cubicBezTo>
                      <a:cubicBezTo>
                        <a:pt x="413" y="6238"/>
                        <a:pt x="366" y="6036"/>
                        <a:pt x="329" y="5831"/>
                      </a:cubicBezTo>
                      <a:cubicBezTo>
                        <a:pt x="265" y="5452"/>
                        <a:pt x="241" y="4990"/>
                        <a:pt x="312" y="4612"/>
                      </a:cubicBezTo>
                      <a:cubicBezTo>
                        <a:pt x="461" y="3843"/>
                        <a:pt x="673" y="3069"/>
                        <a:pt x="1050" y="2444"/>
                      </a:cubicBezTo>
                      <a:cubicBezTo>
                        <a:pt x="1228" y="2162"/>
                        <a:pt x="1430" y="1903"/>
                        <a:pt x="1653" y="1676"/>
                      </a:cubicBezTo>
                      <a:cubicBezTo>
                        <a:pt x="1760" y="1556"/>
                        <a:pt x="1875" y="1447"/>
                        <a:pt x="1993" y="1350"/>
                      </a:cubicBezTo>
                      <a:cubicBezTo>
                        <a:pt x="2121" y="1248"/>
                        <a:pt x="2256" y="1176"/>
                        <a:pt x="2387" y="1082"/>
                      </a:cubicBezTo>
                      <a:cubicBezTo>
                        <a:pt x="2522" y="983"/>
                        <a:pt x="2653" y="867"/>
                        <a:pt x="2801" y="805"/>
                      </a:cubicBezTo>
                      <a:cubicBezTo>
                        <a:pt x="2964" y="733"/>
                        <a:pt x="3125" y="671"/>
                        <a:pt x="3286" y="608"/>
                      </a:cubicBezTo>
                      <a:cubicBezTo>
                        <a:pt x="3630" y="470"/>
                        <a:pt x="3981" y="377"/>
                        <a:pt x="4337" y="322"/>
                      </a:cubicBezTo>
                      <a:cubicBezTo>
                        <a:pt x="4682" y="263"/>
                        <a:pt x="5025" y="263"/>
                        <a:pt x="5368" y="250"/>
                      </a:cubicBezTo>
                      <a:cubicBezTo>
                        <a:pt x="5412" y="250"/>
                        <a:pt x="5452" y="246"/>
                        <a:pt x="5493" y="246"/>
                      </a:cubicBezTo>
                      <a:close/>
                      <a:moveTo>
                        <a:pt x="4833" y="0"/>
                      </a:moveTo>
                      <a:cubicBezTo>
                        <a:pt x="4697" y="0"/>
                        <a:pt x="4561" y="3"/>
                        <a:pt x="4425" y="14"/>
                      </a:cubicBezTo>
                      <a:cubicBezTo>
                        <a:pt x="4109" y="41"/>
                        <a:pt x="3792" y="103"/>
                        <a:pt x="3482" y="203"/>
                      </a:cubicBezTo>
                      <a:cubicBezTo>
                        <a:pt x="3320" y="250"/>
                        <a:pt x="3159" y="322"/>
                        <a:pt x="2997" y="381"/>
                      </a:cubicBezTo>
                      <a:cubicBezTo>
                        <a:pt x="2842" y="432"/>
                        <a:pt x="2693" y="496"/>
                        <a:pt x="2545" y="580"/>
                      </a:cubicBezTo>
                      <a:cubicBezTo>
                        <a:pt x="2414" y="661"/>
                        <a:pt x="2293" y="769"/>
                        <a:pt x="2158" y="853"/>
                      </a:cubicBezTo>
                      <a:cubicBezTo>
                        <a:pt x="2010" y="943"/>
                        <a:pt x="1868" y="1045"/>
                        <a:pt x="1734" y="1167"/>
                      </a:cubicBezTo>
                      <a:cubicBezTo>
                        <a:pt x="1484" y="1390"/>
                        <a:pt x="1252" y="1649"/>
                        <a:pt x="1039" y="1934"/>
                      </a:cubicBezTo>
                      <a:cubicBezTo>
                        <a:pt x="831" y="2221"/>
                        <a:pt x="649" y="2542"/>
                        <a:pt x="504" y="2891"/>
                      </a:cubicBezTo>
                      <a:cubicBezTo>
                        <a:pt x="349" y="3272"/>
                        <a:pt x="248" y="3687"/>
                        <a:pt x="147" y="4092"/>
                      </a:cubicBezTo>
                      <a:cubicBezTo>
                        <a:pt x="93" y="4289"/>
                        <a:pt x="49" y="4491"/>
                        <a:pt x="19" y="4696"/>
                      </a:cubicBezTo>
                      <a:cubicBezTo>
                        <a:pt x="-1" y="4915"/>
                        <a:pt x="-4" y="5138"/>
                        <a:pt x="6" y="5362"/>
                      </a:cubicBezTo>
                      <a:cubicBezTo>
                        <a:pt x="22" y="5796"/>
                        <a:pt x="96" y="6224"/>
                        <a:pt x="228" y="6626"/>
                      </a:cubicBezTo>
                      <a:cubicBezTo>
                        <a:pt x="292" y="6831"/>
                        <a:pt x="383" y="7020"/>
                        <a:pt x="450" y="7220"/>
                      </a:cubicBezTo>
                      <a:cubicBezTo>
                        <a:pt x="514" y="7408"/>
                        <a:pt x="589" y="7595"/>
                        <a:pt x="673" y="7770"/>
                      </a:cubicBezTo>
                      <a:cubicBezTo>
                        <a:pt x="747" y="7923"/>
                        <a:pt x="837" y="8055"/>
                        <a:pt x="939" y="8177"/>
                      </a:cubicBezTo>
                      <a:cubicBezTo>
                        <a:pt x="1064" y="8320"/>
                        <a:pt x="1182" y="8485"/>
                        <a:pt x="1320" y="8606"/>
                      </a:cubicBezTo>
                      <a:cubicBezTo>
                        <a:pt x="1434" y="8699"/>
                        <a:pt x="1552" y="8748"/>
                        <a:pt x="1656" y="8869"/>
                      </a:cubicBezTo>
                      <a:cubicBezTo>
                        <a:pt x="1760" y="8985"/>
                        <a:pt x="1862" y="9078"/>
                        <a:pt x="1993" y="9129"/>
                      </a:cubicBezTo>
                      <a:cubicBezTo>
                        <a:pt x="2016" y="9129"/>
                        <a:pt x="2041" y="9137"/>
                        <a:pt x="2061" y="9146"/>
                      </a:cubicBezTo>
                      <a:cubicBezTo>
                        <a:pt x="2064" y="9159"/>
                        <a:pt x="2067" y="9167"/>
                        <a:pt x="2067" y="9181"/>
                      </a:cubicBezTo>
                      <a:cubicBezTo>
                        <a:pt x="2071" y="9262"/>
                        <a:pt x="2182" y="9245"/>
                        <a:pt x="2165" y="9321"/>
                      </a:cubicBezTo>
                      <a:cubicBezTo>
                        <a:pt x="2333" y="9423"/>
                        <a:pt x="2304" y="9387"/>
                        <a:pt x="2396" y="9484"/>
                      </a:cubicBezTo>
                      <a:cubicBezTo>
                        <a:pt x="2603" y="9554"/>
                        <a:pt x="2490" y="9526"/>
                        <a:pt x="2666" y="9618"/>
                      </a:cubicBezTo>
                      <a:cubicBezTo>
                        <a:pt x="2804" y="9643"/>
                        <a:pt x="2684" y="9670"/>
                        <a:pt x="2871" y="9707"/>
                      </a:cubicBezTo>
                      <a:cubicBezTo>
                        <a:pt x="2807" y="9783"/>
                        <a:pt x="2897" y="9746"/>
                        <a:pt x="3000" y="9780"/>
                      </a:cubicBezTo>
                      <a:cubicBezTo>
                        <a:pt x="3135" y="9798"/>
                        <a:pt x="3125" y="9821"/>
                        <a:pt x="3180" y="9839"/>
                      </a:cubicBezTo>
                      <a:cubicBezTo>
                        <a:pt x="3230" y="9855"/>
                        <a:pt x="3272" y="9884"/>
                        <a:pt x="3329" y="9886"/>
                      </a:cubicBezTo>
                      <a:cubicBezTo>
                        <a:pt x="3410" y="9889"/>
                        <a:pt x="3459" y="9919"/>
                        <a:pt x="3517" y="9926"/>
                      </a:cubicBezTo>
                      <a:cubicBezTo>
                        <a:pt x="3575" y="9933"/>
                        <a:pt x="3529" y="9914"/>
                        <a:pt x="3678" y="9927"/>
                      </a:cubicBezTo>
                      <a:cubicBezTo>
                        <a:pt x="3885" y="9930"/>
                        <a:pt x="3587" y="9922"/>
                        <a:pt x="3831" y="9926"/>
                      </a:cubicBezTo>
                      <a:cubicBezTo>
                        <a:pt x="3975" y="9916"/>
                        <a:pt x="3781" y="9947"/>
                        <a:pt x="3951" y="9952"/>
                      </a:cubicBezTo>
                      <a:cubicBezTo>
                        <a:pt x="4324" y="9928"/>
                        <a:pt x="4206" y="10005"/>
                        <a:pt x="4051" y="9948"/>
                      </a:cubicBezTo>
                      <a:cubicBezTo>
                        <a:pt x="4073" y="9958"/>
                        <a:pt x="4158" y="9907"/>
                        <a:pt x="4180" y="9917"/>
                      </a:cubicBezTo>
                      <a:cubicBezTo>
                        <a:pt x="4323" y="9839"/>
                        <a:pt x="4181" y="9977"/>
                        <a:pt x="4388" y="9913"/>
                      </a:cubicBezTo>
                      <a:cubicBezTo>
                        <a:pt x="4439" y="9921"/>
                        <a:pt x="4516" y="9956"/>
                        <a:pt x="4828" y="9960"/>
                      </a:cubicBezTo>
                      <a:cubicBezTo>
                        <a:pt x="4888" y="9974"/>
                        <a:pt x="4542" y="9915"/>
                        <a:pt x="4774" y="9971"/>
                      </a:cubicBezTo>
                      <a:cubicBezTo>
                        <a:pt x="4912" y="9983"/>
                        <a:pt x="4978" y="9987"/>
                        <a:pt x="5116" y="9991"/>
                      </a:cubicBezTo>
                      <a:cubicBezTo>
                        <a:pt x="5247" y="9991"/>
                        <a:pt x="5378" y="9991"/>
                        <a:pt x="5510" y="10000"/>
                      </a:cubicBezTo>
                      <a:lnTo>
                        <a:pt x="5531" y="10000"/>
                      </a:lnTo>
                      <a:cubicBezTo>
                        <a:pt x="5655" y="10000"/>
                        <a:pt x="5783" y="9963"/>
                        <a:pt x="5911" y="9954"/>
                      </a:cubicBezTo>
                      <a:cubicBezTo>
                        <a:pt x="6029" y="9954"/>
                        <a:pt x="6147" y="9941"/>
                        <a:pt x="6268" y="9923"/>
                      </a:cubicBezTo>
                      <a:cubicBezTo>
                        <a:pt x="6403" y="9892"/>
                        <a:pt x="6531" y="9834"/>
                        <a:pt x="6666" y="9789"/>
                      </a:cubicBezTo>
                      <a:cubicBezTo>
                        <a:pt x="6904" y="9712"/>
                        <a:pt x="7147" y="9656"/>
                        <a:pt x="7377" y="9525"/>
                      </a:cubicBezTo>
                      <a:cubicBezTo>
                        <a:pt x="7582" y="9413"/>
                        <a:pt x="7814" y="9329"/>
                        <a:pt x="7996" y="9155"/>
                      </a:cubicBezTo>
                      <a:cubicBezTo>
                        <a:pt x="8380" y="8783"/>
                        <a:pt x="8801" y="8427"/>
                        <a:pt x="9084" y="7908"/>
                      </a:cubicBezTo>
                      <a:cubicBezTo>
                        <a:pt x="9223" y="7658"/>
                        <a:pt x="9404" y="7434"/>
                        <a:pt x="9502" y="7153"/>
                      </a:cubicBezTo>
                      <a:cubicBezTo>
                        <a:pt x="9603" y="6863"/>
                        <a:pt x="9731" y="6586"/>
                        <a:pt x="9798" y="6278"/>
                      </a:cubicBezTo>
                      <a:cubicBezTo>
                        <a:pt x="9832" y="6121"/>
                        <a:pt x="9859" y="5966"/>
                        <a:pt x="9893" y="5814"/>
                      </a:cubicBezTo>
                      <a:cubicBezTo>
                        <a:pt x="9926" y="5662"/>
                        <a:pt x="9963" y="5496"/>
                        <a:pt x="9960" y="5335"/>
                      </a:cubicBezTo>
                      <a:cubicBezTo>
                        <a:pt x="9953" y="5259"/>
                        <a:pt x="9953" y="5184"/>
                        <a:pt x="9963" y="5112"/>
                      </a:cubicBezTo>
                      <a:cubicBezTo>
                        <a:pt x="9977" y="5032"/>
                        <a:pt x="9987" y="4955"/>
                        <a:pt x="9997" y="4874"/>
                      </a:cubicBezTo>
                      <a:cubicBezTo>
                        <a:pt x="10011" y="4710"/>
                        <a:pt x="9977" y="4544"/>
                        <a:pt x="9963" y="4379"/>
                      </a:cubicBezTo>
                      <a:cubicBezTo>
                        <a:pt x="9933" y="4048"/>
                        <a:pt x="9886" y="3722"/>
                        <a:pt x="9819" y="3404"/>
                      </a:cubicBezTo>
                      <a:cubicBezTo>
                        <a:pt x="9791" y="3272"/>
                        <a:pt x="9758" y="3136"/>
                        <a:pt x="9711" y="3011"/>
                      </a:cubicBezTo>
                      <a:cubicBezTo>
                        <a:pt x="9657" y="2863"/>
                        <a:pt x="9573" y="2744"/>
                        <a:pt x="9502" y="2605"/>
                      </a:cubicBezTo>
                      <a:cubicBezTo>
                        <a:pt x="9367" y="2346"/>
                        <a:pt x="9252" y="2077"/>
                        <a:pt x="9094" y="1844"/>
                      </a:cubicBezTo>
                      <a:cubicBezTo>
                        <a:pt x="8926" y="1595"/>
                        <a:pt x="8757" y="1386"/>
                        <a:pt x="8532" y="1229"/>
                      </a:cubicBezTo>
                      <a:cubicBezTo>
                        <a:pt x="8275" y="1050"/>
                        <a:pt x="8026" y="867"/>
                        <a:pt x="7774" y="680"/>
                      </a:cubicBezTo>
                      <a:cubicBezTo>
                        <a:pt x="7666" y="590"/>
                        <a:pt x="7551" y="523"/>
                        <a:pt x="7426" y="479"/>
                      </a:cubicBezTo>
                      <a:cubicBezTo>
                        <a:pt x="7295" y="428"/>
                        <a:pt x="7167" y="372"/>
                        <a:pt x="7042" y="296"/>
                      </a:cubicBezTo>
                      <a:cubicBezTo>
                        <a:pt x="6804" y="156"/>
                        <a:pt x="6528" y="108"/>
                        <a:pt x="6268" y="103"/>
                      </a:cubicBezTo>
                      <a:cubicBezTo>
                        <a:pt x="6234" y="98"/>
                        <a:pt x="6197" y="98"/>
                        <a:pt x="6163" y="89"/>
                      </a:cubicBezTo>
                      <a:cubicBezTo>
                        <a:pt x="6109" y="71"/>
                        <a:pt x="6052" y="59"/>
                        <a:pt x="5995" y="50"/>
                      </a:cubicBezTo>
                      <a:cubicBezTo>
                        <a:pt x="5820" y="27"/>
                        <a:pt x="5641" y="14"/>
                        <a:pt x="5462" y="14"/>
                      </a:cubicBezTo>
                      <a:lnTo>
                        <a:pt x="4833" y="0"/>
                      </a:lnTo>
                      <a:close/>
                    </a:path>
                  </a:pathLst>
                </a:custGeom>
                <a:solidFill>
                  <a:srgbClr val="FFFFFF"/>
                </a:solidFill>
                <a:ln w="3175">
                  <a:solidFill>
                    <a:schemeClr val="tx1"/>
                  </a:solid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 name="Google Shape;20801;p106">
                  <a:extLst>
                    <a:ext uri="{FF2B5EF4-FFF2-40B4-BE49-F238E27FC236}">
                      <a16:creationId xmlns:a16="http://schemas.microsoft.com/office/drawing/2014/main" id="{1946DC81-B603-E787-535D-4C4F1BE9EFD8}"/>
                    </a:ext>
                  </a:extLst>
                </p:cNvPr>
                <p:cNvSpPr/>
                <p:nvPr/>
              </p:nvSpPr>
              <p:spPr>
                <a:xfrm>
                  <a:off x="5101575" y="4358350"/>
                  <a:ext cx="8950" cy="14575"/>
                </a:xfrm>
                <a:custGeom>
                  <a:avLst/>
                  <a:gdLst/>
                  <a:ahLst/>
                  <a:cxnLst/>
                  <a:rect l="l" t="t" r="r" b="b"/>
                  <a:pathLst>
                    <a:path w="358" h="583" extrusionOk="0">
                      <a:moveTo>
                        <a:pt x="56" y="0"/>
                      </a:moveTo>
                      <a:cubicBezTo>
                        <a:pt x="30" y="0"/>
                        <a:pt x="5" y="18"/>
                        <a:pt x="5" y="52"/>
                      </a:cubicBezTo>
                      <a:cubicBezTo>
                        <a:pt x="1" y="88"/>
                        <a:pt x="1" y="121"/>
                        <a:pt x="1" y="157"/>
                      </a:cubicBezTo>
                      <a:cubicBezTo>
                        <a:pt x="5" y="190"/>
                        <a:pt x="21" y="222"/>
                        <a:pt x="21" y="259"/>
                      </a:cubicBezTo>
                      <a:cubicBezTo>
                        <a:pt x="21" y="323"/>
                        <a:pt x="37" y="384"/>
                        <a:pt x="74" y="441"/>
                      </a:cubicBezTo>
                      <a:cubicBezTo>
                        <a:pt x="110" y="492"/>
                        <a:pt x="189" y="582"/>
                        <a:pt x="263" y="582"/>
                      </a:cubicBezTo>
                      <a:cubicBezTo>
                        <a:pt x="288" y="582"/>
                        <a:pt x="312" y="572"/>
                        <a:pt x="333" y="546"/>
                      </a:cubicBezTo>
                      <a:cubicBezTo>
                        <a:pt x="357" y="522"/>
                        <a:pt x="353" y="481"/>
                        <a:pt x="325" y="465"/>
                      </a:cubicBezTo>
                      <a:cubicBezTo>
                        <a:pt x="268" y="429"/>
                        <a:pt x="216" y="380"/>
                        <a:pt x="175" y="327"/>
                      </a:cubicBezTo>
                      <a:cubicBezTo>
                        <a:pt x="151" y="283"/>
                        <a:pt x="155" y="230"/>
                        <a:pt x="135" y="190"/>
                      </a:cubicBezTo>
                      <a:cubicBezTo>
                        <a:pt x="114" y="145"/>
                        <a:pt x="106" y="101"/>
                        <a:pt x="106" y="52"/>
                      </a:cubicBezTo>
                      <a:cubicBezTo>
                        <a:pt x="106" y="18"/>
                        <a:pt x="81" y="0"/>
                        <a:pt x="5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 name="Google Shape;20802;p106">
                  <a:extLst>
                    <a:ext uri="{FF2B5EF4-FFF2-40B4-BE49-F238E27FC236}">
                      <a16:creationId xmlns:a16="http://schemas.microsoft.com/office/drawing/2014/main" id="{852B026F-D65B-0F98-E557-5CC572DA88BE}"/>
                    </a:ext>
                  </a:extLst>
                </p:cNvPr>
                <p:cNvSpPr/>
                <p:nvPr/>
              </p:nvSpPr>
              <p:spPr>
                <a:xfrm>
                  <a:off x="5110300" y="4358675"/>
                  <a:ext cx="12275" cy="12325"/>
                </a:xfrm>
                <a:custGeom>
                  <a:avLst/>
                  <a:gdLst/>
                  <a:ahLst/>
                  <a:cxnLst/>
                  <a:rect l="l" t="t" r="r" b="b"/>
                  <a:pathLst>
                    <a:path w="491" h="492" extrusionOk="0">
                      <a:moveTo>
                        <a:pt x="105" y="1"/>
                      </a:moveTo>
                      <a:cubicBezTo>
                        <a:pt x="54" y="1"/>
                        <a:pt x="1" y="55"/>
                        <a:pt x="41" y="104"/>
                      </a:cubicBezTo>
                      <a:cubicBezTo>
                        <a:pt x="102" y="185"/>
                        <a:pt x="114" y="290"/>
                        <a:pt x="175" y="367"/>
                      </a:cubicBezTo>
                      <a:cubicBezTo>
                        <a:pt x="217" y="431"/>
                        <a:pt x="282" y="492"/>
                        <a:pt x="360" y="492"/>
                      </a:cubicBezTo>
                      <a:cubicBezTo>
                        <a:pt x="371" y="492"/>
                        <a:pt x="382" y="491"/>
                        <a:pt x="393" y="489"/>
                      </a:cubicBezTo>
                      <a:cubicBezTo>
                        <a:pt x="491" y="464"/>
                        <a:pt x="466" y="347"/>
                        <a:pt x="393" y="319"/>
                      </a:cubicBezTo>
                      <a:cubicBezTo>
                        <a:pt x="349" y="286"/>
                        <a:pt x="316" y="250"/>
                        <a:pt x="288" y="205"/>
                      </a:cubicBezTo>
                      <a:cubicBezTo>
                        <a:pt x="252" y="136"/>
                        <a:pt x="203" y="75"/>
                        <a:pt x="150" y="19"/>
                      </a:cubicBezTo>
                      <a:cubicBezTo>
                        <a:pt x="138" y="6"/>
                        <a:pt x="122" y="1"/>
                        <a:pt x="10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 name="Google Shape;20803;p106">
                  <a:extLst>
                    <a:ext uri="{FF2B5EF4-FFF2-40B4-BE49-F238E27FC236}">
                      <a16:creationId xmlns:a16="http://schemas.microsoft.com/office/drawing/2014/main" id="{EBAAAA94-A084-61D2-B059-30565396DD85}"/>
                    </a:ext>
                  </a:extLst>
                </p:cNvPr>
                <p:cNvSpPr/>
                <p:nvPr/>
              </p:nvSpPr>
              <p:spPr>
                <a:xfrm>
                  <a:off x="5121800" y="4355550"/>
                  <a:ext cx="11100" cy="13825"/>
                </a:xfrm>
                <a:custGeom>
                  <a:avLst/>
                  <a:gdLst/>
                  <a:ahLst/>
                  <a:cxnLst/>
                  <a:rect l="l" t="t" r="r" b="b"/>
                  <a:pathLst>
                    <a:path w="443" h="553" extrusionOk="0">
                      <a:moveTo>
                        <a:pt x="95" y="0"/>
                      </a:moveTo>
                      <a:cubicBezTo>
                        <a:pt x="43" y="0"/>
                        <a:pt x="1" y="81"/>
                        <a:pt x="47" y="123"/>
                      </a:cubicBezTo>
                      <a:cubicBezTo>
                        <a:pt x="103" y="180"/>
                        <a:pt x="99" y="277"/>
                        <a:pt x="124" y="346"/>
                      </a:cubicBezTo>
                      <a:cubicBezTo>
                        <a:pt x="152" y="423"/>
                        <a:pt x="205" y="492"/>
                        <a:pt x="274" y="541"/>
                      </a:cubicBezTo>
                      <a:cubicBezTo>
                        <a:pt x="287" y="549"/>
                        <a:pt x="301" y="552"/>
                        <a:pt x="316" y="552"/>
                      </a:cubicBezTo>
                      <a:cubicBezTo>
                        <a:pt x="347" y="552"/>
                        <a:pt x="379" y="536"/>
                        <a:pt x="395" y="508"/>
                      </a:cubicBezTo>
                      <a:lnTo>
                        <a:pt x="403" y="500"/>
                      </a:lnTo>
                      <a:cubicBezTo>
                        <a:pt x="444" y="456"/>
                        <a:pt x="419" y="379"/>
                        <a:pt x="355" y="375"/>
                      </a:cubicBezTo>
                      <a:lnTo>
                        <a:pt x="334" y="350"/>
                      </a:lnTo>
                      <a:cubicBezTo>
                        <a:pt x="322" y="334"/>
                        <a:pt x="314" y="322"/>
                        <a:pt x="306" y="306"/>
                      </a:cubicBezTo>
                      <a:cubicBezTo>
                        <a:pt x="286" y="269"/>
                        <a:pt x="270" y="233"/>
                        <a:pt x="257" y="192"/>
                      </a:cubicBezTo>
                      <a:cubicBezTo>
                        <a:pt x="237" y="123"/>
                        <a:pt x="193" y="59"/>
                        <a:pt x="132" y="14"/>
                      </a:cubicBezTo>
                      <a:cubicBezTo>
                        <a:pt x="120" y="4"/>
                        <a:pt x="107" y="0"/>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 name="Google Shape;20804;p106">
                  <a:extLst>
                    <a:ext uri="{FF2B5EF4-FFF2-40B4-BE49-F238E27FC236}">
                      <a16:creationId xmlns:a16="http://schemas.microsoft.com/office/drawing/2014/main" id="{0FEEA4D2-552B-F492-5A18-47DDB3C949C8}"/>
                    </a:ext>
                  </a:extLst>
                </p:cNvPr>
                <p:cNvSpPr/>
                <p:nvPr/>
              </p:nvSpPr>
              <p:spPr>
                <a:xfrm>
                  <a:off x="5131500" y="4354075"/>
                  <a:ext cx="10825" cy="9425"/>
                </a:xfrm>
                <a:custGeom>
                  <a:avLst/>
                  <a:gdLst/>
                  <a:ahLst/>
                  <a:cxnLst/>
                  <a:rect l="l" t="t" r="r" b="b"/>
                  <a:pathLst>
                    <a:path w="432" h="377" extrusionOk="0">
                      <a:moveTo>
                        <a:pt x="104" y="1"/>
                      </a:moveTo>
                      <a:cubicBezTo>
                        <a:pt x="48" y="1"/>
                        <a:pt x="1" y="69"/>
                        <a:pt x="48" y="126"/>
                      </a:cubicBezTo>
                      <a:cubicBezTo>
                        <a:pt x="96" y="178"/>
                        <a:pt x="125" y="247"/>
                        <a:pt x="173" y="300"/>
                      </a:cubicBezTo>
                      <a:cubicBezTo>
                        <a:pt x="210" y="336"/>
                        <a:pt x="265" y="377"/>
                        <a:pt x="315" y="377"/>
                      </a:cubicBezTo>
                      <a:cubicBezTo>
                        <a:pt x="337" y="377"/>
                        <a:pt x="358" y="369"/>
                        <a:pt x="376" y="349"/>
                      </a:cubicBezTo>
                      <a:cubicBezTo>
                        <a:pt x="433" y="288"/>
                        <a:pt x="335" y="219"/>
                        <a:pt x="303" y="182"/>
                      </a:cubicBezTo>
                      <a:cubicBezTo>
                        <a:pt x="254" y="126"/>
                        <a:pt x="206" y="69"/>
                        <a:pt x="153" y="20"/>
                      </a:cubicBezTo>
                      <a:cubicBezTo>
                        <a:pt x="137" y="7"/>
                        <a:pt x="120" y="1"/>
                        <a:pt x="10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 name="Google Shape;20805;p106">
                  <a:extLst>
                    <a:ext uri="{FF2B5EF4-FFF2-40B4-BE49-F238E27FC236}">
                      <a16:creationId xmlns:a16="http://schemas.microsoft.com/office/drawing/2014/main" id="{E2CEACBA-257B-2D70-29C1-42F10D892876}"/>
                    </a:ext>
                  </a:extLst>
                </p:cNvPr>
                <p:cNvSpPr/>
                <p:nvPr/>
              </p:nvSpPr>
              <p:spPr>
                <a:xfrm>
                  <a:off x="5084270" y="4187323"/>
                  <a:ext cx="7075" cy="8700"/>
                </a:xfrm>
                <a:custGeom>
                  <a:avLst/>
                  <a:gdLst/>
                  <a:ahLst/>
                  <a:cxnLst/>
                  <a:rect l="l" t="t" r="r" b="b"/>
                  <a:pathLst>
                    <a:path w="283" h="348" extrusionOk="0">
                      <a:moveTo>
                        <a:pt x="91" y="1"/>
                      </a:moveTo>
                      <a:cubicBezTo>
                        <a:pt x="48" y="1"/>
                        <a:pt x="1" y="40"/>
                        <a:pt x="20" y="88"/>
                      </a:cubicBezTo>
                      <a:cubicBezTo>
                        <a:pt x="36" y="133"/>
                        <a:pt x="48" y="177"/>
                        <a:pt x="64" y="222"/>
                      </a:cubicBezTo>
                      <a:cubicBezTo>
                        <a:pt x="84" y="273"/>
                        <a:pt x="127" y="348"/>
                        <a:pt x="193" y="348"/>
                      </a:cubicBezTo>
                      <a:cubicBezTo>
                        <a:pt x="194" y="348"/>
                        <a:pt x="196" y="348"/>
                        <a:pt x="198" y="347"/>
                      </a:cubicBezTo>
                      <a:cubicBezTo>
                        <a:pt x="251" y="347"/>
                        <a:pt x="283" y="287"/>
                        <a:pt x="259" y="242"/>
                      </a:cubicBezTo>
                      <a:cubicBezTo>
                        <a:pt x="246" y="218"/>
                        <a:pt x="234" y="214"/>
                        <a:pt x="226" y="198"/>
                      </a:cubicBezTo>
                      <a:cubicBezTo>
                        <a:pt x="218" y="181"/>
                        <a:pt x="202" y="161"/>
                        <a:pt x="194" y="141"/>
                      </a:cubicBezTo>
                      <a:cubicBezTo>
                        <a:pt x="178" y="104"/>
                        <a:pt x="165" y="68"/>
                        <a:pt x="145" y="36"/>
                      </a:cubicBezTo>
                      <a:cubicBezTo>
                        <a:pt x="134" y="11"/>
                        <a:pt x="113" y="1"/>
                        <a:pt x="9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 name="Google Shape;20806;p106">
                  <a:extLst>
                    <a:ext uri="{FF2B5EF4-FFF2-40B4-BE49-F238E27FC236}">
                      <a16:creationId xmlns:a16="http://schemas.microsoft.com/office/drawing/2014/main" id="{79AE20EB-6854-D2EC-D17F-901C9A49CE9A}"/>
                    </a:ext>
                  </a:extLst>
                </p:cNvPr>
                <p:cNvSpPr/>
                <p:nvPr/>
              </p:nvSpPr>
              <p:spPr>
                <a:xfrm>
                  <a:off x="5091692" y="4181504"/>
                  <a:ext cx="5500" cy="12475"/>
                </a:xfrm>
                <a:custGeom>
                  <a:avLst/>
                  <a:gdLst/>
                  <a:ahLst/>
                  <a:cxnLst/>
                  <a:rect l="l" t="t" r="r" b="b"/>
                  <a:pathLst>
                    <a:path w="220" h="499" extrusionOk="0">
                      <a:moveTo>
                        <a:pt x="70" y="1"/>
                      </a:moveTo>
                      <a:cubicBezTo>
                        <a:pt x="67" y="1"/>
                        <a:pt x="64" y="1"/>
                        <a:pt x="61" y="1"/>
                      </a:cubicBezTo>
                      <a:cubicBezTo>
                        <a:pt x="16" y="9"/>
                        <a:pt x="0" y="66"/>
                        <a:pt x="37" y="94"/>
                      </a:cubicBezTo>
                      <a:cubicBezTo>
                        <a:pt x="69" y="114"/>
                        <a:pt x="57" y="232"/>
                        <a:pt x="57" y="268"/>
                      </a:cubicBezTo>
                      <a:cubicBezTo>
                        <a:pt x="53" y="317"/>
                        <a:pt x="53" y="370"/>
                        <a:pt x="57" y="418"/>
                      </a:cubicBezTo>
                      <a:cubicBezTo>
                        <a:pt x="41" y="443"/>
                        <a:pt x="53" y="479"/>
                        <a:pt x="81" y="487"/>
                      </a:cubicBezTo>
                      <a:lnTo>
                        <a:pt x="102" y="495"/>
                      </a:lnTo>
                      <a:cubicBezTo>
                        <a:pt x="107" y="497"/>
                        <a:pt x="113" y="498"/>
                        <a:pt x="118" y="498"/>
                      </a:cubicBezTo>
                      <a:cubicBezTo>
                        <a:pt x="134" y="498"/>
                        <a:pt x="150" y="491"/>
                        <a:pt x="162" y="479"/>
                      </a:cubicBezTo>
                      <a:cubicBezTo>
                        <a:pt x="219" y="418"/>
                        <a:pt x="219" y="293"/>
                        <a:pt x="203" y="195"/>
                      </a:cubicBezTo>
                      <a:cubicBezTo>
                        <a:pt x="195" y="125"/>
                        <a:pt x="164" y="1"/>
                        <a:pt x="7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
          <p:nvSpPr>
            <p:cNvPr id="17" name="Tekstiruutu 16">
              <a:extLst>
                <a:ext uri="{FF2B5EF4-FFF2-40B4-BE49-F238E27FC236}">
                  <a16:creationId xmlns:a16="http://schemas.microsoft.com/office/drawing/2014/main" id="{2FF6712B-5B68-69C5-74BA-6CA084B7B2A8}"/>
                </a:ext>
              </a:extLst>
            </p:cNvPr>
            <p:cNvSpPr txBox="1"/>
            <p:nvPr/>
          </p:nvSpPr>
          <p:spPr>
            <a:xfrm>
              <a:off x="1483656" y="2058273"/>
              <a:ext cx="2600327" cy="1175753"/>
            </a:xfrm>
            <a:prstGeom prst="rect">
              <a:avLst/>
            </a:prstGeom>
            <a:noFill/>
          </p:spPr>
          <p:txBody>
            <a:bodyPr wrap="square" rtlCol="0">
              <a:spAutoFit/>
            </a:bodyPr>
            <a:lstStyle/>
            <a:p>
              <a:pPr algn="ctr" defTabSz="1219170">
                <a:buClr>
                  <a:srgbClr val="000000"/>
                </a:buClr>
              </a:pPr>
              <a:r>
                <a:rPr lang="en-GB" sz="2133" b="0" i="0" u="none" strike="noStrike" cap="none" spc="0" baseline="0">
                  <a:solidFill>
                    <a:srgbClr val="000000"/>
                  </a:solidFill>
                  <a:effectLst/>
                  <a:uFill>
                    <a:solidFill>
                      <a:prstClr val="black">
                        <a:alpha val="0"/>
                      </a:prstClr>
                    </a:solidFill>
                  </a:uFill>
                  <a:latin typeface="Tenorite"/>
                  <a:ea typeface="Tenorite"/>
                  <a:cs typeface="Tenorite"/>
                </a:rPr>
                <a:t>The functioning </a:t>
              </a:r>
              <a:br>
                <a:rPr lang="en-GB" sz="2133" b="0" i="0" u="none" strike="noStrike" cap="none" spc="0" baseline="0">
                  <a:solidFill>
                    <a:srgbClr val="000000"/>
                  </a:solidFill>
                  <a:effectLst/>
                  <a:uFill>
                    <a:solidFill>
                      <a:prstClr val="black">
                        <a:alpha val="0"/>
                      </a:prstClr>
                    </a:solidFill>
                  </a:uFill>
                  <a:latin typeface="Tenorite"/>
                  <a:ea typeface="Tenorite"/>
                  <a:cs typeface="Tenorite"/>
                </a:rPr>
              </a:br>
              <a:r>
                <a:rPr lang="en-GB" sz="2133" b="0" i="0" u="none" strike="noStrike" cap="none" spc="0" baseline="0">
                  <a:solidFill>
                    <a:srgbClr val="000000"/>
                  </a:solidFill>
                  <a:effectLst/>
                  <a:uFill>
                    <a:solidFill>
                      <a:prstClr val="black">
                        <a:alpha val="0"/>
                      </a:prstClr>
                    </a:solidFill>
                  </a:uFill>
                  <a:latin typeface="Tenorite"/>
                  <a:ea typeface="Tenorite"/>
                  <a:cs typeface="Tenorite"/>
                </a:rPr>
                <a:t>of the public warning signal </a:t>
              </a:r>
              <a:br>
                <a:rPr lang="en-GB" sz="2133" b="0" i="0" u="none" strike="noStrike" cap="none" spc="0" baseline="0">
                  <a:solidFill>
                    <a:srgbClr val="000000"/>
                  </a:solidFill>
                  <a:effectLst/>
                  <a:uFill>
                    <a:solidFill>
                      <a:prstClr val="black">
                        <a:alpha val="0"/>
                      </a:prstClr>
                    </a:solidFill>
                  </a:uFill>
                  <a:latin typeface="Tenorite"/>
                  <a:ea typeface="Tenorite"/>
                  <a:cs typeface="Tenorite"/>
                </a:rPr>
              </a:br>
              <a:r>
                <a:rPr lang="en-GB" sz="2133" b="0" i="0" u="none" strike="noStrike" cap="none" spc="0" baseline="0">
                  <a:solidFill>
                    <a:srgbClr val="000000"/>
                  </a:solidFill>
                  <a:effectLst/>
                  <a:uFill>
                    <a:solidFill>
                      <a:prstClr val="black">
                        <a:alpha val="0"/>
                      </a:prstClr>
                    </a:solidFill>
                  </a:uFill>
                  <a:latin typeface="Tenorite"/>
                  <a:ea typeface="Tenorite"/>
                  <a:cs typeface="Tenorite"/>
                </a:rPr>
                <a:t>is tested on the </a:t>
              </a:r>
              <a:r>
                <a:rPr lang="en-GB" sz="2133" b="1" i="0" u="none" strike="noStrike" cap="none" spc="0" baseline="0">
                  <a:solidFill>
                    <a:srgbClr val="000000"/>
                  </a:solidFill>
                  <a:effectLst/>
                  <a:uFill>
                    <a:solidFill>
                      <a:prstClr val="black">
                        <a:alpha val="0"/>
                      </a:prstClr>
                    </a:solidFill>
                  </a:uFill>
                  <a:latin typeface="Tenorite"/>
                  <a:ea typeface="Tenorite"/>
                  <a:cs typeface="Tenorite"/>
                </a:rPr>
                <a:t>first non-holiday Monday </a:t>
              </a:r>
              <a:br>
                <a:rPr lang="en-GB" sz="2133" b="1" i="0" u="none" strike="noStrike" cap="none" spc="0" baseline="0">
                  <a:solidFill>
                    <a:srgbClr val="000000"/>
                  </a:solidFill>
                  <a:effectLst/>
                  <a:uFill>
                    <a:solidFill>
                      <a:prstClr val="black">
                        <a:alpha val="0"/>
                      </a:prstClr>
                    </a:solidFill>
                  </a:uFill>
                  <a:latin typeface="Tenorite"/>
                  <a:ea typeface="Tenorite"/>
                  <a:cs typeface="Tenorite"/>
                </a:rPr>
              </a:br>
              <a:r>
                <a:rPr lang="en-GB" sz="2133" b="1" i="0" u="none" strike="noStrike" cap="none" spc="0" baseline="0">
                  <a:solidFill>
                    <a:srgbClr val="000000"/>
                  </a:solidFill>
                  <a:effectLst/>
                  <a:uFill>
                    <a:solidFill>
                      <a:prstClr val="black">
                        <a:alpha val="0"/>
                      </a:prstClr>
                    </a:solidFill>
                  </a:uFill>
                  <a:latin typeface="Tenorite"/>
                  <a:ea typeface="Tenorite"/>
                  <a:cs typeface="Tenorite"/>
                </a:rPr>
                <a:t>of the month at noon</a:t>
              </a:r>
              <a:r>
                <a:rPr lang="en-GB" sz="2133" b="0" i="0" u="none" strike="noStrike" cap="none" spc="0" baseline="0">
                  <a:solidFill>
                    <a:srgbClr val="000000"/>
                  </a:solidFill>
                  <a:effectLst/>
                  <a:uFill>
                    <a:solidFill>
                      <a:prstClr val="black">
                        <a:alpha val="0"/>
                      </a:prstClr>
                    </a:solidFill>
                  </a:uFill>
                  <a:latin typeface="Tenorite"/>
                  <a:ea typeface="Tenorite"/>
                  <a:cs typeface="Tenorite"/>
                </a:rPr>
                <a:t>.</a:t>
              </a:r>
              <a:endParaRPr lang="fi-FI" sz="2400" kern="0">
                <a:solidFill>
                  <a:prstClr val="black"/>
                </a:solidFill>
                <a:latin typeface="Tenorite" panose="00000500000000000000" pitchFamily="2" charset="0"/>
                <a:ea typeface="Roboto" panose="02000000000000000000" pitchFamily="2" charset="0"/>
                <a:cs typeface="Arial"/>
                <a:sym typeface="Arial"/>
              </a:endParaRPr>
            </a:p>
          </p:txBody>
        </p:sp>
      </p:grpSp>
      <p:grpSp>
        <p:nvGrpSpPr>
          <p:cNvPr id="29" name="Ryhmä 28">
            <a:extLst>
              <a:ext uri="{FF2B5EF4-FFF2-40B4-BE49-F238E27FC236}">
                <a16:creationId xmlns:a16="http://schemas.microsoft.com/office/drawing/2014/main" id="{ED0B8C24-53CB-41F9-A80F-EA7843515227}"/>
              </a:ext>
            </a:extLst>
          </p:cNvPr>
          <p:cNvGrpSpPr/>
          <p:nvPr/>
        </p:nvGrpSpPr>
        <p:grpSpPr>
          <a:xfrm>
            <a:off x="-77209" y="4634661"/>
            <a:ext cx="3719013" cy="1653782"/>
            <a:chOff x="-621617" y="2020810"/>
            <a:chExt cx="2789260" cy="1240337"/>
          </a:xfrm>
        </p:grpSpPr>
        <p:sp>
          <p:nvSpPr>
            <p:cNvPr id="28" name="Suorakulmio 27">
              <a:extLst>
                <a:ext uri="{FF2B5EF4-FFF2-40B4-BE49-F238E27FC236}">
                  <a16:creationId xmlns:a16="http://schemas.microsoft.com/office/drawing/2014/main" id="{470B8DC9-77FF-0156-8520-7EC56948D6F3}"/>
                </a:ext>
              </a:extLst>
            </p:cNvPr>
            <p:cNvSpPr/>
            <p:nvPr/>
          </p:nvSpPr>
          <p:spPr>
            <a:xfrm>
              <a:off x="-134283" y="2020810"/>
              <a:ext cx="2301926" cy="1240337"/>
            </a:xfrm>
            <a:prstGeom prst="rect">
              <a:avLst/>
            </a:prstGeom>
            <a:solidFill>
              <a:srgbClr val="FFFF0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2" name="Tekstiruutu 25">
              <a:extLst>
                <a:ext uri="{FF2B5EF4-FFF2-40B4-BE49-F238E27FC236}">
                  <a16:creationId xmlns:a16="http://schemas.microsoft.com/office/drawing/2014/main" id="{2E5682CF-8599-4CBD-B0CA-9ACDB8FF107F}"/>
                </a:ext>
              </a:extLst>
            </p:cNvPr>
            <p:cNvSpPr txBox="1"/>
            <p:nvPr/>
          </p:nvSpPr>
          <p:spPr>
            <a:xfrm>
              <a:off x="-621617" y="2151334"/>
              <a:ext cx="2789260" cy="854225"/>
            </a:xfrm>
            <a:prstGeom prst="rect">
              <a:avLst/>
            </a:prstGeom>
            <a:noFill/>
          </p:spPr>
          <p:txBody>
            <a:bodyPr wrap="square" rtlCol="0">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711182" lvl="1" algn="ctr" defTabSz="1219170">
                <a:buClr>
                  <a:prstClr val="black"/>
                </a:buClr>
                <a:buSzPts val="1200"/>
              </a:pPr>
              <a:r>
                <a:rPr lang="en-GB" sz="2267" b="0" i="0" u="none" strike="noStrike" cap="none" spc="0" baseline="0">
                  <a:solidFill>
                    <a:srgbClr val="000000"/>
                  </a:solidFill>
                  <a:effectLst/>
                  <a:uFill>
                    <a:solidFill>
                      <a:prstClr val="black">
                        <a:alpha val="0"/>
                      </a:prstClr>
                    </a:solidFill>
                  </a:uFill>
                  <a:latin typeface="Tenorite"/>
                  <a:ea typeface="Tenorite"/>
                  <a:cs typeface="Tenorite"/>
                </a:rPr>
                <a:t>When you hear the </a:t>
              </a:r>
              <a:br>
                <a:rPr sz="2267"/>
              </a:br>
              <a:r>
                <a:rPr lang="en-GB" sz="2267" b="0" i="0" u="none" strike="noStrike" cap="none" spc="0" baseline="0">
                  <a:solidFill>
                    <a:srgbClr val="000000"/>
                  </a:solidFill>
                  <a:effectLst/>
                  <a:uFill>
                    <a:solidFill>
                      <a:prstClr val="black">
                        <a:alpha val="0"/>
                      </a:prstClr>
                    </a:solidFill>
                  </a:uFill>
                  <a:latin typeface="Tenorite"/>
                  <a:ea typeface="Tenorite"/>
                  <a:cs typeface="Tenorite"/>
                </a:rPr>
                <a:t>public warning signal, </a:t>
              </a:r>
              <a:r>
                <a:rPr lang="en-GB" sz="2267" b="1" i="0" u="none" strike="noStrike" cap="none" spc="0" baseline="0">
                  <a:solidFill>
                    <a:srgbClr val="000000"/>
                  </a:solidFill>
                  <a:effectLst/>
                  <a:uFill>
                    <a:solidFill>
                      <a:prstClr val="black">
                        <a:alpha val="0"/>
                      </a:prstClr>
                    </a:solidFill>
                  </a:uFill>
                  <a:latin typeface="Tenorite"/>
                  <a:ea typeface="Tenorite"/>
                  <a:cs typeface="Tenorite"/>
                </a:rPr>
                <a:t>take shelter indoors.</a:t>
              </a:r>
            </a:p>
          </p:txBody>
        </p:sp>
      </p:grpSp>
      <p:pic>
        <p:nvPicPr>
          <p:cNvPr id="34" name="Yleinen vaaramerkki">
            <a:hlinkClick r:id="" action="ppaction://media"/>
            <a:extLst>
              <a:ext uri="{FF2B5EF4-FFF2-40B4-BE49-F238E27FC236}">
                <a16:creationId xmlns:a16="http://schemas.microsoft.com/office/drawing/2014/main" id="{E061DCD4-0D29-C1D1-4D25-F195810B002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067155" y="4634661"/>
            <a:ext cx="812800" cy="812800"/>
          </a:xfrm>
          <a:prstGeom prst="rect">
            <a:avLst/>
          </a:prstGeom>
        </p:spPr>
      </p:pic>
      <p:pic>
        <p:nvPicPr>
          <p:cNvPr id="35" name="Vaaranmerkin testiääni">
            <a:hlinkClick r:id="" action="ppaction://media"/>
            <a:extLst>
              <a:ext uri="{FF2B5EF4-FFF2-40B4-BE49-F238E27FC236}">
                <a16:creationId xmlns:a16="http://schemas.microsoft.com/office/drawing/2014/main" id="{151899C6-CEA4-2256-DF39-3253E83B8305}"/>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067155" y="5577215"/>
            <a:ext cx="812800" cy="812800"/>
          </a:xfrm>
          <a:prstGeom prst="rect">
            <a:avLst/>
          </a:prstGeom>
        </p:spPr>
      </p:pic>
    </p:spTree>
    <p:extLst>
      <p:ext uri="{BB962C8B-B14F-4D97-AF65-F5344CB8AC3E}">
        <p14:creationId xmlns:p14="http://schemas.microsoft.com/office/powerpoint/2010/main" val="729021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585" fill="hold"/>
                                        <p:tgtEl>
                                          <p:spTgt spid="34"/>
                                        </p:tgtEl>
                                      </p:cBhvr>
                                    </p:cmd>
                                  </p:childTnLst>
                                </p:cTn>
                              </p:par>
                            </p:childTnLst>
                          </p:cTn>
                        </p:par>
                      </p:childTnLst>
                    </p:cTn>
                  </p:par>
                  <p:par>
                    <p:cTn id="7" fill="hold" nodeType="clickPar">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562"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4"/>
                </p:tgtEl>
              </p:cMediaNode>
            </p:audio>
            <p:audio>
              <p:cMediaNode vol="80000">
                <p:cTn id="12" fill="hold" display="0">
                  <p:stCondLst>
                    <p:cond delay="indefinite"/>
                  </p:stCondLst>
                  <p:endCondLst>
                    <p:cond evt="onStopAudio" delay="0">
                      <p:tgtEl>
                        <p:sldTgt/>
                      </p:tgtEl>
                    </p:cond>
                  </p:endCondLst>
                </p:cTn>
                <p:tgtEl>
                  <p:spTgt spid="3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Otsikko 1">
            <a:extLst>
              <a:ext uri="{FF2B5EF4-FFF2-40B4-BE49-F238E27FC236}">
                <a16:creationId xmlns:a16="http://schemas.microsoft.com/office/drawing/2014/main" id="{3C91AC74-3658-4CD5-904B-DD49B00FF787}"/>
              </a:ext>
            </a:extLst>
          </p:cNvPr>
          <p:cNvSpPr>
            <a:spLocks noGrp="1"/>
          </p:cNvSpPr>
          <p:nvPr/>
        </p:nvSpPr>
        <p:spPr>
          <a:xfrm>
            <a:off x="471787" y="603400"/>
            <a:ext cx="10515600" cy="1325033"/>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3600" b="0" kern="1200">
                <a:solidFill>
                  <a:srgbClr val="3C515C"/>
                </a:solidFill>
                <a:latin typeface="Oswald" panose="00000500000000000000" pitchFamily="2" charset="0"/>
                <a:ea typeface="+mj-ea"/>
                <a:cs typeface="+mj-cs"/>
              </a:defRPr>
            </a:lvl1pPr>
          </a:lstStyle>
          <a:p>
            <a:pPr defTabSz="1219170">
              <a:buClr>
                <a:srgbClr val="000000"/>
              </a:buClr>
            </a:pPr>
            <a:r>
              <a:rPr lang="en-GB" sz="4800" b="0" i="0" u="none" strike="noStrike" cap="none" spc="0" baseline="0">
                <a:solidFill>
                  <a:srgbClr val="FFFFFF"/>
                </a:solidFill>
                <a:effectLst/>
                <a:uFill>
                  <a:solidFill>
                    <a:prstClr val="black">
                      <a:alpha val="0"/>
                    </a:prstClr>
                  </a:solidFill>
                </a:uFill>
                <a:latin typeface="Oswald"/>
                <a:ea typeface="Oswald"/>
                <a:cs typeface="Oswald"/>
              </a:rPr>
              <a:t>What to do when sheltering indoors</a:t>
            </a:r>
          </a:p>
        </p:txBody>
      </p:sp>
      <p:sp>
        <p:nvSpPr>
          <p:cNvPr id="3" name="Tekstiruutu 7">
            <a:extLst>
              <a:ext uri="{FF2B5EF4-FFF2-40B4-BE49-F238E27FC236}">
                <a16:creationId xmlns:a16="http://schemas.microsoft.com/office/drawing/2014/main" id="{AFE6A12C-80E1-4ECA-86A3-498FE0871FB9}"/>
              </a:ext>
            </a:extLst>
          </p:cNvPr>
          <p:cNvSpPr txBox="1"/>
          <p:nvPr/>
        </p:nvSpPr>
        <p:spPr>
          <a:xfrm>
            <a:off x="471787" y="1822619"/>
            <a:ext cx="5257800" cy="5090161"/>
          </a:xfrm>
          <a:prstGeom prst="rect">
            <a:avLst/>
          </a:prstGeom>
          <a:noFill/>
        </p:spPr>
        <p:txBody>
          <a:bodyPr wrap="square">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spcAft>
                <a:spcPts val="800"/>
              </a:spcAft>
              <a:buClrTx/>
              <a:defRPr/>
            </a:pPr>
            <a:r>
              <a:rPr lang="en-GB" sz="2400" b="1" i="0" u="none" strike="noStrike" cap="none" spc="0" baseline="0">
                <a:solidFill>
                  <a:srgbClr val="FFFFFF"/>
                </a:solidFill>
                <a:effectLst/>
                <a:uFill>
                  <a:solidFill>
                    <a:prstClr val="black">
                      <a:alpha val="0"/>
                    </a:prstClr>
                  </a:solidFill>
                </a:uFill>
                <a:latin typeface="Tenorite"/>
                <a:ea typeface="Tenorite"/>
                <a:cs typeface="Tenorite"/>
              </a:rPr>
              <a:t>The home should be sealed off from the outside as much as possible.</a:t>
            </a:r>
          </a:p>
          <a:p>
            <a:pPr marL="380990" indent="-380990" defTabSz="1219170">
              <a:spcAft>
                <a:spcPts val="800"/>
              </a:spcAft>
              <a:buClrTx/>
              <a:buFont typeface="Arial" panose="020B0604020202020204" pitchFamily="34" charset="0"/>
              <a:buChar char="•"/>
              <a:defRP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Close doors and windows.</a:t>
            </a:r>
          </a:p>
          <a:p>
            <a:pPr marL="380990" indent="-380990" defTabSz="1219170">
              <a:spcAft>
                <a:spcPts val="800"/>
              </a:spcAft>
              <a:buClrTx/>
              <a:buFont typeface="Arial" panose="020B0604020202020204" pitchFamily="34" charset="0"/>
              <a:buChar char="•"/>
              <a:defRP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Seal any gaps.</a:t>
            </a:r>
          </a:p>
          <a:p>
            <a:pPr marL="380990" indent="-380990" defTabSz="1219170">
              <a:spcAft>
                <a:spcPts val="800"/>
              </a:spcAft>
              <a:buClrTx/>
              <a:buFont typeface="Arial" panose="020B0604020202020204" pitchFamily="34" charset="0"/>
              <a:buChar char="•"/>
              <a:defRP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Turn off ventilation. </a:t>
            </a:r>
          </a:p>
          <a:p>
            <a:pPr marL="380990" indent="-380990" defTabSz="1219170">
              <a:spcAft>
                <a:spcPts val="800"/>
              </a:spcAft>
              <a:buClrTx/>
              <a:buFont typeface="Arial" panose="020B0604020202020204" pitchFamily="34" charset="0"/>
              <a:buChar char="•"/>
              <a:defRP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Follow the instructions you are given.</a:t>
            </a:r>
          </a:p>
          <a:p>
            <a:pPr marL="380990" indent="-380990" defTabSz="1219170">
              <a:spcAft>
                <a:spcPts val="800"/>
              </a:spcAft>
              <a:buClrTx/>
              <a:buFont typeface="Arial" panose="020B0604020202020204" pitchFamily="34" charset="0"/>
              <a:buChar char="•"/>
              <a:defRP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Civil defence shelters are readied and used </a:t>
            </a:r>
            <a:r>
              <a:rPr lang="en-GB" sz="2400" b="1" i="0" u="sng" strike="noStrike" cap="none" spc="0" baseline="0">
                <a:solidFill>
                  <a:srgbClr val="FFFFFF"/>
                </a:solidFill>
                <a:effectLst/>
                <a:uFill>
                  <a:solidFill>
                    <a:srgbClr val="FFFFFF"/>
                  </a:solidFill>
                </a:uFill>
                <a:latin typeface="Tenorite"/>
                <a:ea typeface="Tenorite"/>
                <a:cs typeface="Tenorite"/>
              </a:rPr>
              <a:t>only</a:t>
            </a:r>
            <a:r>
              <a:rPr lang="en-GB" sz="2400" b="0" i="0" u="none" strike="noStrike" cap="none" spc="0" baseline="0">
                <a:solidFill>
                  <a:srgbClr val="FFFFFF"/>
                </a:solidFill>
                <a:effectLst/>
                <a:uFill>
                  <a:solidFill>
                    <a:prstClr val="black">
                      <a:alpha val="0"/>
                    </a:prstClr>
                  </a:solidFill>
                </a:uFill>
                <a:latin typeface="Tenorite"/>
                <a:ea typeface="Tenorite"/>
                <a:cs typeface="Tenorite"/>
              </a:rPr>
              <a:t> when instructed by the authorities.</a:t>
            </a:r>
          </a:p>
          <a:p>
            <a:pPr defTabSz="1219170">
              <a:spcAft>
                <a:spcPts val="800"/>
              </a:spcAft>
              <a:buClrTx/>
              <a:defRPr/>
            </a:pPr>
            <a:endParaRPr lang="fi-FI" sz="2400" b="1">
              <a:solidFill>
                <a:prstClr val="white"/>
              </a:solidFill>
              <a:latin typeface="Tenorite" panose="00000500000000000000" pitchFamily="2" charset="0"/>
              <a:ea typeface="+mn-ea"/>
            </a:endParaRPr>
          </a:p>
        </p:txBody>
      </p:sp>
      <p:pic>
        <p:nvPicPr>
          <p:cNvPr id="6" name="Kuva 5">
            <a:extLst>
              <a:ext uri="{FF2B5EF4-FFF2-40B4-BE49-F238E27FC236}">
                <a16:creationId xmlns:a16="http://schemas.microsoft.com/office/drawing/2014/main" id="{E94A5294-BB74-49FB-97EE-0CB8F3A6A6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04676" y="2628445"/>
            <a:ext cx="1685583" cy="1685583"/>
          </a:xfrm>
          <a:prstGeom prst="rect">
            <a:avLst/>
          </a:prstGeom>
        </p:spPr>
      </p:pic>
      <p:grpSp>
        <p:nvGrpSpPr>
          <p:cNvPr id="11" name="Ryhmä 10">
            <a:extLst>
              <a:ext uri="{FF2B5EF4-FFF2-40B4-BE49-F238E27FC236}">
                <a16:creationId xmlns:a16="http://schemas.microsoft.com/office/drawing/2014/main" id="{678A1983-43EA-EDAA-F616-71B1E407BFA2}"/>
              </a:ext>
            </a:extLst>
          </p:cNvPr>
          <p:cNvGrpSpPr/>
          <p:nvPr/>
        </p:nvGrpSpPr>
        <p:grpSpPr>
          <a:xfrm>
            <a:off x="6947225" y="1744637"/>
            <a:ext cx="4743961" cy="3982795"/>
            <a:chOff x="2873075" y="1126266"/>
            <a:chExt cx="3019292" cy="3281629"/>
          </a:xfrm>
        </p:grpSpPr>
        <p:grpSp>
          <p:nvGrpSpPr>
            <p:cNvPr id="12" name="Ryhmä 11">
              <a:extLst>
                <a:ext uri="{FF2B5EF4-FFF2-40B4-BE49-F238E27FC236}">
                  <a16:creationId xmlns:a16="http://schemas.microsoft.com/office/drawing/2014/main" id="{F2207DFC-FF1A-843A-E2A7-F4CCAC86284D}"/>
                </a:ext>
              </a:extLst>
            </p:cNvPr>
            <p:cNvGrpSpPr/>
            <p:nvPr/>
          </p:nvGrpSpPr>
          <p:grpSpPr>
            <a:xfrm>
              <a:off x="2873075" y="1596253"/>
              <a:ext cx="3019292" cy="2811642"/>
              <a:chOff x="1393783" y="1807823"/>
              <a:chExt cx="2823037" cy="1735403"/>
            </a:xfrm>
          </p:grpSpPr>
          <p:grpSp>
            <p:nvGrpSpPr>
              <p:cNvPr id="16" name="Ryhmä 15">
                <a:extLst>
                  <a:ext uri="{FF2B5EF4-FFF2-40B4-BE49-F238E27FC236}">
                    <a16:creationId xmlns:a16="http://schemas.microsoft.com/office/drawing/2014/main" id="{FFCA78BF-8685-5DC6-66CF-57F0D0DEFF5A}"/>
                  </a:ext>
                </a:extLst>
              </p:cNvPr>
              <p:cNvGrpSpPr/>
              <p:nvPr/>
            </p:nvGrpSpPr>
            <p:grpSpPr>
              <a:xfrm rot="11014933">
                <a:off x="1393783" y="1807823"/>
                <a:ext cx="2823037" cy="1735403"/>
                <a:chOff x="1544230" y="2031897"/>
                <a:chExt cx="2432099" cy="2147203"/>
              </a:xfrm>
            </p:grpSpPr>
            <p:sp>
              <p:nvSpPr>
                <p:cNvPr id="18" name="Ellipsi 17">
                  <a:extLst>
                    <a:ext uri="{FF2B5EF4-FFF2-40B4-BE49-F238E27FC236}">
                      <a16:creationId xmlns:a16="http://schemas.microsoft.com/office/drawing/2014/main" id="{8EB02591-F05A-F562-C510-123950E11675}"/>
                    </a:ext>
                  </a:extLst>
                </p:cNvPr>
                <p:cNvSpPr/>
                <p:nvPr/>
              </p:nvSpPr>
              <p:spPr>
                <a:xfrm>
                  <a:off x="1569720" y="2055520"/>
                  <a:ext cx="2368331" cy="2069457"/>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nvGrpSpPr>
                <p:cNvPr id="19" name="Google Shape;20789;p106">
                  <a:extLst>
                    <a:ext uri="{FF2B5EF4-FFF2-40B4-BE49-F238E27FC236}">
                      <a16:creationId xmlns:a16="http://schemas.microsoft.com/office/drawing/2014/main" id="{588EF77D-8E41-4696-42F0-951953E8BA39}"/>
                    </a:ext>
                  </a:extLst>
                </p:cNvPr>
                <p:cNvGrpSpPr/>
                <p:nvPr/>
              </p:nvGrpSpPr>
              <p:grpSpPr>
                <a:xfrm flipH="1" flipV="1">
                  <a:off x="1544230" y="2031897"/>
                  <a:ext cx="2432099" cy="2147203"/>
                  <a:chOff x="4947801" y="4172515"/>
                  <a:chExt cx="287285" cy="216609"/>
                </a:xfrm>
              </p:grpSpPr>
              <p:sp>
                <p:nvSpPr>
                  <p:cNvPr id="20" name="Google Shape;20795;p106">
                    <a:extLst>
                      <a:ext uri="{FF2B5EF4-FFF2-40B4-BE49-F238E27FC236}">
                        <a16:creationId xmlns:a16="http://schemas.microsoft.com/office/drawing/2014/main" id="{9904C1B9-1543-791D-F8E1-BBA0CF7AA99C}"/>
                      </a:ext>
                    </a:extLst>
                  </p:cNvPr>
                  <p:cNvSpPr/>
                  <p:nvPr/>
                </p:nvSpPr>
                <p:spPr>
                  <a:xfrm>
                    <a:off x="5060275" y="4298775"/>
                    <a:ext cx="25" cy="125"/>
                  </a:xfrm>
                  <a:custGeom>
                    <a:avLst/>
                    <a:gdLst/>
                    <a:ahLst/>
                    <a:cxnLst/>
                    <a:rect l="l" t="t" r="r" b="b"/>
                    <a:pathLst>
                      <a:path w="1" h="5" extrusionOk="0">
                        <a:moveTo>
                          <a:pt x="0" y="0"/>
                        </a:moveTo>
                        <a:lnTo>
                          <a:pt x="0" y="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 name="Google Shape;20800;p106">
                    <a:extLst>
                      <a:ext uri="{FF2B5EF4-FFF2-40B4-BE49-F238E27FC236}">
                        <a16:creationId xmlns:a16="http://schemas.microsoft.com/office/drawing/2014/main" id="{790048E9-AE7A-5B3F-BD43-B62279A50ED9}"/>
                      </a:ext>
                    </a:extLst>
                  </p:cNvPr>
                  <p:cNvSpPr/>
                  <p:nvPr/>
                </p:nvSpPr>
                <p:spPr>
                  <a:xfrm>
                    <a:off x="4947801" y="4172515"/>
                    <a:ext cx="287285" cy="216609"/>
                  </a:xfrm>
                  <a:custGeom>
                    <a:avLst/>
                    <a:gdLst>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78 w 10000"/>
                      <a:gd name="connsiteY95" fmla="*/ 9927 h 10000"/>
                      <a:gd name="connsiteX96" fmla="*/ 3831 w 10000"/>
                      <a:gd name="connsiteY96" fmla="*/ 9926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828 w 10000"/>
                      <a:gd name="connsiteY101" fmla="*/ 9960 h 10000"/>
                      <a:gd name="connsiteX102" fmla="*/ 4774 w 10000"/>
                      <a:gd name="connsiteY102" fmla="*/ 9971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0000" h="10000" extrusionOk="0">
                        <a:moveTo>
                          <a:pt x="5493" y="246"/>
                        </a:moveTo>
                        <a:cubicBezTo>
                          <a:pt x="5557" y="278"/>
                          <a:pt x="5621" y="300"/>
                          <a:pt x="5685" y="313"/>
                        </a:cubicBezTo>
                        <a:cubicBezTo>
                          <a:pt x="5817" y="326"/>
                          <a:pt x="5951" y="358"/>
                          <a:pt x="6079" y="398"/>
                        </a:cubicBezTo>
                        <a:cubicBezTo>
                          <a:pt x="6308" y="470"/>
                          <a:pt x="6541" y="491"/>
                          <a:pt x="6769" y="576"/>
                        </a:cubicBezTo>
                        <a:cubicBezTo>
                          <a:pt x="6874" y="631"/>
                          <a:pt x="6978" y="689"/>
                          <a:pt x="7080" y="760"/>
                        </a:cubicBezTo>
                        <a:cubicBezTo>
                          <a:pt x="7181" y="809"/>
                          <a:pt x="7285" y="853"/>
                          <a:pt x="7390" y="884"/>
                        </a:cubicBezTo>
                        <a:cubicBezTo>
                          <a:pt x="7615" y="969"/>
                          <a:pt x="7824" y="1198"/>
                          <a:pt x="8029" y="1350"/>
                        </a:cubicBezTo>
                        <a:cubicBezTo>
                          <a:pt x="8235" y="1502"/>
                          <a:pt x="8458" y="1604"/>
                          <a:pt x="8640" y="1801"/>
                        </a:cubicBezTo>
                        <a:cubicBezTo>
                          <a:pt x="8818" y="2006"/>
                          <a:pt x="8970" y="2243"/>
                          <a:pt x="9091" y="2512"/>
                        </a:cubicBezTo>
                        <a:cubicBezTo>
                          <a:pt x="9144" y="2626"/>
                          <a:pt x="9198" y="2744"/>
                          <a:pt x="9259" y="2855"/>
                        </a:cubicBezTo>
                        <a:cubicBezTo>
                          <a:pt x="9330" y="2990"/>
                          <a:pt x="9414" y="3110"/>
                          <a:pt x="9461" y="3266"/>
                        </a:cubicBezTo>
                        <a:cubicBezTo>
                          <a:pt x="9495" y="3387"/>
                          <a:pt x="9525" y="3513"/>
                          <a:pt x="9545" y="3641"/>
                        </a:cubicBezTo>
                        <a:cubicBezTo>
                          <a:pt x="9576" y="3793"/>
                          <a:pt x="9617" y="3951"/>
                          <a:pt x="9633" y="4106"/>
                        </a:cubicBezTo>
                        <a:cubicBezTo>
                          <a:pt x="9653" y="4267"/>
                          <a:pt x="9657" y="4419"/>
                          <a:pt x="9677" y="4575"/>
                        </a:cubicBezTo>
                        <a:cubicBezTo>
                          <a:pt x="9694" y="4737"/>
                          <a:pt x="9687" y="4896"/>
                          <a:pt x="9660" y="5053"/>
                        </a:cubicBezTo>
                        <a:cubicBezTo>
                          <a:pt x="9637" y="5201"/>
                          <a:pt x="9667" y="5344"/>
                          <a:pt x="9640" y="5492"/>
                        </a:cubicBezTo>
                        <a:cubicBezTo>
                          <a:pt x="9617" y="5640"/>
                          <a:pt x="9579" y="5791"/>
                          <a:pt x="9549" y="5942"/>
                        </a:cubicBezTo>
                        <a:cubicBezTo>
                          <a:pt x="9522" y="6090"/>
                          <a:pt x="9489" y="6242"/>
                          <a:pt x="9448" y="6385"/>
                        </a:cubicBezTo>
                        <a:cubicBezTo>
                          <a:pt x="9400" y="6523"/>
                          <a:pt x="9340" y="6651"/>
                          <a:pt x="9293" y="6787"/>
                        </a:cubicBezTo>
                        <a:cubicBezTo>
                          <a:pt x="9246" y="6926"/>
                          <a:pt x="9208" y="7056"/>
                          <a:pt x="9141" y="7167"/>
                        </a:cubicBezTo>
                        <a:cubicBezTo>
                          <a:pt x="9074" y="7278"/>
                          <a:pt x="8990" y="7399"/>
                          <a:pt x="8919" y="7518"/>
                        </a:cubicBezTo>
                        <a:cubicBezTo>
                          <a:pt x="8852" y="7654"/>
                          <a:pt x="8778" y="7783"/>
                          <a:pt x="8694" y="7899"/>
                        </a:cubicBezTo>
                        <a:cubicBezTo>
                          <a:pt x="8606" y="8008"/>
                          <a:pt x="8518" y="8109"/>
                          <a:pt x="8427" y="8216"/>
                        </a:cubicBezTo>
                        <a:cubicBezTo>
                          <a:pt x="8255" y="8427"/>
                          <a:pt x="8053" y="8573"/>
                          <a:pt x="7875" y="8766"/>
                        </a:cubicBezTo>
                        <a:cubicBezTo>
                          <a:pt x="7710" y="8945"/>
                          <a:pt x="7497" y="9015"/>
                          <a:pt x="7305" y="9129"/>
                        </a:cubicBezTo>
                        <a:cubicBezTo>
                          <a:pt x="7090" y="9252"/>
                          <a:pt x="6861" y="9315"/>
                          <a:pt x="6631" y="9383"/>
                        </a:cubicBezTo>
                        <a:cubicBezTo>
                          <a:pt x="6500" y="9428"/>
                          <a:pt x="6369" y="9481"/>
                          <a:pt x="6237" y="9517"/>
                        </a:cubicBezTo>
                        <a:cubicBezTo>
                          <a:pt x="6093" y="9557"/>
                          <a:pt x="5948" y="9539"/>
                          <a:pt x="5807" y="9561"/>
                        </a:cubicBezTo>
                        <a:cubicBezTo>
                          <a:pt x="5606" y="9590"/>
                          <a:pt x="5407" y="9605"/>
                          <a:pt x="5208" y="9605"/>
                        </a:cubicBezTo>
                        <a:cubicBezTo>
                          <a:pt x="5126" y="9605"/>
                          <a:pt x="5043" y="9603"/>
                          <a:pt x="4961" y="9598"/>
                        </a:cubicBezTo>
                        <a:cubicBezTo>
                          <a:pt x="4890" y="9588"/>
                          <a:pt x="4823" y="9570"/>
                          <a:pt x="4756" y="9561"/>
                        </a:cubicBezTo>
                        <a:cubicBezTo>
                          <a:pt x="4734" y="9558"/>
                          <a:pt x="4714" y="9558"/>
                          <a:pt x="4693" y="9558"/>
                        </a:cubicBezTo>
                        <a:lnTo>
                          <a:pt x="4629" y="9558"/>
                        </a:lnTo>
                        <a:cubicBezTo>
                          <a:pt x="4603" y="9558"/>
                          <a:pt x="4578" y="9557"/>
                          <a:pt x="4553" y="9553"/>
                        </a:cubicBezTo>
                        <a:cubicBezTo>
                          <a:pt x="4493" y="9544"/>
                          <a:pt x="4439" y="9517"/>
                          <a:pt x="4381" y="9513"/>
                        </a:cubicBezTo>
                        <a:cubicBezTo>
                          <a:pt x="4373" y="9513"/>
                          <a:pt x="4364" y="9512"/>
                          <a:pt x="4356" y="9512"/>
                        </a:cubicBezTo>
                        <a:cubicBezTo>
                          <a:pt x="4303" y="9512"/>
                          <a:pt x="4255" y="9516"/>
                          <a:pt x="4199" y="9521"/>
                        </a:cubicBezTo>
                        <a:cubicBezTo>
                          <a:pt x="4144" y="9526"/>
                          <a:pt x="4092" y="9546"/>
                          <a:pt x="4019" y="9546"/>
                        </a:cubicBezTo>
                        <a:cubicBezTo>
                          <a:pt x="3976" y="9546"/>
                          <a:pt x="3891" y="9507"/>
                          <a:pt x="3856" y="9529"/>
                        </a:cubicBezTo>
                        <a:cubicBezTo>
                          <a:pt x="3795" y="9548"/>
                          <a:pt x="3795" y="9483"/>
                          <a:pt x="3857" y="9536"/>
                        </a:cubicBezTo>
                        <a:cubicBezTo>
                          <a:pt x="4030" y="9501"/>
                          <a:pt x="3914" y="9475"/>
                          <a:pt x="3780" y="9521"/>
                        </a:cubicBezTo>
                        <a:cubicBezTo>
                          <a:pt x="3636" y="9479"/>
                          <a:pt x="3765" y="9550"/>
                          <a:pt x="3648" y="9514"/>
                        </a:cubicBezTo>
                        <a:cubicBezTo>
                          <a:pt x="3463" y="9439"/>
                          <a:pt x="3527" y="9475"/>
                          <a:pt x="3449" y="9450"/>
                        </a:cubicBezTo>
                        <a:cubicBezTo>
                          <a:pt x="3371" y="9425"/>
                          <a:pt x="3271" y="9399"/>
                          <a:pt x="3177" y="9362"/>
                        </a:cubicBezTo>
                        <a:cubicBezTo>
                          <a:pt x="3083" y="9322"/>
                          <a:pt x="2959" y="9243"/>
                          <a:pt x="2887" y="9215"/>
                        </a:cubicBezTo>
                        <a:cubicBezTo>
                          <a:pt x="2816" y="9186"/>
                          <a:pt x="2835" y="9176"/>
                          <a:pt x="2750" y="9189"/>
                        </a:cubicBezTo>
                        <a:cubicBezTo>
                          <a:pt x="2730" y="8979"/>
                          <a:pt x="2802" y="9178"/>
                          <a:pt x="2713" y="9142"/>
                        </a:cubicBezTo>
                        <a:cubicBezTo>
                          <a:pt x="2507" y="9079"/>
                          <a:pt x="2825" y="9197"/>
                          <a:pt x="2521" y="9068"/>
                        </a:cubicBezTo>
                        <a:cubicBezTo>
                          <a:pt x="2382" y="8831"/>
                          <a:pt x="2510" y="9059"/>
                          <a:pt x="2396" y="8945"/>
                        </a:cubicBezTo>
                        <a:cubicBezTo>
                          <a:pt x="2283" y="8878"/>
                          <a:pt x="2233" y="8830"/>
                          <a:pt x="2118" y="8708"/>
                        </a:cubicBezTo>
                        <a:cubicBezTo>
                          <a:pt x="2013" y="8663"/>
                          <a:pt x="1916" y="8592"/>
                          <a:pt x="1831" y="8493"/>
                        </a:cubicBezTo>
                        <a:cubicBezTo>
                          <a:pt x="1720" y="8381"/>
                          <a:pt x="1599" y="8334"/>
                          <a:pt x="1484" y="8240"/>
                        </a:cubicBezTo>
                        <a:cubicBezTo>
                          <a:pt x="1370" y="8145"/>
                          <a:pt x="1266" y="7997"/>
                          <a:pt x="1164" y="7881"/>
                        </a:cubicBezTo>
                        <a:cubicBezTo>
                          <a:pt x="939" y="7632"/>
                          <a:pt x="814" y="7305"/>
                          <a:pt x="689" y="6957"/>
                        </a:cubicBezTo>
                        <a:cubicBezTo>
                          <a:pt x="622" y="6778"/>
                          <a:pt x="538" y="6613"/>
                          <a:pt x="477" y="6434"/>
                        </a:cubicBezTo>
                        <a:cubicBezTo>
                          <a:pt x="413" y="6238"/>
                          <a:pt x="366" y="6036"/>
                          <a:pt x="329" y="5831"/>
                        </a:cubicBezTo>
                        <a:cubicBezTo>
                          <a:pt x="265" y="5452"/>
                          <a:pt x="241" y="4990"/>
                          <a:pt x="312" y="4612"/>
                        </a:cubicBezTo>
                        <a:cubicBezTo>
                          <a:pt x="461" y="3843"/>
                          <a:pt x="673" y="3069"/>
                          <a:pt x="1050" y="2444"/>
                        </a:cubicBezTo>
                        <a:cubicBezTo>
                          <a:pt x="1228" y="2162"/>
                          <a:pt x="1430" y="1903"/>
                          <a:pt x="1653" y="1676"/>
                        </a:cubicBezTo>
                        <a:cubicBezTo>
                          <a:pt x="1760" y="1556"/>
                          <a:pt x="1875" y="1447"/>
                          <a:pt x="1993" y="1350"/>
                        </a:cubicBezTo>
                        <a:cubicBezTo>
                          <a:pt x="2121" y="1248"/>
                          <a:pt x="2256" y="1176"/>
                          <a:pt x="2387" y="1082"/>
                        </a:cubicBezTo>
                        <a:cubicBezTo>
                          <a:pt x="2522" y="983"/>
                          <a:pt x="2653" y="867"/>
                          <a:pt x="2801" y="805"/>
                        </a:cubicBezTo>
                        <a:cubicBezTo>
                          <a:pt x="2964" y="733"/>
                          <a:pt x="3125" y="671"/>
                          <a:pt x="3286" y="608"/>
                        </a:cubicBezTo>
                        <a:cubicBezTo>
                          <a:pt x="3630" y="470"/>
                          <a:pt x="3981" y="377"/>
                          <a:pt x="4337" y="322"/>
                        </a:cubicBezTo>
                        <a:cubicBezTo>
                          <a:pt x="4682" y="263"/>
                          <a:pt x="5025" y="263"/>
                          <a:pt x="5368" y="250"/>
                        </a:cubicBezTo>
                        <a:cubicBezTo>
                          <a:pt x="5412" y="250"/>
                          <a:pt x="5452" y="246"/>
                          <a:pt x="5493" y="246"/>
                        </a:cubicBezTo>
                        <a:close/>
                        <a:moveTo>
                          <a:pt x="4833" y="0"/>
                        </a:moveTo>
                        <a:cubicBezTo>
                          <a:pt x="4697" y="0"/>
                          <a:pt x="4561" y="3"/>
                          <a:pt x="4425" y="14"/>
                        </a:cubicBezTo>
                        <a:cubicBezTo>
                          <a:pt x="4109" y="41"/>
                          <a:pt x="3792" y="103"/>
                          <a:pt x="3482" y="203"/>
                        </a:cubicBezTo>
                        <a:cubicBezTo>
                          <a:pt x="3320" y="250"/>
                          <a:pt x="3159" y="322"/>
                          <a:pt x="2997" y="381"/>
                        </a:cubicBezTo>
                        <a:cubicBezTo>
                          <a:pt x="2842" y="432"/>
                          <a:pt x="2693" y="496"/>
                          <a:pt x="2545" y="580"/>
                        </a:cubicBezTo>
                        <a:cubicBezTo>
                          <a:pt x="2414" y="661"/>
                          <a:pt x="2293" y="769"/>
                          <a:pt x="2158" y="853"/>
                        </a:cubicBezTo>
                        <a:cubicBezTo>
                          <a:pt x="2010" y="943"/>
                          <a:pt x="1868" y="1045"/>
                          <a:pt x="1734" y="1167"/>
                        </a:cubicBezTo>
                        <a:cubicBezTo>
                          <a:pt x="1484" y="1390"/>
                          <a:pt x="1252" y="1649"/>
                          <a:pt x="1039" y="1934"/>
                        </a:cubicBezTo>
                        <a:cubicBezTo>
                          <a:pt x="831" y="2221"/>
                          <a:pt x="649" y="2542"/>
                          <a:pt x="504" y="2891"/>
                        </a:cubicBezTo>
                        <a:cubicBezTo>
                          <a:pt x="349" y="3272"/>
                          <a:pt x="248" y="3687"/>
                          <a:pt x="147" y="4092"/>
                        </a:cubicBezTo>
                        <a:cubicBezTo>
                          <a:pt x="93" y="4289"/>
                          <a:pt x="49" y="4491"/>
                          <a:pt x="19" y="4696"/>
                        </a:cubicBezTo>
                        <a:cubicBezTo>
                          <a:pt x="-1" y="4915"/>
                          <a:pt x="-4" y="5138"/>
                          <a:pt x="6" y="5362"/>
                        </a:cubicBezTo>
                        <a:cubicBezTo>
                          <a:pt x="22" y="5796"/>
                          <a:pt x="96" y="6224"/>
                          <a:pt x="228" y="6626"/>
                        </a:cubicBezTo>
                        <a:cubicBezTo>
                          <a:pt x="292" y="6831"/>
                          <a:pt x="383" y="7020"/>
                          <a:pt x="450" y="7220"/>
                        </a:cubicBezTo>
                        <a:cubicBezTo>
                          <a:pt x="514" y="7408"/>
                          <a:pt x="589" y="7595"/>
                          <a:pt x="673" y="7770"/>
                        </a:cubicBezTo>
                        <a:cubicBezTo>
                          <a:pt x="747" y="7923"/>
                          <a:pt x="837" y="8055"/>
                          <a:pt x="939" y="8177"/>
                        </a:cubicBezTo>
                        <a:cubicBezTo>
                          <a:pt x="1064" y="8320"/>
                          <a:pt x="1182" y="8485"/>
                          <a:pt x="1320" y="8606"/>
                        </a:cubicBezTo>
                        <a:cubicBezTo>
                          <a:pt x="1434" y="8699"/>
                          <a:pt x="1552" y="8748"/>
                          <a:pt x="1656" y="8869"/>
                        </a:cubicBezTo>
                        <a:cubicBezTo>
                          <a:pt x="1760" y="8985"/>
                          <a:pt x="1862" y="9078"/>
                          <a:pt x="1993" y="9129"/>
                        </a:cubicBezTo>
                        <a:cubicBezTo>
                          <a:pt x="2016" y="9129"/>
                          <a:pt x="2041" y="9137"/>
                          <a:pt x="2061" y="9146"/>
                        </a:cubicBezTo>
                        <a:cubicBezTo>
                          <a:pt x="2064" y="9159"/>
                          <a:pt x="2067" y="9167"/>
                          <a:pt x="2067" y="9181"/>
                        </a:cubicBezTo>
                        <a:cubicBezTo>
                          <a:pt x="2071" y="9262"/>
                          <a:pt x="2182" y="9245"/>
                          <a:pt x="2165" y="9321"/>
                        </a:cubicBezTo>
                        <a:cubicBezTo>
                          <a:pt x="2333" y="9423"/>
                          <a:pt x="2304" y="9387"/>
                          <a:pt x="2396" y="9484"/>
                        </a:cubicBezTo>
                        <a:cubicBezTo>
                          <a:pt x="2603" y="9554"/>
                          <a:pt x="2490" y="9526"/>
                          <a:pt x="2666" y="9618"/>
                        </a:cubicBezTo>
                        <a:cubicBezTo>
                          <a:pt x="2804" y="9643"/>
                          <a:pt x="2684" y="9670"/>
                          <a:pt x="2871" y="9707"/>
                        </a:cubicBezTo>
                        <a:cubicBezTo>
                          <a:pt x="2807" y="9783"/>
                          <a:pt x="2897" y="9746"/>
                          <a:pt x="3000" y="9780"/>
                        </a:cubicBezTo>
                        <a:cubicBezTo>
                          <a:pt x="3135" y="9798"/>
                          <a:pt x="3125" y="9821"/>
                          <a:pt x="3180" y="9839"/>
                        </a:cubicBezTo>
                        <a:cubicBezTo>
                          <a:pt x="3230" y="9855"/>
                          <a:pt x="3272" y="9884"/>
                          <a:pt x="3329" y="9886"/>
                        </a:cubicBezTo>
                        <a:cubicBezTo>
                          <a:pt x="3410" y="9889"/>
                          <a:pt x="3459" y="9919"/>
                          <a:pt x="3517" y="9926"/>
                        </a:cubicBezTo>
                        <a:cubicBezTo>
                          <a:pt x="3575" y="9933"/>
                          <a:pt x="3529" y="9914"/>
                          <a:pt x="3678" y="9927"/>
                        </a:cubicBezTo>
                        <a:cubicBezTo>
                          <a:pt x="3885" y="9930"/>
                          <a:pt x="3587" y="9922"/>
                          <a:pt x="3831" y="9926"/>
                        </a:cubicBezTo>
                        <a:cubicBezTo>
                          <a:pt x="3975" y="9916"/>
                          <a:pt x="3781" y="9947"/>
                          <a:pt x="3951" y="9952"/>
                        </a:cubicBezTo>
                        <a:cubicBezTo>
                          <a:pt x="4324" y="9928"/>
                          <a:pt x="4206" y="10005"/>
                          <a:pt x="4051" y="9948"/>
                        </a:cubicBezTo>
                        <a:cubicBezTo>
                          <a:pt x="4073" y="9958"/>
                          <a:pt x="4158" y="9907"/>
                          <a:pt x="4180" y="9917"/>
                        </a:cubicBezTo>
                        <a:cubicBezTo>
                          <a:pt x="4323" y="9839"/>
                          <a:pt x="4181" y="9977"/>
                          <a:pt x="4388" y="9913"/>
                        </a:cubicBezTo>
                        <a:cubicBezTo>
                          <a:pt x="4439" y="9921"/>
                          <a:pt x="4516" y="9956"/>
                          <a:pt x="4828" y="9960"/>
                        </a:cubicBezTo>
                        <a:cubicBezTo>
                          <a:pt x="4888" y="9974"/>
                          <a:pt x="4542" y="9915"/>
                          <a:pt x="4774" y="9971"/>
                        </a:cubicBezTo>
                        <a:cubicBezTo>
                          <a:pt x="4912" y="9983"/>
                          <a:pt x="4978" y="9987"/>
                          <a:pt x="5116" y="9991"/>
                        </a:cubicBezTo>
                        <a:cubicBezTo>
                          <a:pt x="5247" y="9991"/>
                          <a:pt x="5378" y="9991"/>
                          <a:pt x="5510" y="10000"/>
                        </a:cubicBezTo>
                        <a:lnTo>
                          <a:pt x="5531" y="10000"/>
                        </a:lnTo>
                        <a:cubicBezTo>
                          <a:pt x="5655" y="10000"/>
                          <a:pt x="5783" y="9963"/>
                          <a:pt x="5911" y="9954"/>
                        </a:cubicBezTo>
                        <a:cubicBezTo>
                          <a:pt x="6029" y="9954"/>
                          <a:pt x="6147" y="9941"/>
                          <a:pt x="6268" y="9923"/>
                        </a:cubicBezTo>
                        <a:cubicBezTo>
                          <a:pt x="6403" y="9892"/>
                          <a:pt x="6531" y="9834"/>
                          <a:pt x="6666" y="9789"/>
                        </a:cubicBezTo>
                        <a:cubicBezTo>
                          <a:pt x="6904" y="9712"/>
                          <a:pt x="7147" y="9656"/>
                          <a:pt x="7377" y="9525"/>
                        </a:cubicBezTo>
                        <a:cubicBezTo>
                          <a:pt x="7582" y="9413"/>
                          <a:pt x="7814" y="9329"/>
                          <a:pt x="7996" y="9155"/>
                        </a:cubicBezTo>
                        <a:cubicBezTo>
                          <a:pt x="8380" y="8783"/>
                          <a:pt x="8801" y="8427"/>
                          <a:pt x="9084" y="7908"/>
                        </a:cubicBezTo>
                        <a:cubicBezTo>
                          <a:pt x="9223" y="7658"/>
                          <a:pt x="9404" y="7434"/>
                          <a:pt x="9502" y="7153"/>
                        </a:cubicBezTo>
                        <a:cubicBezTo>
                          <a:pt x="9603" y="6863"/>
                          <a:pt x="9731" y="6586"/>
                          <a:pt x="9798" y="6278"/>
                        </a:cubicBezTo>
                        <a:cubicBezTo>
                          <a:pt x="9832" y="6121"/>
                          <a:pt x="9859" y="5966"/>
                          <a:pt x="9893" y="5814"/>
                        </a:cubicBezTo>
                        <a:cubicBezTo>
                          <a:pt x="9926" y="5662"/>
                          <a:pt x="9963" y="5496"/>
                          <a:pt x="9960" y="5335"/>
                        </a:cubicBezTo>
                        <a:cubicBezTo>
                          <a:pt x="9953" y="5259"/>
                          <a:pt x="9953" y="5184"/>
                          <a:pt x="9963" y="5112"/>
                        </a:cubicBezTo>
                        <a:cubicBezTo>
                          <a:pt x="9977" y="5032"/>
                          <a:pt x="9987" y="4955"/>
                          <a:pt x="9997" y="4874"/>
                        </a:cubicBezTo>
                        <a:cubicBezTo>
                          <a:pt x="10011" y="4710"/>
                          <a:pt x="9977" y="4544"/>
                          <a:pt x="9963" y="4379"/>
                        </a:cubicBezTo>
                        <a:cubicBezTo>
                          <a:pt x="9933" y="4048"/>
                          <a:pt x="9886" y="3722"/>
                          <a:pt x="9819" y="3404"/>
                        </a:cubicBezTo>
                        <a:cubicBezTo>
                          <a:pt x="9791" y="3272"/>
                          <a:pt x="9758" y="3136"/>
                          <a:pt x="9711" y="3011"/>
                        </a:cubicBezTo>
                        <a:cubicBezTo>
                          <a:pt x="9657" y="2863"/>
                          <a:pt x="9573" y="2744"/>
                          <a:pt x="9502" y="2605"/>
                        </a:cubicBezTo>
                        <a:cubicBezTo>
                          <a:pt x="9367" y="2346"/>
                          <a:pt x="9252" y="2077"/>
                          <a:pt x="9094" y="1844"/>
                        </a:cubicBezTo>
                        <a:cubicBezTo>
                          <a:pt x="8926" y="1595"/>
                          <a:pt x="8757" y="1386"/>
                          <a:pt x="8532" y="1229"/>
                        </a:cubicBezTo>
                        <a:cubicBezTo>
                          <a:pt x="8275" y="1050"/>
                          <a:pt x="8026" y="867"/>
                          <a:pt x="7774" y="680"/>
                        </a:cubicBezTo>
                        <a:cubicBezTo>
                          <a:pt x="7666" y="590"/>
                          <a:pt x="7551" y="523"/>
                          <a:pt x="7426" y="479"/>
                        </a:cubicBezTo>
                        <a:cubicBezTo>
                          <a:pt x="7295" y="428"/>
                          <a:pt x="7167" y="372"/>
                          <a:pt x="7042" y="296"/>
                        </a:cubicBezTo>
                        <a:cubicBezTo>
                          <a:pt x="6804" y="156"/>
                          <a:pt x="6528" y="108"/>
                          <a:pt x="6268" y="103"/>
                        </a:cubicBezTo>
                        <a:cubicBezTo>
                          <a:pt x="6234" y="98"/>
                          <a:pt x="6197" y="98"/>
                          <a:pt x="6163" y="89"/>
                        </a:cubicBezTo>
                        <a:cubicBezTo>
                          <a:pt x="6109" y="71"/>
                          <a:pt x="6052" y="59"/>
                          <a:pt x="5995" y="50"/>
                        </a:cubicBezTo>
                        <a:cubicBezTo>
                          <a:pt x="5820" y="27"/>
                          <a:pt x="5641" y="14"/>
                          <a:pt x="5462" y="14"/>
                        </a:cubicBezTo>
                        <a:lnTo>
                          <a:pt x="4833" y="0"/>
                        </a:lnTo>
                        <a:close/>
                      </a:path>
                    </a:pathLst>
                  </a:custGeom>
                  <a:solidFill>
                    <a:srgbClr val="FFFFFF"/>
                  </a:solidFill>
                  <a:ln w="3175">
                    <a:solidFill>
                      <a:schemeClr val="tx1"/>
                    </a:solid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
            <p:nvSpPr>
              <p:cNvPr id="17" name="Tekstiruutu 16">
                <a:extLst>
                  <a:ext uri="{FF2B5EF4-FFF2-40B4-BE49-F238E27FC236}">
                    <a16:creationId xmlns:a16="http://schemas.microsoft.com/office/drawing/2014/main" id="{26E6AB8A-519E-5409-51B5-306395DA0556}"/>
                  </a:ext>
                </a:extLst>
              </p:cNvPr>
              <p:cNvSpPr txBox="1"/>
              <p:nvPr/>
            </p:nvSpPr>
            <p:spPr>
              <a:xfrm>
                <a:off x="1505137" y="1978435"/>
                <a:ext cx="2600327" cy="1429313"/>
              </a:xfrm>
              <a:prstGeom prst="rect">
                <a:avLst/>
              </a:prstGeom>
              <a:noFill/>
            </p:spPr>
            <p:txBody>
              <a:bodyPr wrap="square" rtlCol="0">
                <a:spAutoFit/>
              </a:bodyPr>
              <a:lstStyle/>
              <a:p>
                <a:pPr algn="ctr" defTabSz="1219170">
                  <a:buClr>
                    <a:srgbClr val="000000"/>
                  </a:buClr>
                </a:pPr>
                <a:r>
                  <a:rPr lang="en-GB" sz="2133" b="0" i="0" u="none" strike="noStrike" cap="none" spc="0" baseline="0">
                    <a:solidFill>
                      <a:srgbClr val="000000"/>
                    </a:solidFill>
                    <a:effectLst/>
                    <a:uFill>
                      <a:solidFill>
                        <a:prstClr val="black">
                          <a:alpha val="0"/>
                        </a:prstClr>
                      </a:solidFill>
                    </a:uFill>
                    <a:latin typeface="Tenorite"/>
                    <a:ea typeface="Tenorite"/>
                    <a:cs typeface="Tenorite"/>
                  </a:rPr>
                  <a:t>Do you know</a:t>
                </a:r>
              </a:p>
              <a:p>
                <a:pPr algn="ctr" defTabSz="1219170">
                  <a:buClr>
                    <a:srgbClr val="000000"/>
                  </a:buClr>
                </a:pPr>
                <a:r>
                  <a:rPr lang="en-GB" sz="2133" b="0" i="0" u="none" strike="noStrike" cap="none" spc="0" baseline="0">
                    <a:solidFill>
                      <a:srgbClr val="000000"/>
                    </a:solidFill>
                    <a:effectLst/>
                    <a:uFill>
                      <a:solidFill>
                        <a:prstClr val="black">
                          <a:alpha val="0"/>
                        </a:prstClr>
                      </a:solidFill>
                    </a:uFill>
                    <a:latin typeface="Tenorite"/>
                    <a:ea typeface="Tenorite"/>
                    <a:cs typeface="Tenorite"/>
                  </a:rPr>
                  <a:t> if your home has mechanical ventilation?</a:t>
                </a:r>
              </a:p>
              <a:p>
                <a:pPr algn="ctr" defTabSz="1219170">
                  <a:buClr>
                    <a:srgbClr val="000000"/>
                  </a:buClr>
                </a:pPr>
                <a:r>
                  <a:rPr lang="fi-FI" sz="1400" kern="0">
                    <a:solidFill>
                      <a:prstClr val="black"/>
                    </a:solidFill>
                    <a:latin typeface="Tenorite" panose="00000500000000000000" pitchFamily="2" charset="0"/>
                    <a:ea typeface="Roboto" panose="02000000000000000000" pitchFamily="2" charset="0"/>
                    <a:cs typeface="Arial"/>
                    <a:sym typeface="Arial"/>
                  </a:rPr>
                  <a:t> </a:t>
                </a:r>
                <a:endParaRPr lang="fi-FI" sz="2133" kern="0">
                  <a:solidFill>
                    <a:prstClr val="black"/>
                  </a:solidFill>
                  <a:latin typeface="Tenorite" panose="00000500000000000000" pitchFamily="2" charset="0"/>
                  <a:ea typeface="Roboto" panose="02000000000000000000" pitchFamily="2" charset="0"/>
                  <a:cs typeface="Arial"/>
                  <a:sym typeface="Arial"/>
                </a:endParaRPr>
              </a:p>
              <a:p>
                <a:pPr algn="ctr" defTabSz="1219170">
                  <a:buClr>
                    <a:srgbClr val="000000"/>
                  </a:buClr>
                </a:pPr>
                <a:r>
                  <a:rPr lang="en-GB" sz="2133" b="0" i="0" u="none" strike="noStrike" cap="none" spc="0" baseline="0">
                    <a:solidFill>
                      <a:srgbClr val="000000"/>
                    </a:solidFill>
                    <a:effectLst/>
                    <a:uFill>
                      <a:solidFill>
                        <a:prstClr val="black">
                          <a:alpha val="0"/>
                        </a:prstClr>
                      </a:solidFill>
                    </a:uFill>
                    <a:latin typeface="Tenorite"/>
                    <a:ea typeface="Tenorite"/>
                    <a:cs typeface="Tenorite"/>
                  </a:rPr>
                  <a:t>Can you turn it off yourself?</a:t>
                </a:r>
              </a:p>
              <a:p>
                <a:pPr algn="ctr" defTabSz="1219170">
                  <a:buClr>
                    <a:srgbClr val="000000"/>
                  </a:buClr>
                </a:pPr>
                <a:r>
                  <a:rPr lang="fi-FI" sz="1333" kern="0">
                    <a:solidFill>
                      <a:prstClr val="black"/>
                    </a:solidFill>
                    <a:latin typeface="Tenorite" panose="00000500000000000000" pitchFamily="2" charset="0"/>
                    <a:ea typeface="Roboto" panose="02000000000000000000" pitchFamily="2" charset="0"/>
                    <a:cs typeface="Arial"/>
                    <a:sym typeface="Arial"/>
                  </a:rPr>
                  <a:t> </a:t>
                </a:r>
                <a:endParaRPr lang="fi-FI" sz="2133" kern="0">
                  <a:solidFill>
                    <a:prstClr val="black"/>
                  </a:solidFill>
                  <a:latin typeface="Tenorite" panose="00000500000000000000" pitchFamily="2" charset="0"/>
                  <a:ea typeface="Roboto" panose="02000000000000000000" pitchFamily="2" charset="0"/>
                  <a:cs typeface="Arial"/>
                  <a:sym typeface="Arial"/>
                </a:endParaRPr>
              </a:p>
              <a:p>
                <a:pPr algn="ctr" defTabSz="1219170">
                  <a:buClr>
                    <a:srgbClr val="000000"/>
                  </a:buClr>
                </a:pPr>
                <a:r>
                  <a:rPr lang="en-GB" sz="2133" b="0" i="0" u="none" strike="noStrike" cap="none" spc="0" baseline="0">
                    <a:solidFill>
                      <a:srgbClr val="000000"/>
                    </a:solidFill>
                    <a:effectLst/>
                    <a:uFill>
                      <a:solidFill>
                        <a:prstClr val="black">
                          <a:alpha val="0"/>
                        </a:prstClr>
                      </a:solidFill>
                    </a:uFill>
                    <a:latin typeface="Tenorite"/>
                    <a:ea typeface="Tenorite"/>
                    <a:cs typeface="Tenorite"/>
                  </a:rPr>
                  <a:t>Do you know how to turn off the ventilation in your home if necessary?</a:t>
                </a:r>
              </a:p>
            </p:txBody>
          </p:sp>
        </p:grpSp>
        <p:pic>
          <p:nvPicPr>
            <p:cNvPr id="13" name="Kuva 12">
              <a:extLst>
                <a:ext uri="{FF2B5EF4-FFF2-40B4-BE49-F238E27FC236}">
                  <a16:creationId xmlns:a16="http://schemas.microsoft.com/office/drawing/2014/main" id="{34092FFD-A009-7EAE-F8EB-46AA71398B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39146">
              <a:off x="4548394" y="1126266"/>
              <a:ext cx="355964" cy="646546"/>
            </a:xfrm>
            <a:prstGeom prst="rect">
              <a:avLst/>
            </a:prstGeom>
            <a:effectLst>
              <a:outerShdw blurRad="50800" dist="38100" dir="2700000" algn="tl" rotWithShape="0">
                <a:prstClr val="black">
                  <a:alpha val="40000"/>
                </a:prstClr>
              </a:outerShdw>
            </a:effectLst>
          </p:spPr>
        </p:pic>
        <p:pic>
          <p:nvPicPr>
            <p:cNvPr id="14" name="Kuva 13">
              <a:extLst>
                <a:ext uri="{FF2B5EF4-FFF2-40B4-BE49-F238E27FC236}">
                  <a16:creationId xmlns:a16="http://schemas.microsoft.com/office/drawing/2014/main" id="{0D4A02BC-508C-745D-79BE-1F4461AB80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233176">
              <a:off x="5190340" y="1180072"/>
              <a:ext cx="264329" cy="480107"/>
            </a:xfrm>
            <a:prstGeom prst="rect">
              <a:avLst/>
            </a:prstGeom>
            <a:effectLst>
              <a:outerShdw blurRad="50800" dist="38100" dir="2700000" algn="tl" rotWithShape="0">
                <a:prstClr val="black">
                  <a:alpha val="40000"/>
                </a:prstClr>
              </a:outerShdw>
            </a:effectLst>
          </p:spPr>
        </p:pic>
        <p:pic>
          <p:nvPicPr>
            <p:cNvPr id="15" name="Kuva 14">
              <a:extLst>
                <a:ext uri="{FF2B5EF4-FFF2-40B4-BE49-F238E27FC236}">
                  <a16:creationId xmlns:a16="http://schemas.microsoft.com/office/drawing/2014/main" id="{DE6E7CD3-E849-1CDF-E315-1154A9AC04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233176">
              <a:off x="4905591" y="1394515"/>
              <a:ext cx="311092" cy="565044"/>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161117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grpSp>
        <p:nvGrpSpPr>
          <p:cNvPr id="3" name="Ryhmä 2">
            <a:extLst>
              <a:ext uri="{FF2B5EF4-FFF2-40B4-BE49-F238E27FC236}">
                <a16:creationId xmlns:a16="http://schemas.microsoft.com/office/drawing/2014/main" id="{3B42EAEF-1154-4AF3-B4B3-8C815A40569B}"/>
              </a:ext>
            </a:extLst>
          </p:cNvPr>
          <p:cNvGrpSpPr/>
          <p:nvPr/>
        </p:nvGrpSpPr>
        <p:grpSpPr>
          <a:xfrm>
            <a:off x="4012271" y="2820915"/>
            <a:ext cx="4556197" cy="1539347"/>
            <a:chOff x="2339029" y="2059013"/>
            <a:chExt cx="4465941" cy="1181517"/>
          </a:xfrm>
        </p:grpSpPr>
        <p:sp>
          <p:nvSpPr>
            <p:cNvPr id="2" name="Suorakulmio 1">
              <a:extLst>
                <a:ext uri="{FF2B5EF4-FFF2-40B4-BE49-F238E27FC236}">
                  <a16:creationId xmlns:a16="http://schemas.microsoft.com/office/drawing/2014/main" id="{CDE8F70F-8B83-AFE2-0C40-EED3C0FB924D}"/>
                </a:ext>
              </a:extLst>
            </p:cNvPr>
            <p:cNvSpPr/>
            <p:nvPr/>
          </p:nvSpPr>
          <p:spPr>
            <a:xfrm>
              <a:off x="2339029" y="2457280"/>
              <a:ext cx="4465941" cy="783250"/>
            </a:xfrm>
            <a:custGeom>
              <a:avLst/>
              <a:gdLst>
                <a:gd name="csX0" fmla="*/ 0 w 4465941"/>
                <a:gd name="csY0" fmla="*/ 0 h 783250"/>
                <a:gd name="csX1" fmla="*/ 602902 w 4465941"/>
                <a:gd name="csY1" fmla="*/ 0 h 783250"/>
                <a:gd name="csX2" fmla="*/ 1071826 w 4465941"/>
                <a:gd name="csY2" fmla="*/ 0 h 783250"/>
                <a:gd name="csX3" fmla="*/ 1496090 w 4465941"/>
                <a:gd name="csY3" fmla="*/ 0 h 783250"/>
                <a:gd name="csX4" fmla="*/ 2054333 w 4465941"/>
                <a:gd name="csY4" fmla="*/ 0 h 783250"/>
                <a:gd name="csX5" fmla="*/ 2701894 w 4465941"/>
                <a:gd name="csY5" fmla="*/ 0 h 783250"/>
                <a:gd name="csX6" fmla="*/ 3215478 w 4465941"/>
                <a:gd name="csY6" fmla="*/ 0 h 783250"/>
                <a:gd name="csX7" fmla="*/ 3863039 w 4465941"/>
                <a:gd name="csY7" fmla="*/ 0 h 783250"/>
                <a:gd name="csX8" fmla="*/ 4465941 w 4465941"/>
                <a:gd name="csY8" fmla="*/ 0 h 783250"/>
                <a:gd name="csX9" fmla="*/ 4465941 w 4465941"/>
                <a:gd name="csY9" fmla="*/ 383793 h 783250"/>
                <a:gd name="csX10" fmla="*/ 4465941 w 4465941"/>
                <a:gd name="csY10" fmla="*/ 783250 h 783250"/>
                <a:gd name="csX11" fmla="*/ 4041677 w 4465941"/>
                <a:gd name="csY11" fmla="*/ 783250 h 783250"/>
                <a:gd name="csX12" fmla="*/ 3483434 w 4465941"/>
                <a:gd name="csY12" fmla="*/ 783250 h 783250"/>
                <a:gd name="csX13" fmla="*/ 3059170 w 4465941"/>
                <a:gd name="csY13" fmla="*/ 783250 h 783250"/>
                <a:gd name="csX14" fmla="*/ 2634905 w 4465941"/>
                <a:gd name="csY14" fmla="*/ 783250 h 783250"/>
                <a:gd name="csX15" fmla="*/ 2121322 w 4465941"/>
                <a:gd name="csY15" fmla="*/ 783250 h 783250"/>
                <a:gd name="csX16" fmla="*/ 1652398 w 4465941"/>
                <a:gd name="csY16" fmla="*/ 783250 h 783250"/>
                <a:gd name="csX17" fmla="*/ 1228134 w 4465941"/>
                <a:gd name="csY17" fmla="*/ 783250 h 783250"/>
                <a:gd name="csX18" fmla="*/ 580572 w 4465941"/>
                <a:gd name="csY18" fmla="*/ 783250 h 783250"/>
                <a:gd name="csX19" fmla="*/ 0 w 4465941"/>
                <a:gd name="csY19" fmla="*/ 783250 h 783250"/>
                <a:gd name="csX20" fmla="*/ 0 w 4465941"/>
                <a:gd name="csY20" fmla="*/ 383793 h 783250"/>
                <a:gd name="csX21" fmla="*/ 0 w 4465941"/>
                <a:gd name="csY21" fmla="*/ 0 h 7832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4465941" h="783250" fill="none" extrusionOk="0">
                  <a:moveTo>
                    <a:pt x="0" y="0"/>
                  </a:moveTo>
                  <a:cubicBezTo>
                    <a:pt x="245813" y="-16085"/>
                    <a:pt x="367993" y="43674"/>
                    <a:pt x="602902" y="0"/>
                  </a:cubicBezTo>
                  <a:cubicBezTo>
                    <a:pt x="837811" y="-43674"/>
                    <a:pt x="960693" y="20645"/>
                    <a:pt x="1071826" y="0"/>
                  </a:cubicBezTo>
                  <a:cubicBezTo>
                    <a:pt x="1182959" y="-20645"/>
                    <a:pt x="1341165" y="22557"/>
                    <a:pt x="1496090" y="0"/>
                  </a:cubicBezTo>
                  <a:cubicBezTo>
                    <a:pt x="1651015" y="-22557"/>
                    <a:pt x="1912580" y="30770"/>
                    <a:pt x="2054333" y="0"/>
                  </a:cubicBezTo>
                  <a:cubicBezTo>
                    <a:pt x="2196086" y="-30770"/>
                    <a:pt x="2458851" y="55074"/>
                    <a:pt x="2701894" y="0"/>
                  </a:cubicBezTo>
                  <a:cubicBezTo>
                    <a:pt x="2944937" y="-55074"/>
                    <a:pt x="2998281" y="14190"/>
                    <a:pt x="3215478" y="0"/>
                  </a:cubicBezTo>
                  <a:cubicBezTo>
                    <a:pt x="3432675" y="-14190"/>
                    <a:pt x="3690341" y="17125"/>
                    <a:pt x="3863039" y="0"/>
                  </a:cubicBezTo>
                  <a:cubicBezTo>
                    <a:pt x="4035737" y="-17125"/>
                    <a:pt x="4316540" y="32478"/>
                    <a:pt x="4465941" y="0"/>
                  </a:cubicBezTo>
                  <a:cubicBezTo>
                    <a:pt x="4475169" y="133358"/>
                    <a:pt x="4464041" y="252346"/>
                    <a:pt x="4465941" y="383793"/>
                  </a:cubicBezTo>
                  <a:cubicBezTo>
                    <a:pt x="4467841" y="515240"/>
                    <a:pt x="4449185" y="616491"/>
                    <a:pt x="4465941" y="783250"/>
                  </a:cubicBezTo>
                  <a:cubicBezTo>
                    <a:pt x="4358023" y="805596"/>
                    <a:pt x="4158459" y="768251"/>
                    <a:pt x="4041677" y="783250"/>
                  </a:cubicBezTo>
                  <a:cubicBezTo>
                    <a:pt x="3924895" y="798249"/>
                    <a:pt x="3629372" y="741357"/>
                    <a:pt x="3483434" y="783250"/>
                  </a:cubicBezTo>
                  <a:cubicBezTo>
                    <a:pt x="3337496" y="825143"/>
                    <a:pt x="3155494" y="748779"/>
                    <a:pt x="3059170" y="783250"/>
                  </a:cubicBezTo>
                  <a:cubicBezTo>
                    <a:pt x="2962846" y="817721"/>
                    <a:pt x="2766093" y="755437"/>
                    <a:pt x="2634905" y="783250"/>
                  </a:cubicBezTo>
                  <a:cubicBezTo>
                    <a:pt x="2503717" y="811063"/>
                    <a:pt x="2367929" y="758247"/>
                    <a:pt x="2121322" y="783250"/>
                  </a:cubicBezTo>
                  <a:cubicBezTo>
                    <a:pt x="1874715" y="808253"/>
                    <a:pt x="1793922" y="740525"/>
                    <a:pt x="1652398" y="783250"/>
                  </a:cubicBezTo>
                  <a:cubicBezTo>
                    <a:pt x="1510874" y="825975"/>
                    <a:pt x="1352367" y="751554"/>
                    <a:pt x="1228134" y="783250"/>
                  </a:cubicBezTo>
                  <a:cubicBezTo>
                    <a:pt x="1103901" y="814946"/>
                    <a:pt x="780640" y="709277"/>
                    <a:pt x="580572" y="783250"/>
                  </a:cubicBezTo>
                  <a:cubicBezTo>
                    <a:pt x="380504" y="857223"/>
                    <a:pt x="153706" y="760783"/>
                    <a:pt x="0" y="783250"/>
                  </a:cubicBezTo>
                  <a:cubicBezTo>
                    <a:pt x="-27798" y="667846"/>
                    <a:pt x="9920" y="534689"/>
                    <a:pt x="0" y="383793"/>
                  </a:cubicBezTo>
                  <a:cubicBezTo>
                    <a:pt x="-9920" y="232897"/>
                    <a:pt x="424" y="163941"/>
                    <a:pt x="0" y="0"/>
                  </a:cubicBezTo>
                  <a:close/>
                </a:path>
                <a:path w="4465941" h="783250" stroke="0" extrusionOk="0">
                  <a:moveTo>
                    <a:pt x="0" y="0"/>
                  </a:moveTo>
                  <a:cubicBezTo>
                    <a:pt x="260335" y="-31129"/>
                    <a:pt x="414632" y="73653"/>
                    <a:pt x="647561" y="0"/>
                  </a:cubicBezTo>
                  <a:cubicBezTo>
                    <a:pt x="880490" y="-73653"/>
                    <a:pt x="958387" y="39169"/>
                    <a:pt x="1250463" y="0"/>
                  </a:cubicBezTo>
                  <a:cubicBezTo>
                    <a:pt x="1542539" y="-39169"/>
                    <a:pt x="1509003" y="1921"/>
                    <a:pt x="1719387" y="0"/>
                  </a:cubicBezTo>
                  <a:cubicBezTo>
                    <a:pt x="1929771" y="-1921"/>
                    <a:pt x="1990773" y="11919"/>
                    <a:pt x="2232971" y="0"/>
                  </a:cubicBezTo>
                  <a:cubicBezTo>
                    <a:pt x="2475169" y="-11919"/>
                    <a:pt x="2635840" y="60009"/>
                    <a:pt x="2746554" y="0"/>
                  </a:cubicBezTo>
                  <a:cubicBezTo>
                    <a:pt x="2857268" y="-60009"/>
                    <a:pt x="3182642" y="39304"/>
                    <a:pt x="3304796" y="0"/>
                  </a:cubicBezTo>
                  <a:cubicBezTo>
                    <a:pt x="3426950" y="-39304"/>
                    <a:pt x="3557438" y="38010"/>
                    <a:pt x="3773720" y="0"/>
                  </a:cubicBezTo>
                  <a:cubicBezTo>
                    <a:pt x="3990002" y="-38010"/>
                    <a:pt x="4202921" y="34297"/>
                    <a:pt x="4465941" y="0"/>
                  </a:cubicBezTo>
                  <a:cubicBezTo>
                    <a:pt x="4471590" y="150505"/>
                    <a:pt x="4464757" y="241175"/>
                    <a:pt x="4465941" y="391625"/>
                  </a:cubicBezTo>
                  <a:cubicBezTo>
                    <a:pt x="4467125" y="542076"/>
                    <a:pt x="4425655" y="624386"/>
                    <a:pt x="4465941" y="783250"/>
                  </a:cubicBezTo>
                  <a:cubicBezTo>
                    <a:pt x="4328633" y="783604"/>
                    <a:pt x="4128860" y="780139"/>
                    <a:pt x="4041677" y="783250"/>
                  </a:cubicBezTo>
                  <a:cubicBezTo>
                    <a:pt x="3954494" y="786361"/>
                    <a:pt x="3641603" y="778529"/>
                    <a:pt x="3483434" y="783250"/>
                  </a:cubicBezTo>
                  <a:cubicBezTo>
                    <a:pt x="3325265" y="787971"/>
                    <a:pt x="3047016" y="748974"/>
                    <a:pt x="2880532" y="783250"/>
                  </a:cubicBezTo>
                  <a:cubicBezTo>
                    <a:pt x="2714048" y="817526"/>
                    <a:pt x="2552958" y="735662"/>
                    <a:pt x="2322289" y="783250"/>
                  </a:cubicBezTo>
                  <a:cubicBezTo>
                    <a:pt x="2091620" y="830838"/>
                    <a:pt x="2015318" y="728081"/>
                    <a:pt x="1719387" y="783250"/>
                  </a:cubicBezTo>
                  <a:cubicBezTo>
                    <a:pt x="1423456" y="838419"/>
                    <a:pt x="1436198" y="754121"/>
                    <a:pt x="1295123" y="783250"/>
                  </a:cubicBezTo>
                  <a:cubicBezTo>
                    <a:pt x="1154048" y="812379"/>
                    <a:pt x="1015696" y="741124"/>
                    <a:pt x="870858" y="783250"/>
                  </a:cubicBezTo>
                  <a:cubicBezTo>
                    <a:pt x="726021" y="825376"/>
                    <a:pt x="403270" y="752593"/>
                    <a:pt x="0" y="783250"/>
                  </a:cubicBezTo>
                  <a:cubicBezTo>
                    <a:pt x="-40080" y="688962"/>
                    <a:pt x="28195" y="549228"/>
                    <a:pt x="0" y="415123"/>
                  </a:cubicBezTo>
                  <a:cubicBezTo>
                    <a:pt x="-28195" y="281018"/>
                    <a:pt x="34289" y="88933"/>
                    <a:pt x="0" y="0"/>
                  </a:cubicBezTo>
                  <a:close/>
                </a:path>
              </a:pathLst>
            </a:custGeom>
            <a:solidFill>
              <a:srgbClr val="D92331"/>
            </a:solidFill>
            <a:ln>
              <a:solidFill>
                <a:schemeClr val="tx1"/>
              </a:solidFill>
              <a:extLst>
                <a:ext uri="{C807C97D-BFC1-408E-A445-0C87EB9F89A2}">
                  <ask:lineSketchStyleProps xmlns:ask="http://schemas.microsoft.com/office/drawing/2018/sketchyshapes" sd="44281364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4" name="Tekstiruutu 3">
              <a:extLst>
                <a:ext uri="{FF2B5EF4-FFF2-40B4-BE49-F238E27FC236}">
                  <a16:creationId xmlns:a16="http://schemas.microsoft.com/office/drawing/2014/main" id="{8848D71B-3A43-1997-941E-B8449EFC0D52}"/>
                </a:ext>
              </a:extLst>
            </p:cNvPr>
            <p:cNvSpPr txBox="1"/>
            <p:nvPr/>
          </p:nvSpPr>
          <p:spPr>
            <a:xfrm>
              <a:off x="2439542" y="2550017"/>
              <a:ext cx="4264912" cy="574733"/>
            </a:xfrm>
            <a:prstGeom prst="rect">
              <a:avLst/>
            </a:prstGeom>
            <a:noFill/>
          </p:spPr>
          <p:txBody>
            <a:bodyPr wrap="square" rtlCol="0">
              <a:spAutoFit/>
            </a:bodyPr>
            <a:lstStyle/>
            <a:p>
              <a:pPr algn="ctr" defTabSz="1219170">
                <a:buClr>
                  <a:srgbClr val="000000"/>
                </a:buClr>
              </a:pPr>
              <a:r>
                <a:rPr lang="fi-FI" sz="2133" b="0" i="0" u="none" strike="noStrike" cap="none" spc="0" baseline="0" dirty="0">
                  <a:solidFill>
                    <a:srgbClr val="FFFFFF"/>
                  </a:solidFill>
                  <a:effectLst>
                    <a:outerShdw blurRad="38100" dist="38100" dir="2700000" algn="tl">
                      <a:srgbClr val="000000"/>
                    </a:outerShdw>
                  </a:effectLst>
                  <a:uFill>
                    <a:solidFill>
                      <a:prstClr val="black">
                        <a:alpha val="0"/>
                      </a:prstClr>
                    </a:solidFill>
                  </a:uFill>
                  <a:latin typeface="Oswald"/>
                  <a:ea typeface="Oswald"/>
                  <a:cs typeface="Oswald"/>
                </a:rPr>
                <a:t>DISRUPTIONS</a:t>
              </a:r>
            </a:p>
            <a:p>
              <a:pPr algn="ctr" defTabSz="1219170">
                <a:buClr>
                  <a:srgbClr val="000000"/>
                </a:buClr>
              </a:pPr>
              <a:r>
                <a:rPr lang="fi-FI" sz="2133" dirty="0">
                  <a:solidFill>
                    <a:srgbClr val="FFFFFF"/>
                  </a:solidFill>
                  <a:effectLst>
                    <a:outerShdw blurRad="38100" dist="38100" dir="2700000" algn="tl">
                      <a:srgbClr val="000000"/>
                    </a:outerShdw>
                  </a:effectLst>
                  <a:uFill>
                    <a:solidFill>
                      <a:prstClr val="black">
                        <a:alpha val="0"/>
                      </a:prstClr>
                    </a:solidFill>
                  </a:uFill>
                  <a:latin typeface="Oswald"/>
                  <a:ea typeface="Oswald"/>
                  <a:cs typeface="Oswald"/>
                </a:rPr>
                <a:t>AND PREPAREDNESS</a:t>
              </a:r>
              <a:endParaRPr lang="en-GB" sz="2133" b="0" i="0" u="none" strike="noStrike" cap="none" spc="0" baseline="0" dirty="0">
                <a:solidFill>
                  <a:srgbClr val="FFFFFF"/>
                </a:solidFill>
                <a:effectLst>
                  <a:outerShdw blurRad="38100" dist="38100" dir="2700000" algn="tl">
                    <a:srgbClr val="000000"/>
                  </a:outerShdw>
                </a:effectLst>
                <a:uFill>
                  <a:solidFill>
                    <a:prstClr val="black">
                      <a:alpha val="0"/>
                    </a:prstClr>
                  </a:solidFill>
                </a:uFill>
                <a:latin typeface="Oswald"/>
                <a:ea typeface="Oswald"/>
                <a:cs typeface="Oswald"/>
              </a:endParaRPr>
            </a:p>
          </p:txBody>
        </p:sp>
        <p:sp>
          <p:nvSpPr>
            <p:cNvPr id="5" name="Suorakulmio 4">
              <a:extLst>
                <a:ext uri="{FF2B5EF4-FFF2-40B4-BE49-F238E27FC236}">
                  <a16:creationId xmlns:a16="http://schemas.microsoft.com/office/drawing/2014/main" id="{957B891F-479E-285D-A551-C6B72A8AD384}"/>
                </a:ext>
              </a:extLst>
            </p:cNvPr>
            <p:cNvSpPr/>
            <p:nvPr/>
          </p:nvSpPr>
          <p:spPr>
            <a:xfrm rot="21341044">
              <a:off x="2579072" y="2059013"/>
              <a:ext cx="2640355" cy="4600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GB" sz="2133" b="1" i="0" u="none" strike="noStrike" cap="none" spc="0" baseline="0">
                  <a:solidFill>
                    <a:srgbClr val="FFFFFF"/>
                  </a:solidFill>
                  <a:effectLst/>
                  <a:uFill>
                    <a:solidFill>
                      <a:prstClr val="black">
                        <a:alpha val="0"/>
                      </a:prstClr>
                    </a:solidFill>
                  </a:uFill>
                  <a:latin typeface="Oswald"/>
                  <a:ea typeface="Oswald"/>
                  <a:cs typeface="Oswald"/>
                </a:rPr>
                <a:t>LESSON 4:</a:t>
              </a:r>
            </a:p>
          </p:txBody>
        </p:sp>
      </p:grpSp>
      <p:sp>
        <p:nvSpPr>
          <p:cNvPr id="6" name="Suorakulmio 5">
            <a:extLst>
              <a:ext uri="{FF2B5EF4-FFF2-40B4-BE49-F238E27FC236}">
                <a16:creationId xmlns:a16="http://schemas.microsoft.com/office/drawing/2014/main" id="{1CF1A1EE-611B-70DC-BEEA-269D16FC1229}"/>
              </a:ext>
            </a:extLst>
          </p:cNvPr>
          <p:cNvSpPr/>
          <p:nvPr/>
        </p:nvSpPr>
        <p:spPr>
          <a:xfrm>
            <a:off x="3904609" y="1256159"/>
            <a:ext cx="4382779" cy="1044333"/>
          </a:xfrm>
          <a:custGeom>
            <a:avLst/>
            <a:gdLst>
              <a:gd name="csX0" fmla="*/ 0 w 4382779"/>
              <a:gd name="csY0" fmla="*/ 0 h 1044333"/>
              <a:gd name="csX1" fmla="*/ 582283 w 4382779"/>
              <a:gd name="csY1" fmla="*/ 0 h 1044333"/>
              <a:gd name="csX2" fmla="*/ 1296050 w 4382779"/>
              <a:gd name="csY2" fmla="*/ 0 h 1044333"/>
              <a:gd name="csX3" fmla="*/ 1922162 w 4382779"/>
              <a:gd name="csY3" fmla="*/ 0 h 1044333"/>
              <a:gd name="csX4" fmla="*/ 2460617 w 4382779"/>
              <a:gd name="csY4" fmla="*/ 0 h 1044333"/>
              <a:gd name="csX5" fmla="*/ 2955245 w 4382779"/>
              <a:gd name="csY5" fmla="*/ 0 h 1044333"/>
              <a:gd name="csX6" fmla="*/ 3493701 w 4382779"/>
              <a:gd name="csY6" fmla="*/ 0 h 1044333"/>
              <a:gd name="csX7" fmla="*/ 4382779 w 4382779"/>
              <a:gd name="csY7" fmla="*/ 0 h 1044333"/>
              <a:gd name="csX8" fmla="*/ 4382779 w 4382779"/>
              <a:gd name="csY8" fmla="*/ 490837 h 1044333"/>
              <a:gd name="csX9" fmla="*/ 4382779 w 4382779"/>
              <a:gd name="csY9" fmla="*/ 1044333 h 1044333"/>
              <a:gd name="csX10" fmla="*/ 3756668 w 4382779"/>
              <a:gd name="csY10" fmla="*/ 1044333 h 1044333"/>
              <a:gd name="csX11" fmla="*/ 3042901 w 4382779"/>
              <a:gd name="csY11" fmla="*/ 1044333 h 1044333"/>
              <a:gd name="csX12" fmla="*/ 2372962 w 4382779"/>
              <a:gd name="csY12" fmla="*/ 1044333 h 1044333"/>
              <a:gd name="csX13" fmla="*/ 1746850 w 4382779"/>
              <a:gd name="csY13" fmla="*/ 1044333 h 1044333"/>
              <a:gd name="csX14" fmla="*/ 1208395 w 4382779"/>
              <a:gd name="csY14" fmla="*/ 1044333 h 1044333"/>
              <a:gd name="csX15" fmla="*/ 538456 w 4382779"/>
              <a:gd name="csY15" fmla="*/ 1044333 h 1044333"/>
              <a:gd name="csX16" fmla="*/ 0 w 4382779"/>
              <a:gd name="csY16" fmla="*/ 1044333 h 1044333"/>
              <a:gd name="csX17" fmla="*/ 0 w 4382779"/>
              <a:gd name="csY17" fmla="*/ 543053 h 1044333"/>
              <a:gd name="csX18" fmla="*/ 0 w 4382779"/>
              <a:gd name="csY18" fmla="*/ 0 h 104433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382779" h="1044333" fill="none" extrusionOk="0">
                <a:moveTo>
                  <a:pt x="0" y="0"/>
                </a:moveTo>
                <a:cubicBezTo>
                  <a:pt x="222026" y="-4535"/>
                  <a:pt x="383814" y="-18964"/>
                  <a:pt x="582283" y="0"/>
                </a:cubicBezTo>
                <a:cubicBezTo>
                  <a:pt x="780752" y="18964"/>
                  <a:pt x="966846" y="-4144"/>
                  <a:pt x="1296050" y="0"/>
                </a:cubicBezTo>
                <a:cubicBezTo>
                  <a:pt x="1625254" y="4144"/>
                  <a:pt x="1732273" y="-2140"/>
                  <a:pt x="1922162" y="0"/>
                </a:cubicBezTo>
                <a:cubicBezTo>
                  <a:pt x="2112051" y="2140"/>
                  <a:pt x="2224306" y="21450"/>
                  <a:pt x="2460617" y="0"/>
                </a:cubicBezTo>
                <a:cubicBezTo>
                  <a:pt x="2696928" y="-21450"/>
                  <a:pt x="2763582" y="7323"/>
                  <a:pt x="2955245" y="0"/>
                </a:cubicBezTo>
                <a:cubicBezTo>
                  <a:pt x="3146908" y="-7323"/>
                  <a:pt x="3326907" y="2987"/>
                  <a:pt x="3493701" y="0"/>
                </a:cubicBezTo>
                <a:cubicBezTo>
                  <a:pt x="3660495" y="-2987"/>
                  <a:pt x="3988462" y="-9929"/>
                  <a:pt x="4382779" y="0"/>
                </a:cubicBezTo>
                <a:cubicBezTo>
                  <a:pt x="4376766" y="236307"/>
                  <a:pt x="4358293" y="289576"/>
                  <a:pt x="4382779" y="490837"/>
                </a:cubicBezTo>
                <a:cubicBezTo>
                  <a:pt x="4407265" y="692098"/>
                  <a:pt x="4386963" y="930036"/>
                  <a:pt x="4382779" y="1044333"/>
                </a:cubicBezTo>
                <a:cubicBezTo>
                  <a:pt x="4093998" y="1052234"/>
                  <a:pt x="4027979" y="1068304"/>
                  <a:pt x="3756668" y="1044333"/>
                </a:cubicBezTo>
                <a:cubicBezTo>
                  <a:pt x="3485357" y="1020362"/>
                  <a:pt x="3296061" y="1071622"/>
                  <a:pt x="3042901" y="1044333"/>
                </a:cubicBezTo>
                <a:cubicBezTo>
                  <a:pt x="2789741" y="1017044"/>
                  <a:pt x="2630187" y="1076207"/>
                  <a:pt x="2372962" y="1044333"/>
                </a:cubicBezTo>
                <a:cubicBezTo>
                  <a:pt x="2115737" y="1012459"/>
                  <a:pt x="1882558" y="1038991"/>
                  <a:pt x="1746850" y="1044333"/>
                </a:cubicBezTo>
                <a:cubicBezTo>
                  <a:pt x="1611142" y="1049675"/>
                  <a:pt x="1391909" y="1033051"/>
                  <a:pt x="1208395" y="1044333"/>
                </a:cubicBezTo>
                <a:cubicBezTo>
                  <a:pt x="1024881" y="1055615"/>
                  <a:pt x="805407" y="1054453"/>
                  <a:pt x="538456" y="1044333"/>
                </a:cubicBezTo>
                <a:cubicBezTo>
                  <a:pt x="271505" y="1034213"/>
                  <a:pt x="114432" y="1037782"/>
                  <a:pt x="0" y="1044333"/>
                </a:cubicBezTo>
                <a:cubicBezTo>
                  <a:pt x="12948" y="898671"/>
                  <a:pt x="14712" y="713954"/>
                  <a:pt x="0" y="543053"/>
                </a:cubicBezTo>
                <a:cubicBezTo>
                  <a:pt x="-14712" y="372152"/>
                  <a:pt x="-19000" y="126394"/>
                  <a:pt x="0" y="0"/>
                </a:cubicBezTo>
                <a:close/>
              </a:path>
              <a:path w="4382779" h="1044333" stroke="0" extrusionOk="0">
                <a:moveTo>
                  <a:pt x="0" y="0"/>
                </a:moveTo>
                <a:cubicBezTo>
                  <a:pt x="198092" y="14852"/>
                  <a:pt x="411662" y="-19414"/>
                  <a:pt x="713767" y="0"/>
                </a:cubicBezTo>
                <a:cubicBezTo>
                  <a:pt x="1015872" y="19414"/>
                  <a:pt x="1130100" y="-22162"/>
                  <a:pt x="1296050" y="0"/>
                </a:cubicBezTo>
                <a:cubicBezTo>
                  <a:pt x="1462000" y="22162"/>
                  <a:pt x="1724425" y="-11470"/>
                  <a:pt x="1922162" y="0"/>
                </a:cubicBezTo>
                <a:cubicBezTo>
                  <a:pt x="2119899" y="11470"/>
                  <a:pt x="2322263" y="-1678"/>
                  <a:pt x="2460617" y="0"/>
                </a:cubicBezTo>
                <a:cubicBezTo>
                  <a:pt x="2598972" y="1678"/>
                  <a:pt x="2874933" y="7025"/>
                  <a:pt x="2999073" y="0"/>
                </a:cubicBezTo>
                <a:cubicBezTo>
                  <a:pt x="3123213" y="-7025"/>
                  <a:pt x="3420204" y="-11632"/>
                  <a:pt x="3669012" y="0"/>
                </a:cubicBezTo>
                <a:cubicBezTo>
                  <a:pt x="3917820" y="11632"/>
                  <a:pt x="4205321" y="-31024"/>
                  <a:pt x="4382779" y="0"/>
                </a:cubicBezTo>
                <a:cubicBezTo>
                  <a:pt x="4376048" y="152507"/>
                  <a:pt x="4406175" y="353250"/>
                  <a:pt x="4382779" y="532610"/>
                </a:cubicBezTo>
                <a:cubicBezTo>
                  <a:pt x="4359384" y="711970"/>
                  <a:pt x="4394895" y="930219"/>
                  <a:pt x="4382779" y="1044333"/>
                </a:cubicBezTo>
                <a:cubicBezTo>
                  <a:pt x="4214197" y="1047411"/>
                  <a:pt x="4002884" y="1025885"/>
                  <a:pt x="3712840" y="1044333"/>
                </a:cubicBezTo>
                <a:cubicBezTo>
                  <a:pt x="3422796" y="1062781"/>
                  <a:pt x="3317935" y="1063943"/>
                  <a:pt x="2999073" y="1044333"/>
                </a:cubicBezTo>
                <a:cubicBezTo>
                  <a:pt x="2680211" y="1024723"/>
                  <a:pt x="2535570" y="1064639"/>
                  <a:pt x="2372962" y="1044333"/>
                </a:cubicBezTo>
                <a:cubicBezTo>
                  <a:pt x="2210354" y="1024027"/>
                  <a:pt x="1995201" y="1035161"/>
                  <a:pt x="1878334" y="1044333"/>
                </a:cubicBezTo>
                <a:cubicBezTo>
                  <a:pt x="1761467" y="1053505"/>
                  <a:pt x="1432496" y="1078136"/>
                  <a:pt x="1164567" y="1044333"/>
                </a:cubicBezTo>
                <a:cubicBezTo>
                  <a:pt x="896638" y="1010530"/>
                  <a:pt x="391259" y="1075917"/>
                  <a:pt x="0" y="1044333"/>
                </a:cubicBezTo>
                <a:cubicBezTo>
                  <a:pt x="11394" y="934652"/>
                  <a:pt x="24286" y="738552"/>
                  <a:pt x="0" y="501280"/>
                </a:cubicBezTo>
                <a:cubicBezTo>
                  <a:pt x="-24286" y="264008"/>
                  <a:pt x="-529" y="209331"/>
                  <a:pt x="0" y="0"/>
                </a:cubicBezTo>
                <a:close/>
              </a:path>
            </a:pathLst>
          </a:custGeom>
          <a:solidFill>
            <a:schemeClr val="tx1"/>
          </a:solidFill>
          <a:ln>
            <a:solidFill>
              <a:schemeClr val="tx1"/>
            </a:solidFill>
            <a:extLst>
              <a:ext uri="{C807C97D-BFC1-408E-A445-0C87EB9F89A2}">
                <ask:lineSketchStyleProps xmlns:ask="http://schemas.microsoft.com/office/drawing/2018/sketchyshapes" sd="3220135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GB" sz="5333" b="1" i="0" u="none" strike="noStrike" cap="none" spc="0" baseline="0">
                <a:solidFill>
                  <a:srgbClr val="FFFFFF"/>
                </a:solidFill>
                <a:effectLst/>
                <a:uFill>
                  <a:solidFill>
                    <a:prstClr val="black">
                      <a:alpha val="0"/>
                    </a:prstClr>
                  </a:solidFill>
                </a:uFill>
                <a:latin typeface="Oswald"/>
                <a:ea typeface="Oswald"/>
                <a:cs typeface="Oswald"/>
              </a:rPr>
              <a:t>REVISION:</a:t>
            </a:r>
          </a:p>
        </p:txBody>
      </p:sp>
    </p:spTree>
    <p:extLst>
      <p:ext uri="{BB962C8B-B14F-4D97-AF65-F5344CB8AC3E}">
        <p14:creationId xmlns:p14="http://schemas.microsoft.com/office/powerpoint/2010/main" val="413490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Sisällön paikkamerkki 2">
            <a:extLst>
              <a:ext uri="{FF2B5EF4-FFF2-40B4-BE49-F238E27FC236}">
                <a16:creationId xmlns:a16="http://schemas.microsoft.com/office/drawing/2014/main" id="{A05B1765-BB45-549A-E3D4-E96571AC8286}"/>
              </a:ext>
            </a:extLst>
          </p:cNvPr>
          <p:cNvSpPr>
            <a:spLocks noGrp="1"/>
          </p:cNvSpPr>
          <p:nvPr/>
        </p:nvSpPr>
        <p:spPr>
          <a:xfrm>
            <a:off x="5297397" y="1228784"/>
            <a:ext cx="5619621" cy="3536488"/>
          </a:xfrm>
          <a:prstGeom prst="rect">
            <a:avLst/>
          </a:prstGeom>
        </p:spPr>
        <p:txBody>
          <a:bodyPr vert="horz" lIns="121920" tIns="60960" rIns="121920" bIns="6096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0990" indent="-380990" defTabSz="1219170">
              <a:spcBef>
                <a:spcPts val="1333"/>
              </a:spcBef>
              <a:spcAft>
                <a:spcPts val="800"/>
              </a:spcAft>
              <a:defRPr/>
            </a:pPr>
            <a:r>
              <a:rPr lang="en-GB"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YLE channels on radio and TV</a:t>
            </a:r>
          </a:p>
          <a:p>
            <a:pPr marL="380990" indent="-380990" defTabSz="1219170">
              <a:spcBef>
                <a:spcPts val="1333"/>
              </a:spcBef>
              <a:spcAft>
                <a:spcPts val="800"/>
              </a:spcAft>
              <a:defRPr/>
            </a:pPr>
            <a:r>
              <a:rPr lang="en-GB"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YLE website </a:t>
            </a:r>
          </a:p>
          <a:p>
            <a:pPr marL="380990" indent="-380990" defTabSz="1219170">
              <a:spcBef>
                <a:spcPts val="1333"/>
              </a:spcBef>
              <a:spcAft>
                <a:spcPts val="800"/>
              </a:spcAft>
              <a:defRPr/>
            </a:pPr>
            <a:r>
              <a:rPr lang="en-GB"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112 Suomi mobile app</a:t>
            </a:r>
          </a:p>
          <a:p>
            <a:pPr marL="380990" indent="-380990" defTabSz="1219170">
              <a:spcBef>
                <a:spcPts val="1333"/>
              </a:spcBef>
              <a:spcAft>
                <a:spcPts val="800"/>
              </a:spcAft>
              <a:defRPr/>
            </a:pPr>
            <a:r>
              <a:rPr lang="en-GB"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Possibly also certain commercial TV channels (such as MTV3, Nelonen and Sub).</a:t>
            </a:r>
            <a:endParaRPr lang="fi-FI" sz="2400">
              <a:solidFill>
                <a:prstClr val="white"/>
              </a:solidFill>
              <a:sym typeface="Arial"/>
            </a:endParaRPr>
          </a:p>
          <a:p>
            <a:pPr marL="380990" indent="-380990" defTabSz="1219170">
              <a:spcBef>
                <a:spcPts val="1333"/>
              </a:spcBef>
              <a:spcAft>
                <a:spcPts val="800"/>
              </a:spcAft>
              <a:defRPr/>
            </a:pPr>
            <a:r>
              <a:rPr lang="en-GB" sz="2400"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Important! Never call 112 unless there is an emergency.</a:t>
            </a:r>
          </a:p>
        </p:txBody>
      </p:sp>
      <p:grpSp>
        <p:nvGrpSpPr>
          <p:cNvPr id="3" name="Ryhmä 2">
            <a:extLst>
              <a:ext uri="{FF2B5EF4-FFF2-40B4-BE49-F238E27FC236}">
                <a16:creationId xmlns:a16="http://schemas.microsoft.com/office/drawing/2014/main" id="{F000838C-7986-D68D-94B6-6785F3EAB019}"/>
              </a:ext>
            </a:extLst>
          </p:cNvPr>
          <p:cNvGrpSpPr/>
          <p:nvPr/>
        </p:nvGrpSpPr>
        <p:grpSpPr>
          <a:xfrm>
            <a:off x="1173588" y="1251597"/>
            <a:ext cx="3558637" cy="3192502"/>
            <a:chOff x="6130164" y="1953171"/>
            <a:chExt cx="2049929" cy="1676132"/>
          </a:xfrm>
          <a:solidFill>
            <a:srgbClr val="4A473E"/>
          </a:solidFill>
        </p:grpSpPr>
        <p:pic>
          <p:nvPicPr>
            <p:cNvPr id="4" name="Kuva 3">
              <a:extLst>
                <a:ext uri="{FF2B5EF4-FFF2-40B4-BE49-F238E27FC236}">
                  <a16:creationId xmlns:a16="http://schemas.microsoft.com/office/drawing/2014/main" id="{8902FA5F-6F90-73D2-63FD-95E6BE2233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96128">
              <a:off x="6130164" y="1953171"/>
              <a:ext cx="1927707" cy="1676132"/>
            </a:xfrm>
            <a:prstGeom prst="rect">
              <a:avLst/>
            </a:prstGeom>
            <a:effectLst>
              <a:innerShdw blurRad="63500" dist="50800" dir="13500000">
                <a:prstClr val="black">
                  <a:alpha val="50000"/>
                </a:prstClr>
              </a:innerShdw>
            </a:effectLst>
          </p:spPr>
        </p:pic>
        <p:sp>
          <p:nvSpPr>
            <p:cNvPr id="5" name="Tekstiruutu 13">
              <a:extLst>
                <a:ext uri="{FF2B5EF4-FFF2-40B4-BE49-F238E27FC236}">
                  <a16:creationId xmlns:a16="http://schemas.microsoft.com/office/drawing/2014/main" id="{E039FDCB-13D7-CCC9-20A2-484BDE0AC75D}"/>
                </a:ext>
              </a:extLst>
            </p:cNvPr>
            <p:cNvSpPr txBox="1"/>
            <p:nvPr/>
          </p:nvSpPr>
          <p:spPr>
            <a:xfrm>
              <a:off x="6222998" y="2179456"/>
              <a:ext cx="1957095" cy="1341191"/>
            </a:xfrm>
            <a:prstGeom prst="rect">
              <a:avLst/>
            </a:prstGeom>
            <a:noFill/>
          </p:spPr>
          <p:txBody>
            <a:bodyPr wrap="square" rtlCol="0">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GB" sz="3200" b="0" i="0" u="none" strike="noStrike" cap="none" spc="0" baseline="0">
                  <a:solidFill>
                    <a:srgbClr val="FFFFFF"/>
                  </a:solidFill>
                  <a:effectLst/>
                  <a:uFill>
                    <a:solidFill>
                      <a:prstClr val="black">
                        <a:alpha val="0"/>
                      </a:prstClr>
                    </a:solidFill>
                  </a:uFill>
                  <a:latin typeface="Oswald"/>
                  <a:ea typeface="Oswald"/>
                  <a:cs typeface="Oswald"/>
                </a:rPr>
                <a:t>Where can </a:t>
              </a:r>
              <a:br>
                <a:rPr lang="en-GB" sz="3200" b="0" i="0" u="none" strike="noStrike" cap="none" spc="0" baseline="0">
                  <a:solidFill>
                    <a:srgbClr val="FFFFFF"/>
                  </a:solidFill>
                  <a:effectLst/>
                  <a:uFill>
                    <a:solidFill>
                      <a:prstClr val="black">
                        <a:alpha val="0"/>
                      </a:prstClr>
                    </a:solidFill>
                  </a:uFill>
                  <a:latin typeface="Oswald"/>
                  <a:ea typeface="Oswald"/>
                  <a:cs typeface="Oswald"/>
                </a:rPr>
              </a:br>
              <a:r>
                <a:rPr lang="en-GB" sz="3200" b="0" i="0" u="none" strike="noStrike" cap="none" spc="0" baseline="0">
                  <a:solidFill>
                    <a:srgbClr val="FFFFFF"/>
                  </a:solidFill>
                  <a:effectLst/>
                  <a:uFill>
                    <a:solidFill>
                      <a:prstClr val="black">
                        <a:alpha val="0"/>
                      </a:prstClr>
                    </a:solidFill>
                  </a:uFill>
                  <a:latin typeface="Oswald"/>
                  <a:ea typeface="Oswald"/>
                  <a:cs typeface="Oswald"/>
                </a:rPr>
                <a:t>you find reliable information in the event of </a:t>
              </a:r>
              <a:br>
                <a:rPr lang="en-GB" sz="3200" b="0" i="0" u="none" strike="noStrike" cap="none" spc="0" baseline="0">
                  <a:solidFill>
                    <a:srgbClr val="FFFFFF"/>
                  </a:solidFill>
                  <a:effectLst/>
                  <a:uFill>
                    <a:solidFill>
                      <a:prstClr val="black">
                        <a:alpha val="0"/>
                      </a:prstClr>
                    </a:solidFill>
                  </a:uFill>
                  <a:latin typeface="Oswald"/>
                  <a:ea typeface="Oswald"/>
                  <a:cs typeface="Oswald"/>
                </a:rPr>
              </a:br>
              <a:r>
                <a:rPr lang="en-GB" sz="3200" b="0" i="0" u="none" strike="noStrike" cap="none" spc="0" baseline="0">
                  <a:solidFill>
                    <a:srgbClr val="FFFFFF"/>
                  </a:solidFill>
                  <a:effectLst/>
                  <a:uFill>
                    <a:solidFill>
                      <a:prstClr val="black">
                        <a:alpha val="0"/>
                      </a:prstClr>
                    </a:solidFill>
                  </a:uFill>
                  <a:latin typeface="Oswald"/>
                  <a:ea typeface="Oswald"/>
                  <a:cs typeface="Oswald"/>
                </a:rPr>
                <a:t>an incident?</a:t>
              </a:r>
            </a:p>
          </p:txBody>
        </p:sp>
      </p:grpSp>
    </p:spTree>
    <p:extLst>
      <p:ext uri="{BB962C8B-B14F-4D97-AF65-F5344CB8AC3E}">
        <p14:creationId xmlns:p14="http://schemas.microsoft.com/office/powerpoint/2010/main" val="1252721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Sisällön paikkamerkki 2">
            <a:extLst>
              <a:ext uri="{FF2B5EF4-FFF2-40B4-BE49-F238E27FC236}">
                <a16:creationId xmlns:a16="http://schemas.microsoft.com/office/drawing/2014/main" id="{A05B1765-BB45-549A-E3D4-E96571AC8286}"/>
              </a:ext>
            </a:extLst>
          </p:cNvPr>
          <p:cNvSpPr>
            <a:spLocks noGrp="1"/>
          </p:cNvSpPr>
          <p:nvPr/>
        </p:nvSpPr>
        <p:spPr>
          <a:xfrm>
            <a:off x="5157188" y="850906"/>
            <a:ext cx="6038249" cy="3526359"/>
          </a:xfrm>
          <a:prstGeom prst="rect">
            <a:avLst/>
          </a:prstGeom>
        </p:spPr>
        <p:txBody>
          <a:bodyPr vert="horz" lIns="121920" tIns="60960" rIns="121920" bIns="6096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spcBef>
                <a:spcPts val="1333"/>
              </a:spcBef>
              <a:buClr>
                <a:prstClr val="white"/>
              </a:buClr>
              <a:buNone/>
            </a:pPr>
            <a:r>
              <a:rPr lang="en-GB" sz="2400" b="1"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Be prepared:</a:t>
            </a:r>
          </a:p>
          <a:p>
            <a:pPr marL="304792" indent="-304792" defTabSz="1219170">
              <a:spcBef>
                <a:spcPts val="1333"/>
              </a:spcBef>
              <a:buClr>
                <a:prstClr val="white"/>
              </a:buClr>
            </a:pPr>
            <a:r>
              <a:rPr lang="en-GB"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Food and water + container for water</a:t>
            </a:r>
          </a:p>
          <a:p>
            <a:pPr marL="304792" indent="-304792" defTabSz="1219170">
              <a:spcBef>
                <a:spcPts val="1333"/>
              </a:spcBef>
              <a:buClr>
                <a:prstClr val="white"/>
              </a:buClr>
            </a:pPr>
            <a:r>
              <a:rPr lang="en-GB"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Essential medication</a:t>
            </a:r>
          </a:p>
          <a:p>
            <a:pPr marL="304792" indent="-304792" defTabSz="1219170">
              <a:spcBef>
                <a:spcPts val="1333"/>
              </a:spcBef>
              <a:buClr>
                <a:prstClr val="white"/>
              </a:buClr>
            </a:pPr>
            <a:r>
              <a:rPr lang="en-GB"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Cash</a:t>
            </a:r>
          </a:p>
          <a:p>
            <a:pPr marL="304792" indent="-304792" defTabSz="1219170">
              <a:spcBef>
                <a:spcPts val="1333"/>
              </a:spcBef>
              <a:buClr>
                <a:prstClr val="white"/>
              </a:buClr>
            </a:pPr>
            <a:r>
              <a:rPr lang="en-GB"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Battery-powered radio, flashlight and batteries and other accessories</a:t>
            </a:r>
          </a:p>
          <a:p>
            <a:pPr marL="304792" indent="-304792" defTabSz="1219170">
              <a:spcBef>
                <a:spcPts val="1333"/>
              </a:spcBef>
              <a:buClr>
                <a:prstClr val="white"/>
              </a:buClr>
            </a:pPr>
            <a:r>
              <a:rPr lang="en-GB"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Wet wipes, toilet paper and garbage bags</a:t>
            </a:r>
          </a:p>
          <a:p>
            <a:pPr marL="304792" indent="-304792" defTabSz="1219170">
              <a:spcBef>
                <a:spcPts val="1333"/>
              </a:spcBef>
              <a:buClr>
                <a:prstClr val="white"/>
              </a:buClr>
            </a:pPr>
            <a:r>
              <a:rPr lang="en-GB"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Pet food</a:t>
            </a:r>
          </a:p>
        </p:txBody>
      </p:sp>
      <p:grpSp>
        <p:nvGrpSpPr>
          <p:cNvPr id="3" name="Ryhmä 2">
            <a:extLst>
              <a:ext uri="{FF2B5EF4-FFF2-40B4-BE49-F238E27FC236}">
                <a16:creationId xmlns:a16="http://schemas.microsoft.com/office/drawing/2014/main" id="{052ECD4F-6A34-0182-C34B-18EEB3B58F47}"/>
              </a:ext>
            </a:extLst>
          </p:cNvPr>
          <p:cNvGrpSpPr/>
          <p:nvPr/>
        </p:nvGrpSpPr>
        <p:grpSpPr>
          <a:xfrm>
            <a:off x="1067231" y="1567872"/>
            <a:ext cx="3426381" cy="3126099"/>
            <a:chOff x="3426666" y="3066073"/>
            <a:chExt cx="2229139" cy="1902455"/>
          </a:xfrm>
        </p:grpSpPr>
        <p:pic>
          <p:nvPicPr>
            <p:cNvPr id="4" name="Kuva 3">
              <a:extLst>
                <a:ext uri="{FF2B5EF4-FFF2-40B4-BE49-F238E27FC236}">
                  <a16:creationId xmlns:a16="http://schemas.microsoft.com/office/drawing/2014/main" id="{A42D8A85-9035-053C-B630-8A5641F9B2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26666" y="3066073"/>
              <a:ext cx="2229139" cy="1902455"/>
            </a:xfrm>
            <a:prstGeom prst="rect">
              <a:avLst/>
            </a:prstGeom>
            <a:effectLst>
              <a:innerShdw blurRad="63500" dist="50800" dir="13500000">
                <a:prstClr val="black">
                  <a:alpha val="50000"/>
                </a:prstClr>
              </a:innerShdw>
            </a:effectLst>
          </p:spPr>
        </p:pic>
        <p:sp>
          <p:nvSpPr>
            <p:cNvPr id="5" name="Tekstiruutu 10">
              <a:extLst>
                <a:ext uri="{FF2B5EF4-FFF2-40B4-BE49-F238E27FC236}">
                  <a16:creationId xmlns:a16="http://schemas.microsoft.com/office/drawing/2014/main" id="{82A6FD7C-AE59-C057-513D-C886874FE562}"/>
                </a:ext>
              </a:extLst>
            </p:cNvPr>
            <p:cNvSpPr txBox="1"/>
            <p:nvPr/>
          </p:nvSpPr>
          <p:spPr>
            <a:xfrm>
              <a:off x="3562990" y="3581983"/>
              <a:ext cx="1956492" cy="946012"/>
            </a:xfrm>
            <a:prstGeom prst="rect">
              <a:avLst/>
            </a:prstGeom>
            <a:noFill/>
          </p:spPr>
          <p:txBody>
            <a:bodyPr wrap="square" rtlCol="0">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GB" sz="3200" b="0" i="0" u="none" strike="noStrike" cap="none" spc="0" baseline="0">
                  <a:solidFill>
                    <a:srgbClr val="FFFFFF"/>
                  </a:solidFill>
                  <a:effectLst/>
                  <a:uFill>
                    <a:solidFill>
                      <a:prstClr val="black">
                        <a:alpha val="0"/>
                      </a:prstClr>
                    </a:solidFill>
                  </a:uFill>
                  <a:latin typeface="Oswald"/>
                  <a:ea typeface="Oswald"/>
                  <a:cs typeface="Oswald"/>
                </a:rPr>
                <a:t>How can you prepare for incidents?</a:t>
              </a:r>
            </a:p>
          </p:txBody>
        </p:sp>
      </p:grpSp>
      <p:sp>
        <p:nvSpPr>
          <p:cNvPr id="8" name="Google Shape;1586;p48">
            <a:extLst>
              <a:ext uri="{FF2B5EF4-FFF2-40B4-BE49-F238E27FC236}">
                <a16:creationId xmlns:a16="http://schemas.microsoft.com/office/drawing/2014/main" id="{DFF6A889-BB9B-8D36-0B5B-AF34CD2416EB}"/>
              </a:ext>
            </a:extLst>
          </p:cNvPr>
          <p:cNvSpPr txBox="1"/>
          <p:nvPr/>
        </p:nvSpPr>
        <p:spPr>
          <a:xfrm>
            <a:off x="1769574" y="5655527"/>
            <a:ext cx="7718465" cy="105962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L="457200" marR="0" lvl="0" indent="-342900" algn="l" rtl="0">
              <a:lnSpc>
                <a:spcPct val="50000"/>
              </a:lnSpc>
              <a:spcBef>
                <a:spcPct val="0"/>
              </a:spcBef>
              <a:spcAft>
                <a:spcPct val="0"/>
              </a:spcAft>
              <a:buClr>
                <a:srgbClr val="000000"/>
              </a:buClr>
              <a:buSzPts val="1800"/>
              <a:buFont typeface="Quicksand"/>
              <a:buNone/>
              <a:defRPr sz="3500" b="1" i="0" u="none" strike="noStrike" cap="none">
                <a:solidFill>
                  <a:schemeClr val="accent1"/>
                </a:solidFill>
                <a:latin typeface="Reenie Beanie"/>
                <a:ea typeface="Reenie Beanie"/>
                <a:cs typeface="Reenie Beanie"/>
                <a:sym typeface="Reenie Beanie"/>
              </a:defRPr>
            </a:lvl1pPr>
            <a:lvl2pPr marL="914400" marR="0" lvl="1"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2pPr>
            <a:lvl3pPr marL="1371600" marR="0" lvl="2"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3pPr>
            <a:lvl4pPr marL="1828800" marR="0" lvl="3"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4pPr>
            <a:lvl5pPr marL="2286000" marR="0" lvl="4"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5pPr>
            <a:lvl6pPr marL="2743200" marR="0" lvl="5"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6pPr>
            <a:lvl7pPr marL="3200400" marR="0" lvl="6"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7pPr>
            <a:lvl8pPr marL="3657600" marR="0" lvl="7"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8pPr>
            <a:lvl9pPr marL="4114800" marR="0" lvl="8"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9pPr>
          </a:lstStyle>
          <a:p>
            <a:pPr marL="0" indent="0" defTabSz="1219170">
              <a:lnSpc>
                <a:spcPct val="100000"/>
              </a:lnSpc>
              <a:defRPr/>
            </a:pPr>
            <a:r>
              <a:rPr lang="en-GB" sz="2667" b="0" i="0" u="none" strike="noStrike" cap="none" spc="0" baseline="0">
                <a:solidFill>
                  <a:srgbClr val="FFFFFF"/>
                </a:solidFill>
                <a:effectLst/>
                <a:uFill>
                  <a:solidFill>
                    <a:prstClr val="black">
                      <a:alpha val="0"/>
                    </a:prstClr>
                  </a:solidFill>
                </a:uFill>
                <a:latin typeface="Reenie Beanie"/>
                <a:ea typeface="Reenie Beanie"/>
                <a:cs typeface="Reenie Beanie"/>
              </a:rPr>
              <a:t>1. You can describe how to prepare for incidents.</a:t>
            </a:r>
          </a:p>
        </p:txBody>
      </p:sp>
      <p:sp>
        <p:nvSpPr>
          <p:cNvPr id="9" name="Suorakulmio: Pyöristetyt kulmat 8">
            <a:extLst>
              <a:ext uri="{FF2B5EF4-FFF2-40B4-BE49-F238E27FC236}">
                <a16:creationId xmlns:a16="http://schemas.microsoft.com/office/drawing/2014/main" id="{15057F23-6358-0C9D-CCFD-206AE2739368}"/>
              </a:ext>
            </a:extLst>
          </p:cNvPr>
          <p:cNvSpPr/>
          <p:nvPr/>
        </p:nvSpPr>
        <p:spPr>
          <a:xfrm>
            <a:off x="538082" y="5459765"/>
            <a:ext cx="1109572" cy="1031715"/>
          </a:xfrm>
          <a:prstGeom prst="round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0" name="Freeform 12">
            <a:extLst>
              <a:ext uri="{FF2B5EF4-FFF2-40B4-BE49-F238E27FC236}">
                <a16:creationId xmlns:a16="http://schemas.microsoft.com/office/drawing/2014/main" id="{072D5084-70CC-4AF0-88D0-A306C37023A9}"/>
              </a:ext>
            </a:extLst>
          </p:cNvPr>
          <p:cNvSpPr/>
          <p:nvPr/>
        </p:nvSpPr>
        <p:spPr>
          <a:xfrm>
            <a:off x="599042" y="5406244"/>
            <a:ext cx="1109572" cy="1019608"/>
          </a:xfrm>
          <a:custGeom>
            <a:avLst/>
            <a:gdLst/>
            <a:ahLst/>
            <a:cxnLst/>
            <a:rect l="l" t="t" r="r" b="b"/>
            <a:pathLst>
              <a:path w="1617955" h="1578986">
                <a:moveTo>
                  <a:pt x="0" y="0"/>
                </a:moveTo>
                <a:lnTo>
                  <a:pt x="1617956" y="0"/>
                </a:lnTo>
                <a:lnTo>
                  <a:pt x="1617956" y="1578986"/>
                </a:lnTo>
                <a:lnTo>
                  <a:pt x="0" y="1578986"/>
                </a:lnTo>
                <a:lnTo>
                  <a:pt x="0" y="0"/>
                </a:lnTo>
                <a:close/>
              </a:path>
            </a:pathLst>
          </a:custGeom>
          <a:blipFill>
            <a:blip r:embed="rId5">
              <a:extLst>
                <a:ext uri="{96DAC541-7B7A-43D3-8B79-37D633B846F1}">
                  <asvg:svgBlip xmlns:asvg="http://schemas.microsoft.com/office/drawing/2016/SVG/main" r:embed="rId6"/>
                </a:ext>
              </a:extLst>
            </a:blip>
            <a:stretch>
              <a:fillRect t="-39820" r="-38212"/>
            </a:stretch>
          </a:blipFill>
        </p:spPr>
        <p:txBody>
          <a:bodyPr/>
          <a:lstStyle/>
          <a:p>
            <a:pPr defTabSz="1219170">
              <a:buClr>
                <a:srgbClr val="000000"/>
              </a:buClr>
            </a:pPr>
            <a:endParaRPr lang="fi-FI" sz="1867" kern="0">
              <a:solidFill>
                <a:srgbClr val="000000"/>
              </a:solidFill>
              <a:latin typeface="Arial"/>
              <a:cs typeface="Arial"/>
              <a:sym typeface="Arial"/>
            </a:endParaRPr>
          </a:p>
        </p:txBody>
      </p:sp>
      <p:sp>
        <p:nvSpPr>
          <p:cNvPr id="11" name="Google Shape;1586;p48">
            <a:extLst>
              <a:ext uri="{FF2B5EF4-FFF2-40B4-BE49-F238E27FC236}">
                <a16:creationId xmlns:a16="http://schemas.microsoft.com/office/drawing/2014/main" id="{101B526C-223A-99F4-B0A1-CD7874467019}"/>
              </a:ext>
            </a:extLst>
          </p:cNvPr>
          <p:cNvSpPr txBox="1"/>
          <p:nvPr/>
        </p:nvSpPr>
        <p:spPr>
          <a:xfrm>
            <a:off x="1830532" y="5182478"/>
            <a:ext cx="6899999" cy="105962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L="457200" marR="0" lvl="0" indent="-342900" algn="l" rtl="0">
              <a:lnSpc>
                <a:spcPct val="50000"/>
              </a:lnSpc>
              <a:spcBef>
                <a:spcPct val="0"/>
              </a:spcBef>
              <a:spcAft>
                <a:spcPct val="0"/>
              </a:spcAft>
              <a:buClr>
                <a:srgbClr val="000000"/>
              </a:buClr>
              <a:buSzPts val="1800"/>
              <a:buFont typeface="Quicksand"/>
              <a:buNone/>
              <a:defRPr sz="3500" b="1" i="0" u="none" strike="noStrike" cap="none">
                <a:solidFill>
                  <a:schemeClr val="accent1"/>
                </a:solidFill>
                <a:latin typeface="Reenie Beanie"/>
                <a:ea typeface="Reenie Beanie"/>
                <a:cs typeface="Reenie Beanie"/>
                <a:sym typeface="Reenie Beanie"/>
              </a:defRPr>
            </a:lvl1pPr>
            <a:lvl2pPr marL="914400" marR="0" lvl="1"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2pPr>
            <a:lvl3pPr marL="1371600" marR="0" lvl="2"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3pPr>
            <a:lvl4pPr marL="1828800" marR="0" lvl="3"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4pPr>
            <a:lvl5pPr marL="2286000" marR="0" lvl="4"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5pPr>
            <a:lvl6pPr marL="2743200" marR="0" lvl="5"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6pPr>
            <a:lvl7pPr marL="3200400" marR="0" lvl="6"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7pPr>
            <a:lvl8pPr marL="3657600" marR="0" lvl="7"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8pPr>
            <a:lvl9pPr marL="4114800" marR="0" lvl="8"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9pPr>
          </a:lstStyle>
          <a:p>
            <a:pPr marL="0" indent="0" defTabSz="1219170">
              <a:lnSpc>
                <a:spcPct val="100000"/>
              </a:lnSpc>
              <a:defRPr/>
            </a:pPr>
            <a:r>
              <a:rPr lang="en-GB" sz="2667" b="1" i="0" u="none" strike="noStrike" cap="none" spc="0" baseline="0">
                <a:solidFill>
                  <a:srgbClr val="FFFFFF"/>
                </a:solidFill>
                <a:effectLst/>
                <a:uFill>
                  <a:solidFill>
                    <a:prstClr val="black">
                      <a:alpha val="0"/>
                    </a:prstClr>
                  </a:solidFill>
                </a:uFill>
                <a:latin typeface="Reenie Beanie"/>
                <a:ea typeface="Reenie Beanie"/>
                <a:cs typeface="Reenie Beanie"/>
              </a:rPr>
              <a:t>The learning objective has been achieved:</a:t>
            </a:r>
          </a:p>
        </p:txBody>
      </p:sp>
    </p:spTree>
    <p:extLst>
      <p:ext uri="{BB962C8B-B14F-4D97-AF65-F5344CB8AC3E}">
        <p14:creationId xmlns:p14="http://schemas.microsoft.com/office/powerpoint/2010/main" val="2424952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animBg="1"/>
      <p:bldP spid="10" grpId="0" animBg="1"/>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Sisällön paikkamerkki 2">
            <a:extLst>
              <a:ext uri="{FF2B5EF4-FFF2-40B4-BE49-F238E27FC236}">
                <a16:creationId xmlns:a16="http://schemas.microsoft.com/office/drawing/2014/main" id="{A05B1765-BB45-549A-E3D4-E96571AC8286}"/>
              </a:ext>
            </a:extLst>
          </p:cNvPr>
          <p:cNvSpPr>
            <a:spLocks noGrp="1"/>
          </p:cNvSpPr>
          <p:nvPr/>
        </p:nvSpPr>
        <p:spPr>
          <a:xfrm>
            <a:off x="4585382" y="1932918"/>
            <a:ext cx="7068881" cy="4120580"/>
          </a:xfrm>
          <a:prstGeom prst="rect">
            <a:avLst/>
          </a:prstGeom>
        </p:spPr>
        <p:txBody>
          <a:bodyPr vert="horz" lIns="121920" tIns="60960" rIns="121920" bIns="6096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4792" indent="-304792" defTabSz="1219170">
              <a:spcBef>
                <a:spcPts val="1333"/>
              </a:spcBef>
              <a:buClr>
                <a:prstClr val="white"/>
              </a:buClr>
            </a:pPr>
            <a:r>
              <a:rPr lang="en-GB"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Call 112 in emergencies </a:t>
            </a:r>
            <a:r>
              <a:rPr lang="en-GB" sz="2400"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only</a:t>
            </a:r>
          </a:p>
          <a:p>
            <a:pPr marL="304792" indent="-304792" defTabSz="1219170">
              <a:spcBef>
                <a:spcPts val="1333"/>
              </a:spcBef>
              <a:buClr>
                <a:prstClr val="white"/>
              </a:buClr>
            </a:pPr>
            <a:r>
              <a:rPr lang="en-GB"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Follow the instructions of the authorities</a:t>
            </a:r>
          </a:p>
          <a:p>
            <a:pPr marL="304792" indent="-304792" defTabSz="1219170">
              <a:spcBef>
                <a:spcPts val="1333"/>
              </a:spcBef>
              <a:buClr>
                <a:prstClr val="white"/>
              </a:buClr>
            </a:pPr>
            <a:r>
              <a:rPr lang="en-GB"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Prevent food from spoiling</a:t>
            </a:r>
          </a:p>
          <a:p>
            <a:pPr marL="304792" indent="-304792" defTabSz="1219170">
              <a:spcBef>
                <a:spcPts val="1333"/>
              </a:spcBef>
              <a:buClr>
                <a:prstClr val="white"/>
              </a:buClr>
            </a:pPr>
            <a:r>
              <a:rPr lang="en-GB"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Keep your home and sleeping area warm</a:t>
            </a:r>
          </a:p>
          <a:p>
            <a:pPr marL="304792" indent="-304792" defTabSz="1219170">
              <a:spcBef>
                <a:spcPts val="1333"/>
              </a:spcBef>
              <a:buClr>
                <a:prstClr val="white"/>
              </a:buClr>
            </a:pPr>
            <a:r>
              <a:rPr lang="en-GB"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If the water is contaminated: put a warning on the tap</a:t>
            </a:r>
          </a:p>
        </p:txBody>
      </p:sp>
      <p:grpSp>
        <p:nvGrpSpPr>
          <p:cNvPr id="3" name="Ryhmä 2">
            <a:extLst>
              <a:ext uri="{FF2B5EF4-FFF2-40B4-BE49-F238E27FC236}">
                <a16:creationId xmlns:a16="http://schemas.microsoft.com/office/drawing/2014/main" id="{F000838C-7986-D68D-94B6-6785F3EAB019}"/>
              </a:ext>
            </a:extLst>
          </p:cNvPr>
          <p:cNvGrpSpPr/>
          <p:nvPr/>
        </p:nvGrpSpPr>
        <p:grpSpPr>
          <a:xfrm>
            <a:off x="659656" y="1617303"/>
            <a:ext cx="3558637" cy="3192502"/>
            <a:chOff x="6130164" y="1953171"/>
            <a:chExt cx="2049929" cy="1676132"/>
          </a:xfrm>
          <a:solidFill>
            <a:srgbClr val="4A473E"/>
          </a:solidFill>
        </p:grpSpPr>
        <p:pic>
          <p:nvPicPr>
            <p:cNvPr id="4" name="Kuva 3">
              <a:extLst>
                <a:ext uri="{FF2B5EF4-FFF2-40B4-BE49-F238E27FC236}">
                  <a16:creationId xmlns:a16="http://schemas.microsoft.com/office/drawing/2014/main" id="{8902FA5F-6F90-73D2-63FD-95E6BE2233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96128">
              <a:off x="6130164" y="1953171"/>
              <a:ext cx="1927707" cy="1676132"/>
            </a:xfrm>
            <a:prstGeom prst="rect">
              <a:avLst/>
            </a:prstGeom>
            <a:effectLst>
              <a:innerShdw blurRad="63500" dist="50800" dir="13500000">
                <a:prstClr val="black">
                  <a:alpha val="50000"/>
                </a:prstClr>
              </a:innerShdw>
            </a:effectLst>
          </p:spPr>
        </p:pic>
        <p:sp>
          <p:nvSpPr>
            <p:cNvPr id="5" name="Tekstiruutu 13">
              <a:extLst>
                <a:ext uri="{FF2B5EF4-FFF2-40B4-BE49-F238E27FC236}">
                  <a16:creationId xmlns:a16="http://schemas.microsoft.com/office/drawing/2014/main" id="{E039FDCB-13D7-CCC9-20A2-484BDE0AC75D}"/>
                </a:ext>
              </a:extLst>
            </p:cNvPr>
            <p:cNvSpPr txBox="1"/>
            <p:nvPr/>
          </p:nvSpPr>
          <p:spPr>
            <a:xfrm>
              <a:off x="6222998" y="2379184"/>
              <a:ext cx="1957095" cy="824105"/>
            </a:xfrm>
            <a:prstGeom prst="rect">
              <a:avLst/>
            </a:prstGeom>
            <a:noFill/>
          </p:spPr>
          <p:txBody>
            <a:bodyPr wrap="square" rtlCol="0">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GB" sz="3200" b="0" i="0" u="none" strike="noStrike" cap="none" spc="0" baseline="0">
                  <a:solidFill>
                    <a:srgbClr val="FFFFFF"/>
                  </a:solidFill>
                  <a:effectLst/>
                  <a:uFill>
                    <a:solidFill>
                      <a:prstClr val="black">
                        <a:alpha val="0"/>
                      </a:prstClr>
                    </a:solidFill>
                  </a:uFill>
                  <a:latin typeface="Oswald"/>
                  <a:ea typeface="Oswald"/>
                  <a:cs typeface="Oswald"/>
                </a:rPr>
                <a:t>What to do </a:t>
              </a:r>
              <a:br>
                <a:rPr lang="en-GB" sz="3200" b="0" i="0" u="none" strike="noStrike" cap="none" spc="0" baseline="0">
                  <a:solidFill>
                    <a:srgbClr val="FFFFFF"/>
                  </a:solidFill>
                  <a:effectLst/>
                  <a:uFill>
                    <a:solidFill>
                      <a:prstClr val="black">
                        <a:alpha val="0"/>
                      </a:prstClr>
                    </a:solidFill>
                  </a:uFill>
                  <a:latin typeface="Oswald"/>
                  <a:ea typeface="Oswald"/>
                  <a:cs typeface="Oswald"/>
                </a:rPr>
              </a:br>
              <a:r>
                <a:rPr lang="en-GB" sz="3200" b="0" i="0" u="none" strike="noStrike" cap="none" spc="0" baseline="0">
                  <a:solidFill>
                    <a:srgbClr val="FFFFFF"/>
                  </a:solidFill>
                  <a:effectLst/>
                  <a:uFill>
                    <a:solidFill>
                      <a:prstClr val="black">
                        <a:alpha val="0"/>
                      </a:prstClr>
                    </a:solidFill>
                  </a:uFill>
                  <a:latin typeface="Oswald"/>
                  <a:ea typeface="Oswald"/>
                  <a:cs typeface="Oswald"/>
                </a:rPr>
                <a:t>in case of </a:t>
              </a:r>
              <a:br>
                <a:rPr lang="en-GB" sz="3200" b="0" i="0" u="none" strike="noStrike" cap="none" spc="0" baseline="0">
                  <a:solidFill>
                    <a:srgbClr val="FFFFFF"/>
                  </a:solidFill>
                  <a:effectLst/>
                  <a:uFill>
                    <a:solidFill>
                      <a:prstClr val="black">
                        <a:alpha val="0"/>
                      </a:prstClr>
                    </a:solidFill>
                  </a:uFill>
                  <a:latin typeface="Oswald"/>
                  <a:ea typeface="Oswald"/>
                  <a:cs typeface="Oswald"/>
                </a:rPr>
              </a:br>
              <a:r>
                <a:rPr lang="en-GB" sz="3200" b="0" i="0" u="none" strike="noStrike" cap="none" spc="0" baseline="0">
                  <a:solidFill>
                    <a:srgbClr val="FFFFFF"/>
                  </a:solidFill>
                  <a:effectLst/>
                  <a:uFill>
                    <a:solidFill>
                      <a:prstClr val="black">
                        <a:alpha val="0"/>
                      </a:prstClr>
                    </a:solidFill>
                  </a:uFill>
                  <a:latin typeface="Oswald"/>
                  <a:ea typeface="Oswald"/>
                  <a:cs typeface="Oswald"/>
                </a:rPr>
                <a:t>an incident?</a:t>
              </a:r>
            </a:p>
          </p:txBody>
        </p:sp>
      </p:grpSp>
    </p:spTree>
    <p:extLst>
      <p:ext uri="{BB962C8B-B14F-4D97-AF65-F5344CB8AC3E}">
        <p14:creationId xmlns:p14="http://schemas.microsoft.com/office/powerpoint/2010/main" val="123269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Sisällön paikkamerkki 2">
            <a:extLst>
              <a:ext uri="{FF2B5EF4-FFF2-40B4-BE49-F238E27FC236}">
                <a16:creationId xmlns:a16="http://schemas.microsoft.com/office/drawing/2014/main" id="{A05B1765-BB45-549A-E3D4-E96571AC8286}"/>
              </a:ext>
            </a:extLst>
          </p:cNvPr>
          <p:cNvSpPr>
            <a:spLocks noGrp="1"/>
          </p:cNvSpPr>
          <p:nvPr/>
        </p:nvSpPr>
        <p:spPr>
          <a:xfrm>
            <a:off x="4994088" y="2435570"/>
            <a:ext cx="7068881" cy="2263599"/>
          </a:xfrm>
          <a:prstGeom prst="rect">
            <a:avLst/>
          </a:prstGeom>
        </p:spPr>
        <p:txBody>
          <a:bodyPr vert="horz" lIns="121920" tIns="60960" rIns="121920" bIns="6096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4792" indent="-304792" defTabSz="1219170">
              <a:spcBef>
                <a:spcPts val="1333"/>
              </a:spcBef>
              <a:buClr>
                <a:prstClr val="white"/>
              </a:buClr>
            </a:pPr>
            <a:r>
              <a:rPr lang="en-GB"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When you hear the public warning signal</a:t>
            </a:r>
            <a:br>
              <a:rPr lang="en-GB"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br>
            <a:endParaRPr lang="en-GB"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endParaRPr>
          </a:p>
          <a:p>
            <a:pPr marL="304792" indent="-304792" defTabSz="1219170">
              <a:spcBef>
                <a:spcPts val="1333"/>
              </a:spcBef>
              <a:buClr>
                <a:prstClr val="white"/>
              </a:buClr>
            </a:pPr>
            <a:r>
              <a:rPr lang="en-GB"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Chemical accident, radiation hazard or other disaster in the area.</a:t>
            </a:r>
          </a:p>
        </p:txBody>
      </p:sp>
      <p:pic>
        <p:nvPicPr>
          <p:cNvPr id="4" name="Kuva 3">
            <a:extLst>
              <a:ext uri="{FF2B5EF4-FFF2-40B4-BE49-F238E27FC236}">
                <a16:creationId xmlns:a16="http://schemas.microsoft.com/office/drawing/2014/main" id="{8902FA5F-6F90-73D2-63FD-95E6BE2233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96128">
            <a:off x="438245" y="2149177"/>
            <a:ext cx="4060463" cy="2400776"/>
          </a:xfrm>
          <a:prstGeom prst="rect">
            <a:avLst/>
          </a:prstGeom>
          <a:effectLst>
            <a:innerShdw blurRad="63500" dist="50800" dir="13500000">
              <a:prstClr val="black">
                <a:alpha val="50000"/>
              </a:prstClr>
            </a:innerShdw>
          </a:effectLst>
        </p:spPr>
      </p:pic>
      <p:sp>
        <p:nvSpPr>
          <p:cNvPr id="6" name="Tekstiruutu 13">
            <a:extLst>
              <a:ext uri="{FF2B5EF4-FFF2-40B4-BE49-F238E27FC236}">
                <a16:creationId xmlns:a16="http://schemas.microsoft.com/office/drawing/2014/main" id="{969C0506-8316-9E53-E4A8-90CA6E4D8280}"/>
              </a:ext>
            </a:extLst>
          </p:cNvPr>
          <p:cNvSpPr txBox="1"/>
          <p:nvPr/>
        </p:nvSpPr>
        <p:spPr>
          <a:xfrm>
            <a:off x="711166" y="2940445"/>
            <a:ext cx="3746705" cy="1066800"/>
          </a:xfrm>
          <a:prstGeom prst="rect">
            <a:avLst/>
          </a:prstGeom>
          <a:noFill/>
        </p:spPr>
        <p:txBody>
          <a:bodyPr wrap="square" rtlCol="0">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GB" sz="3200" b="0" i="0" u="none" strike="noStrike" cap="none" spc="0" baseline="0">
                <a:solidFill>
                  <a:srgbClr val="FFFFFF"/>
                </a:solidFill>
                <a:effectLst/>
                <a:uFill>
                  <a:solidFill>
                    <a:prstClr val="black">
                      <a:alpha val="0"/>
                    </a:prstClr>
                  </a:solidFill>
                </a:uFill>
                <a:latin typeface="Oswald"/>
                <a:ea typeface="Oswald"/>
                <a:cs typeface="Oswald"/>
              </a:rPr>
              <a:t>When do you need to shelter indoors?</a:t>
            </a:r>
          </a:p>
        </p:txBody>
      </p:sp>
    </p:spTree>
    <p:extLst>
      <p:ext uri="{BB962C8B-B14F-4D97-AF65-F5344CB8AC3E}">
        <p14:creationId xmlns:p14="http://schemas.microsoft.com/office/powerpoint/2010/main" val="1324207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Sisällön paikkamerkki 2">
            <a:extLst>
              <a:ext uri="{FF2B5EF4-FFF2-40B4-BE49-F238E27FC236}">
                <a16:creationId xmlns:a16="http://schemas.microsoft.com/office/drawing/2014/main" id="{A05B1765-BB45-549A-E3D4-E96571AC8286}"/>
              </a:ext>
            </a:extLst>
          </p:cNvPr>
          <p:cNvSpPr>
            <a:spLocks noGrp="1"/>
          </p:cNvSpPr>
          <p:nvPr/>
        </p:nvSpPr>
        <p:spPr>
          <a:xfrm>
            <a:off x="4518340" y="717363"/>
            <a:ext cx="7068881" cy="4120580"/>
          </a:xfrm>
          <a:prstGeom prst="rect">
            <a:avLst/>
          </a:prstGeom>
        </p:spPr>
        <p:txBody>
          <a:bodyPr vert="horz" lIns="121920" tIns="60960" rIns="121920" bIns="6096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4792" indent="-304792" defTabSz="1219170">
              <a:spcBef>
                <a:spcPts val="1333"/>
              </a:spcBef>
              <a:buClr>
                <a:prstClr val="white"/>
              </a:buClr>
            </a:pPr>
            <a:r>
              <a:rPr lang="en-GB" sz="2400"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Make your home airtight: </a:t>
            </a:r>
          </a:p>
          <a:p>
            <a:pPr marL="914377" lvl="1" indent="-304792" defTabSz="1219170">
              <a:spcBef>
                <a:spcPts val="667"/>
              </a:spcBef>
              <a:buClr>
                <a:prstClr val="white"/>
              </a:buClr>
            </a:pPr>
            <a:r>
              <a:rPr lang="en-GB"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Turn off ventilation.</a:t>
            </a:r>
          </a:p>
          <a:p>
            <a:pPr marL="914377" lvl="1" indent="-304792" defTabSz="1219170">
              <a:spcBef>
                <a:spcPts val="667"/>
              </a:spcBef>
              <a:buClr>
                <a:prstClr val="white"/>
              </a:buClr>
            </a:pPr>
            <a:r>
              <a:rPr lang="en-GB"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Close doors and windows.</a:t>
            </a:r>
          </a:p>
          <a:p>
            <a:pPr marL="914377" lvl="1" indent="-304792" defTabSz="1219170">
              <a:spcBef>
                <a:spcPts val="667"/>
              </a:spcBef>
              <a:buClr>
                <a:prstClr val="white"/>
              </a:buClr>
            </a:pPr>
            <a:r>
              <a:rPr lang="en-GB"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Seal any gaps.</a:t>
            </a:r>
          </a:p>
          <a:p>
            <a:pPr marL="304792" indent="-304792" defTabSz="1219170">
              <a:spcBef>
                <a:spcPts val="1333"/>
              </a:spcBef>
              <a:buClr>
                <a:prstClr val="white"/>
              </a:buClr>
            </a:pPr>
            <a:r>
              <a:rPr lang="en-GB" sz="2400" b="1"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Follow the instructions you are given.</a:t>
            </a:r>
          </a:p>
          <a:p>
            <a:pPr marL="914377" lvl="1" indent="-304792" defTabSz="1219170">
              <a:spcBef>
                <a:spcPts val="667"/>
              </a:spcBef>
              <a:buClr>
                <a:prstClr val="white"/>
              </a:buClr>
            </a:pPr>
            <a:r>
              <a:rPr lang="en-GB" b="1" i="0" u="sng" strike="noStrike" cap="none" spc="0" baseline="0">
                <a:solidFill>
                  <a:srgbClr val="FFFFFF"/>
                </a:solidFill>
                <a:effectLst>
                  <a:outerShdw blurRad="38100" dist="38100" dir="2700000" algn="tl">
                    <a:srgbClr val="000000"/>
                  </a:outerShdw>
                </a:effectLst>
                <a:uFill>
                  <a:solidFill>
                    <a:srgbClr val="FFFFFF"/>
                  </a:solidFill>
                </a:uFill>
                <a:latin typeface="Tenorite"/>
                <a:ea typeface="Tenorite"/>
                <a:cs typeface="Tenorite"/>
              </a:rPr>
              <a:t>Do not</a:t>
            </a:r>
            <a:r>
              <a:rPr lang="en-GB"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 </a:t>
            </a:r>
            <a:r>
              <a:rPr lang="en-GB"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move to a civil defence shelter</a:t>
            </a:r>
            <a:r>
              <a:rPr lang="en-GB"/>
              <a:t> </a:t>
            </a:r>
            <a:br>
              <a:rPr lang="en-GB"/>
            </a:br>
            <a:r>
              <a:rPr lang="en-GB"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unless instructed to do so by the authorities.</a:t>
            </a:r>
          </a:p>
          <a:p>
            <a:pPr marL="914377" lvl="1" indent="-304792" defTabSz="1219170">
              <a:spcBef>
                <a:spcPts val="667"/>
              </a:spcBef>
              <a:buClr>
                <a:prstClr val="white"/>
              </a:buClr>
            </a:pPr>
            <a:r>
              <a:rPr lang="en-GB" b="1" i="0" u="sng" strike="noStrike" cap="none" spc="0" baseline="0">
                <a:solidFill>
                  <a:srgbClr val="FFFFFF"/>
                </a:solidFill>
                <a:effectLst>
                  <a:outerShdw blurRad="38100" dist="38100" dir="2700000" algn="tl">
                    <a:srgbClr val="000000"/>
                  </a:outerShdw>
                </a:effectLst>
                <a:uFill>
                  <a:solidFill>
                    <a:srgbClr val="FFFFFF"/>
                  </a:solidFill>
                </a:uFill>
                <a:latin typeface="Tenorite"/>
                <a:ea typeface="Tenorite"/>
                <a:cs typeface="Tenorite"/>
              </a:rPr>
              <a:t>Do not</a:t>
            </a:r>
            <a:r>
              <a:rPr lang="en-GB"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 </a:t>
            </a:r>
            <a:r>
              <a:rPr lang="en-GB"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take iodine tablets </a:t>
            </a:r>
            <a:br>
              <a:rPr lang="en-GB"/>
            </a:br>
            <a:r>
              <a:rPr lang="en-GB"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unless instructed to do so by the authorities.</a:t>
            </a:r>
          </a:p>
          <a:p>
            <a:pPr marL="304792" indent="-304792" defTabSz="1219170">
              <a:spcBef>
                <a:spcPts val="1333"/>
              </a:spcBef>
              <a:buClr>
                <a:prstClr val="white"/>
              </a:buClr>
            </a:pPr>
            <a:endParaRPr lang="fi-FI" sz="2400">
              <a:solidFill>
                <a:prstClr val="white"/>
              </a:solidFill>
              <a:sym typeface="Arial"/>
            </a:endParaRPr>
          </a:p>
        </p:txBody>
      </p:sp>
      <p:grpSp>
        <p:nvGrpSpPr>
          <p:cNvPr id="3" name="Ryhmä 2">
            <a:extLst>
              <a:ext uri="{FF2B5EF4-FFF2-40B4-BE49-F238E27FC236}">
                <a16:creationId xmlns:a16="http://schemas.microsoft.com/office/drawing/2014/main" id="{F000838C-7986-D68D-94B6-6785F3EAB019}"/>
              </a:ext>
            </a:extLst>
          </p:cNvPr>
          <p:cNvGrpSpPr/>
          <p:nvPr/>
        </p:nvGrpSpPr>
        <p:grpSpPr>
          <a:xfrm>
            <a:off x="919330" y="1093277"/>
            <a:ext cx="3346463" cy="3192501"/>
            <a:chOff x="6130164" y="1953171"/>
            <a:chExt cx="1927707" cy="1676132"/>
          </a:xfrm>
          <a:solidFill>
            <a:srgbClr val="98BDC3"/>
          </a:solidFill>
        </p:grpSpPr>
        <p:pic>
          <p:nvPicPr>
            <p:cNvPr id="4" name="Kuva 3">
              <a:extLst>
                <a:ext uri="{FF2B5EF4-FFF2-40B4-BE49-F238E27FC236}">
                  <a16:creationId xmlns:a16="http://schemas.microsoft.com/office/drawing/2014/main" id="{8902FA5F-6F90-73D2-63FD-95E6BE2233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96128">
              <a:off x="6130164" y="1953171"/>
              <a:ext cx="1927707" cy="1676132"/>
            </a:xfrm>
            <a:prstGeom prst="rect">
              <a:avLst/>
            </a:prstGeom>
            <a:effectLst>
              <a:innerShdw blurRad="63500" dist="50800" dir="13500000">
                <a:prstClr val="black">
                  <a:alpha val="50000"/>
                </a:prstClr>
              </a:innerShdw>
            </a:effectLst>
          </p:spPr>
        </p:pic>
        <p:sp>
          <p:nvSpPr>
            <p:cNvPr id="5" name="Tekstiruutu 13">
              <a:extLst>
                <a:ext uri="{FF2B5EF4-FFF2-40B4-BE49-F238E27FC236}">
                  <a16:creationId xmlns:a16="http://schemas.microsoft.com/office/drawing/2014/main" id="{E039FDCB-13D7-CCC9-20A2-484BDE0AC75D}"/>
                </a:ext>
              </a:extLst>
            </p:cNvPr>
            <p:cNvSpPr txBox="1"/>
            <p:nvPr/>
          </p:nvSpPr>
          <p:spPr>
            <a:xfrm>
              <a:off x="6429561" y="2333812"/>
              <a:ext cx="1541759" cy="1039693"/>
            </a:xfrm>
            <a:prstGeom prst="rect">
              <a:avLst/>
            </a:prstGeom>
            <a:noFill/>
          </p:spPr>
          <p:txBody>
            <a:bodyPr wrap="square" rtlCol="0">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GB" sz="3067" b="0" i="0" u="none" strike="noStrike" cap="none" spc="0" baseline="0">
                  <a:solidFill>
                    <a:srgbClr val="000000"/>
                  </a:solidFill>
                  <a:effectLst/>
                  <a:uFill>
                    <a:solidFill>
                      <a:prstClr val="black">
                        <a:alpha val="0"/>
                      </a:prstClr>
                    </a:solidFill>
                  </a:uFill>
                  <a:latin typeface="Oswald"/>
                  <a:ea typeface="Oswald"/>
                  <a:cs typeface="Oswald"/>
                </a:rPr>
                <a:t>What should </a:t>
              </a:r>
              <a:br>
                <a:rPr lang="en-GB" sz="3067" b="0" i="0" u="none" strike="noStrike" cap="none" spc="0" baseline="0">
                  <a:solidFill>
                    <a:srgbClr val="000000"/>
                  </a:solidFill>
                  <a:effectLst/>
                  <a:uFill>
                    <a:solidFill>
                      <a:prstClr val="black">
                        <a:alpha val="0"/>
                      </a:prstClr>
                    </a:solidFill>
                  </a:uFill>
                  <a:latin typeface="Oswald"/>
                  <a:ea typeface="Oswald"/>
                  <a:cs typeface="Oswald"/>
                </a:rPr>
              </a:br>
              <a:r>
                <a:rPr lang="en-GB" sz="3067" b="0" i="0" u="none" strike="noStrike" cap="none" spc="0" baseline="0">
                  <a:solidFill>
                    <a:srgbClr val="000000"/>
                  </a:solidFill>
                  <a:effectLst/>
                  <a:uFill>
                    <a:solidFill>
                      <a:prstClr val="black">
                        <a:alpha val="0"/>
                      </a:prstClr>
                    </a:solidFill>
                  </a:uFill>
                  <a:latin typeface="Oswald"/>
                  <a:ea typeface="Oswald"/>
                  <a:cs typeface="Oswald"/>
                </a:rPr>
                <a:t>you do when sheltering indoors?</a:t>
              </a:r>
            </a:p>
          </p:txBody>
        </p:sp>
      </p:grpSp>
      <p:sp>
        <p:nvSpPr>
          <p:cNvPr id="6" name="Google Shape;1586;p48">
            <a:extLst>
              <a:ext uri="{FF2B5EF4-FFF2-40B4-BE49-F238E27FC236}">
                <a16:creationId xmlns:a16="http://schemas.microsoft.com/office/drawing/2014/main" id="{D90FF677-9BFA-32C6-5C63-032166C1DE78}"/>
              </a:ext>
            </a:extLst>
          </p:cNvPr>
          <p:cNvSpPr txBox="1"/>
          <p:nvPr/>
        </p:nvSpPr>
        <p:spPr>
          <a:xfrm>
            <a:off x="1769574" y="5655527"/>
            <a:ext cx="8700065" cy="105962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L="457200" marR="0" lvl="0" indent="-342900" algn="l" rtl="0">
              <a:lnSpc>
                <a:spcPct val="50000"/>
              </a:lnSpc>
              <a:spcBef>
                <a:spcPct val="0"/>
              </a:spcBef>
              <a:spcAft>
                <a:spcPct val="0"/>
              </a:spcAft>
              <a:buClr>
                <a:srgbClr val="000000"/>
              </a:buClr>
              <a:buSzPts val="1800"/>
              <a:buFont typeface="Quicksand"/>
              <a:buNone/>
              <a:defRPr sz="3500" b="1" i="0" u="none" strike="noStrike" cap="none">
                <a:solidFill>
                  <a:schemeClr val="accent1"/>
                </a:solidFill>
                <a:latin typeface="Reenie Beanie"/>
                <a:ea typeface="Reenie Beanie"/>
                <a:cs typeface="Reenie Beanie"/>
                <a:sym typeface="Reenie Beanie"/>
              </a:defRPr>
            </a:lvl1pPr>
            <a:lvl2pPr marL="914400" marR="0" lvl="1"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2pPr>
            <a:lvl3pPr marL="1371600" marR="0" lvl="2"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3pPr>
            <a:lvl4pPr marL="1828800" marR="0" lvl="3"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4pPr>
            <a:lvl5pPr marL="2286000" marR="0" lvl="4"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5pPr>
            <a:lvl6pPr marL="2743200" marR="0" lvl="5"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6pPr>
            <a:lvl7pPr marL="3200400" marR="0" lvl="6"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7pPr>
            <a:lvl8pPr marL="3657600" marR="0" lvl="7"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8pPr>
            <a:lvl9pPr marL="4114800" marR="0" lvl="8"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9pPr>
          </a:lstStyle>
          <a:p>
            <a:pPr marL="0" indent="0" defTabSz="1219170">
              <a:lnSpc>
                <a:spcPct val="100000"/>
              </a:lnSpc>
              <a:defRPr/>
            </a:pPr>
            <a:r>
              <a:rPr lang="en-GB" sz="2667" b="0" i="0" u="none" strike="noStrike" cap="none" spc="0" baseline="0">
                <a:solidFill>
                  <a:srgbClr val="FFFFFF"/>
                </a:solidFill>
                <a:effectLst/>
                <a:uFill>
                  <a:solidFill>
                    <a:prstClr val="black">
                      <a:alpha val="0"/>
                    </a:prstClr>
                  </a:solidFill>
                </a:uFill>
                <a:latin typeface="Reenie Beanie"/>
                <a:ea typeface="Reenie Beanie"/>
                <a:cs typeface="Reenie Beanie"/>
              </a:rPr>
              <a:t>2. You can describe what to do in different incidents.</a:t>
            </a:r>
          </a:p>
        </p:txBody>
      </p:sp>
      <p:sp>
        <p:nvSpPr>
          <p:cNvPr id="7" name="Suorakulmio: Pyöristetyt kulmat 6">
            <a:extLst>
              <a:ext uri="{FF2B5EF4-FFF2-40B4-BE49-F238E27FC236}">
                <a16:creationId xmlns:a16="http://schemas.microsoft.com/office/drawing/2014/main" id="{96DC5E28-DDBE-3F5A-5335-F5B032135010}"/>
              </a:ext>
            </a:extLst>
          </p:cNvPr>
          <p:cNvSpPr/>
          <p:nvPr/>
        </p:nvSpPr>
        <p:spPr>
          <a:xfrm>
            <a:off x="538082" y="5459765"/>
            <a:ext cx="1109572" cy="1031715"/>
          </a:xfrm>
          <a:prstGeom prst="round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8" name="Freeform 12">
            <a:extLst>
              <a:ext uri="{FF2B5EF4-FFF2-40B4-BE49-F238E27FC236}">
                <a16:creationId xmlns:a16="http://schemas.microsoft.com/office/drawing/2014/main" id="{9B0BBA2C-01D7-FDCD-A8F8-D2F2E4E799EF}"/>
              </a:ext>
            </a:extLst>
          </p:cNvPr>
          <p:cNvSpPr/>
          <p:nvPr/>
        </p:nvSpPr>
        <p:spPr>
          <a:xfrm>
            <a:off x="599042" y="5406244"/>
            <a:ext cx="1109572" cy="1019608"/>
          </a:xfrm>
          <a:custGeom>
            <a:avLst/>
            <a:gdLst/>
            <a:ahLst/>
            <a:cxnLst/>
            <a:rect l="l" t="t" r="r" b="b"/>
            <a:pathLst>
              <a:path w="1617955" h="1578986">
                <a:moveTo>
                  <a:pt x="0" y="0"/>
                </a:moveTo>
                <a:lnTo>
                  <a:pt x="1617956" y="0"/>
                </a:lnTo>
                <a:lnTo>
                  <a:pt x="1617956" y="1578986"/>
                </a:lnTo>
                <a:lnTo>
                  <a:pt x="0" y="1578986"/>
                </a:lnTo>
                <a:lnTo>
                  <a:pt x="0" y="0"/>
                </a:lnTo>
                <a:close/>
              </a:path>
            </a:pathLst>
          </a:custGeom>
          <a:blipFill>
            <a:blip r:embed="rId5">
              <a:extLst>
                <a:ext uri="{96DAC541-7B7A-43D3-8B79-37D633B846F1}">
                  <asvg:svgBlip xmlns:asvg="http://schemas.microsoft.com/office/drawing/2016/SVG/main" r:embed="rId6"/>
                </a:ext>
              </a:extLst>
            </a:blip>
            <a:stretch>
              <a:fillRect t="-39820" r="-38212"/>
            </a:stretch>
          </a:blipFill>
        </p:spPr>
        <p:txBody>
          <a:bodyPr/>
          <a:lstStyle/>
          <a:p>
            <a:pPr defTabSz="1219170">
              <a:buClr>
                <a:srgbClr val="000000"/>
              </a:buClr>
            </a:pPr>
            <a:endParaRPr lang="fi-FI" sz="1867" kern="0">
              <a:solidFill>
                <a:srgbClr val="000000"/>
              </a:solidFill>
              <a:latin typeface="Arial"/>
              <a:cs typeface="Arial"/>
              <a:sym typeface="Arial"/>
            </a:endParaRPr>
          </a:p>
        </p:txBody>
      </p:sp>
      <p:sp>
        <p:nvSpPr>
          <p:cNvPr id="9" name="Google Shape;1586;p48">
            <a:extLst>
              <a:ext uri="{FF2B5EF4-FFF2-40B4-BE49-F238E27FC236}">
                <a16:creationId xmlns:a16="http://schemas.microsoft.com/office/drawing/2014/main" id="{7AC86F0E-644E-6997-E494-2AC07BC7F71D}"/>
              </a:ext>
            </a:extLst>
          </p:cNvPr>
          <p:cNvSpPr txBox="1"/>
          <p:nvPr/>
        </p:nvSpPr>
        <p:spPr>
          <a:xfrm>
            <a:off x="1830533" y="5182478"/>
            <a:ext cx="6820486" cy="105962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L="457200" marR="0" lvl="0" indent="-342900" algn="l" rtl="0">
              <a:lnSpc>
                <a:spcPct val="50000"/>
              </a:lnSpc>
              <a:spcBef>
                <a:spcPct val="0"/>
              </a:spcBef>
              <a:spcAft>
                <a:spcPct val="0"/>
              </a:spcAft>
              <a:buClr>
                <a:srgbClr val="000000"/>
              </a:buClr>
              <a:buSzPts val="1800"/>
              <a:buFont typeface="Quicksand"/>
              <a:buNone/>
              <a:defRPr sz="3500" b="1" i="0" u="none" strike="noStrike" cap="none">
                <a:solidFill>
                  <a:schemeClr val="accent1"/>
                </a:solidFill>
                <a:latin typeface="Reenie Beanie"/>
                <a:ea typeface="Reenie Beanie"/>
                <a:cs typeface="Reenie Beanie"/>
                <a:sym typeface="Reenie Beanie"/>
              </a:defRPr>
            </a:lvl1pPr>
            <a:lvl2pPr marL="914400" marR="0" lvl="1"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2pPr>
            <a:lvl3pPr marL="1371600" marR="0" lvl="2"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3pPr>
            <a:lvl4pPr marL="1828800" marR="0" lvl="3"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4pPr>
            <a:lvl5pPr marL="2286000" marR="0" lvl="4"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5pPr>
            <a:lvl6pPr marL="2743200" marR="0" lvl="5"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6pPr>
            <a:lvl7pPr marL="3200400" marR="0" lvl="6"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7pPr>
            <a:lvl8pPr marL="3657600" marR="0" lvl="7"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8pPr>
            <a:lvl9pPr marL="4114800" marR="0" lvl="8"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9pPr>
          </a:lstStyle>
          <a:p>
            <a:pPr marL="0" indent="0" defTabSz="1219170">
              <a:lnSpc>
                <a:spcPct val="100000"/>
              </a:lnSpc>
              <a:defRPr/>
            </a:pPr>
            <a:r>
              <a:rPr lang="en-GB" sz="2667" b="1" i="0" u="none" strike="noStrike" cap="none" spc="0" baseline="0">
                <a:solidFill>
                  <a:srgbClr val="FFFFFF"/>
                </a:solidFill>
                <a:effectLst/>
                <a:uFill>
                  <a:solidFill>
                    <a:prstClr val="black">
                      <a:alpha val="0"/>
                    </a:prstClr>
                  </a:solidFill>
                </a:uFill>
                <a:latin typeface="Reenie Beanie"/>
                <a:ea typeface="Reenie Beanie"/>
                <a:cs typeface="Reenie Beanie"/>
              </a:rPr>
              <a:t>The learning objective has been achieved:</a:t>
            </a:r>
          </a:p>
        </p:txBody>
      </p:sp>
    </p:spTree>
    <p:extLst>
      <p:ext uri="{BB962C8B-B14F-4D97-AF65-F5344CB8AC3E}">
        <p14:creationId xmlns:p14="http://schemas.microsoft.com/office/powerpoint/2010/main" val="3382496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animBg="1"/>
      <p:bldP spid="8" grpId="0" animBg="1"/>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8">
          <a:extLst>
            <a:ext uri="{FF2B5EF4-FFF2-40B4-BE49-F238E27FC236}">
              <a16:creationId xmlns:a16="http://schemas.microsoft.com/office/drawing/2014/main" id="{4DF218A4-E709-956D-5BAA-50CE0B76D477}"/>
            </a:ext>
          </a:extLst>
        </p:cNvPr>
        <p:cNvGrpSpPr/>
        <p:nvPr/>
      </p:nvGrpSpPr>
      <p:grpSpPr>
        <a:xfrm>
          <a:off x="0" y="0"/>
          <a:ext cx="0" cy="0"/>
          <a:chOff x="0" y="0"/>
          <a:chExt cx="0" cy="0"/>
        </a:xfrm>
      </p:grpSpPr>
      <p:pic>
        <p:nvPicPr>
          <p:cNvPr id="43" name="Google Shape;93;p1">
            <a:extLst>
              <a:ext uri="{FF2B5EF4-FFF2-40B4-BE49-F238E27FC236}">
                <a16:creationId xmlns:a16="http://schemas.microsoft.com/office/drawing/2014/main" id="{2E787F36-9293-AF5A-88BE-6A9E98A67901}"/>
              </a:ext>
            </a:extLst>
          </p:cNvPr>
          <p:cNvPicPr preferRelativeResize="0"/>
          <p:nvPr/>
        </p:nvPicPr>
        <p:blipFill>
          <a:blip r:embed="rId3">
            <a:alphaModFix/>
          </a:blip>
          <a:stretch>
            <a:fillRect/>
          </a:stretch>
        </p:blipFill>
        <p:spPr>
          <a:xfrm>
            <a:off x="1737952" y="740281"/>
            <a:ext cx="8716096" cy="4146211"/>
          </a:xfrm>
          <a:prstGeom prst="rect">
            <a:avLst/>
          </a:prstGeom>
          <a:noFill/>
          <a:ln>
            <a:noFill/>
          </a:ln>
        </p:spPr>
      </p:pic>
      <p:grpSp>
        <p:nvGrpSpPr>
          <p:cNvPr id="5" name="Google Shape;1527;p46">
            <a:extLst>
              <a:ext uri="{FF2B5EF4-FFF2-40B4-BE49-F238E27FC236}">
                <a16:creationId xmlns:a16="http://schemas.microsoft.com/office/drawing/2014/main" id="{A2309BCE-8D52-C1BE-1C37-B73F78615F68}"/>
              </a:ext>
            </a:extLst>
          </p:cNvPr>
          <p:cNvGrpSpPr/>
          <p:nvPr/>
        </p:nvGrpSpPr>
        <p:grpSpPr>
          <a:xfrm>
            <a:off x="4139853" y="5438983"/>
            <a:ext cx="3769872" cy="78233"/>
            <a:chOff x="2887250" y="2929050"/>
            <a:chExt cx="2280975" cy="58675"/>
          </a:xfrm>
        </p:grpSpPr>
        <p:sp>
          <p:nvSpPr>
            <p:cNvPr id="6" name="Google Shape;1528;p46">
              <a:extLst>
                <a:ext uri="{FF2B5EF4-FFF2-40B4-BE49-F238E27FC236}">
                  <a16:creationId xmlns:a16="http://schemas.microsoft.com/office/drawing/2014/main" id="{868ACEF9-2027-606F-9BF7-075774570095}"/>
                </a:ext>
              </a:extLst>
            </p:cNvPr>
            <p:cNvSpPr/>
            <p:nvPr/>
          </p:nvSpPr>
          <p:spPr>
            <a:xfrm>
              <a:off x="2887250" y="2933525"/>
              <a:ext cx="11350" cy="8075"/>
            </a:xfrm>
            <a:custGeom>
              <a:avLst/>
              <a:gdLst/>
              <a:ahLst/>
              <a:cxnLst/>
              <a:rect l="l" t="t" r="r" b="b"/>
              <a:pathLst>
                <a:path w="453" h="323" extrusionOk="0">
                  <a:moveTo>
                    <a:pt x="429" y="251"/>
                  </a:moveTo>
                  <a:cubicBezTo>
                    <a:pt x="382" y="251"/>
                    <a:pt x="334" y="322"/>
                    <a:pt x="274" y="322"/>
                  </a:cubicBezTo>
                  <a:cubicBezTo>
                    <a:pt x="251" y="322"/>
                    <a:pt x="155" y="251"/>
                    <a:pt x="144" y="239"/>
                  </a:cubicBezTo>
                  <a:cubicBezTo>
                    <a:pt x="120" y="227"/>
                    <a:pt x="1" y="167"/>
                    <a:pt x="1" y="155"/>
                  </a:cubicBezTo>
                  <a:cubicBezTo>
                    <a:pt x="1" y="132"/>
                    <a:pt x="144" y="108"/>
                    <a:pt x="155" y="72"/>
                  </a:cubicBezTo>
                  <a:cubicBezTo>
                    <a:pt x="203" y="72"/>
                    <a:pt x="263" y="1"/>
                    <a:pt x="310" y="1"/>
                  </a:cubicBezTo>
                  <a:cubicBezTo>
                    <a:pt x="322" y="1"/>
                    <a:pt x="429" y="72"/>
                    <a:pt x="441" y="84"/>
                  </a:cubicBezTo>
                  <a:cubicBezTo>
                    <a:pt x="453" y="96"/>
                    <a:pt x="298" y="155"/>
                    <a:pt x="298" y="167"/>
                  </a:cubicBezTo>
                  <a:cubicBezTo>
                    <a:pt x="286" y="191"/>
                    <a:pt x="429" y="215"/>
                    <a:pt x="429" y="25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 name="Google Shape;1529;p46">
              <a:extLst>
                <a:ext uri="{FF2B5EF4-FFF2-40B4-BE49-F238E27FC236}">
                  <a16:creationId xmlns:a16="http://schemas.microsoft.com/office/drawing/2014/main" id="{16096E16-08A6-A30D-BE17-762F13DE3768}"/>
                </a:ext>
              </a:extLst>
            </p:cNvPr>
            <p:cNvSpPr/>
            <p:nvPr/>
          </p:nvSpPr>
          <p:spPr>
            <a:xfrm>
              <a:off x="2951850" y="2947225"/>
              <a:ext cx="14600" cy="6575"/>
            </a:xfrm>
            <a:custGeom>
              <a:avLst/>
              <a:gdLst/>
              <a:ahLst/>
              <a:cxnLst/>
              <a:rect l="l" t="t" r="r" b="b"/>
              <a:pathLst>
                <a:path w="584" h="263" extrusionOk="0">
                  <a:moveTo>
                    <a:pt x="143" y="250"/>
                  </a:moveTo>
                  <a:cubicBezTo>
                    <a:pt x="131" y="215"/>
                    <a:pt x="0" y="191"/>
                    <a:pt x="0" y="155"/>
                  </a:cubicBezTo>
                  <a:cubicBezTo>
                    <a:pt x="0" y="143"/>
                    <a:pt x="131" y="95"/>
                    <a:pt x="155" y="84"/>
                  </a:cubicBezTo>
                  <a:cubicBezTo>
                    <a:pt x="179" y="72"/>
                    <a:pt x="286" y="0"/>
                    <a:pt x="310" y="12"/>
                  </a:cubicBezTo>
                  <a:cubicBezTo>
                    <a:pt x="346" y="12"/>
                    <a:pt x="417" y="84"/>
                    <a:pt x="453" y="95"/>
                  </a:cubicBezTo>
                  <a:cubicBezTo>
                    <a:pt x="465" y="95"/>
                    <a:pt x="584" y="167"/>
                    <a:pt x="584" y="179"/>
                  </a:cubicBezTo>
                  <a:cubicBezTo>
                    <a:pt x="584" y="191"/>
                    <a:pt x="453" y="250"/>
                    <a:pt x="429" y="250"/>
                  </a:cubicBezTo>
                  <a:cubicBezTo>
                    <a:pt x="417" y="262"/>
                    <a:pt x="310" y="167"/>
                    <a:pt x="298" y="167"/>
                  </a:cubicBezTo>
                  <a:cubicBezTo>
                    <a:pt x="250" y="167"/>
                    <a:pt x="191" y="238"/>
                    <a:pt x="143" y="25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 name="Google Shape;1530;p46">
              <a:extLst>
                <a:ext uri="{FF2B5EF4-FFF2-40B4-BE49-F238E27FC236}">
                  <a16:creationId xmlns:a16="http://schemas.microsoft.com/office/drawing/2014/main" id="{56DB77D9-B6FF-5731-B4BF-FCE9913C3384}"/>
                </a:ext>
              </a:extLst>
            </p:cNvPr>
            <p:cNvSpPr/>
            <p:nvPr/>
          </p:nvSpPr>
          <p:spPr>
            <a:xfrm>
              <a:off x="3072400" y="2950500"/>
              <a:ext cx="14600" cy="6275"/>
            </a:xfrm>
            <a:custGeom>
              <a:avLst/>
              <a:gdLst/>
              <a:ahLst/>
              <a:cxnLst/>
              <a:rect l="l" t="t" r="r" b="b"/>
              <a:pathLst>
                <a:path w="584" h="251" extrusionOk="0">
                  <a:moveTo>
                    <a:pt x="429" y="167"/>
                  </a:moveTo>
                  <a:cubicBezTo>
                    <a:pt x="381" y="167"/>
                    <a:pt x="334" y="250"/>
                    <a:pt x="286" y="250"/>
                  </a:cubicBezTo>
                  <a:cubicBezTo>
                    <a:pt x="250" y="250"/>
                    <a:pt x="155" y="167"/>
                    <a:pt x="143" y="155"/>
                  </a:cubicBezTo>
                  <a:cubicBezTo>
                    <a:pt x="119" y="143"/>
                    <a:pt x="0" y="95"/>
                    <a:pt x="0" y="72"/>
                  </a:cubicBezTo>
                  <a:cubicBezTo>
                    <a:pt x="0" y="48"/>
                    <a:pt x="143" y="24"/>
                    <a:pt x="155" y="0"/>
                  </a:cubicBezTo>
                  <a:cubicBezTo>
                    <a:pt x="203" y="0"/>
                    <a:pt x="250" y="84"/>
                    <a:pt x="298" y="84"/>
                  </a:cubicBezTo>
                  <a:cubicBezTo>
                    <a:pt x="310" y="84"/>
                    <a:pt x="429" y="0"/>
                    <a:pt x="453" y="12"/>
                  </a:cubicBezTo>
                  <a:cubicBezTo>
                    <a:pt x="465" y="12"/>
                    <a:pt x="584" y="84"/>
                    <a:pt x="584" y="95"/>
                  </a:cubicBezTo>
                  <a:cubicBezTo>
                    <a:pt x="584" y="119"/>
                    <a:pt x="441" y="143"/>
                    <a:pt x="429" y="16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 name="Google Shape;1531;p46">
              <a:extLst>
                <a:ext uri="{FF2B5EF4-FFF2-40B4-BE49-F238E27FC236}">
                  <a16:creationId xmlns:a16="http://schemas.microsoft.com/office/drawing/2014/main" id="{CB74A3F8-5E8C-A4F2-5AED-8ED1712261B3}"/>
                </a:ext>
              </a:extLst>
            </p:cNvPr>
            <p:cNvSpPr/>
            <p:nvPr/>
          </p:nvSpPr>
          <p:spPr>
            <a:xfrm>
              <a:off x="3162875" y="2960900"/>
              <a:ext cx="17900" cy="8375"/>
            </a:xfrm>
            <a:custGeom>
              <a:avLst/>
              <a:gdLst/>
              <a:ahLst/>
              <a:cxnLst/>
              <a:rect l="l" t="t" r="r" b="b"/>
              <a:pathLst>
                <a:path w="716" h="335" extrusionOk="0">
                  <a:moveTo>
                    <a:pt x="1" y="156"/>
                  </a:moveTo>
                  <a:lnTo>
                    <a:pt x="298" y="1"/>
                  </a:lnTo>
                  <a:lnTo>
                    <a:pt x="441" y="96"/>
                  </a:lnTo>
                  <a:lnTo>
                    <a:pt x="715" y="263"/>
                  </a:lnTo>
                  <a:cubicBezTo>
                    <a:pt x="668" y="263"/>
                    <a:pt x="620" y="334"/>
                    <a:pt x="572" y="334"/>
                  </a:cubicBezTo>
                  <a:cubicBezTo>
                    <a:pt x="513" y="334"/>
                    <a:pt x="477" y="263"/>
                    <a:pt x="429" y="251"/>
                  </a:cubicBezTo>
                  <a:cubicBezTo>
                    <a:pt x="382" y="251"/>
                    <a:pt x="334" y="168"/>
                    <a:pt x="287" y="168"/>
                  </a:cubicBezTo>
                  <a:cubicBezTo>
                    <a:pt x="251" y="168"/>
                    <a:pt x="168" y="251"/>
                    <a:pt x="132" y="239"/>
                  </a:cubicBezTo>
                  <a:cubicBezTo>
                    <a:pt x="84" y="227"/>
                    <a:pt x="48" y="180"/>
                    <a:pt x="1" y="15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 name="Google Shape;1532;p46">
              <a:extLst>
                <a:ext uri="{FF2B5EF4-FFF2-40B4-BE49-F238E27FC236}">
                  <a16:creationId xmlns:a16="http://schemas.microsoft.com/office/drawing/2014/main" id="{693347DB-5923-41FA-FC22-476618C297BE}"/>
                </a:ext>
              </a:extLst>
            </p:cNvPr>
            <p:cNvSpPr/>
            <p:nvPr/>
          </p:nvSpPr>
          <p:spPr>
            <a:xfrm>
              <a:off x="3146225" y="2944250"/>
              <a:ext cx="14600" cy="6275"/>
            </a:xfrm>
            <a:custGeom>
              <a:avLst/>
              <a:gdLst/>
              <a:ahLst/>
              <a:cxnLst/>
              <a:rect l="l" t="t" r="r" b="b"/>
              <a:pathLst>
                <a:path w="584" h="251" extrusionOk="0">
                  <a:moveTo>
                    <a:pt x="429" y="167"/>
                  </a:moveTo>
                  <a:cubicBezTo>
                    <a:pt x="381" y="179"/>
                    <a:pt x="322" y="250"/>
                    <a:pt x="274" y="250"/>
                  </a:cubicBezTo>
                  <a:cubicBezTo>
                    <a:pt x="250" y="250"/>
                    <a:pt x="155" y="179"/>
                    <a:pt x="131" y="167"/>
                  </a:cubicBezTo>
                  <a:cubicBezTo>
                    <a:pt x="119" y="155"/>
                    <a:pt x="0" y="95"/>
                    <a:pt x="0" y="84"/>
                  </a:cubicBezTo>
                  <a:cubicBezTo>
                    <a:pt x="0" y="48"/>
                    <a:pt x="131" y="24"/>
                    <a:pt x="143" y="0"/>
                  </a:cubicBezTo>
                  <a:cubicBezTo>
                    <a:pt x="202" y="12"/>
                    <a:pt x="238" y="84"/>
                    <a:pt x="286" y="84"/>
                  </a:cubicBezTo>
                  <a:cubicBezTo>
                    <a:pt x="310" y="84"/>
                    <a:pt x="429" y="0"/>
                    <a:pt x="441" y="12"/>
                  </a:cubicBezTo>
                  <a:cubicBezTo>
                    <a:pt x="464" y="12"/>
                    <a:pt x="583" y="84"/>
                    <a:pt x="583" y="95"/>
                  </a:cubicBezTo>
                  <a:cubicBezTo>
                    <a:pt x="572" y="119"/>
                    <a:pt x="441" y="143"/>
                    <a:pt x="429" y="16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 name="Google Shape;1533;p46">
              <a:extLst>
                <a:ext uri="{FF2B5EF4-FFF2-40B4-BE49-F238E27FC236}">
                  <a16:creationId xmlns:a16="http://schemas.microsoft.com/office/drawing/2014/main" id="{023A295A-FA57-6C8B-706E-3F3A9E7176B7}"/>
                </a:ext>
              </a:extLst>
            </p:cNvPr>
            <p:cNvSpPr/>
            <p:nvPr/>
          </p:nvSpPr>
          <p:spPr>
            <a:xfrm>
              <a:off x="3345950" y="2957625"/>
              <a:ext cx="11325" cy="8375"/>
            </a:xfrm>
            <a:custGeom>
              <a:avLst/>
              <a:gdLst/>
              <a:ahLst/>
              <a:cxnLst/>
              <a:rect l="l" t="t" r="r" b="b"/>
              <a:pathLst>
                <a:path w="452" h="335" extrusionOk="0">
                  <a:moveTo>
                    <a:pt x="429" y="251"/>
                  </a:moveTo>
                  <a:cubicBezTo>
                    <a:pt x="381" y="251"/>
                    <a:pt x="322" y="334"/>
                    <a:pt x="274" y="334"/>
                  </a:cubicBezTo>
                  <a:cubicBezTo>
                    <a:pt x="250" y="334"/>
                    <a:pt x="155" y="251"/>
                    <a:pt x="131" y="251"/>
                  </a:cubicBezTo>
                  <a:cubicBezTo>
                    <a:pt x="119" y="239"/>
                    <a:pt x="0" y="180"/>
                    <a:pt x="0" y="156"/>
                  </a:cubicBezTo>
                  <a:cubicBezTo>
                    <a:pt x="0" y="132"/>
                    <a:pt x="143" y="108"/>
                    <a:pt x="155" y="84"/>
                  </a:cubicBezTo>
                  <a:cubicBezTo>
                    <a:pt x="203" y="84"/>
                    <a:pt x="250" y="1"/>
                    <a:pt x="298" y="1"/>
                  </a:cubicBezTo>
                  <a:cubicBezTo>
                    <a:pt x="322" y="13"/>
                    <a:pt x="429" y="84"/>
                    <a:pt x="441" y="96"/>
                  </a:cubicBezTo>
                  <a:cubicBezTo>
                    <a:pt x="453" y="96"/>
                    <a:pt x="286" y="156"/>
                    <a:pt x="286" y="168"/>
                  </a:cubicBezTo>
                  <a:cubicBezTo>
                    <a:pt x="286" y="191"/>
                    <a:pt x="417" y="227"/>
                    <a:pt x="429" y="25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 name="Google Shape;1534;p46">
              <a:extLst>
                <a:ext uri="{FF2B5EF4-FFF2-40B4-BE49-F238E27FC236}">
                  <a16:creationId xmlns:a16="http://schemas.microsoft.com/office/drawing/2014/main" id="{3B7EF506-93B0-FE0C-E1DB-08CEE39684E1}"/>
                </a:ext>
              </a:extLst>
            </p:cNvPr>
            <p:cNvSpPr/>
            <p:nvPr/>
          </p:nvSpPr>
          <p:spPr>
            <a:xfrm>
              <a:off x="3488525" y="2957350"/>
              <a:ext cx="17875" cy="10425"/>
            </a:xfrm>
            <a:custGeom>
              <a:avLst/>
              <a:gdLst/>
              <a:ahLst/>
              <a:cxnLst/>
              <a:rect l="l" t="t" r="r" b="b"/>
              <a:pathLst>
                <a:path w="715" h="417" extrusionOk="0">
                  <a:moveTo>
                    <a:pt x="143" y="167"/>
                  </a:moveTo>
                  <a:cubicBezTo>
                    <a:pt x="143" y="131"/>
                    <a:pt x="0" y="107"/>
                    <a:pt x="0" y="83"/>
                  </a:cubicBezTo>
                  <a:cubicBezTo>
                    <a:pt x="12" y="71"/>
                    <a:pt x="155" y="0"/>
                    <a:pt x="155" y="0"/>
                  </a:cubicBezTo>
                  <a:cubicBezTo>
                    <a:pt x="203" y="0"/>
                    <a:pt x="262" y="71"/>
                    <a:pt x="298" y="83"/>
                  </a:cubicBezTo>
                  <a:cubicBezTo>
                    <a:pt x="346" y="107"/>
                    <a:pt x="393" y="143"/>
                    <a:pt x="441" y="167"/>
                  </a:cubicBezTo>
                  <a:lnTo>
                    <a:pt x="572" y="250"/>
                  </a:lnTo>
                  <a:cubicBezTo>
                    <a:pt x="584" y="286"/>
                    <a:pt x="715" y="310"/>
                    <a:pt x="715" y="345"/>
                  </a:cubicBezTo>
                  <a:cubicBezTo>
                    <a:pt x="715" y="345"/>
                    <a:pt x="572" y="417"/>
                    <a:pt x="560" y="417"/>
                  </a:cubicBezTo>
                  <a:cubicBezTo>
                    <a:pt x="524" y="417"/>
                    <a:pt x="453" y="345"/>
                    <a:pt x="429" y="333"/>
                  </a:cubicBezTo>
                  <a:cubicBezTo>
                    <a:pt x="369" y="310"/>
                    <a:pt x="322" y="274"/>
                    <a:pt x="286" y="25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 name="Google Shape;1535;p46">
              <a:extLst>
                <a:ext uri="{FF2B5EF4-FFF2-40B4-BE49-F238E27FC236}">
                  <a16:creationId xmlns:a16="http://schemas.microsoft.com/office/drawing/2014/main" id="{7D9AE233-782A-F6FC-756D-3711BDC5EB5C}"/>
                </a:ext>
              </a:extLst>
            </p:cNvPr>
            <p:cNvSpPr/>
            <p:nvPr/>
          </p:nvSpPr>
          <p:spPr>
            <a:xfrm>
              <a:off x="3533475" y="2944250"/>
              <a:ext cx="18475" cy="6575"/>
            </a:xfrm>
            <a:custGeom>
              <a:avLst/>
              <a:gdLst/>
              <a:ahLst/>
              <a:cxnLst/>
              <a:rect l="l" t="t" r="r" b="b"/>
              <a:pathLst>
                <a:path w="739" h="263" extrusionOk="0">
                  <a:moveTo>
                    <a:pt x="0" y="167"/>
                  </a:moveTo>
                  <a:lnTo>
                    <a:pt x="155" y="84"/>
                  </a:lnTo>
                  <a:cubicBezTo>
                    <a:pt x="191" y="72"/>
                    <a:pt x="262" y="24"/>
                    <a:pt x="310" y="12"/>
                  </a:cubicBezTo>
                  <a:cubicBezTo>
                    <a:pt x="333" y="0"/>
                    <a:pt x="417" y="95"/>
                    <a:pt x="441" y="95"/>
                  </a:cubicBezTo>
                  <a:cubicBezTo>
                    <a:pt x="476" y="95"/>
                    <a:pt x="572" y="12"/>
                    <a:pt x="595" y="12"/>
                  </a:cubicBezTo>
                  <a:cubicBezTo>
                    <a:pt x="655" y="36"/>
                    <a:pt x="679" y="84"/>
                    <a:pt x="738" y="107"/>
                  </a:cubicBezTo>
                  <a:lnTo>
                    <a:pt x="584" y="179"/>
                  </a:lnTo>
                  <a:cubicBezTo>
                    <a:pt x="548" y="203"/>
                    <a:pt x="476" y="250"/>
                    <a:pt x="429" y="262"/>
                  </a:cubicBezTo>
                  <a:cubicBezTo>
                    <a:pt x="405" y="262"/>
                    <a:pt x="322" y="167"/>
                    <a:pt x="298" y="167"/>
                  </a:cubicBezTo>
                  <a:cubicBezTo>
                    <a:pt x="262" y="167"/>
                    <a:pt x="167" y="250"/>
                    <a:pt x="143" y="250"/>
                  </a:cubicBezTo>
                  <a:cubicBezTo>
                    <a:pt x="83" y="238"/>
                    <a:pt x="60" y="179"/>
                    <a:pt x="0" y="16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 name="Google Shape;1536;p46">
              <a:extLst>
                <a:ext uri="{FF2B5EF4-FFF2-40B4-BE49-F238E27FC236}">
                  <a16:creationId xmlns:a16="http://schemas.microsoft.com/office/drawing/2014/main" id="{2DDC2B54-CB8D-ECF8-F802-87BE5D93AC66}"/>
                </a:ext>
              </a:extLst>
            </p:cNvPr>
            <p:cNvSpPr/>
            <p:nvPr/>
          </p:nvSpPr>
          <p:spPr>
            <a:xfrm>
              <a:off x="3675750" y="2944250"/>
              <a:ext cx="15200" cy="8050"/>
            </a:xfrm>
            <a:custGeom>
              <a:avLst/>
              <a:gdLst/>
              <a:ahLst/>
              <a:cxnLst/>
              <a:rect l="l" t="t" r="r" b="b"/>
              <a:pathLst>
                <a:path w="608" h="322" extrusionOk="0">
                  <a:moveTo>
                    <a:pt x="143" y="322"/>
                  </a:moveTo>
                  <a:cubicBezTo>
                    <a:pt x="143" y="286"/>
                    <a:pt x="0" y="262"/>
                    <a:pt x="12" y="238"/>
                  </a:cubicBezTo>
                  <a:cubicBezTo>
                    <a:pt x="12" y="214"/>
                    <a:pt x="167" y="179"/>
                    <a:pt x="155" y="155"/>
                  </a:cubicBezTo>
                  <a:cubicBezTo>
                    <a:pt x="155" y="143"/>
                    <a:pt x="12" y="84"/>
                    <a:pt x="24" y="72"/>
                  </a:cubicBezTo>
                  <a:cubicBezTo>
                    <a:pt x="36" y="60"/>
                    <a:pt x="155" y="0"/>
                    <a:pt x="179" y="0"/>
                  </a:cubicBezTo>
                  <a:cubicBezTo>
                    <a:pt x="215" y="0"/>
                    <a:pt x="274" y="84"/>
                    <a:pt x="310" y="84"/>
                  </a:cubicBezTo>
                  <a:cubicBezTo>
                    <a:pt x="322" y="84"/>
                    <a:pt x="465" y="0"/>
                    <a:pt x="465" y="0"/>
                  </a:cubicBezTo>
                  <a:cubicBezTo>
                    <a:pt x="488" y="24"/>
                    <a:pt x="608" y="72"/>
                    <a:pt x="608" y="84"/>
                  </a:cubicBezTo>
                  <a:cubicBezTo>
                    <a:pt x="608" y="107"/>
                    <a:pt x="477" y="143"/>
                    <a:pt x="453" y="167"/>
                  </a:cubicBezTo>
                  <a:cubicBezTo>
                    <a:pt x="417" y="191"/>
                    <a:pt x="346" y="214"/>
                    <a:pt x="298" y="23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 name="Google Shape;1537;p46">
              <a:extLst>
                <a:ext uri="{FF2B5EF4-FFF2-40B4-BE49-F238E27FC236}">
                  <a16:creationId xmlns:a16="http://schemas.microsoft.com/office/drawing/2014/main" id="{1309C86C-B188-CDE9-3F4B-DDAC6297F90B}"/>
                </a:ext>
              </a:extLst>
            </p:cNvPr>
            <p:cNvSpPr/>
            <p:nvPr/>
          </p:nvSpPr>
          <p:spPr>
            <a:xfrm>
              <a:off x="3938575" y="2954950"/>
              <a:ext cx="14600" cy="6275"/>
            </a:xfrm>
            <a:custGeom>
              <a:avLst/>
              <a:gdLst/>
              <a:ahLst/>
              <a:cxnLst/>
              <a:rect l="l" t="t" r="r" b="b"/>
              <a:pathLst>
                <a:path w="584" h="251" extrusionOk="0">
                  <a:moveTo>
                    <a:pt x="429" y="179"/>
                  </a:moveTo>
                  <a:cubicBezTo>
                    <a:pt x="382" y="179"/>
                    <a:pt x="322" y="251"/>
                    <a:pt x="274" y="251"/>
                  </a:cubicBezTo>
                  <a:cubicBezTo>
                    <a:pt x="251" y="251"/>
                    <a:pt x="155" y="179"/>
                    <a:pt x="143" y="167"/>
                  </a:cubicBezTo>
                  <a:cubicBezTo>
                    <a:pt x="120" y="156"/>
                    <a:pt x="1" y="96"/>
                    <a:pt x="1" y="84"/>
                  </a:cubicBezTo>
                  <a:cubicBezTo>
                    <a:pt x="1" y="60"/>
                    <a:pt x="143" y="37"/>
                    <a:pt x="155" y="1"/>
                  </a:cubicBezTo>
                  <a:cubicBezTo>
                    <a:pt x="203" y="13"/>
                    <a:pt x="239" y="84"/>
                    <a:pt x="298" y="96"/>
                  </a:cubicBezTo>
                  <a:cubicBezTo>
                    <a:pt x="310" y="96"/>
                    <a:pt x="429" y="13"/>
                    <a:pt x="441" y="13"/>
                  </a:cubicBezTo>
                  <a:cubicBezTo>
                    <a:pt x="465" y="25"/>
                    <a:pt x="584" y="84"/>
                    <a:pt x="584" y="96"/>
                  </a:cubicBezTo>
                  <a:cubicBezTo>
                    <a:pt x="584" y="120"/>
                    <a:pt x="441" y="144"/>
                    <a:pt x="429" y="17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 name="Google Shape;1538;p46">
              <a:extLst>
                <a:ext uri="{FF2B5EF4-FFF2-40B4-BE49-F238E27FC236}">
                  <a16:creationId xmlns:a16="http://schemas.microsoft.com/office/drawing/2014/main" id="{8201C700-D790-8EB6-712B-0946B4096D9E}"/>
                </a:ext>
              </a:extLst>
            </p:cNvPr>
            <p:cNvSpPr/>
            <p:nvPr/>
          </p:nvSpPr>
          <p:spPr>
            <a:xfrm>
              <a:off x="3985000" y="2964475"/>
              <a:ext cx="14925" cy="10150"/>
            </a:xfrm>
            <a:custGeom>
              <a:avLst/>
              <a:gdLst/>
              <a:ahLst/>
              <a:cxnLst/>
              <a:rect l="l" t="t" r="r" b="b"/>
              <a:pathLst>
                <a:path w="597" h="406" extrusionOk="0">
                  <a:moveTo>
                    <a:pt x="310" y="1"/>
                  </a:moveTo>
                  <a:lnTo>
                    <a:pt x="453" y="84"/>
                  </a:lnTo>
                  <a:cubicBezTo>
                    <a:pt x="489" y="108"/>
                    <a:pt x="572" y="144"/>
                    <a:pt x="584" y="167"/>
                  </a:cubicBezTo>
                  <a:cubicBezTo>
                    <a:pt x="596" y="191"/>
                    <a:pt x="441" y="227"/>
                    <a:pt x="441" y="251"/>
                  </a:cubicBezTo>
                  <a:cubicBezTo>
                    <a:pt x="430" y="275"/>
                    <a:pt x="572" y="310"/>
                    <a:pt x="572" y="334"/>
                  </a:cubicBezTo>
                  <a:lnTo>
                    <a:pt x="418" y="406"/>
                  </a:lnTo>
                  <a:lnTo>
                    <a:pt x="287" y="322"/>
                  </a:lnTo>
                  <a:lnTo>
                    <a:pt x="1" y="156"/>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 name="Google Shape;1539;p46">
              <a:extLst>
                <a:ext uri="{FF2B5EF4-FFF2-40B4-BE49-F238E27FC236}">
                  <a16:creationId xmlns:a16="http://schemas.microsoft.com/office/drawing/2014/main" id="{3B2CAAC0-B8CE-AD05-F82D-57788B1ABFDA}"/>
                </a:ext>
              </a:extLst>
            </p:cNvPr>
            <p:cNvSpPr/>
            <p:nvPr/>
          </p:nvSpPr>
          <p:spPr>
            <a:xfrm>
              <a:off x="4068950" y="2962700"/>
              <a:ext cx="11325" cy="8050"/>
            </a:xfrm>
            <a:custGeom>
              <a:avLst/>
              <a:gdLst/>
              <a:ahLst/>
              <a:cxnLst/>
              <a:rect l="l" t="t" r="r" b="b"/>
              <a:pathLst>
                <a:path w="452" h="322" extrusionOk="0">
                  <a:moveTo>
                    <a:pt x="298" y="238"/>
                  </a:moveTo>
                  <a:cubicBezTo>
                    <a:pt x="250" y="250"/>
                    <a:pt x="203" y="322"/>
                    <a:pt x="155" y="322"/>
                  </a:cubicBezTo>
                  <a:cubicBezTo>
                    <a:pt x="131" y="322"/>
                    <a:pt x="24" y="250"/>
                    <a:pt x="12" y="238"/>
                  </a:cubicBezTo>
                  <a:cubicBezTo>
                    <a:pt x="0" y="227"/>
                    <a:pt x="167" y="167"/>
                    <a:pt x="167" y="155"/>
                  </a:cubicBezTo>
                  <a:cubicBezTo>
                    <a:pt x="167" y="131"/>
                    <a:pt x="36" y="96"/>
                    <a:pt x="24" y="72"/>
                  </a:cubicBezTo>
                  <a:cubicBezTo>
                    <a:pt x="72" y="72"/>
                    <a:pt x="131" y="0"/>
                    <a:pt x="179" y="0"/>
                  </a:cubicBezTo>
                  <a:cubicBezTo>
                    <a:pt x="203" y="0"/>
                    <a:pt x="298" y="72"/>
                    <a:pt x="322" y="84"/>
                  </a:cubicBezTo>
                  <a:cubicBezTo>
                    <a:pt x="334" y="96"/>
                    <a:pt x="453" y="155"/>
                    <a:pt x="453" y="167"/>
                  </a:cubicBezTo>
                  <a:cubicBezTo>
                    <a:pt x="453" y="191"/>
                    <a:pt x="310" y="215"/>
                    <a:pt x="298" y="23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 name="Google Shape;1540;p46">
              <a:extLst>
                <a:ext uri="{FF2B5EF4-FFF2-40B4-BE49-F238E27FC236}">
                  <a16:creationId xmlns:a16="http://schemas.microsoft.com/office/drawing/2014/main" id="{D89266A6-726F-2D51-32E9-0AC7AD11A616}"/>
                </a:ext>
              </a:extLst>
            </p:cNvPr>
            <p:cNvSpPr/>
            <p:nvPr/>
          </p:nvSpPr>
          <p:spPr>
            <a:xfrm>
              <a:off x="4888100" y="2968050"/>
              <a:ext cx="14300" cy="8375"/>
            </a:xfrm>
            <a:custGeom>
              <a:avLst/>
              <a:gdLst/>
              <a:ahLst/>
              <a:cxnLst/>
              <a:rect l="l" t="t" r="r" b="b"/>
              <a:pathLst>
                <a:path w="572" h="335" extrusionOk="0">
                  <a:moveTo>
                    <a:pt x="572" y="251"/>
                  </a:moveTo>
                  <a:cubicBezTo>
                    <a:pt x="524" y="263"/>
                    <a:pt x="465" y="334"/>
                    <a:pt x="417" y="334"/>
                  </a:cubicBezTo>
                  <a:cubicBezTo>
                    <a:pt x="393" y="334"/>
                    <a:pt x="298" y="251"/>
                    <a:pt x="274" y="251"/>
                  </a:cubicBezTo>
                  <a:cubicBezTo>
                    <a:pt x="239" y="227"/>
                    <a:pt x="167" y="191"/>
                    <a:pt x="143" y="155"/>
                  </a:cubicBezTo>
                  <a:cubicBezTo>
                    <a:pt x="120" y="144"/>
                    <a:pt x="0" y="96"/>
                    <a:pt x="0" y="72"/>
                  </a:cubicBezTo>
                  <a:cubicBezTo>
                    <a:pt x="0" y="48"/>
                    <a:pt x="143" y="24"/>
                    <a:pt x="155" y="1"/>
                  </a:cubicBezTo>
                  <a:lnTo>
                    <a:pt x="429" y="167"/>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 name="Google Shape;1541;p46">
              <a:extLst>
                <a:ext uri="{FF2B5EF4-FFF2-40B4-BE49-F238E27FC236}">
                  <a16:creationId xmlns:a16="http://schemas.microsoft.com/office/drawing/2014/main" id="{5F50AF27-E59E-FC47-ACAC-97357ADC1612}"/>
                </a:ext>
              </a:extLst>
            </p:cNvPr>
            <p:cNvSpPr/>
            <p:nvPr/>
          </p:nvSpPr>
          <p:spPr>
            <a:xfrm>
              <a:off x="4874100" y="2957625"/>
              <a:ext cx="14625" cy="6275"/>
            </a:xfrm>
            <a:custGeom>
              <a:avLst/>
              <a:gdLst/>
              <a:ahLst/>
              <a:cxnLst/>
              <a:rect l="l" t="t" r="r" b="b"/>
              <a:pathLst>
                <a:path w="585" h="251" extrusionOk="0">
                  <a:moveTo>
                    <a:pt x="144" y="239"/>
                  </a:moveTo>
                  <a:cubicBezTo>
                    <a:pt x="132" y="215"/>
                    <a:pt x="1" y="180"/>
                    <a:pt x="1" y="156"/>
                  </a:cubicBezTo>
                  <a:cubicBezTo>
                    <a:pt x="1" y="144"/>
                    <a:pt x="132" y="84"/>
                    <a:pt x="156" y="72"/>
                  </a:cubicBezTo>
                  <a:cubicBezTo>
                    <a:pt x="179" y="60"/>
                    <a:pt x="287" y="1"/>
                    <a:pt x="310" y="1"/>
                  </a:cubicBezTo>
                  <a:cubicBezTo>
                    <a:pt x="346" y="1"/>
                    <a:pt x="418" y="72"/>
                    <a:pt x="453" y="84"/>
                  </a:cubicBezTo>
                  <a:cubicBezTo>
                    <a:pt x="465" y="84"/>
                    <a:pt x="584" y="156"/>
                    <a:pt x="584" y="168"/>
                  </a:cubicBezTo>
                  <a:cubicBezTo>
                    <a:pt x="584" y="180"/>
                    <a:pt x="453" y="239"/>
                    <a:pt x="429" y="251"/>
                  </a:cubicBezTo>
                  <a:cubicBezTo>
                    <a:pt x="418" y="251"/>
                    <a:pt x="322" y="168"/>
                    <a:pt x="299" y="156"/>
                  </a:cubicBezTo>
                  <a:cubicBezTo>
                    <a:pt x="251" y="156"/>
                    <a:pt x="191" y="239"/>
                    <a:pt x="144" y="23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 name="Google Shape;1542;p46">
              <a:extLst>
                <a:ext uri="{FF2B5EF4-FFF2-40B4-BE49-F238E27FC236}">
                  <a16:creationId xmlns:a16="http://schemas.microsoft.com/office/drawing/2014/main" id="{14A841D4-D060-F4D0-A641-EAC72D0421E6}"/>
                </a:ext>
              </a:extLst>
            </p:cNvPr>
            <p:cNvSpPr/>
            <p:nvPr/>
          </p:nvSpPr>
          <p:spPr>
            <a:xfrm>
              <a:off x="4912800" y="2973125"/>
              <a:ext cx="18775" cy="9825"/>
            </a:xfrm>
            <a:custGeom>
              <a:avLst/>
              <a:gdLst/>
              <a:ahLst/>
              <a:cxnLst/>
              <a:rect l="l" t="t" r="r" b="b"/>
              <a:pathLst>
                <a:path w="751" h="393" extrusionOk="0">
                  <a:moveTo>
                    <a:pt x="1" y="298"/>
                  </a:moveTo>
                  <a:cubicBezTo>
                    <a:pt x="96" y="250"/>
                    <a:pt x="203" y="202"/>
                    <a:pt x="310" y="155"/>
                  </a:cubicBezTo>
                  <a:cubicBezTo>
                    <a:pt x="405" y="95"/>
                    <a:pt x="513" y="48"/>
                    <a:pt x="608" y="0"/>
                  </a:cubicBezTo>
                  <a:cubicBezTo>
                    <a:pt x="620" y="24"/>
                    <a:pt x="751" y="48"/>
                    <a:pt x="751" y="83"/>
                  </a:cubicBezTo>
                  <a:cubicBezTo>
                    <a:pt x="751" y="95"/>
                    <a:pt x="620" y="143"/>
                    <a:pt x="596" y="155"/>
                  </a:cubicBezTo>
                  <a:cubicBezTo>
                    <a:pt x="548" y="179"/>
                    <a:pt x="489" y="214"/>
                    <a:pt x="441" y="238"/>
                  </a:cubicBezTo>
                  <a:lnTo>
                    <a:pt x="286" y="310"/>
                  </a:lnTo>
                  <a:cubicBezTo>
                    <a:pt x="275" y="322"/>
                    <a:pt x="155" y="393"/>
                    <a:pt x="144" y="393"/>
                  </a:cubicBezTo>
                  <a:cubicBezTo>
                    <a:pt x="84" y="381"/>
                    <a:pt x="48" y="310"/>
                    <a:pt x="1" y="29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 name="Google Shape;1543;p46">
              <a:extLst>
                <a:ext uri="{FF2B5EF4-FFF2-40B4-BE49-F238E27FC236}">
                  <a16:creationId xmlns:a16="http://schemas.microsoft.com/office/drawing/2014/main" id="{CC11039D-99B1-4D59-47FA-6CD0DDF0407B}"/>
                </a:ext>
              </a:extLst>
            </p:cNvPr>
            <p:cNvSpPr/>
            <p:nvPr/>
          </p:nvSpPr>
          <p:spPr>
            <a:xfrm>
              <a:off x="4924700" y="2963300"/>
              <a:ext cx="18775" cy="7750"/>
            </a:xfrm>
            <a:custGeom>
              <a:avLst/>
              <a:gdLst/>
              <a:ahLst/>
              <a:cxnLst/>
              <a:rect l="l" t="t" r="r" b="b"/>
              <a:pathLst>
                <a:path w="751" h="310" extrusionOk="0">
                  <a:moveTo>
                    <a:pt x="299" y="155"/>
                  </a:moveTo>
                  <a:lnTo>
                    <a:pt x="453" y="72"/>
                  </a:lnTo>
                  <a:cubicBezTo>
                    <a:pt x="465" y="72"/>
                    <a:pt x="608" y="0"/>
                    <a:pt x="608" y="0"/>
                  </a:cubicBezTo>
                  <a:cubicBezTo>
                    <a:pt x="620" y="0"/>
                    <a:pt x="751" y="72"/>
                    <a:pt x="751" y="84"/>
                  </a:cubicBezTo>
                  <a:cubicBezTo>
                    <a:pt x="739" y="95"/>
                    <a:pt x="608" y="143"/>
                    <a:pt x="596" y="155"/>
                  </a:cubicBezTo>
                  <a:cubicBezTo>
                    <a:pt x="561" y="191"/>
                    <a:pt x="489" y="214"/>
                    <a:pt x="441" y="238"/>
                  </a:cubicBezTo>
                  <a:cubicBezTo>
                    <a:pt x="418" y="250"/>
                    <a:pt x="310" y="310"/>
                    <a:pt x="287" y="310"/>
                  </a:cubicBezTo>
                  <a:cubicBezTo>
                    <a:pt x="263" y="310"/>
                    <a:pt x="168" y="238"/>
                    <a:pt x="144" y="226"/>
                  </a:cubicBezTo>
                  <a:cubicBezTo>
                    <a:pt x="132" y="214"/>
                    <a:pt x="1" y="155"/>
                    <a:pt x="13" y="143"/>
                  </a:cubicBezTo>
                  <a:cubicBezTo>
                    <a:pt x="13" y="131"/>
                    <a:pt x="156" y="60"/>
                    <a:pt x="168" y="60"/>
                  </a:cubicBezTo>
                  <a:cubicBezTo>
                    <a:pt x="215" y="72"/>
                    <a:pt x="251" y="143"/>
                    <a:pt x="299" y="15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 name="Google Shape;1544;p46">
              <a:extLst>
                <a:ext uri="{FF2B5EF4-FFF2-40B4-BE49-F238E27FC236}">
                  <a16:creationId xmlns:a16="http://schemas.microsoft.com/office/drawing/2014/main" id="{DEF9B818-3666-32DB-F5D3-6B0AB206C940}"/>
                </a:ext>
              </a:extLst>
            </p:cNvPr>
            <p:cNvSpPr/>
            <p:nvPr/>
          </p:nvSpPr>
          <p:spPr>
            <a:xfrm>
              <a:off x="4943750" y="2953475"/>
              <a:ext cx="47950" cy="12525"/>
            </a:xfrm>
            <a:custGeom>
              <a:avLst/>
              <a:gdLst/>
              <a:ahLst/>
              <a:cxnLst/>
              <a:rect l="l" t="t" r="r" b="b"/>
              <a:pathLst>
                <a:path w="1918" h="501" extrusionOk="0">
                  <a:moveTo>
                    <a:pt x="156" y="238"/>
                  </a:moveTo>
                  <a:lnTo>
                    <a:pt x="453" y="84"/>
                  </a:lnTo>
                  <a:lnTo>
                    <a:pt x="608" y="0"/>
                  </a:lnTo>
                  <a:lnTo>
                    <a:pt x="751" y="84"/>
                  </a:lnTo>
                  <a:cubicBezTo>
                    <a:pt x="787" y="119"/>
                    <a:pt x="834" y="155"/>
                    <a:pt x="882" y="179"/>
                  </a:cubicBezTo>
                  <a:cubicBezTo>
                    <a:pt x="930" y="191"/>
                    <a:pt x="977" y="250"/>
                    <a:pt x="1025" y="262"/>
                  </a:cubicBezTo>
                  <a:cubicBezTo>
                    <a:pt x="1061" y="262"/>
                    <a:pt x="1144" y="179"/>
                    <a:pt x="1180" y="179"/>
                  </a:cubicBezTo>
                  <a:cubicBezTo>
                    <a:pt x="1227" y="179"/>
                    <a:pt x="1275" y="262"/>
                    <a:pt x="1323" y="262"/>
                  </a:cubicBezTo>
                  <a:lnTo>
                    <a:pt x="1620" y="107"/>
                  </a:lnTo>
                  <a:cubicBezTo>
                    <a:pt x="1644" y="107"/>
                    <a:pt x="1751" y="36"/>
                    <a:pt x="1775" y="36"/>
                  </a:cubicBezTo>
                  <a:cubicBezTo>
                    <a:pt x="1787" y="36"/>
                    <a:pt x="1918" y="107"/>
                    <a:pt x="1918" y="119"/>
                  </a:cubicBezTo>
                  <a:cubicBezTo>
                    <a:pt x="1918" y="143"/>
                    <a:pt x="1775" y="167"/>
                    <a:pt x="1763" y="191"/>
                  </a:cubicBezTo>
                  <a:lnTo>
                    <a:pt x="1453" y="346"/>
                  </a:lnTo>
                  <a:cubicBezTo>
                    <a:pt x="1406" y="381"/>
                    <a:pt x="1358" y="405"/>
                    <a:pt x="1299" y="429"/>
                  </a:cubicBezTo>
                  <a:cubicBezTo>
                    <a:pt x="1287" y="441"/>
                    <a:pt x="1168" y="500"/>
                    <a:pt x="1156" y="500"/>
                  </a:cubicBezTo>
                  <a:cubicBezTo>
                    <a:pt x="1120" y="500"/>
                    <a:pt x="1037" y="429"/>
                    <a:pt x="1013" y="417"/>
                  </a:cubicBezTo>
                  <a:cubicBezTo>
                    <a:pt x="965" y="393"/>
                    <a:pt x="918" y="357"/>
                    <a:pt x="870" y="334"/>
                  </a:cubicBezTo>
                  <a:cubicBezTo>
                    <a:pt x="858" y="322"/>
                    <a:pt x="763" y="250"/>
                    <a:pt x="739" y="250"/>
                  </a:cubicBezTo>
                  <a:cubicBezTo>
                    <a:pt x="703" y="250"/>
                    <a:pt x="608" y="310"/>
                    <a:pt x="584" y="322"/>
                  </a:cubicBezTo>
                  <a:lnTo>
                    <a:pt x="430" y="405"/>
                  </a:lnTo>
                  <a:lnTo>
                    <a:pt x="287" y="322"/>
                  </a:lnTo>
                  <a:cubicBezTo>
                    <a:pt x="239" y="322"/>
                    <a:pt x="191" y="393"/>
                    <a:pt x="132" y="393"/>
                  </a:cubicBezTo>
                  <a:cubicBezTo>
                    <a:pt x="132" y="393"/>
                    <a:pt x="1" y="322"/>
                    <a:pt x="1" y="310"/>
                  </a:cubicBezTo>
                  <a:cubicBezTo>
                    <a:pt x="1" y="286"/>
                    <a:pt x="144" y="262"/>
                    <a:pt x="156" y="23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 name="Google Shape;1545;p46">
              <a:extLst>
                <a:ext uri="{FF2B5EF4-FFF2-40B4-BE49-F238E27FC236}">
                  <a16:creationId xmlns:a16="http://schemas.microsoft.com/office/drawing/2014/main" id="{75857660-34C8-F744-070F-62374506DA65}"/>
                </a:ext>
              </a:extLst>
            </p:cNvPr>
            <p:cNvSpPr/>
            <p:nvPr/>
          </p:nvSpPr>
          <p:spPr>
            <a:xfrm>
              <a:off x="5039600" y="2945725"/>
              <a:ext cx="14925" cy="10150"/>
            </a:xfrm>
            <a:custGeom>
              <a:avLst/>
              <a:gdLst/>
              <a:ahLst/>
              <a:cxnLst/>
              <a:rect l="l" t="t" r="r" b="b"/>
              <a:pathLst>
                <a:path w="597" h="406" extrusionOk="0">
                  <a:moveTo>
                    <a:pt x="275" y="406"/>
                  </a:moveTo>
                  <a:lnTo>
                    <a:pt x="144" y="322"/>
                  </a:lnTo>
                  <a:cubicBezTo>
                    <a:pt x="120" y="310"/>
                    <a:pt x="1" y="251"/>
                    <a:pt x="1" y="239"/>
                  </a:cubicBezTo>
                  <a:cubicBezTo>
                    <a:pt x="13" y="203"/>
                    <a:pt x="132" y="191"/>
                    <a:pt x="156" y="155"/>
                  </a:cubicBezTo>
                  <a:lnTo>
                    <a:pt x="310" y="84"/>
                  </a:lnTo>
                  <a:cubicBezTo>
                    <a:pt x="322" y="72"/>
                    <a:pt x="441" y="1"/>
                    <a:pt x="453" y="1"/>
                  </a:cubicBezTo>
                  <a:cubicBezTo>
                    <a:pt x="513" y="13"/>
                    <a:pt x="548" y="84"/>
                    <a:pt x="596" y="96"/>
                  </a:cubicBezTo>
                  <a:cubicBezTo>
                    <a:pt x="584" y="120"/>
                    <a:pt x="441" y="144"/>
                    <a:pt x="441" y="167"/>
                  </a:cubicBezTo>
                  <a:cubicBezTo>
                    <a:pt x="441" y="179"/>
                    <a:pt x="596" y="239"/>
                    <a:pt x="584" y="251"/>
                  </a:cubicBezTo>
                  <a:cubicBezTo>
                    <a:pt x="560" y="275"/>
                    <a:pt x="465" y="310"/>
                    <a:pt x="429" y="334"/>
                  </a:cubicBezTo>
                  <a:cubicBezTo>
                    <a:pt x="382" y="358"/>
                    <a:pt x="334" y="382"/>
                    <a:pt x="275" y="40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 name="Google Shape;1546;p46">
              <a:extLst>
                <a:ext uri="{FF2B5EF4-FFF2-40B4-BE49-F238E27FC236}">
                  <a16:creationId xmlns:a16="http://schemas.microsoft.com/office/drawing/2014/main" id="{4B74E9E4-F3B7-E398-C470-08A6B0B4F00F}"/>
                </a:ext>
              </a:extLst>
            </p:cNvPr>
            <p:cNvSpPr/>
            <p:nvPr/>
          </p:nvSpPr>
          <p:spPr>
            <a:xfrm>
              <a:off x="5079200" y="2950800"/>
              <a:ext cx="25925" cy="10425"/>
            </a:xfrm>
            <a:custGeom>
              <a:avLst/>
              <a:gdLst/>
              <a:ahLst/>
              <a:cxnLst/>
              <a:rect l="l" t="t" r="r" b="b"/>
              <a:pathLst>
                <a:path w="1037" h="417" extrusionOk="0">
                  <a:moveTo>
                    <a:pt x="0" y="322"/>
                  </a:moveTo>
                  <a:lnTo>
                    <a:pt x="155" y="238"/>
                  </a:lnTo>
                  <a:cubicBezTo>
                    <a:pt x="203" y="214"/>
                    <a:pt x="250" y="191"/>
                    <a:pt x="310" y="167"/>
                  </a:cubicBezTo>
                  <a:cubicBezTo>
                    <a:pt x="357" y="143"/>
                    <a:pt x="405" y="119"/>
                    <a:pt x="453" y="83"/>
                  </a:cubicBezTo>
                  <a:cubicBezTo>
                    <a:pt x="500" y="72"/>
                    <a:pt x="560" y="24"/>
                    <a:pt x="607" y="12"/>
                  </a:cubicBezTo>
                  <a:cubicBezTo>
                    <a:pt x="643" y="0"/>
                    <a:pt x="715" y="95"/>
                    <a:pt x="750" y="95"/>
                  </a:cubicBezTo>
                  <a:cubicBezTo>
                    <a:pt x="786" y="95"/>
                    <a:pt x="869" y="12"/>
                    <a:pt x="905" y="24"/>
                  </a:cubicBezTo>
                  <a:cubicBezTo>
                    <a:pt x="965" y="24"/>
                    <a:pt x="988" y="95"/>
                    <a:pt x="1036" y="107"/>
                  </a:cubicBezTo>
                  <a:cubicBezTo>
                    <a:pt x="988" y="131"/>
                    <a:pt x="941" y="155"/>
                    <a:pt x="893" y="179"/>
                  </a:cubicBezTo>
                  <a:cubicBezTo>
                    <a:pt x="834" y="203"/>
                    <a:pt x="786" y="238"/>
                    <a:pt x="738" y="262"/>
                  </a:cubicBezTo>
                  <a:cubicBezTo>
                    <a:pt x="679" y="286"/>
                    <a:pt x="631" y="310"/>
                    <a:pt x="584" y="333"/>
                  </a:cubicBezTo>
                  <a:cubicBezTo>
                    <a:pt x="548" y="357"/>
                    <a:pt x="477" y="405"/>
                    <a:pt x="429" y="417"/>
                  </a:cubicBezTo>
                  <a:cubicBezTo>
                    <a:pt x="405" y="417"/>
                    <a:pt x="322" y="322"/>
                    <a:pt x="286" y="322"/>
                  </a:cubicBezTo>
                  <a:cubicBezTo>
                    <a:pt x="250" y="322"/>
                    <a:pt x="179" y="405"/>
                    <a:pt x="143" y="405"/>
                  </a:cubicBezTo>
                  <a:cubicBezTo>
                    <a:pt x="84" y="393"/>
                    <a:pt x="60" y="333"/>
                    <a:pt x="0" y="32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 name="Google Shape;1547;p46">
              <a:extLst>
                <a:ext uri="{FF2B5EF4-FFF2-40B4-BE49-F238E27FC236}">
                  <a16:creationId xmlns:a16="http://schemas.microsoft.com/office/drawing/2014/main" id="{E1F85DA8-2727-84AD-2A90-F00F6DDAE78A}"/>
                </a:ext>
              </a:extLst>
            </p:cNvPr>
            <p:cNvSpPr/>
            <p:nvPr/>
          </p:nvSpPr>
          <p:spPr>
            <a:xfrm>
              <a:off x="5100325" y="2957625"/>
              <a:ext cx="18475" cy="11950"/>
            </a:xfrm>
            <a:custGeom>
              <a:avLst/>
              <a:gdLst/>
              <a:ahLst/>
              <a:cxnLst/>
              <a:rect l="l" t="t" r="r" b="b"/>
              <a:pathLst>
                <a:path w="739" h="478" extrusionOk="0">
                  <a:moveTo>
                    <a:pt x="143" y="477"/>
                  </a:moveTo>
                  <a:cubicBezTo>
                    <a:pt x="132" y="453"/>
                    <a:pt x="1" y="418"/>
                    <a:pt x="1" y="394"/>
                  </a:cubicBezTo>
                  <a:cubicBezTo>
                    <a:pt x="1" y="370"/>
                    <a:pt x="143" y="346"/>
                    <a:pt x="155" y="311"/>
                  </a:cubicBezTo>
                  <a:cubicBezTo>
                    <a:pt x="167" y="287"/>
                    <a:pt x="310" y="263"/>
                    <a:pt x="310" y="239"/>
                  </a:cubicBezTo>
                  <a:cubicBezTo>
                    <a:pt x="310" y="227"/>
                    <a:pt x="155" y="168"/>
                    <a:pt x="167" y="156"/>
                  </a:cubicBezTo>
                  <a:cubicBezTo>
                    <a:pt x="191" y="132"/>
                    <a:pt x="286" y="96"/>
                    <a:pt x="322" y="72"/>
                  </a:cubicBezTo>
                  <a:lnTo>
                    <a:pt x="477" y="1"/>
                  </a:lnTo>
                  <a:cubicBezTo>
                    <a:pt x="477" y="25"/>
                    <a:pt x="620" y="60"/>
                    <a:pt x="608" y="84"/>
                  </a:cubicBezTo>
                  <a:cubicBezTo>
                    <a:pt x="608" y="96"/>
                    <a:pt x="453" y="144"/>
                    <a:pt x="465" y="156"/>
                  </a:cubicBezTo>
                  <a:cubicBezTo>
                    <a:pt x="477" y="191"/>
                    <a:pt x="560" y="227"/>
                    <a:pt x="596" y="251"/>
                  </a:cubicBezTo>
                  <a:cubicBezTo>
                    <a:pt x="608" y="251"/>
                    <a:pt x="739" y="322"/>
                    <a:pt x="739" y="334"/>
                  </a:cubicBezTo>
                  <a:cubicBezTo>
                    <a:pt x="739" y="334"/>
                    <a:pt x="596" y="406"/>
                    <a:pt x="584" y="406"/>
                  </a:cubicBezTo>
                  <a:cubicBezTo>
                    <a:pt x="560" y="406"/>
                    <a:pt x="477" y="322"/>
                    <a:pt x="441" y="322"/>
                  </a:cubicBezTo>
                  <a:cubicBezTo>
                    <a:pt x="405" y="334"/>
                    <a:pt x="334" y="382"/>
                    <a:pt x="298" y="40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 name="Google Shape;1548;p46">
              <a:extLst>
                <a:ext uri="{FF2B5EF4-FFF2-40B4-BE49-F238E27FC236}">
                  <a16:creationId xmlns:a16="http://schemas.microsoft.com/office/drawing/2014/main" id="{0B70DF55-74A9-F3BA-FF68-EE2165EC3FCD}"/>
                </a:ext>
              </a:extLst>
            </p:cNvPr>
            <p:cNvSpPr/>
            <p:nvPr/>
          </p:nvSpPr>
          <p:spPr>
            <a:xfrm>
              <a:off x="5156875" y="2938000"/>
              <a:ext cx="11350" cy="8050"/>
            </a:xfrm>
            <a:custGeom>
              <a:avLst/>
              <a:gdLst/>
              <a:ahLst/>
              <a:cxnLst/>
              <a:rect l="l" t="t" r="r" b="b"/>
              <a:pathLst>
                <a:path w="453" h="322" extrusionOk="0">
                  <a:moveTo>
                    <a:pt x="156" y="72"/>
                  </a:moveTo>
                  <a:cubicBezTo>
                    <a:pt x="203" y="72"/>
                    <a:pt x="263" y="0"/>
                    <a:pt x="310" y="0"/>
                  </a:cubicBezTo>
                  <a:cubicBezTo>
                    <a:pt x="322" y="0"/>
                    <a:pt x="429" y="72"/>
                    <a:pt x="441" y="83"/>
                  </a:cubicBezTo>
                  <a:cubicBezTo>
                    <a:pt x="453" y="95"/>
                    <a:pt x="298" y="143"/>
                    <a:pt x="298" y="155"/>
                  </a:cubicBezTo>
                  <a:cubicBezTo>
                    <a:pt x="287" y="191"/>
                    <a:pt x="429" y="214"/>
                    <a:pt x="429" y="238"/>
                  </a:cubicBezTo>
                  <a:cubicBezTo>
                    <a:pt x="382" y="250"/>
                    <a:pt x="322" y="322"/>
                    <a:pt x="275" y="322"/>
                  </a:cubicBezTo>
                  <a:cubicBezTo>
                    <a:pt x="251" y="322"/>
                    <a:pt x="156" y="250"/>
                    <a:pt x="144" y="238"/>
                  </a:cubicBezTo>
                  <a:cubicBezTo>
                    <a:pt x="120" y="226"/>
                    <a:pt x="1" y="167"/>
                    <a:pt x="1" y="155"/>
                  </a:cubicBezTo>
                  <a:cubicBezTo>
                    <a:pt x="1" y="119"/>
                    <a:pt x="144" y="107"/>
                    <a:pt x="156"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 name="Google Shape;1549;p46">
              <a:extLst>
                <a:ext uri="{FF2B5EF4-FFF2-40B4-BE49-F238E27FC236}">
                  <a16:creationId xmlns:a16="http://schemas.microsoft.com/office/drawing/2014/main" id="{B5029F95-C0FE-9D50-B306-9970F3C8751A}"/>
                </a:ext>
              </a:extLst>
            </p:cNvPr>
            <p:cNvSpPr/>
            <p:nvPr/>
          </p:nvSpPr>
          <p:spPr>
            <a:xfrm>
              <a:off x="2888450" y="2929050"/>
              <a:ext cx="2211900" cy="58675"/>
            </a:xfrm>
            <a:custGeom>
              <a:avLst/>
              <a:gdLst/>
              <a:ahLst/>
              <a:cxnLst/>
              <a:rect l="l" t="t" r="r" b="b"/>
              <a:pathLst>
                <a:path w="88476" h="2347" extrusionOk="0">
                  <a:moveTo>
                    <a:pt x="1631" y="1192"/>
                  </a:moveTo>
                  <a:cubicBezTo>
                    <a:pt x="1643" y="1156"/>
                    <a:pt x="1786" y="1132"/>
                    <a:pt x="1786" y="1108"/>
                  </a:cubicBezTo>
                  <a:cubicBezTo>
                    <a:pt x="1786" y="1084"/>
                    <a:pt x="1643" y="1049"/>
                    <a:pt x="1643" y="1025"/>
                  </a:cubicBezTo>
                  <a:cubicBezTo>
                    <a:pt x="1655" y="1013"/>
                    <a:pt x="1810" y="965"/>
                    <a:pt x="1798" y="953"/>
                  </a:cubicBezTo>
                  <a:cubicBezTo>
                    <a:pt x="1786" y="918"/>
                    <a:pt x="1691" y="882"/>
                    <a:pt x="1667" y="870"/>
                  </a:cubicBezTo>
                  <a:cubicBezTo>
                    <a:pt x="1655" y="858"/>
                    <a:pt x="1524" y="787"/>
                    <a:pt x="1524" y="775"/>
                  </a:cubicBezTo>
                  <a:cubicBezTo>
                    <a:pt x="1524" y="775"/>
                    <a:pt x="1667" y="703"/>
                    <a:pt x="1679" y="703"/>
                  </a:cubicBezTo>
                  <a:cubicBezTo>
                    <a:pt x="1727" y="703"/>
                    <a:pt x="1762" y="787"/>
                    <a:pt x="1810" y="787"/>
                  </a:cubicBezTo>
                  <a:cubicBezTo>
                    <a:pt x="1870" y="787"/>
                    <a:pt x="1917" y="703"/>
                    <a:pt x="1965" y="715"/>
                  </a:cubicBezTo>
                  <a:cubicBezTo>
                    <a:pt x="1989" y="715"/>
                    <a:pt x="2096" y="799"/>
                    <a:pt x="2108" y="799"/>
                  </a:cubicBezTo>
                  <a:cubicBezTo>
                    <a:pt x="2131" y="787"/>
                    <a:pt x="2262" y="727"/>
                    <a:pt x="2262" y="715"/>
                  </a:cubicBezTo>
                  <a:cubicBezTo>
                    <a:pt x="2262" y="692"/>
                    <a:pt x="2131" y="656"/>
                    <a:pt x="2120" y="632"/>
                  </a:cubicBezTo>
                  <a:cubicBezTo>
                    <a:pt x="2120" y="608"/>
                    <a:pt x="1977" y="572"/>
                    <a:pt x="1977" y="549"/>
                  </a:cubicBezTo>
                  <a:cubicBezTo>
                    <a:pt x="1989" y="525"/>
                    <a:pt x="2131" y="501"/>
                    <a:pt x="2131" y="477"/>
                  </a:cubicBezTo>
                  <a:cubicBezTo>
                    <a:pt x="2143" y="441"/>
                    <a:pt x="1989" y="418"/>
                    <a:pt x="2001" y="382"/>
                  </a:cubicBezTo>
                  <a:cubicBezTo>
                    <a:pt x="2001" y="370"/>
                    <a:pt x="2131" y="322"/>
                    <a:pt x="2143" y="311"/>
                  </a:cubicBezTo>
                  <a:cubicBezTo>
                    <a:pt x="2203" y="287"/>
                    <a:pt x="2251" y="263"/>
                    <a:pt x="2298" y="227"/>
                  </a:cubicBezTo>
                  <a:cubicBezTo>
                    <a:pt x="2346" y="239"/>
                    <a:pt x="2393" y="311"/>
                    <a:pt x="2441" y="322"/>
                  </a:cubicBezTo>
                  <a:cubicBezTo>
                    <a:pt x="2465" y="322"/>
                    <a:pt x="2584" y="239"/>
                    <a:pt x="2596" y="239"/>
                  </a:cubicBezTo>
                  <a:cubicBezTo>
                    <a:pt x="2608" y="251"/>
                    <a:pt x="2739" y="311"/>
                    <a:pt x="2739" y="322"/>
                  </a:cubicBezTo>
                  <a:cubicBezTo>
                    <a:pt x="2727" y="322"/>
                    <a:pt x="2691" y="346"/>
                    <a:pt x="2655" y="370"/>
                  </a:cubicBezTo>
                  <a:cubicBezTo>
                    <a:pt x="2620" y="382"/>
                    <a:pt x="2584" y="406"/>
                    <a:pt x="2584" y="406"/>
                  </a:cubicBezTo>
                  <a:cubicBezTo>
                    <a:pt x="2608" y="418"/>
                    <a:pt x="2691" y="489"/>
                    <a:pt x="2715" y="489"/>
                  </a:cubicBezTo>
                  <a:cubicBezTo>
                    <a:pt x="2763" y="489"/>
                    <a:pt x="2834" y="406"/>
                    <a:pt x="2870" y="406"/>
                  </a:cubicBezTo>
                  <a:cubicBezTo>
                    <a:pt x="2929" y="418"/>
                    <a:pt x="2953" y="477"/>
                    <a:pt x="3013" y="489"/>
                  </a:cubicBezTo>
                  <a:lnTo>
                    <a:pt x="3167" y="418"/>
                  </a:lnTo>
                  <a:cubicBezTo>
                    <a:pt x="3203" y="394"/>
                    <a:pt x="3286" y="370"/>
                    <a:pt x="3322" y="346"/>
                  </a:cubicBezTo>
                  <a:cubicBezTo>
                    <a:pt x="3334" y="322"/>
                    <a:pt x="3465" y="287"/>
                    <a:pt x="3465" y="263"/>
                  </a:cubicBezTo>
                  <a:cubicBezTo>
                    <a:pt x="3465" y="251"/>
                    <a:pt x="3322" y="180"/>
                    <a:pt x="3334" y="180"/>
                  </a:cubicBezTo>
                  <a:cubicBezTo>
                    <a:pt x="3358" y="168"/>
                    <a:pt x="3453" y="96"/>
                    <a:pt x="3489" y="96"/>
                  </a:cubicBezTo>
                  <a:cubicBezTo>
                    <a:pt x="3525" y="108"/>
                    <a:pt x="3584" y="191"/>
                    <a:pt x="3620" y="191"/>
                  </a:cubicBezTo>
                  <a:cubicBezTo>
                    <a:pt x="3655" y="180"/>
                    <a:pt x="3751" y="108"/>
                    <a:pt x="3775" y="108"/>
                  </a:cubicBezTo>
                  <a:cubicBezTo>
                    <a:pt x="3822" y="120"/>
                    <a:pt x="3882" y="180"/>
                    <a:pt x="3917" y="191"/>
                  </a:cubicBezTo>
                  <a:cubicBezTo>
                    <a:pt x="3929" y="203"/>
                    <a:pt x="4036" y="275"/>
                    <a:pt x="4048" y="275"/>
                  </a:cubicBezTo>
                  <a:cubicBezTo>
                    <a:pt x="4060" y="275"/>
                    <a:pt x="4203" y="203"/>
                    <a:pt x="4203" y="203"/>
                  </a:cubicBezTo>
                  <a:cubicBezTo>
                    <a:pt x="4203" y="191"/>
                    <a:pt x="4072" y="120"/>
                    <a:pt x="4072" y="120"/>
                  </a:cubicBezTo>
                  <a:cubicBezTo>
                    <a:pt x="4120" y="120"/>
                    <a:pt x="4167" y="37"/>
                    <a:pt x="4215" y="37"/>
                  </a:cubicBezTo>
                  <a:cubicBezTo>
                    <a:pt x="4263" y="37"/>
                    <a:pt x="4310" y="120"/>
                    <a:pt x="4358" y="120"/>
                  </a:cubicBezTo>
                  <a:cubicBezTo>
                    <a:pt x="4406" y="132"/>
                    <a:pt x="4465" y="49"/>
                    <a:pt x="4513" y="49"/>
                  </a:cubicBezTo>
                  <a:cubicBezTo>
                    <a:pt x="4560" y="49"/>
                    <a:pt x="4608" y="120"/>
                    <a:pt x="4656" y="132"/>
                  </a:cubicBezTo>
                  <a:cubicBezTo>
                    <a:pt x="4691" y="144"/>
                    <a:pt x="4739" y="215"/>
                    <a:pt x="4787" y="215"/>
                  </a:cubicBezTo>
                  <a:cubicBezTo>
                    <a:pt x="4822" y="215"/>
                    <a:pt x="4918" y="132"/>
                    <a:pt x="4941" y="144"/>
                  </a:cubicBezTo>
                  <a:cubicBezTo>
                    <a:pt x="4989" y="156"/>
                    <a:pt x="5049" y="203"/>
                    <a:pt x="5084" y="227"/>
                  </a:cubicBezTo>
                  <a:cubicBezTo>
                    <a:pt x="5096" y="239"/>
                    <a:pt x="5203" y="311"/>
                    <a:pt x="5215" y="311"/>
                  </a:cubicBezTo>
                  <a:cubicBezTo>
                    <a:pt x="5227" y="311"/>
                    <a:pt x="5370" y="239"/>
                    <a:pt x="5370" y="227"/>
                  </a:cubicBezTo>
                  <a:cubicBezTo>
                    <a:pt x="5370" y="227"/>
                    <a:pt x="5227" y="144"/>
                    <a:pt x="5239" y="144"/>
                  </a:cubicBezTo>
                  <a:cubicBezTo>
                    <a:pt x="5263" y="132"/>
                    <a:pt x="5358" y="72"/>
                    <a:pt x="5382" y="72"/>
                  </a:cubicBezTo>
                  <a:cubicBezTo>
                    <a:pt x="5418" y="72"/>
                    <a:pt x="5501" y="144"/>
                    <a:pt x="5525" y="156"/>
                  </a:cubicBezTo>
                  <a:cubicBezTo>
                    <a:pt x="5537" y="168"/>
                    <a:pt x="5656" y="239"/>
                    <a:pt x="5668" y="239"/>
                  </a:cubicBezTo>
                  <a:cubicBezTo>
                    <a:pt x="5680" y="239"/>
                    <a:pt x="5822" y="168"/>
                    <a:pt x="5822" y="168"/>
                  </a:cubicBezTo>
                  <a:cubicBezTo>
                    <a:pt x="5822" y="156"/>
                    <a:pt x="5691" y="84"/>
                    <a:pt x="5680" y="72"/>
                  </a:cubicBezTo>
                  <a:cubicBezTo>
                    <a:pt x="5727" y="84"/>
                    <a:pt x="5787" y="1"/>
                    <a:pt x="5834" y="1"/>
                  </a:cubicBezTo>
                  <a:cubicBezTo>
                    <a:pt x="5846" y="1"/>
                    <a:pt x="5977" y="84"/>
                    <a:pt x="5965" y="84"/>
                  </a:cubicBezTo>
                  <a:cubicBezTo>
                    <a:pt x="5965" y="84"/>
                    <a:pt x="5930" y="108"/>
                    <a:pt x="5894" y="132"/>
                  </a:cubicBezTo>
                  <a:cubicBezTo>
                    <a:pt x="5858" y="144"/>
                    <a:pt x="5822" y="168"/>
                    <a:pt x="5822" y="168"/>
                  </a:cubicBezTo>
                  <a:cubicBezTo>
                    <a:pt x="5858" y="168"/>
                    <a:pt x="5918" y="251"/>
                    <a:pt x="5953" y="251"/>
                  </a:cubicBezTo>
                  <a:cubicBezTo>
                    <a:pt x="5989" y="251"/>
                    <a:pt x="6084" y="180"/>
                    <a:pt x="6108" y="168"/>
                  </a:cubicBezTo>
                  <a:cubicBezTo>
                    <a:pt x="6144" y="156"/>
                    <a:pt x="6227" y="96"/>
                    <a:pt x="6263" y="96"/>
                  </a:cubicBezTo>
                  <a:cubicBezTo>
                    <a:pt x="6299" y="84"/>
                    <a:pt x="6358" y="180"/>
                    <a:pt x="6406" y="180"/>
                  </a:cubicBezTo>
                  <a:cubicBezTo>
                    <a:pt x="6442" y="180"/>
                    <a:pt x="6489" y="263"/>
                    <a:pt x="6537" y="263"/>
                  </a:cubicBezTo>
                  <a:cubicBezTo>
                    <a:pt x="6573" y="263"/>
                    <a:pt x="6668" y="191"/>
                    <a:pt x="6692" y="180"/>
                  </a:cubicBezTo>
                  <a:cubicBezTo>
                    <a:pt x="6727" y="168"/>
                    <a:pt x="6799" y="120"/>
                    <a:pt x="6846" y="108"/>
                  </a:cubicBezTo>
                  <a:cubicBezTo>
                    <a:pt x="6882" y="108"/>
                    <a:pt x="6954" y="191"/>
                    <a:pt x="6989" y="191"/>
                  </a:cubicBezTo>
                  <a:cubicBezTo>
                    <a:pt x="7013" y="191"/>
                    <a:pt x="7120" y="108"/>
                    <a:pt x="7144" y="120"/>
                  </a:cubicBezTo>
                  <a:cubicBezTo>
                    <a:pt x="7156" y="120"/>
                    <a:pt x="7275" y="191"/>
                    <a:pt x="7275" y="203"/>
                  </a:cubicBezTo>
                  <a:cubicBezTo>
                    <a:pt x="7275" y="227"/>
                    <a:pt x="7120" y="251"/>
                    <a:pt x="7120" y="275"/>
                  </a:cubicBezTo>
                  <a:cubicBezTo>
                    <a:pt x="7132" y="299"/>
                    <a:pt x="7239" y="334"/>
                    <a:pt x="7263" y="358"/>
                  </a:cubicBezTo>
                  <a:cubicBezTo>
                    <a:pt x="7299" y="394"/>
                    <a:pt x="7358" y="418"/>
                    <a:pt x="7406" y="441"/>
                  </a:cubicBezTo>
                  <a:lnTo>
                    <a:pt x="7537" y="537"/>
                  </a:lnTo>
                  <a:cubicBezTo>
                    <a:pt x="7549" y="501"/>
                    <a:pt x="7692" y="477"/>
                    <a:pt x="7692" y="453"/>
                  </a:cubicBezTo>
                  <a:cubicBezTo>
                    <a:pt x="7692" y="441"/>
                    <a:pt x="7573" y="382"/>
                    <a:pt x="7561" y="370"/>
                  </a:cubicBezTo>
                  <a:cubicBezTo>
                    <a:pt x="7537" y="358"/>
                    <a:pt x="7406" y="299"/>
                    <a:pt x="7418" y="287"/>
                  </a:cubicBezTo>
                  <a:cubicBezTo>
                    <a:pt x="7430" y="263"/>
                    <a:pt x="7537" y="227"/>
                    <a:pt x="7573" y="203"/>
                  </a:cubicBezTo>
                  <a:lnTo>
                    <a:pt x="7727" y="132"/>
                  </a:lnTo>
                  <a:cubicBezTo>
                    <a:pt x="7751" y="120"/>
                    <a:pt x="7846" y="60"/>
                    <a:pt x="7870" y="49"/>
                  </a:cubicBezTo>
                  <a:cubicBezTo>
                    <a:pt x="7882" y="49"/>
                    <a:pt x="8013" y="132"/>
                    <a:pt x="8013" y="144"/>
                  </a:cubicBezTo>
                  <a:cubicBezTo>
                    <a:pt x="8013" y="168"/>
                    <a:pt x="7870" y="191"/>
                    <a:pt x="7858" y="215"/>
                  </a:cubicBezTo>
                  <a:lnTo>
                    <a:pt x="8144" y="382"/>
                  </a:lnTo>
                  <a:cubicBezTo>
                    <a:pt x="8168" y="406"/>
                    <a:pt x="8263" y="441"/>
                    <a:pt x="8275" y="465"/>
                  </a:cubicBezTo>
                  <a:cubicBezTo>
                    <a:pt x="8287" y="489"/>
                    <a:pt x="8120" y="525"/>
                    <a:pt x="8120" y="549"/>
                  </a:cubicBezTo>
                  <a:cubicBezTo>
                    <a:pt x="8120" y="572"/>
                    <a:pt x="8263" y="608"/>
                    <a:pt x="8263" y="632"/>
                  </a:cubicBezTo>
                  <a:cubicBezTo>
                    <a:pt x="8263" y="656"/>
                    <a:pt x="8108" y="680"/>
                    <a:pt x="8108" y="703"/>
                  </a:cubicBezTo>
                  <a:cubicBezTo>
                    <a:pt x="8108" y="739"/>
                    <a:pt x="8239" y="763"/>
                    <a:pt x="8251" y="799"/>
                  </a:cubicBezTo>
                  <a:lnTo>
                    <a:pt x="8406" y="715"/>
                  </a:lnTo>
                  <a:cubicBezTo>
                    <a:pt x="8430" y="703"/>
                    <a:pt x="8549" y="656"/>
                    <a:pt x="8561" y="644"/>
                  </a:cubicBezTo>
                  <a:cubicBezTo>
                    <a:pt x="8561" y="620"/>
                    <a:pt x="8442" y="561"/>
                    <a:pt x="8418" y="549"/>
                  </a:cubicBezTo>
                  <a:cubicBezTo>
                    <a:pt x="8394" y="549"/>
                    <a:pt x="8275" y="477"/>
                    <a:pt x="8275" y="465"/>
                  </a:cubicBezTo>
                  <a:cubicBezTo>
                    <a:pt x="8287" y="453"/>
                    <a:pt x="8406" y="406"/>
                    <a:pt x="8430" y="394"/>
                  </a:cubicBezTo>
                  <a:cubicBezTo>
                    <a:pt x="8454" y="382"/>
                    <a:pt x="8585" y="334"/>
                    <a:pt x="8585" y="311"/>
                  </a:cubicBezTo>
                  <a:cubicBezTo>
                    <a:pt x="8585" y="311"/>
                    <a:pt x="8442" y="239"/>
                    <a:pt x="8442" y="227"/>
                  </a:cubicBezTo>
                  <a:cubicBezTo>
                    <a:pt x="8466" y="215"/>
                    <a:pt x="8573" y="156"/>
                    <a:pt x="8597" y="156"/>
                  </a:cubicBezTo>
                  <a:cubicBezTo>
                    <a:pt x="8632" y="156"/>
                    <a:pt x="8716" y="239"/>
                    <a:pt x="8739" y="239"/>
                  </a:cubicBezTo>
                  <a:cubicBezTo>
                    <a:pt x="8787" y="227"/>
                    <a:pt x="8847" y="180"/>
                    <a:pt x="8894" y="168"/>
                  </a:cubicBezTo>
                  <a:cubicBezTo>
                    <a:pt x="8930" y="144"/>
                    <a:pt x="8989" y="96"/>
                    <a:pt x="9037" y="84"/>
                  </a:cubicBezTo>
                  <a:cubicBezTo>
                    <a:pt x="9061" y="84"/>
                    <a:pt x="9156" y="168"/>
                    <a:pt x="9180" y="168"/>
                  </a:cubicBezTo>
                  <a:cubicBezTo>
                    <a:pt x="9204" y="168"/>
                    <a:pt x="9323" y="84"/>
                    <a:pt x="9335" y="96"/>
                  </a:cubicBezTo>
                  <a:cubicBezTo>
                    <a:pt x="9347" y="96"/>
                    <a:pt x="9478" y="168"/>
                    <a:pt x="9478" y="180"/>
                  </a:cubicBezTo>
                  <a:cubicBezTo>
                    <a:pt x="9478" y="180"/>
                    <a:pt x="9323" y="251"/>
                    <a:pt x="9323" y="251"/>
                  </a:cubicBezTo>
                  <a:cubicBezTo>
                    <a:pt x="9359" y="263"/>
                    <a:pt x="9418" y="334"/>
                    <a:pt x="9454" y="334"/>
                  </a:cubicBezTo>
                  <a:cubicBezTo>
                    <a:pt x="9501" y="346"/>
                    <a:pt x="9561" y="263"/>
                    <a:pt x="9609" y="263"/>
                  </a:cubicBezTo>
                  <a:cubicBezTo>
                    <a:pt x="9656" y="263"/>
                    <a:pt x="9704" y="346"/>
                    <a:pt x="9751" y="346"/>
                  </a:cubicBezTo>
                  <a:cubicBezTo>
                    <a:pt x="9799" y="346"/>
                    <a:pt x="9859" y="263"/>
                    <a:pt x="9906" y="275"/>
                  </a:cubicBezTo>
                  <a:cubicBezTo>
                    <a:pt x="9954" y="275"/>
                    <a:pt x="10002" y="358"/>
                    <a:pt x="10049" y="358"/>
                  </a:cubicBezTo>
                  <a:cubicBezTo>
                    <a:pt x="10049" y="358"/>
                    <a:pt x="10192" y="287"/>
                    <a:pt x="10192" y="275"/>
                  </a:cubicBezTo>
                  <a:cubicBezTo>
                    <a:pt x="10192" y="263"/>
                    <a:pt x="10049" y="203"/>
                    <a:pt x="10061" y="191"/>
                  </a:cubicBezTo>
                  <a:cubicBezTo>
                    <a:pt x="10073" y="180"/>
                    <a:pt x="10192" y="120"/>
                    <a:pt x="10216" y="120"/>
                  </a:cubicBezTo>
                  <a:cubicBezTo>
                    <a:pt x="10240" y="120"/>
                    <a:pt x="10323" y="203"/>
                    <a:pt x="10347" y="203"/>
                  </a:cubicBezTo>
                  <a:cubicBezTo>
                    <a:pt x="10394" y="191"/>
                    <a:pt x="10466" y="144"/>
                    <a:pt x="10502" y="120"/>
                  </a:cubicBezTo>
                  <a:cubicBezTo>
                    <a:pt x="10537" y="108"/>
                    <a:pt x="10621" y="49"/>
                    <a:pt x="10656" y="49"/>
                  </a:cubicBezTo>
                  <a:cubicBezTo>
                    <a:pt x="10692" y="37"/>
                    <a:pt x="10752" y="132"/>
                    <a:pt x="10799" y="132"/>
                  </a:cubicBezTo>
                  <a:cubicBezTo>
                    <a:pt x="10847" y="132"/>
                    <a:pt x="10894" y="49"/>
                    <a:pt x="10942" y="49"/>
                  </a:cubicBezTo>
                  <a:cubicBezTo>
                    <a:pt x="10990" y="60"/>
                    <a:pt x="11037" y="132"/>
                    <a:pt x="11085" y="144"/>
                  </a:cubicBezTo>
                  <a:cubicBezTo>
                    <a:pt x="11133" y="144"/>
                    <a:pt x="11192" y="60"/>
                    <a:pt x="11240" y="60"/>
                  </a:cubicBezTo>
                  <a:cubicBezTo>
                    <a:pt x="11287" y="60"/>
                    <a:pt x="11323" y="144"/>
                    <a:pt x="11383" y="144"/>
                  </a:cubicBezTo>
                  <a:cubicBezTo>
                    <a:pt x="11418" y="144"/>
                    <a:pt x="11490" y="60"/>
                    <a:pt x="11526" y="72"/>
                  </a:cubicBezTo>
                  <a:cubicBezTo>
                    <a:pt x="11585" y="72"/>
                    <a:pt x="11621" y="156"/>
                    <a:pt x="11668" y="156"/>
                  </a:cubicBezTo>
                  <a:cubicBezTo>
                    <a:pt x="11716" y="156"/>
                    <a:pt x="11764" y="239"/>
                    <a:pt x="11811" y="239"/>
                  </a:cubicBezTo>
                  <a:cubicBezTo>
                    <a:pt x="11835" y="239"/>
                    <a:pt x="11942" y="168"/>
                    <a:pt x="11966" y="156"/>
                  </a:cubicBezTo>
                  <a:cubicBezTo>
                    <a:pt x="12002" y="144"/>
                    <a:pt x="12073" y="84"/>
                    <a:pt x="12109" y="84"/>
                  </a:cubicBezTo>
                  <a:cubicBezTo>
                    <a:pt x="12145" y="84"/>
                    <a:pt x="12216" y="168"/>
                    <a:pt x="12252" y="168"/>
                  </a:cubicBezTo>
                  <a:cubicBezTo>
                    <a:pt x="12299" y="168"/>
                    <a:pt x="12359" y="96"/>
                    <a:pt x="12407" y="96"/>
                  </a:cubicBezTo>
                  <a:cubicBezTo>
                    <a:pt x="12454" y="84"/>
                    <a:pt x="12502" y="180"/>
                    <a:pt x="12549" y="180"/>
                  </a:cubicBezTo>
                  <a:cubicBezTo>
                    <a:pt x="12597" y="180"/>
                    <a:pt x="12645" y="96"/>
                    <a:pt x="12692" y="96"/>
                  </a:cubicBezTo>
                  <a:cubicBezTo>
                    <a:pt x="12752" y="96"/>
                    <a:pt x="12788" y="180"/>
                    <a:pt x="12835" y="180"/>
                  </a:cubicBezTo>
                  <a:cubicBezTo>
                    <a:pt x="12871" y="180"/>
                    <a:pt x="12954" y="96"/>
                    <a:pt x="12990" y="108"/>
                  </a:cubicBezTo>
                  <a:cubicBezTo>
                    <a:pt x="13002" y="108"/>
                    <a:pt x="13133" y="180"/>
                    <a:pt x="13133" y="191"/>
                  </a:cubicBezTo>
                  <a:cubicBezTo>
                    <a:pt x="13133" y="203"/>
                    <a:pt x="13002" y="251"/>
                    <a:pt x="12978" y="263"/>
                  </a:cubicBezTo>
                  <a:cubicBezTo>
                    <a:pt x="12966" y="275"/>
                    <a:pt x="12823" y="346"/>
                    <a:pt x="12823" y="346"/>
                  </a:cubicBezTo>
                  <a:cubicBezTo>
                    <a:pt x="12847" y="358"/>
                    <a:pt x="12942" y="430"/>
                    <a:pt x="12966" y="430"/>
                  </a:cubicBezTo>
                  <a:cubicBezTo>
                    <a:pt x="13002" y="430"/>
                    <a:pt x="13073" y="346"/>
                    <a:pt x="13121" y="358"/>
                  </a:cubicBezTo>
                  <a:cubicBezTo>
                    <a:pt x="13169" y="358"/>
                    <a:pt x="13204" y="430"/>
                    <a:pt x="13252" y="441"/>
                  </a:cubicBezTo>
                  <a:lnTo>
                    <a:pt x="13407" y="358"/>
                  </a:lnTo>
                  <a:cubicBezTo>
                    <a:pt x="13431" y="346"/>
                    <a:pt x="13561" y="299"/>
                    <a:pt x="13561" y="287"/>
                  </a:cubicBezTo>
                  <a:cubicBezTo>
                    <a:pt x="13561" y="275"/>
                    <a:pt x="13526" y="263"/>
                    <a:pt x="13490" y="239"/>
                  </a:cubicBezTo>
                  <a:cubicBezTo>
                    <a:pt x="13454" y="215"/>
                    <a:pt x="13419" y="203"/>
                    <a:pt x="13419" y="203"/>
                  </a:cubicBezTo>
                  <a:cubicBezTo>
                    <a:pt x="13466" y="191"/>
                    <a:pt x="13526" y="120"/>
                    <a:pt x="13573" y="120"/>
                  </a:cubicBezTo>
                  <a:cubicBezTo>
                    <a:pt x="13609" y="120"/>
                    <a:pt x="13669" y="215"/>
                    <a:pt x="13716" y="203"/>
                  </a:cubicBezTo>
                  <a:cubicBezTo>
                    <a:pt x="13740" y="203"/>
                    <a:pt x="13847" y="120"/>
                    <a:pt x="13871" y="132"/>
                  </a:cubicBezTo>
                  <a:cubicBezTo>
                    <a:pt x="13883" y="132"/>
                    <a:pt x="14002" y="203"/>
                    <a:pt x="14002" y="215"/>
                  </a:cubicBezTo>
                  <a:cubicBezTo>
                    <a:pt x="14002" y="239"/>
                    <a:pt x="13847" y="275"/>
                    <a:pt x="13847" y="287"/>
                  </a:cubicBezTo>
                  <a:cubicBezTo>
                    <a:pt x="13859" y="299"/>
                    <a:pt x="13978" y="382"/>
                    <a:pt x="13990" y="370"/>
                  </a:cubicBezTo>
                  <a:cubicBezTo>
                    <a:pt x="14026" y="370"/>
                    <a:pt x="14121" y="311"/>
                    <a:pt x="14145" y="299"/>
                  </a:cubicBezTo>
                  <a:lnTo>
                    <a:pt x="14300" y="227"/>
                  </a:lnTo>
                  <a:lnTo>
                    <a:pt x="14454" y="144"/>
                  </a:lnTo>
                  <a:cubicBezTo>
                    <a:pt x="14490" y="120"/>
                    <a:pt x="14550" y="84"/>
                    <a:pt x="14597" y="72"/>
                  </a:cubicBezTo>
                  <a:cubicBezTo>
                    <a:pt x="14621" y="60"/>
                    <a:pt x="14716" y="156"/>
                    <a:pt x="14740" y="156"/>
                  </a:cubicBezTo>
                  <a:cubicBezTo>
                    <a:pt x="14788" y="156"/>
                    <a:pt x="14847" y="72"/>
                    <a:pt x="14895" y="72"/>
                  </a:cubicBezTo>
                  <a:cubicBezTo>
                    <a:pt x="14943" y="84"/>
                    <a:pt x="14978" y="156"/>
                    <a:pt x="15038" y="156"/>
                  </a:cubicBezTo>
                  <a:cubicBezTo>
                    <a:pt x="15085" y="156"/>
                    <a:pt x="15133" y="84"/>
                    <a:pt x="15181" y="84"/>
                  </a:cubicBezTo>
                  <a:cubicBezTo>
                    <a:pt x="15240" y="84"/>
                    <a:pt x="15276" y="168"/>
                    <a:pt x="15324" y="168"/>
                  </a:cubicBezTo>
                  <a:cubicBezTo>
                    <a:pt x="15359" y="168"/>
                    <a:pt x="15455" y="84"/>
                    <a:pt x="15478" y="96"/>
                  </a:cubicBezTo>
                  <a:cubicBezTo>
                    <a:pt x="15490" y="96"/>
                    <a:pt x="15621" y="168"/>
                    <a:pt x="15621" y="180"/>
                  </a:cubicBezTo>
                  <a:cubicBezTo>
                    <a:pt x="15609" y="203"/>
                    <a:pt x="15455" y="227"/>
                    <a:pt x="15466" y="251"/>
                  </a:cubicBezTo>
                  <a:cubicBezTo>
                    <a:pt x="15466" y="263"/>
                    <a:pt x="15586" y="334"/>
                    <a:pt x="15597" y="334"/>
                  </a:cubicBezTo>
                  <a:cubicBezTo>
                    <a:pt x="15621" y="346"/>
                    <a:pt x="15728" y="263"/>
                    <a:pt x="15752" y="263"/>
                  </a:cubicBezTo>
                  <a:cubicBezTo>
                    <a:pt x="15788" y="263"/>
                    <a:pt x="15871" y="334"/>
                    <a:pt x="15895" y="346"/>
                  </a:cubicBezTo>
                  <a:cubicBezTo>
                    <a:pt x="15895" y="346"/>
                    <a:pt x="15931" y="322"/>
                    <a:pt x="15967" y="311"/>
                  </a:cubicBezTo>
                  <a:cubicBezTo>
                    <a:pt x="16014" y="287"/>
                    <a:pt x="16050" y="275"/>
                    <a:pt x="16050" y="263"/>
                  </a:cubicBezTo>
                  <a:cubicBezTo>
                    <a:pt x="16050" y="263"/>
                    <a:pt x="15919" y="180"/>
                    <a:pt x="15907" y="180"/>
                  </a:cubicBezTo>
                  <a:cubicBezTo>
                    <a:pt x="15859" y="180"/>
                    <a:pt x="15812" y="263"/>
                    <a:pt x="15752" y="263"/>
                  </a:cubicBezTo>
                  <a:cubicBezTo>
                    <a:pt x="15752" y="263"/>
                    <a:pt x="15621" y="180"/>
                    <a:pt x="15621" y="180"/>
                  </a:cubicBezTo>
                  <a:cubicBezTo>
                    <a:pt x="15621" y="156"/>
                    <a:pt x="15752" y="108"/>
                    <a:pt x="15764" y="96"/>
                  </a:cubicBezTo>
                  <a:cubicBezTo>
                    <a:pt x="15788" y="84"/>
                    <a:pt x="15895" y="25"/>
                    <a:pt x="15919" y="25"/>
                  </a:cubicBezTo>
                  <a:cubicBezTo>
                    <a:pt x="15955" y="25"/>
                    <a:pt x="16026" y="108"/>
                    <a:pt x="16062" y="108"/>
                  </a:cubicBezTo>
                  <a:cubicBezTo>
                    <a:pt x="16098" y="96"/>
                    <a:pt x="16169" y="191"/>
                    <a:pt x="16205" y="191"/>
                  </a:cubicBezTo>
                  <a:cubicBezTo>
                    <a:pt x="16228" y="191"/>
                    <a:pt x="16336" y="120"/>
                    <a:pt x="16348" y="108"/>
                  </a:cubicBezTo>
                  <a:cubicBezTo>
                    <a:pt x="16395" y="96"/>
                    <a:pt x="16467" y="37"/>
                    <a:pt x="16502" y="37"/>
                  </a:cubicBezTo>
                  <a:cubicBezTo>
                    <a:pt x="16538" y="37"/>
                    <a:pt x="16609" y="120"/>
                    <a:pt x="16645" y="120"/>
                  </a:cubicBezTo>
                  <a:cubicBezTo>
                    <a:pt x="16681" y="120"/>
                    <a:pt x="16764" y="37"/>
                    <a:pt x="16800" y="49"/>
                  </a:cubicBezTo>
                  <a:cubicBezTo>
                    <a:pt x="16836" y="49"/>
                    <a:pt x="16907" y="108"/>
                    <a:pt x="16931" y="132"/>
                  </a:cubicBezTo>
                  <a:cubicBezTo>
                    <a:pt x="16955" y="144"/>
                    <a:pt x="17050" y="215"/>
                    <a:pt x="17074" y="215"/>
                  </a:cubicBezTo>
                  <a:cubicBezTo>
                    <a:pt x="17121" y="215"/>
                    <a:pt x="17169" y="299"/>
                    <a:pt x="17217" y="299"/>
                  </a:cubicBezTo>
                  <a:cubicBezTo>
                    <a:pt x="17229" y="299"/>
                    <a:pt x="17371" y="227"/>
                    <a:pt x="17371" y="215"/>
                  </a:cubicBezTo>
                  <a:cubicBezTo>
                    <a:pt x="17371" y="215"/>
                    <a:pt x="17336" y="191"/>
                    <a:pt x="17300" y="180"/>
                  </a:cubicBezTo>
                  <a:cubicBezTo>
                    <a:pt x="17264" y="156"/>
                    <a:pt x="17229" y="132"/>
                    <a:pt x="17229" y="132"/>
                  </a:cubicBezTo>
                  <a:cubicBezTo>
                    <a:pt x="17264" y="132"/>
                    <a:pt x="17336" y="60"/>
                    <a:pt x="17383" y="60"/>
                  </a:cubicBezTo>
                  <a:cubicBezTo>
                    <a:pt x="17419" y="60"/>
                    <a:pt x="17479" y="144"/>
                    <a:pt x="17526" y="144"/>
                  </a:cubicBezTo>
                  <a:cubicBezTo>
                    <a:pt x="17574" y="144"/>
                    <a:pt x="17622" y="72"/>
                    <a:pt x="17669" y="72"/>
                  </a:cubicBezTo>
                  <a:cubicBezTo>
                    <a:pt x="17717" y="60"/>
                    <a:pt x="17764" y="156"/>
                    <a:pt x="17812" y="156"/>
                  </a:cubicBezTo>
                  <a:cubicBezTo>
                    <a:pt x="17860" y="156"/>
                    <a:pt x="17919" y="72"/>
                    <a:pt x="17967" y="72"/>
                  </a:cubicBezTo>
                  <a:cubicBezTo>
                    <a:pt x="18014" y="72"/>
                    <a:pt x="18062" y="156"/>
                    <a:pt x="18110" y="156"/>
                  </a:cubicBezTo>
                  <a:cubicBezTo>
                    <a:pt x="18145" y="156"/>
                    <a:pt x="18217" y="72"/>
                    <a:pt x="18253" y="84"/>
                  </a:cubicBezTo>
                  <a:cubicBezTo>
                    <a:pt x="18288" y="84"/>
                    <a:pt x="18372" y="168"/>
                    <a:pt x="18395" y="168"/>
                  </a:cubicBezTo>
                  <a:cubicBezTo>
                    <a:pt x="18443" y="156"/>
                    <a:pt x="18514" y="108"/>
                    <a:pt x="18550" y="84"/>
                  </a:cubicBezTo>
                  <a:lnTo>
                    <a:pt x="18705" y="13"/>
                  </a:lnTo>
                  <a:lnTo>
                    <a:pt x="18979" y="180"/>
                  </a:lnTo>
                  <a:lnTo>
                    <a:pt x="18824" y="263"/>
                  </a:lnTo>
                  <a:cubicBezTo>
                    <a:pt x="18800" y="275"/>
                    <a:pt x="18681" y="322"/>
                    <a:pt x="18669" y="334"/>
                  </a:cubicBezTo>
                  <a:cubicBezTo>
                    <a:pt x="18669" y="346"/>
                    <a:pt x="18800" y="418"/>
                    <a:pt x="18812" y="418"/>
                  </a:cubicBezTo>
                  <a:cubicBezTo>
                    <a:pt x="18860" y="430"/>
                    <a:pt x="18919" y="346"/>
                    <a:pt x="18967" y="346"/>
                  </a:cubicBezTo>
                  <a:cubicBezTo>
                    <a:pt x="18991" y="346"/>
                    <a:pt x="19086" y="418"/>
                    <a:pt x="19110" y="430"/>
                  </a:cubicBezTo>
                  <a:cubicBezTo>
                    <a:pt x="19157" y="453"/>
                    <a:pt x="19193" y="489"/>
                    <a:pt x="19241" y="513"/>
                  </a:cubicBezTo>
                  <a:cubicBezTo>
                    <a:pt x="19253" y="489"/>
                    <a:pt x="19396" y="465"/>
                    <a:pt x="19396" y="441"/>
                  </a:cubicBezTo>
                  <a:cubicBezTo>
                    <a:pt x="19396" y="406"/>
                    <a:pt x="19265" y="382"/>
                    <a:pt x="19253" y="346"/>
                  </a:cubicBezTo>
                  <a:cubicBezTo>
                    <a:pt x="19265" y="322"/>
                    <a:pt x="19407" y="299"/>
                    <a:pt x="19407" y="275"/>
                  </a:cubicBezTo>
                  <a:cubicBezTo>
                    <a:pt x="19407" y="275"/>
                    <a:pt x="19372" y="251"/>
                    <a:pt x="19348" y="227"/>
                  </a:cubicBezTo>
                  <a:cubicBezTo>
                    <a:pt x="19312" y="203"/>
                    <a:pt x="19276" y="191"/>
                    <a:pt x="19276" y="191"/>
                  </a:cubicBezTo>
                  <a:cubicBezTo>
                    <a:pt x="19312" y="180"/>
                    <a:pt x="19384" y="108"/>
                    <a:pt x="19419" y="108"/>
                  </a:cubicBezTo>
                  <a:cubicBezTo>
                    <a:pt x="19467" y="108"/>
                    <a:pt x="19527" y="203"/>
                    <a:pt x="19562" y="191"/>
                  </a:cubicBezTo>
                  <a:cubicBezTo>
                    <a:pt x="19586" y="191"/>
                    <a:pt x="19705" y="120"/>
                    <a:pt x="19717" y="120"/>
                  </a:cubicBezTo>
                  <a:cubicBezTo>
                    <a:pt x="19729" y="132"/>
                    <a:pt x="19860" y="191"/>
                    <a:pt x="19860" y="203"/>
                  </a:cubicBezTo>
                  <a:cubicBezTo>
                    <a:pt x="19848" y="227"/>
                    <a:pt x="19693" y="263"/>
                    <a:pt x="19705" y="287"/>
                  </a:cubicBezTo>
                  <a:cubicBezTo>
                    <a:pt x="19705" y="287"/>
                    <a:pt x="19836" y="370"/>
                    <a:pt x="19836" y="370"/>
                  </a:cubicBezTo>
                  <a:cubicBezTo>
                    <a:pt x="19884" y="358"/>
                    <a:pt x="19967" y="311"/>
                    <a:pt x="19991" y="287"/>
                  </a:cubicBezTo>
                  <a:lnTo>
                    <a:pt x="20146" y="215"/>
                  </a:lnTo>
                  <a:lnTo>
                    <a:pt x="20300" y="132"/>
                  </a:lnTo>
                  <a:cubicBezTo>
                    <a:pt x="20324" y="120"/>
                    <a:pt x="20419" y="60"/>
                    <a:pt x="20455" y="60"/>
                  </a:cubicBezTo>
                  <a:cubicBezTo>
                    <a:pt x="20503" y="60"/>
                    <a:pt x="20550" y="144"/>
                    <a:pt x="20586" y="144"/>
                  </a:cubicBezTo>
                  <a:cubicBezTo>
                    <a:pt x="20610" y="144"/>
                    <a:pt x="20729" y="60"/>
                    <a:pt x="20741" y="60"/>
                  </a:cubicBezTo>
                  <a:cubicBezTo>
                    <a:pt x="20765" y="72"/>
                    <a:pt x="20884" y="144"/>
                    <a:pt x="20884" y="156"/>
                  </a:cubicBezTo>
                  <a:cubicBezTo>
                    <a:pt x="20884" y="156"/>
                    <a:pt x="20848" y="168"/>
                    <a:pt x="20800" y="191"/>
                  </a:cubicBezTo>
                  <a:cubicBezTo>
                    <a:pt x="20765" y="215"/>
                    <a:pt x="20729" y="227"/>
                    <a:pt x="20729" y="227"/>
                  </a:cubicBezTo>
                  <a:cubicBezTo>
                    <a:pt x="20765" y="239"/>
                    <a:pt x="20836" y="311"/>
                    <a:pt x="20872" y="311"/>
                  </a:cubicBezTo>
                  <a:cubicBezTo>
                    <a:pt x="20908" y="311"/>
                    <a:pt x="20979" y="227"/>
                    <a:pt x="21027" y="239"/>
                  </a:cubicBezTo>
                  <a:cubicBezTo>
                    <a:pt x="21062" y="239"/>
                    <a:pt x="21122" y="322"/>
                    <a:pt x="21158" y="322"/>
                  </a:cubicBezTo>
                  <a:cubicBezTo>
                    <a:pt x="21170" y="322"/>
                    <a:pt x="21312" y="251"/>
                    <a:pt x="21312" y="239"/>
                  </a:cubicBezTo>
                  <a:cubicBezTo>
                    <a:pt x="21312" y="227"/>
                    <a:pt x="21170" y="168"/>
                    <a:pt x="21170" y="156"/>
                  </a:cubicBezTo>
                  <a:cubicBezTo>
                    <a:pt x="21181" y="144"/>
                    <a:pt x="21312" y="84"/>
                    <a:pt x="21324" y="84"/>
                  </a:cubicBezTo>
                  <a:cubicBezTo>
                    <a:pt x="21360" y="84"/>
                    <a:pt x="21443" y="168"/>
                    <a:pt x="21467" y="168"/>
                  </a:cubicBezTo>
                  <a:cubicBezTo>
                    <a:pt x="21515" y="156"/>
                    <a:pt x="21586" y="108"/>
                    <a:pt x="21622" y="84"/>
                  </a:cubicBezTo>
                  <a:cubicBezTo>
                    <a:pt x="21646" y="72"/>
                    <a:pt x="21729" y="13"/>
                    <a:pt x="21777" y="13"/>
                  </a:cubicBezTo>
                  <a:cubicBezTo>
                    <a:pt x="21789" y="13"/>
                    <a:pt x="21896" y="84"/>
                    <a:pt x="21908" y="96"/>
                  </a:cubicBezTo>
                  <a:cubicBezTo>
                    <a:pt x="21932" y="108"/>
                    <a:pt x="22027" y="180"/>
                    <a:pt x="22051" y="180"/>
                  </a:cubicBezTo>
                  <a:cubicBezTo>
                    <a:pt x="22074" y="180"/>
                    <a:pt x="22182" y="120"/>
                    <a:pt x="22205" y="108"/>
                  </a:cubicBezTo>
                  <a:cubicBezTo>
                    <a:pt x="22229" y="96"/>
                    <a:pt x="22324" y="25"/>
                    <a:pt x="22360" y="25"/>
                  </a:cubicBezTo>
                  <a:cubicBezTo>
                    <a:pt x="22396" y="25"/>
                    <a:pt x="22455" y="108"/>
                    <a:pt x="22491" y="108"/>
                  </a:cubicBezTo>
                  <a:cubicBezTo>
                    <a:pt x="22539" y="108"/>
                    <a:pt x="22598" y="37"/>
                    <a:pt x="22646" y="37"/>
                  </a:cubicBezTo>
                  <a:cubicBezTo>
                    <a:pt x="22694" y="37"/>
                    <a:pt x="22741" y="120"/>
                    <a:pt x="22789" y="120"/>
                  </a:cubicBezTo>
                  <a:cubicBezTo>
                    <a:pt x="22836" y="120"/>
                    <a:pt x="22896" y="37"/>
                    <a:pt x="22944" y="37"/>
                  </a:cubicBezTo>
                  <a:cubicBezTo>
                    <a:pt x="22991" y="49"/>
                    <a:pt x="23027" y="120"/>
                    <a:pt x="23075" y="132"/>
                  </a:cubicBezTo>
                  <a:cubicBezTo>
                    <a:pt x="23134" y="132"/>
                    <a:pt x="23182" y="49"/>
                    <a:pt x="23229" y="49"/>
                  </a:cubicBezTo>
                  <a:cubicBezTo>
                    <a:pt x="23277" y="49"/>
                    <a:pt x="23325" y="132"/>
                    <a:pt x="23372" y="132"/>
                  </a:cubicBezTo>
                  <a:cubicBezTo>
                    <a:pt x="23420" y="132"/>
                    <a:pt x="23479" y="60"/>
                    <a:pt x="23527" y="60"/>
                  </a:cubicBezTo>
                  <a:cubicBezTo>
                    <a:pt x="23575" y="60"/>
                    <a:pt x="23610" y="144"/>
                    <a:pt x="23658" y="144"/>
                  </a:cubicBezTo>
                  <a:cubicBezTo>
                    <a:pt x="23718" y="144"/>
                    <a:pt x="23765" y="60"/>
                    <a:pt x="23813" y="60"/>
                  </a:cubicBezTo>
                  <a:cubicBezTo>
                    <a:pt x="23860" y="60"/>
                    <a:pt x="23908" y="144"/>
                    <a:pt x="23956" y="144"/>
                  </a:cubicBezTo>
                  <a:cubicBezTo>
                    <a:pt x="24003" y="156"/>
                    <a:pt x="24063" y="72"/>
                    <a:pt x="24110" y="72"/>
                  </a:cubicBezTo>
                  <a:cubicBezTo>
                    <a:pt x="24158" y="72"/>
                    <a:pt x="24194" y="156"/>
                    <a:pt x="24253" y="156"/>
                  </a:cubicBezTo>
                  <a:cubicBezTo>
                    <a:pt x="24301" y="156"/>
                    <a:pt x="24349" y="84"/>
                    <a:pt x="24396" y="84"/>
                  </a:cubicBezTo>
                  <a:cubicBezTo>
                    <a:pt x="24444" y="84"/>
                    <a:pt x="24491" y="168"/>
                    <a:pt x="24539" y="168"/>
                  </a:cubicBezTo>
                  <a:cubicBezTo>
                    <a:pt x="24575" y="168"/>
                    <a:pt x="24658" y="84"/>
                    <a:pt x="24694" y="84"/>
                  </a:cubicBezTo>
                  <a:cubicBezTo>
                    <a:pt x="24706" y="84"/>
                    <a:pt x="24837" y="168"/>
                    <a:pt x="24837" y="168"/>
                  </a:cubicBezTo>
                  <a:cubicBezTo>
                    <a:pt x="24825" y="191"/>
                    <a:pt x="24670" y="227"/>
                    <a:pt x="24682" y="251"/>
                  </a:cubicBezTo>
                  <a:cubicBezTo>
                    <a:pt x="24682" y="263"/>
                    <a:pt x="24801" y="334"/>
                    <a:pt x="24813" y="334"/>
                  </a:cubicBezTo>
                  <a:cubicBezTo>
                    <a:pt x="24837" y="334"/>
                    <a:pt x="24956" y="263"/>
                    <a:pt x="24968" y="263"/>
                  </a:cubicBezTo>
                  <a:cubicBezTo>
                    <a:pt x="24991" y="251"/>
                    <a:pt x="25122" y="191"/>
                    <a:pt x="25122" y="180"/>
                  </a:cubicBezTo>
                  <a:cubicBezTo>
                    <a:pt x="25122" y="180"/>
                    <a:pt x="24991" y="96"/>
                    <a:pt x="24980" y="96"/>
                  </a:cubicBezTo>
                  <a:cubicBezTo>
                    <a:pt x="25027" y="96"/>
                    <a:pt x="25087" y="13"/>
                    <a:pt x="25134" y="13"/>
                  </a:cubicBezTo>
                  <a:cubicBezTo>
                    <a:pt x="25158" y="25"/>
                    <a:pt x="25253" y="96"/>
                    <a:pt x="25277" y="108"/>
                  </a:cubicBezTo>
                  <a:cubicBezTo>
                    <a:pt x="25301" y="120"/>
                    <a:pt x="25420" y="180"/>
                    <a:pt x="25420" y="191"/>
                  </a:cubicBezTo>
                  <a:cubicBezTo>
                    <a:pt x="25420" y="191"/>
                    <a:pt x="25265" y="263"/>
                    <a:pt x="25265" y="263"/>
                  </a:cubicBezTo>
                  <a:cubicBezTo>
                    <a:pt x="25301" y="275"/>
                    <a:pt x="25349" y="346"/>
                    <a:pt x="25396" y="346"/>
                  </a:cubicBezTo>
                  <a:cubicBezTo>
                    <a:pt x="25444" y="358"/>
                    <a:pt x="25515" y="275"/>
                    <a:pt x="25551" y="275"/>
                  </a:cubicBezTo>
                  <a:cubicBezTo>
                    <a:pt x="25587" y="275"/>
                    <a:pt x="25658" y="358"/>
                    <a:pt x="25694" y="358"/>
                  </a:cubicBezTo>
                  <a:cubicBezTo>
                    <a:pt x="25742" y="346"/>
                    <a:pt x="25813" y="299"/>
                    <a:pt x="25849" y="275"/>
                  </a:cubicBezTo>
                  <a:lnTo>
                    <a:pt x="26004" y="203"/>
                  </a:lnTo>
                  <a:lnTo>
                    <a:pt x="26146" y="120"/>
                  </a:lnTo>
                  <a:cubicBezTo>
                    <a:pt x="26170" y="120"/>
                    <a:pt x="26277" y="49"/>
                    <a:pt x="26301" y="49"/>
                  </a:cubicBezTo>
                  <a:cubicBezTo>
                    <a:pt x="26325" y="49"/>
                    <a:pt x="26420" y="120"/>
                    <a:pt x="26444" y="132"/>
                  </a:cubicBezTo>
                  <a:cubicBezTo>
                    <a:pt x="26480" y="156"/>
                    <a:pt x="26539" y="203"/>
                    <a:pt x="26587" y="215"/>
                  </a:cubicBezTo>
                  <a:cubicBezTo>
                    <a:pt x="26611" y="227"/>
                    <a:pt x="26706" y="144"/>
                    <a:pt x="26730" y="144"/>
                  </a:cubicBezTo>
                  <a:cubicBezTo>
                    <a:pt x="26789" y="144"/>
                    <a:pt x="26825" y="215"/>
                    <a:pt x="26873" y="227"/>
                  </a:cubicBezTo>
                  <a:cubicBezTo>
                    <a:pt x="26920" y="227"/>
                    <a:pt x="26968" y="311"/>
                    <a:pt x="27016" y="311"/>
                  </a:cubicBezTo>
                  <a:cubicBezTo>
                    <a:pt x="27039" y="311"/>
                    <a:pt x="27147" y="239"/>
                    <a:pt x="27170" y="239"/>
                  </a:cubicBezTo>
                  <a:cubicBezTo>
                    <a:pt x="27194" y="215"/>
                    <a:pt x="27277" y="156"/>
                    <a:pt x="27313" y="156"/>
                  </a:cubicBezTo>
                  <a:cubicBezTo>
                    <a:pt x="27361" y="156"/>
                    <a:pt x="27408" y="239"/>
                    <a:pt x="27456" y="239"/>
                  </a:cubicBezTo>
                  <a:cubicBezTo>
                    <a:pt x="27504" y="239"/>
                    <a:pt x="27575" y="156"/>
                    <a:pt x="27611" y="168"/>
                  </a:cubicBezTo>
                  <a:cubicBezTo>
                    <a:pt x="27658" y="168"/>
                    <a:pt x="27706" y="251"/>
                    <a:pt x="27754" y="251"/>
                  </a:cubicBezTo>
                  <a:cubicBezTo>
                    <a:pt x="27801" y="251"/>
                    <a:pt x="27849" y="168"/>
                    <a:pt x="27909" y="168"/>
                  </a:cubicBezTo>
                  <a:cubicBezTo>
                    <a:pt x="27944" y="168"/>
                    <a:pt x="28004" y="263"/>
                    <a:pt x="28039" y="251"/>
                  </a:cubicBezTo>
                  <a:cubicBezTo>
                    <a:pt x="28099" y="251"/>
                    <a:pt x="28147" y="180"/>
                    <a:pt x="28194" y="180"/>
                  </a:cubicBezTo>
                  <a:cubicBezTo>
                    <a:pt x="28242" y="180"/>
                    <a:pt x="28290" y="263"/>
                    <a:pt x="28337" y="263"/>
                  </a:cubicBezTo>
                  <a:cubicBezTo>
                    <a:pt x="28373" y="263"/>
                    <a:pt x="28444" y="180"/>
                    <a:pt x="28492" y="191"/>
                  </a:cubicBezTo>
                  <a:cubicBezTo>
                    <a:pt x="28504" y="191"/>
                    <a:pt x="28623" y="263"/>
                    <a:pt x="28623" y="275"/>
                  </a:cubicBezTo>
                  <a:cubicBezTo>
                    <a:pt x="28623" y="299"/>
                    <a:pt x="28468" y="322"/>
                    <a:pt x="28468" y="346"/>
                  </a:cubicBezTo>
                  <a:cubicBezTo>
                    <a:pt x="28480" y="382"/>
                    <a:pt x="28599" y="406"/>
                    <a:pt x="28611" y="430"/>
                  </a:cubicBezTo>
                  <a:cubicBezTo>
                    <a:pt x="28599" y="465"/>
                    <a:pt x="28456" y="477"/>
                    <a:pt x="28456" y="513"/>
                  </a:cubicBezTo>
                  <a:cubicBezTo>
                    <a:pt x="28456" y="513"/>
                    <a:pt x="28587" y="596"/>
                    <a:pt x="28599" y="596"/>
                  </a:cubicBezTo>
                  <a:cubicBezTo>
                    <a:pt x="28647" y="596"/>
                    <a:pt x="28694" y="525"/>
                    <a:pt x="28754" y="513"/>
                  </a:cubicBezTo>
                  <a:cubicBezTo>
                    <a:pt x="28742" y="489"/>
                    <a:pt x="28611" y="465"/>
                    <a:pt x="28611" y="430"/>
                  </a:cubicBezTo>
                  <a:cubicBezTo>
                    <a:pt x="28611" y="418"/>
                    <a:pt x="28742" y="370"/>
                    <a:pt x="28766" y="358"/>
                  </a:cubicBezTo>
                  <a:cubicBezTo>
                    <a:pt x="28813" y="334"/>
                    <a:pt x="28873" y="311"/>
                    <a:pt x="28921" y="275"/>
                  </a:cubicBezTo>
                  <a:cubicBezTo>
                    <a:pt x="28861" y="263"/>
                    <a:pt x="28837" y="203"/>
                    <a:pt x="28778" y="191"/>
                  </a:cubicBezTo>
                  <a:cubicBezTo>
                    <a:pt x="28801" y="203"/>
                    <a:pt x="28897" y="120"/>
                    <a:pt x="28932" y="120"/>
                  </a:cubicBezTo>
                  <a:cubicBezTo>
                    <a:pt x="28968" y="120"/>
                    <a:pt x="29028" y="203"/>
                    <a:pt x="29075" y="203"/>
                  </a:cubicBezTo>
                  <a:cubicBezTo>
                    <a:pt x="29087" y="203"/>
                    <a:pt x="29218" y="120"/>
                    <a:pt x="29218" y="120"/>
                  </a:cubicBezTo>
                  <a:cubicBezTo>
                    <a:pt x="29242" y="132"/>
                    <a:pt x="29361" y="203"/>
                    <a:pt x="29361" y="215"/>
                  </a:cubicBezTo>
                  <a:cubicBezTo>
                    <a:pt x="29361" y="215"/>
                    <a:pt x="29206" y="287"/>
                    <a:pt x="29206" y="287"/>
                  </a:cubicBezTo>
                  <a:cubicBezTo>
                    <a:pt x="29242" y="299"/>
                    <a:pt x="29302" y="370"/>
                    <a:pt x="29349" y="370"/>
                  </a:cubicBezTo>
                  <a:cubicBezTo>
                    <a:pt x="29385" y="382"/>
                    <a:pt x="29456" y="299"/>
                    <a:pt x="29504" y="299"/>
                  </a:cubicBezTo>
                  <a:cubicBezTo>
                    <a:pt x="29540" y="299"/>
                    <a:pt x="29599" y="382"/>
                    <a:pt x="29635" y="382"/>
                  </a:cubicBezTo>
                  <a:cubicBezTo>
                    <a:pt x="29683" y="370"/>
                    <a:pt x="29766" y="322"/>
                    <a:pt x="29790" y="299"/>
                  </a:cubicBezTo>
                  <a:lnTo>
                    <a:pt x="29944" y="227"/>
                  </a:lnTo>
                  <a:cubicBezTo>
                    <a:pt x="29968" y="215"/>
                    <a:pt x="30075" y="144"/>
                    <a:pt x="30099" y="144"/>
                  </a:cubicBezTo>
                  <a:cubicBezTo>
                    <a:pt x="30147" y="144"/>
                    <a:pt x="30195" y="227"/>
                    <a:pt x="30242" y="227"/>
                  </a:cubicBezTo>
                  <a:cubicBezTo>
                    <a:pt x="30278" y="239"/>
                    <a:pt x="30349" y="156"/>
                    <a:pt x="30385" y="156"/>
                  </a:cubicBezTo>
                  <a:cubicBezTo>
                    <a:pt x="30445" y="168"/>
                    <a:pt x="30468" y="227"/>
                    <a:pt x="30528" y="239"/>
                  </a:cubicBezTo>
                  <a:cubicBezTo>
                    <a:pt x="30564" y="251"/>
                    <a:pt x="30647" y="168"/>
                    <a:pt x="30683" y="168"/>
                  </a:cubicBezTo>
                  <a:cubicBezTo>
                    <a:pt x="30706" y="168"/>
                    <a:pt x="30802" y="239"/>
                    <a:pt x="30826" y="251"/>
                  </a:cubicBezTo>
                  <a:cubicBezTo>
                    <a:pt x="30849" y="263"/>
                    <a:pt x="30933" y="334"/>
                    <a:pt x="30957" y="334"/>
                  </a:cubicBezTo>
                  <a:cubicBezTo>
                    <a:pt x="30980" y="334"/>
                    <a:pt x="31099" y="263"/>
                    <a:pt x="31111" y="251"/>
                  </a:cubicBezTo>
                  <a:cubicBezTo>
                    <a:pt x="31147" y="239"/>
                    <a:pt x="31218" y="191"/>
                    <a:pt x="31266" y="180"/>
                  </a:cubicBezTo>
                  <a:cubicBezTo>
                    <a:pt x="31290" y="168"/>
                    <a:pt x="31373" y="263"/>
                    <a:pt x="31409" y="263"/>
                  </a:cubicBezTo>
                  <a:cubicBezTo>
                    <a:pt x="31433" y="263"/>
                    <a:pt x="31528" y="180"/>
                    <a:pt x="31564" y="191"/>
                  </a:cubicBezTo>
                  <a:cubicBezTo>
                    <a:pt x="31599" y="191"/>
                    <a:pt x="31659" y="251"/>
                    <a:pt x="31695" y="275"/>
                  </a:cubicBezTo>
                  <a:cubicBezTo>
                    <a:pt x="31719" y="287"/>
                    <a:pt x="31802" y="346"/>
                    <a:pt x="31838" y="358"/>
                  </a:cubicBezTo>
                  <a:cubicBezTo>
                    <a:pt x="31838" y="358"/>
                    <a:pt x="31992" y="287"/>
                    <a:pt x="31992" y="275"/>
                  </a:cubicBezTo>
                  <a:cubicBezTo>
                    <a:pt x="31992" y="275"/>
                    <a:pt x="31861" y="191"/>
                    <a:pt x="31849" y="191"/>
                  </a:cubicBezTo>
                  <a:cubicBezTo>
                    <a:pt x="31897" y="191"/>
                    <a:pt x="31957" y="120"/>
                    <a:pt x="32004" y="120"/>
                  </a:cubicBezTo>
                  <a:cubicBezTo>
                    <a:pt x="32040" y="120"/>
                    <a:pt x="32111" y="191"/>
                    <a:pt x="32147" y="203"/>
                  </a:cubicBezTo>
                  <a:cubicBezTo>
                    <a:pt x="32195" y="215"/>
                    <a:pt x="32242" y="263"/>
                    <a:pt x="32278" y="287"/>
                  </a:cubicBezTo>
                  <a:cubicBezTo>
                    <a:pt x="32302" y="299"/>
                    <a:pt x="32385" y="370"/>
                    <a:pt x="32421" y="370"/>
                  </a:cubicBezTo>
                  <a:cubicBezTo>
                    <a:pt x="32469" y="370"/>
                    <a:pt x="32504" y="453"/>
                    <a:pt x="32564" y="453"/>
                  </a:cubicBezTo>
                  <a:cubicBezTo>
                    <a:pt x="32600" y="453"/>
                    <a:pt x="32683" y="394"/>
                    <a:pt x="32707" y="382"/>
                  </a:cubicBezTo>
                  <a:cubicBezTo>
                    <a:pt x="32766" y="358"/>
                    <a:pt x="32814" y="322"/>
                    <a:pt x="32862" y="299"/>
                  </a:cubicBezTo>
                  <a:cubicBezTo>
                    <a:pt x="32897" y="287"/>
                    <a:pt x="32981" y="227"/>
                    <a:pt x="33016" y="227"/>
                  </a:cubicBezTo>
                  <a:cubicBezTo>
                    <a:pt x="33052" y="215"/>
                    <a:pt x="33123" y="311"/>
                    <a:pt x="33159" y="311"/>
                  </a:cubicBezTo>
                  <a:cubicBezTo>
                    <a:pt x="33207" y="311"/>
                    <a:pt x="33266" y="227"/>
                    <a:pt x="33314" y="227"/>
                  </a:cubicBezTo>
                  <a:cubicBezTo>
                    <a:pt x="33362" y="227"/>
                    <a:pt x="33397" y="311"/>
                    <a:pt x="33445" y="311"/>
                  </a:cubicBezTo>
                  <a:cubicBezTo>
                    <a:pt x="33493" y="322"/>
                    <a:pt x="33552" y="239"/>
                    <a:pt x="33600" y="239"/>
                  </a:cubicBezTo>
                  <a:cubicBezTo>
                    <a:pt x="33635" y="239"/>
                    <a:pt x="33695" y="322"/>
                    <a:pt x="33743" y="322"/>
                  </a:cubicBezTo>
                  <a:cubicBezTo>
                    <a:pt x="33766" y="322"/>
                    <a:pt x="33874" y="263"/>
                    <a:pt x="33897" y="251"/>
                  </a:cubicBezTo>
                  <a:cubicBezTo>
                    <a:pt x="33909" y="239"/>
                    <a:pt x="34028" y="168"/>
                    <a:pt x="34040" y="168"/>
                  </a:cubicBezTo>
                  <a:cubicBezTo>
                    <a:pt x="34052" y="168"/>
                    <a:pt x="34183" y="251"/>
                    <a:pt x="34183" y="251"/>
                  </a:cubicBezTo>
                  <a:cubicBezTo>
                    <a:pt x="34183" y="263"/>
                    <a:pt x="34040" y="334"/>
                    <a:pt x="34028" y="334"/>
                  </a:cubicBezTo>
                  <a:cubicBezTo>
                    <a:pt x="34076" y="334"/>
                    <a:pt x="34124" y="418"/>
                    <a:pt x="34171" y="418"/>
                  </a:cubicBezTo>
                  <a:cubicBezTo>
                    <a:pt x="34207" y="418"/>
                    <a:pt x="34290" y="346"/>
                    <a:pt x="34326" y="334"/>
                  </a:cubicBezTo>
                  <a:cubicBezTo>
                    <a:pt x="34374" y="322"/>
                    <a:pt x="34433" y="287"/>
                    <a:pt x="34481" y="263"/>
                  </a:cubicBezTo>
                  <a:cubicBezTo>
                    <a:pt x="34516" y="239"/>
                    <a:pt x="34576" y="203"/>
                    <a:pt x="34624" y="180"/>
                  </a:cubicBezTo>
                  <a:cubicBezTo>
                    <a:pt x="34647" y="180"/>
                    <a:pt x="34743" y="263"/>
                    <a:pt x="34767" y="275"/>
                  </a:cubicBezTo>
                  <a:cubicBezTo>
                    <a:pt x="34790" y="275"/>
                    <a:pt x="34897" y="203"/>
                    <a:pt x="34921" y="191"/>
                  </a:cubicBezTo>
                  <a:cubicBezTo>
                    <a:pt x="34945" y="180"/>
                    <a:pt x="35040" y="120"/>
                    <a:pt x="35076" y="120"/>
                  </a:cubicBezTo>
                  <a:cubicBezTo>
                    <a:pt x="35100" y="120"/>
                    <a:pt x="35195" y="191"/>
                    <a:pt x="35219" y="203"/>
                  </a:cubicBezTo>
                  <a:cubicBezTo>
                    <a:pt x="35243" y="215"/>
                    <a:pt x="35302" y="275"/>
                    <a:pt x="35350" y="287"/>
                  </a:cubicBezTo>
                  <a:cubicBezTo>
                    <a:pt x="35374" y="287"/>
                    <a:pt x="35469" y="203"/>
                    <a:pt x="35505" y="203"/>
                  </a:cubicBezTo>
                  <a:cubicBezTo>
                    <a:pt x="35552" y="203"/>
                    <a:pt x="35600" y="287"/>
                    <a:pt x="35648" y="287"/>
                  </a:cubicBezTo>
                  <a:cubicBezTo>
                    <a:pt x="35695" y="299"/>
                    <a:pt x="35731" y="370"/>
                    <a:pt x="35779" y="382"/>
                  </a:cubicBezTo>
                  <a:cubicBezTo>
                    <a:pt x="35814" y="382"/>
                    <a:pt x="35910" y="311"/>
                    <a:pt x="35933" y="299"/>
                  </a:cubicBezTo>
                  <a:cubicBezTo>
                    <a:pt x="35969" y="287"/>
                    <a:pt x="36040" y="227"/>
                    <a:pt x="36088" y="227"/>
                  </a:cubicBezTo>
                  <a:cubicBezTo>
                    <a:pt x="36124" y="215"/>
                    <a:pt x="36195" y="311"/>
                    <a:pt x="36231" y="311"/>
                  </a:cubicBezTo>
                  <a:cubicBezTo>
                    <a:pt x="36267" y="311"/>
                    <a:pt x="36350" y="227"/>
                    <a:pt x="36386" y="227"/>
                  </a:cubicBezTo>
                  <a:cubicBezTo>
                    <a:pt x="36398" y="239"/>
                    <a:pt x="36517" y="311"/>
                    <a:pt x="36517" y="311"/>
                  </a:cubicBezTo>
                  <a:cubicBezTo>
                    <a:pt x="36517" y="322"/>
                    <a:pt x="36374" y="394"/>
                    <a:pt x="36362" y="394"/>
                  </a:cubicBezTo>
                  <a:cubicBezTo>
                    <a:pt x="36421" y="394"/>
                    <a:pt x="36457" y="477"/>
                    <a:pt x="36505" y="477"/>
                  </a:cubicBezTo>
                  <a:cubicBezTo>
                    <a:pt x="36541" y="477"/>
                    <a:pt x="36624" y="406"/>
                    <a:pt x="36660" y="406"/>
                  </a:cubicBezTo>
                  <a:cubicBezTo>
                    <a:pt x="36707" y="382"/>
                    <a:pt x="36767" y="346"/>
                    <a:pt x="36814" y="322"/>
                  </a:cubicBezTo>
                  <a:cubicBezTo>
                    <a:pt x="36838" y="311"/>
                    <a:pt x="36933" y="251"/>
                    <a:pt x="36969" y="251"/>
                  </a:cubicBezTo>
                  <a:cubicBezTo>
                    <a:pt x="37005" y="239"/>
                    <a:pt x="37064" y="334"/>
                    <a:pt x="37100" y="334"/>
                  </a:cubicBezTo>
                  <a:cubicBezTo>
                    <a:pt x="37136" y="334"/>
                    <a:pt x="37231" y="251"/>
                    <a:pt x="37255" y="251"/>
                  </a:cubicBezTo>
                  <a:cubicBezTo>
                    <a:pt x="37303" y="263"/>
                    <a:pt x="37362" y="322"/>
                    <a:pt x="37398" y="334"/>
                  </a:cubicBezTo>
                  <a:cubicBezTo>
                    <a:pt x="37422" y="346"/>
                    <a:pt x="37505" y="418"/>
                    <a:pt x="37529" y="418"/>
                  </a:cubicBezTo>
                  <a:cubicBezTo>
                    <a:pt x="37541" y="418"/>
                    <a:pt x="37684" y="346"/>
                    <a:pt x="37684" y="346"/>
                  </a:cubicBezTo>
                  <a:cubicBezTo>
                    <a:pt x="37684" y="346"/>
                    <a:pt x="37553" y="263"/>
                    <a:pt x="37553" y="263"/>
                  </a:cubicBezTo>
                  <a:cubicBezTo>
                    <a:pt x="37600" y="263"/>
                    <a:pt x="37648" y="180"/>
                    <a:pt x="37695" y="180"/>
                  </a:cubicBezTo>
                  <a:cubicBezTo>
                    <a:pt x="37743" y="180"/>
                    <a:pt x="37803" y="275"/>
                    <a:pt x="37838" y="263"/>
                  </a:cubicBezTo>
                  <a:cubicBezTo>
                    <a:pt x="37862" y="263"/>
                    <a:pt x="37981" y="191"/>
                    <a:pt x="37993" y="191"/>
                  </a:cubicBezTo>
                  <a:cubicBezTo>
                    <a:pt x="38005" y="203"/>
                    <a:pt x="38136" y="263"/>
                    <a:pt x="38136" y="275"/>
                  </a:cubicBezTo>
                  <a:cubicBezTo>
                    <a:pt x="38136" y="287"/>
                    <a:pt x="37993" y="358"/>
                    <a:pt x="37981" y="358"/>
                  </a:cubicBezTo>
                  <a:cubicBezTo>
                    <a:pt x="38029" y="358"/>
                    <a:pt x="38065" y="441"/>
                    <a:pt x="38112" y="441"/>
                  </a:cubicBezTo>
                  <a:cubicBezTo>
                    <a:pt x="38148" y="441"/>
                    <a:pt x="38243" y="370"/>
                    <a:pt x="38267" y="358"/>
                  </a:cubicBezTo>
                  <a:cubicBezTo>
                    <a:pt x="38326" y="346"/>
                    <a:pt x="38374" y="311"/>
                    <a:pt x="38422" y="287"/>
                  </a:cubicBezTo>
                  <a:cubicBezTo>
                    <a:pt x="38457" y="263"/>
                    <a:pt x="38529" y="215"/>
                    <a:pt x="38577" y="203"/>
                  </a:cubicBezTo>
                  <a:cubicBezTo>
                    <a:pt x="38612" y="203"/>
                    <a:pt x="38684" y="287"/>
                    <a:pt x="38719" y="287"/>
                  </a:cubicBezTo>
                  <a:cubicBezTo>
                    <a:pt x="38755" y="287"/>
                    <a:pt x="38827" y="215"/>
                    <a:pt x="38862" y="215"/>
                  </a:cubicBezTo>
                  <a:cubicBezTo>
                    <a:pt x="38922" y="215"/>
                    <a:pt x="38958" y="299"/>
                    <a:pt x="39005" y="299"/>
                  </a:cubicBezTo>
                  <a:cubicBezTo>
                    <a:pt x="39053" y="299"/>
                    <a:pt x="39112" y="215"/>
                    <a:pt x="39160" y="227"/>
                  </a:cubicBezTo>
                  <a:cubicBezTo>
                    <a:pt x="39208" y="227"/>
                    <a:pt x="39255" y="311"/>
                    <a:pt x="39303" y="311"/>
                  </a:cubicBezTo>
                  <a:cubicBezTo>
                    <a:pt x="39327" y="311"/>
                    <a:pt x="39422" y="227"/>
                    <a:pt x="39458" y="227"/>
                  </a:cubicBezTo>
                  <a:cubicBezTo>
                    <a:pt x="39493" y="239"/>
                    <a:pt x="39553" y="299"/>
                    <a:pt x="39589" y="311"/>
                  </a:cubicBezTo>
                  <a:lnTo>
                    <a:pt x="39731" y="394"/>
                  </a:lnTo>
                  <a:cubicBezTo>
                    <a:pt x="39779" y="430"/>
                    <a:pt x="39827" y="453"/>
                    <a:pt x="39874" y="489"/>
                  </a:cubicBezTo>
                  <a:cubicBezTo>
                    <a:pt x="39922" y="477"/>
                    <a:pt x="39970" y="406"/>
                    <a:pt x="40017" y="406"/>
                  </a:cubicBezTo>
                  <a:cubicBezTo>
                    <a:pt x="40053" y="406"/>
                    <a:pt x="40136" y="501"/>
                    <a:pt x="40160" y="489"/>
                  </a:cubicBezTo>
                  <a:cubicBezTo>
                    <a:pt x="40184" y="489"/>
                    <a:pt x="40315" y="418"/>
                    <a:pt x="40315" y="418"/>
                  </a:cubicBezTo>
                  <a:cubicBezTo>
                    <a:pt x="40315" y="406"/>
                    <a:pt x="40184" y="334"/>
                    <a:pt x="40172" y="334"/>
                  </a:cubicBezTo>
                  <a:cubicBezTo>
                    <a:pt x="40172" y="334"/>
                    <a:pt x="40136" y="346"/>
                    <a:pt x="40089" y="370"/>
                  </a:cubicBezTo>
                  <a:cubicBezTo>
                    <a:pt x="40053" y="382"/>
                    <a:pt x="40017" y="406"/>
                    <a:pt x="40017" y="406"/>
                  </a:cubicBezTo>
                  <a:cubicBezTo>
                    <a:pt x="40005" y="382"/>
                    <a:pt x="39886" y="346"/>
                    <a:pt x="39886" y="322"/>
                  </a:cubicBezTo>
                  <a:cubicBezTo>
                    <a:pt x="39886" y="322"/>
                    <a:pt x="40029" y="239"/>
                    <a:pt x="40041" y="239"/>
                  </a:cubicBezTo>
                  <a:cubicBezTo>
                    <a:pt x="40089" y="251"/>
                    <a:pt x="40124" y="322"/>
                    <a:pt x="40172" y="334"/>
                  </a:cubicBezTo>
                  <a:cubicBezTo>
                    <a:pt x="40220" y="322"/>
                    <a:pt x="40279" y="251"/>
                    <a:pt x="40327" y="251"/>
                  </a:cubicBezTo>
                  <a:cubicBezTo>
                    <a:pt x="40374" y="251"/>
                    <a:pt x="40422" y="334"/>
                    <a:pt x="40470" y="334"/>
                  </a:cubicBezTo>
                  <a:cubicBezTo>
                    <a:pt x="40517" y="334"/>
                    <a:pt x="40553" y="418"/>
                    <a:pt x="40601" y="418"/>
                  </a:cubicBezTo>
                  <a:cubicBezTo>
                    <a:pt x="40636" y="418"/>
                    <a:pt x="40732" y="358"/>
                    <a:pt x="40755" y="346"/>
                  </a:cubicBezTo>
                  <a:cubicBezTo>
                    <a:pt x="40791" y="322"/>
                    <a:pt x="40863" y="275"/>
                    <a:pt x="40910" y="263"/>
                  </a:cubicBezTo>
                  <a:cubicBezTo>
                    <a:pt x="40946" y="263"/>
                    <a:pt x="41017" y="346"/>
                    <a:pt x="41053" y="346"/>
                  </a:cubicBezTo>
                  <a:cubicBezTo>
                    <a:pt x="41101" y="358"/>
                    <a:pt x="41160" y="275"/>
                    <a:pt x="41208" y="275"/>
                  </a:cubicBezTo>
                  <a:cubicBezTo>
                    <a:pt x="41255" y="275"/>
                    <a:pt x="41291" y="358"/>
                    <a:pt x="41339" y="358"/>
                  </a:cubicBezTo>
                  <a:cubicBezTo>
                    <a:pt x="41386" y="358"/>
                    <a:pt x="41434" y="441"/>
                    <a:pt x="41482" y="441"/>
                  </a:cubicBezTo>
                  <a:cubicBezTo>
                    <a:pt x="41529" y="441"/>
                    <a:pt x="41589" y="370"/>
                    <a:pt x="41636" y="370"/>
                  </a:cubicBezTo>
                  <a:cubicBezTo>
                    <a:pt x="41684" y="358"/>
                    <a:pt x="41744" y="287"/>
                    <a:pt x="41791" y="287"/>
                  </a:cubicBezTo>
                  <a:cubicBezTo>
                    <a:pt x="41827" y="287"/>
                    <a:pt x="41886" y="382"/>
                    <a:pt x="41922" y="370"/>
                  </a:cubicBezTo>
                  <a:cubicBezTo>
                    <a:pt x="41982" y="370"/>
                    <a:pt x="42029" y="299"/>
                    <a:pt x="42077" y="299"/>
                  </a:cubicBezTo>
                  <a:cubicBezTo>
                    <a:pt x="42125" y="299"/>
                    <a:pt x="42184" y="382"/>
                    <a:pt x="42220" y="382"/>
                  </a:cubicBezTo>
                  <a:cubicBezTo>
                    <a:pt x="42244" y="382"/>
                    <a:pt x="42351" y="299"/>
                    <a:pt x="42375" y="311"/>
                  </a:cubicBezTo>
                  <a:cubicBezTo>
                    <a:pt x="42410" y="322"/>
                    <a:pt x="42482" y="370"/>
                    <a:pt x="42506" y="394"/>
                  </a:cubicBezTo>
                  <a:cubicBezTo>
                    <a:pt x="42541" y="406"/>
                    <a:pt x="42637" y="453"/>
                    <a:pt x="42648" y="477"/>
                  </a:cubicBezTo>
                  <a:cubicBezTo>
                    <a:pt x="42660" y="489"/>
                    <a:pt x="42494" y="537"/>
                    <a:pt x="42494" y="549"/>
                  </a:cubicBezTo>
                  <a:cubicBezTo>
                    <a:pt x="42494" y="561"/>
                    <a:pt x="42613" y="632"/>
                    <a:pt x="42637" y="632"/>
                  </a:cubicBezTo>
                  <a:cubicBezTo>
                    <a:pt x="42660" y="644"/>
                    <a:pt x="42744" y="715"/>
                    <a:pt x="42779" y="715"/>
                  </a:cubicBezTo>
                  <a:cubicBezTo>
                    <a:pt x="42827" y="727"/>
                    <a:pt x="42875" y="644"/>
                    <a:pt x="42922" y="644"/>
                  </a:cubicBezTo>
                  <a:cubicBezTo>
                    <a:pt x="42970" y="668"/>
                    <a:pt x="43018" y="703"/>
                    <a:pt x="43065" y="727"/>
                  </a:cubicBezTo>
                  <a:cubicBezTo>
                    <a:pt x="43065" y="727"/>
                    <a:pt x="43220" y="656"/>
                    <a:pt x="43220" y="656"/>
                  </a:cubicBezTo>
                  <a:cubicBezTo>
                    <a:pt x="43220" y="644"/>
                    <a:pt x="43101" y="572"/>
                    <a:pt x="43077" y="572"/>
                  </a:cubicBezTo>
                  <a:cubicBezTo>
                    <a:pt x="43065" y="561"/>
                    <a:pt x="42946" y="644"/>
                    <a:pt x="42922" y="644"/>
                  </a:cubicBezTo>
                  <a:cubicBezTo>
                    <a:pt x="42910" y="644"/>
                    <a:pt x="42803" y="572"/>
                    <a:pt x="42791" y="561"/>
                  </a:cubicBezTo>
                  <a:cubicBezTo>
                    <a:pt x="42768" y="549"/>
                    <a:pt x="42648" y="489"/>
                    <a:pt x="42648" y="477"/>
                  </a:cubicBezTo>
                  <a:cubicBezTo>
                    <a:pt x="42648" y="453"/>
                    <a:pt x="42803" y="418"/>
                    <a:pt x="42803" y="394"/>
                  </a:cubicBezTo>
                  <a:cubicBezTo>
                    <a:pt x="42791" y="370"/>
                    <a:pt x="42684" y="346"/>
                    <a:pt x="42660" y="311"/>
                  </a:cubicBezTo>
                  <a:cubicBezTo>
                    <a:pt x="42648" y="299"/>
                    <a:pt x="42815" y="251"/>
                    <a:pt x="42815" y="239"/>
                  </a:cubicBezTo>
                  <a:lnTo>
                    <a:pt x="42958" y="322"/>
                  </a:lnTo>
                  <a:cubicBezTo>
                    <a:pt x="42970" y="334"/>
                    <a:pt x="43065" y="406"/>
                    <a:pt x="43089" y="406"/>
                  </a:cubicBezTo>
                  <a:cubicBezTo>
                    <a:pt x="43125" y="406"/>
                    <a:pt x="43220" y="334"/>
                    <a:pt x="43244" y="322"/>
                  </a:cubicBezTo>
                  <a:cubicBezTo>
                    <a:pt x="43279" y="311"/>
                    <a:pt x="43351" y="263"/>
                    <a:pt x="43399" y="251"/>
                  </a:cubicBezTo>
                  <a:cubicBezTo>
                    <a:pt x="43422" y="251"/>
                    <a:pt x="43506" y="334"/>
                    <a:pt x="43541" y="334"/>
                  </a:cubicBezTo>
                  <a:cubicBezTo>
                    <a:pt x="43589" y="334"/>
                    <a:pt x="43625" y="418"/>
                    <a:pt x="43672" y="418"/>
                  </a:cubicBezTo>
                  <a:cubicBezTo>
                    <a:pt x="43708" y="418"/>
                    <a:pt x="43803" y="358"/>
                    <a:pt x="43827" y="346"/>
                  </a:cubicBezTo>
                  <a:cubicBezTo>
                    <a:pt x="43863" y="322"/>
                    <a:pt x="43934" y="275"/>
                    <a:pt x="43982" y="263"/>
                  </a:cubicBezTo>
                  <a:cubicBezTo>
                    <a:pt x="44018" y="263"/>
                    <a:pt x="44089" y="346"/>
                    <a:pt x="44125" y="346"/>
                  </a:cubicBezTo>
                  <a:cubicBezTo>
                    <a:pt x="44172" y="358"/>
                    <a:pt x="44220" y="275"/>
                    <a:pt x="44280" y="275"/>
                  </a:cubicBezTo>
                  <a:cubicBezTo>
                    <a:pt x="44303" y="275"/>
                    <a:pt x="44399" y="346"/>
                    <a:pt x="44411" y="358"/>
                  </a:cubicBezTo>
                  <a:cubicBezTo>
                    <a:pt x="44434" y="370"/>
                    <a:pt x="44530" y="441"/>
                    <a:pt x="44553" y="441"/>
                  </a:cubicBezTo>
                  <a:cubicBezTo>
                    <a:pt x="44577" y="441"/>
                    <a:pt x="44684" y="382"/>
                    <a:pt x="44708" y="370"/>
                  </a:cubicBezTo>
                  <a:cubicBezTo>
                    <a:pt x="44720" y="358"/>
                    <a:pt x="44839" y="287"/>
                    <a:pt x="44863" y="287"/>
                  </a:cubicBezTo>
                  <a:cubicBezTo>
                    <a:pt x="44875" y="287"/>
                    <a:pt x="44994" y="370"/>
                    <a:pt x="44994" y="370"/>
                  </a:cubicBezTo>
                  <a:cubicBezTo>
                    <a:pt x="44994" y="382"/>
                    <a:pt x="44851" y="453"/>
                    <a:pt x="44839" y="453"/>
                  </a:cubicBezTo>
                  <a:cubicBezTo>
                    <a:pt x="44899" y="453"/>
                    <a:pt x="44934" y="537"/>
                    <a:pt x="44982" y="537"/>
                  </a:cubicBezTo>
                  <a:cubicBezTo>
                    <a:pt x="44994" y="537"/>
                    <a:pt x="45137" y="465"/>
                    <a:pt x="45137" y="453"/>
                  </a:cubicBezTo>
                  <a:cubicBezTo>
                    <a:pt x="45137" y="453"/>
                    <a:pt x="45101" y="430"/>
                    <a:pt x="45065" y="418"/>
                  </a:cubicBezTo>
                  <a:cubicBezTo>
                    <a:pt x="45030" y="394"/>
                    <a:pt x="44994" y="370"/>
                    <a:pt x="44994" y="370"/>
                  </a:cubicBezTo>
                  <a:cubicBezTo>
                    <a:pt x="45030" y="358"/>
                    <a:pt x="45125" y="299"/>
                    <a:pt x="45149" y="299"/>
                  </a:cubicBezTo>
                  <a:cubicBezTo>
                    <a:pt x="45184" y="299"/>
                    <a:pt x="45268" y="382"/>
                    <a:pt x="45292" y="382"/>
                  </a:cubicBezTo>
                  <a:cubicBezTo>
                    <a:pt x="45339" y="370"/>
                    <a:pt x="45411" y="322"/>
                    <a:pt x="45446" y="299"/>
                  </a:cubicBezTo>
                  <a:cubicBezTo>
                    <a:pt x="45458" y="299"/>
                    <a:pt x="45577" y="227"/>
                    <a:pt x="45601" y="227"/>
                  </a:cubicBezTo>
                  <a:cubicBezTo>
                    <a:pt x="45637" y="239"/>
                    <a:pt x="45708" y="299"/>
                    <a:pt x="45732" y="311"/>
                  </a:cubicBezTo>
                  <a:lnTo>
                    <a:pt x="45875" y="394"/>
                  </a:lnTo>
                  <a:lnTo>
                    <a:pt x="46018" y="477"/>
                  </a:lnTo>
                  <a:cubicBezTo>
                    <a:pt x="46030" y="489"/>
                    <a:pt x="46125" y="561"/>
                    <a:pt x="46149" y="561"/>
                  </a:cubicBezTo>
                  <a:cubicBezTo>
                    <a:pt x="46185" y="561"/>
                    <a:pt x="46280" y="501"/>
                    <a:pt x="46304" y="489"/>
                  </a:cubicBezTo>
                  <a:lnTo>
                    <a:pt x="46458" y="406"/>
                  </a:lnTo>
                  <a:lnTo>
                    <a:pt x="46613" y="334"/>
                  </a:lnTo>
                  <a:cubicBezTo>
                    <a:pt x="46649" y="322"/>
                    <a:pt x="46720" y="263"/>
                    <a:pt x="46768" y="263"/>
                  </a:cubicBezTo>
                  <a:cubicBezTo>
                    <a:pt x="46780" y="251"/>
                    <a:pt x="46887" y="334"/>
                    <a:pt x="46899" y="346"/>
                  </a:cubicBezTo>
                  <a:cubicBezTo>
                    <a:pt x="46923" y="358"/>
                    <a:pt x="47018" y="430"/>
                    <a:pt x="47042" y="430"/>
                  </a:cubicBezTo>
                  <a:cubicBezTo>
                    <a:pt x="47066" y="430"/>
                    <a:pt x="47173" y="358"/>
                    <a:pt x="47197" y="346"/>
                  </a:cubicBezTo>
                  <a:cubicBezTo>
                    <a:pt x="47209" y="346"/>
                    <a:pt x="47328" y="275"/>
                    <a:pt x="47351" y="275"/>
                  </a:cubicBezTo>
                  <a:cubicBezTo>
                    <a:pt x="47387" y="275"/>
                    <a:pt x="47459" y="346"/>
                    <a:pt x="47482" y="358"/>
                  </a:cubicBezTo>
                  <a:cubicBezTo>
                    <a:pt x="47530" y="382"/>
                    <a:pt x="47578" y="418"/>
                    <a:pt x="47625" y="441"/>
                  </a:cubicBezTo>
                  <a:cubicBezTo>
                    <a:pt x="47649" y="453"/>
                    <a:pt x="47732" y="525"/>
                    <a:pt x="47768" y="525"/>
                  </a:cubicBezTo>
                  <a:cubicBezTo>
                    <a:pt x="47792" y="525"/>
                    <a:pt x="47887" y="441"/>
                    <a:pt x="47911" y="453"/>
                  </a:cubicBezTo>
                  <a:cubicBezTo>
                    <a:pt x="47959" y="465"/>
                    <a:pt x="48018" y="513"/>
                    <a:pt x="48054" y="537"/>
                  </a:cubicBezTo>
                  <a:cubicBezTo>
                    <a:pt x="48078" y="549"/>
                    <a:pt x="48173" y="620"/>
                    <a:pt x="48197" y="620"/>
                  </a:cubicBezTo>
                  <a:cubicBezTo>
                    <a:pt x="48209" y="620"/>
                    <a:pt x="48352" y="549"/>
                    <a:pt x="48352" y="537"/>
                  </a:cubicBezTo>
                  <a:cubicBezTo>
                    <a:pt x="48352" y="537"/>
                    <a:pt x="48209" y="453"/>
                    <a:pt x="48209" y="453"/>
                  </a:cubicBezTo>
                  <a:cubicBezTo>
                    <a:pt x="48256" y="453"/>
                    <a:pt x="48316" y="382"/>
                    <a:pt x="48363" y="382"/>
                  </a:cubicBezTo>
                  <a:cubicBezTo>
                    <a:pt x="48411" y="382"/>
                    <a:pt x="48447" y="453"/>
                    <a:pt x="48494" y="465"/>
                  </a:cubicBezTo>
                  <a:cubicBezTo>
                    <a:pt x="48554" y="477"/>
                    <a:pt x="48590" y="549"/>
                    <a:pt x="48637" y="549"/>
                  </a:cubicBezTo>
                  <a:cubicBezTo>
                    <a:pt x="48685" y="549"/>
                    <a:pt x="48744" y="465"/>
                    <a:pt x="48792" y="477"/>
                  </a:cubicBezTo>
                  <a:cubicBezTo>
                    <a:pt x="48840" y="477"/>
                    <a:pt x="48887" y="561"/>
                    <a:pt x="48935" y="561"/>
                  </a:cubicBezTo>
                  <a:cubicBezTo>
                    <a:pt x="48971" y="561"/>
                    <a:pt x="49042" y="477"/>
                    <a:pt x="49078" y="477"/>
                  </a:cubicBezTo>
                  <a:cubicBezTo>
                    <a:pt x="49114" y="489"/>
                    <a:pt x="49197" y="572"/>
                    <a:pt x="49221" y="561"/>
                  </a:cubicBezTo>
                  <a:cubicBezTo>
                    <a:pt x="49268" y="561"/>
                    <a:pt x="49340" y="501"/>
                    <a:pt x="49375" y="489"/>
                  </a:cubicBezTo>
                  <a:lnTo>
                    <a:pt x="49530" y="406"/>
                  </a:lnTo>
                  <a:cubicBezTo>
                    <a:pt x="49554" y="394"/>
                    <a:pt x="49649" y="334"/>
                    <a:pt x="49685" y="334"/>
                  </a:cubicBezTo>
                  <a:cubicBezTo>
                    <a:pt x="49721" y="334"/>
                    <a:pt x="49780" y="418"/>
                    <a:pt x="49816" y="418"/>
                  </a:cubicBezTo>
                  <a:cubicBezTo>
                    <a:pt x="49852" y="418"/>
                    <a:pt x="49947" y="334"/>
                    <a:pt x="49971" y="346"/>
                  </a:cubicBezTo>
                  <a:cubicBezTo>
                    <a:pt x="50018" y="358"/>
                    <a:pt x="50078" y="406"/>
                    <a:pt x="50114" y="430"/>
                  </a:cubicBezTo>
                  <a:cubicBezTo>
                    <a:pt x="50137" y="441"/>
                    <a:pt x="50221" y="513"/>
                    <a:pt x="50257" y="513"/>
                  </a:cubicBezTo>
                  <a:cubicBezTo>
                    <a:pt x="50268" y="513"/>
                    <a:pt x="50388" y="441"/>
                    <a:pt x="50399" y="430"/>
                  </a:cubicBezTo>
                  <a:cubicBezTo>
                    <a:pt x="50435" y="418"/>
                    <a:pt x="50518" y="358"/>
                    <a:pt x="50554" y="358"/>
                  </a:cubicBezTo>
                  <a:cubicBezTo>
                    <a:pt x="50602" y="358"/>
                    <a:pt x="50649" y="441"/>
                    <a:pt x="50697" y="441"/>
                  </a:cubicBezTo>
                  <a:cubicBezTo>
                    <a:pt x="50745" y="441"/>
                    <a:pt x="50804" y="358"/>
                    <a:pt x="50852" y="370"/>
                  </a:cubicBezTo>
                  <a:cubicBezTo>
                    <a:pt x="50899" y="370"/>
                    <a:pt x="50935" y="453"/>
                    <a:pt x="50983" y="453"/>
                  </a:cubicBezTo>
                  <a:cubicBezTo>
                    <a:pt x="51030" y="453"/>
                    <a:pt x="51090" y="382"/>
                    <a:pt x="51138" y="370"/>
                  </a:cubicBezTo>
                  <a:cubicBezTo>
                    <a:pt x="51185" y="370"/>
                    <a:pt x="51233" y="453"/>
                    <a:pt x="51280" y="453"/>
                  </a:cubicBezTo>
                  <a:cubicBezTo>
                    <a:pt x="51304" y="453"/>
                    <a:pt x="51411" y="394"/>
                    <a:pt x="51435" y="382"/>
                  </a:cubicBezTo>
                  <a:cubicBezTo>
                    <a:pt x="51459" y="370"/>
                    <a:pt x="51554" y="299"/>
                    <a:pt x="51590" y="299"/>
                  </a:cubicBezTo>
                  <a:cubicBezTo>
                    <a:pt x="51590" y="299"/>
                    <a:pt x="51721" y="382"/>
                    <a:pt x="51721" y="382"/>
                  </a:cubicBezTo>
                  <a:cubicBezTo>
                    <a:pt x="51721" y="394"/>
                    <a:pt x="51566" y="465"/>
                    <a:pt x="51566" y="465"/>
                  </a:cubicBezTo>
                  <a:cubicBezTo>
                    <a:pt x="51590" y="477"/>
                    <a:pt x="51685" y="549"/>
                    <a:pt x="51709" y="549"/>
                  </a:cubicBezTo>
                  <a:cubicBezTo>
                    <a:pt x="51757" y="549"/>
                    <a:pt x="51828" y="465"/>
                    <a:pt x="51864" y="477"/>
                  </a:cubicBezTo>
                  <a:cubicBezTo>
                    <a:pt x="51912" y="477"/>
                    <a:pt x="51947" y="549"/>
                    <a:pt x="52007" y="561"/>
                  </a:cubicBezTo>
                  <a:cubicBezTo>
                    <a:pt x="52054" y="561"/>
                    <a:pt x="52102" y="477"/>
                    <a:pt x="52150" y="477"/>
                  </a:cubicBezTo>
                  <a:cubicBezTo>
                    <a:pt x="52209" y="477"/>
                    <a:pt x="52245" y="561"/>
                    <a:pt x="52293" y="561"/>
                  </a:cubicBezTo>
                  <a:cubicBezTo>
                    <a:pt x="52340" y="561"/>
                    <a:pt x="52400" y="489"/>
                    <a:pt x="52447" y="489"/>
                  </a:cubicBezTo>
                  <a:cubicBezTo>
                    <a:pt x="52471" y="489"/>
                    <a:pt x="52566" y="572"/>
                    <a:pt x="52590" y="572"/>
                  </a:cubicBezTo>
                  <a:cubicBezTo>
                    <a:pt x="52602" y="572"/>
                    <a:pt x="52733" y="501"/>
                    <a:pt x="52733" y="489"/>
                  </a:cubicBezTo>
                  <a:cubicBezTo>
                    <a:pt x="52733" y="489"/>
                    <a:pt x="52602" y="406"/>
                    <a:pt x="52602" y="406"/>
                  </a:cubicBezTo>
                  <a:cubicBezTo>
                    <a:pt x="52650" y="406"/>
                    <a:pt x="52697" y="334"/>
                    <a:pt x="52757" y="334"/>
                  </a:cubicBezTo>
                  <a:cubicBezTo>
                    <a:pt x="52781" y="334"/>
                    <a:pt x="52864" y="406"/>
                    <a:pt x="52888" y="418"/>
                  </a:cubicBezTo>
                  <a:cubicBezTo>
                    <a:pt x="52912" y="430"/>
                    <a:pt x="53007" y="501"/>
                    <a:pt x="53031" y="501"/>
                  </a:cubicBezTo>
                  <a:cubicBezTo>
                    <a:pt x="53066" y="501"/>
                    <a:pt x="53162" y="441"/>
                    <a:pt x="53185" y="430"/>
                  </a:cubicBezTo>
                  <a:cubicBezTo>
                    <a:pt x="53197" y="418"/>
                    <a:pt x="53328" y="346"/>
                    <a:pt x="53340" y="346"/>
                  </a:cubicBezTo>
                  <a:cubicBezTo>
                    <a:pt x="53352" y="346"/>
                    <a:pt x="53471" y="430"/>
                    <a:pt x="53471" y="430"/>
                  </a:cubicBezTo>
                  <a:cubicBezTo>
                    <a:pt x="53471" y="441"/>
                    <a:pt x="53328" y="513"/>
                    <a:pt x="53328" y="513"/>
                  </a:cubicBezTo>
                  <a:cubicBezTo>
                    <a:pt x="53364" y="513"/>
                    <a:pt x="53412" y="596"/>
                    <a:pt x="53459" y="596"/>
                  </a:cubicBezTo>
                  <a:cubicBezTo>
                    <a:pt x="53471" y="596"/>
                    <a:pt x="53614" y="525"/>
                    <a:pt x="53614" y="513"/>
                  </a:cubicBezTo>
                  <a:cubicBezTo>
                    <a:pt x="53614" y="513"/>
                    <a:pt x="53471" y="430"/>
                    <a:pt x="53471" y="430"/>
                  </a:cubicBezTo>
                  <a:cubicBezTo>
                    <a:pt x="53507" y="418"/>
                    <a:pt x="53590" y="358"/>
                    <a:pt x="53626" y="358"/>
                  </a:cubicBezTo>
                  <a:cubicBezTo>
                    <a:pt x="53674" y="358"/>
                    <a:pt x="53733" y="441"/>
                    <a:pt x="53769" y="441"/>
                  </a:cubicBezTo>
                  <a:cubicBezTo>
                    <a:pt x="53793" y="441"/>
                    <a:pt x="53900" y="358"/>
                    <a:pt x="53924" y="358"/>
                  </a:cubicBezTo>
                  <a:cubicBezTo>
                    <a:pt x="53959" y="370"/>
                    <a:pt x="54031" y="430"/>
                    <a:pt x="54055" y="453"/>
                  </a:cubicBezTo>
                  <a:cubicBezTo>
                    <a:pt x="54078" y="465"/>
                    <a:pt x="54174" y="537"/>
                    <a:pt x="54198" y="537"/>
                  </a:cubicBezTo>
                  <a:cubicBezTo>
                    <a:pt x="54209" y="537"/>
                    <a:pt x="54352" y="465"/>
                    <a:pt x="54352" y="453"/>
                  </a:cubicBezTo>
                  <a:cubicBezTo>
                    <a:pt x="54352" y="453"/>
                    <a:pt x="54221" y="370"/>
                    <a:pt x="54209" y="370"/>
                  </a:cubicBezTo>
                  <a:cubicBezTo>
                    <a:pt x="54257" y="370"/>
                    <a:pt x="54317" y="287"/>
                    <a:pt x="54364" y="299"/>
                  </a:cubicBezTo>
                  <a:cubicBezTo>
                    <a:pt x="54388" y="299"/>
                    <a:pt x="54483" y="370"/>
                    <a:pt x="54507" y="382"/>
                  </a:cubicBezTo>
                  <a:cubicBezTo>
                    <a:pt x="54531" y="394"/>
                    <a:pt x="54602" y="453"/>
                    <a:pt x="54638" y="465"/>
                  </a:cubicBezTo>
                  <a:cubicBezTo>
                    <a:pt x="54674" y="465"/>
                    <a:pt x="54757" y="382"/>
                    <a:pt x="54793" y="382"/>
                  </a:cubicBezTo>
                  <a:cubicBezTo>
                    <a:pt x="54840" y="382"/>
                    <a:pt x="54888" y="465"/>
                    <a:pt x="54936" y="465"/>
                  </a:cubicBezTo>
                  <a:cubicBezTo>
                    <a:pt x="54983" y="465"/>
                    <a:pt x="55043" y="394"/>
                    <a:pt x="55090" y="394"/>
                  </a:cubicBezTo>
                  <a:cubicBezTo>
                    <a:pt x="55114" y="394"/>
                    <a:pt x="55198" y="489"/>
                    <a:pt x="55221" y="477"/>
                  </a:cubicBezTo>
                  <a:cubicBezTo>
                    <a:pt x="55269" y="465"/>
                    <a:pt x="55341" y="418"/>
                    <a:pt x="55376" y="406"/>
                  </a:cubicBezTo>
                  <a:cubicBezTo>
                    <a:pt x="55400" y="394"/>
                    <a:pt x="55507" y="322"/>
                    <a:pt x="55531" y="322"/>
                  </a:cubicBezTo>
                  <a:cubicBezTo>
                    <a:pt x="55543" y="322"/>
                    <a:pt x="55674" y="406"/>
                    <a:pt x="55674" y="406"/>
                  </a:cubicBezTo>
                  <a:cubicBezTo>
                    <a:pt x="55674" y="418"/>
                    <a:pt x="55507" y="477"/>
                    <a:pt x="55519" y="489"/>
                  </a:cubicBezTo>
                  <a:cubicBezTo>
                    <a:pt x="55531" y="501"/>
                    <a:pt x="55626" y="572"/>
                    <a:pt x="55662" y="572"/>
                  </a:cubicBezTo>
                  <a:cubicBezTo>
                    <a:pt x="55686" y="572"/>
                    <a:pt x="55781" y="501"/>
                    <a:pt x="55805" y="489"/>
                  </a:cubicBezTo>
                  <a:cubicBezTo>
                    <a:pt x="55829" y="489"/>
                    <a:pt x="55948" y="418"/>
                    <a:pt x="55960" y="418"/>
                  </a:cubicBezTo>
                  <a:cubicBezTo>
                    <a:pt x="55995" y="418"/>
                    <a:pt x="56079" y="489"/>
                    <a:pt x="56103" y="501"/>
                  </a:cubicBezTo>
                  <a:cubicBezTo>
                    <a:pt x="56150" y="525"/>
                    <a:pt x="56198" y="561"/>
                    <a:pt x="56245" y="584"/>
                  </a:cubicBezTo>
                  <a:cubicBezTo>
                    <a:pt x="56186" y="584"/>
                    <a:pt x="56138" y="668"/>
                    <a:pt x="56091" y="668"/>
                  </a:cubicBezTo>
                  <a:cubicBezTo>
                    <a:pt x="56043" y="656"/>
                    <a:pt x="55983" y="572"/>
                    <a:pt x="55948" y="572"/>
                  </a:cubicBezTo>
                  <a:cubicBezTo>
                    <a:pt x="55936" y="584"/>
                    <a:pt x="55805" y="644"/>
                    <a:pt x="55793" y="656"/>
                  </a:cubicBezTo>
                  <a:cubicBezTo>
                    <a:pt x="55793" y="656"/>
                    <a:pt x="55924" y="739"/>
                    <a:pt x="55936" y="739"/>
                  </a:cubicBezTo>
                  <a:cubicBezTo>
                    <a:pt x="55983" y="739"/>
                    <a:pt x="56043" y="656"/>
                    <a:pt x="56091" y="668"/>
                  </a:cubicBezTo>
                  <a:cubicBezTo>
                    <a:pt x="56138" y="668"/>
                    <a:pt x="56174" y="751"/>
                    <a:pt x="56222" y="751"/>
                  </a:cubicBezTo>
                  <a:cubicBezTo>
                    <a:pt x="56281" y="751"/>
                    <a:pt x="56329" y="680"/>
                    <a:pt x="56376" y="668"/>
                  </a:cubicBezTo>
                  <a:cubicBezTo>
                    <a:pt x="56376" y="644"/>
                    <a:pt x="56233" y="608"/>
                    <a:pt x="56245" y="584"/>
                  </a:cubicBezTo>
                  <a:cubicBezTo>
                    <a:pt x="56245" y="572"/>
                    <a:pt x="56376" y="525"/>
                    <a:pt x="56388" y="513"/>
                  </a:cubicBezTo>
                  <a:cubicBezTo>
                    <a:pt x="56424" y="489"/>
                    <a:pt x="56507" y="441"/>
                    <a:pt x="56543" y="430"/>
                  </a:cubicBezTo>
                  <a:cubicBezTo>
                    <a:pt x="56567" y="430"/>
                    <a:pt x="56662" y="513"/>
                    <a:pt x="56686" y="513"/>
                  </a:cubicBezTo>
                  <a:cubicBezTo>
                    <a:pt x="56710" y="513"/>
                    <a:pt x="56817" y="453"/>
                    <a:pt x="56841" y="441"/>
                  </a:cubicBezTo>
                  <a:cubicBezTo>
                    <a:pt x="56865" y="430"/>
                    <a:pt x="56960" y="358"/>
                    <a:pt x="56995" y="358"/>
                  </a:cubicBezTo>
                  <a:cubicBezTo>
                    <a:pt x="57007" y="358"/>
                    <a:pt x="57115" y="441"/>
                    <a:pt x="57126" y="441"/>
                  </a:cubicBezTo>
                  <a:cubicBezTo>
                    <a:pt x="57150" y="453"/>
                    <a:pt x="57246" y="525"/>
                    <a:pt x="57269" y="537"/>
                  </a:cubicBezTo>
                  <a:cubicBezTo>
                    <a:pt x="57293" y="537"/>
                    <a:pt x="57400" y="465"/>
                    <a:pt x="57424" y="453"/>
                  </a:cubicBezTo>
                  <a:cubicBezTo>
                    <a:pt x="57460" y="430"/>
                    <a:pt x="57531" y="382"/>
                    <a:pt x="57579" y="382"/>
                  </a:cubicBezTo>
                  <a:cubicBezTo>
                    <a:pt x="57603" y="370"/>
                    <a:pt x="57686" y="465"/>
                    <a:pt x="57710" y="465"/>
                  </a:cubicBezTo>
                  <a:cubicBezTo>
                    <a:pt x="57757" y="465"/>
                    <a:pt x="57817" y="382"/>
                    <a:pt x="57865" y="382"/>
                  </a:cubicBezTo>
                  <a:cubicBezTo>
                    <a:pt x="57912" y="382"/>
                    <a:pt x="57960" y="465"/>
                    <a:pt x="58008" y="465"/>
                  </a:cubicBezTo>
                  <a:cubicBezTo>
                    <a:pt x="58055" y="465"/>
                    <a:pt x="58115" y="394"/>
                    <a:pt x="58162" y="394"/>
                  </a:cubicBezTo>
                  <a:cubicBezTo>
                    <a:pt x="58210" y="394"/>
                    <a:pt x="58246" y="477"/>
                    <a:pt x="58293" y="477"/>
                  </a:cubicBezTo>
                  <a:cubicBezTo>
                    <a:pt x="58329" y="477"/>
                    <a:pt x="58424" y="394"/>
                    <a:pt x="58448" y="406"/>
                  </a:cubicBezTo>
                  <a:cubicBezTo>
                    <a:pt x="58460" y="406"/>
                    <a:pt x="58591" y="477"/>
                    <a:pt x="58591" y="489"/>
                  </a:cubicBezTo>
                  <a:cubicBezTo>
                    <a:pt x="58591" y="513"/>
                    <a:pt x="58436" y="537"/>
                    <a:pt x="58436" y="561"/>
                  </a:cubicBezTo>
                  <a:cubicBezTo>
                    <a:pt x="58436" y="572"/>
                    <a:pt x="58567" y="644"/>
                    <a:pt x="58579" y="644"/>
                  </a:cubicBezTo>
                  <a:cubicBezTo>
                    <a:pt x="58591" y="644"/>
                    <a:pt x="58722" y="572"/>
                    <a:pt x="58734" y="572"/>
                  </a:cubicBezTo>
                  <a:cubicBezTo>
                    <a:pt x="58734" y="549"/>
                    <a:pt x="58579" y="501"/>
                    <a:pt x="58591" y="489"/>
                  </a:cubicBezTo>
                  <a:cubicBezTo>
                    <a:pt x="58603" y="465"/>
                    <a:pt x="58710" y="418"/>
                    <a:pt x="58746" y="406"/>
                  </a:cubicBezTo>
                  <a:cubicBezTo>
                    <a:pt x="58746" y="406"/>
                    <a:pt x="58865" y="489"/>
                    <a:pt x="58877" y="489"/>
                  </a:cubicBezTo>
                  <a:cubicBezTo>
                    <a:pt x="58912" y="489"/>
                    <a:pt x="59008" y="430"/>
                    <a:pt x="59031" y="418"/>
                  </a:cubicBezTo>
                  <a:cubicBezTo>
                    <a:pt x="59067" y="406"/>
                    <a:pt x="59151" y="334"/>
                    <a:pt x="59186" y="334"/>
                  </a:cubicBezTo>
                  <a:cubicBezTo>
                    <a:pt x="59210" y="334"/>
                    <a:pt x="59305" y="418"/>
                    <a:pt x="59329" y="418"/>
                  </a:cubicBezTo>
                  <a:lnTo>
                    <a:pt x="59460" y="513"/>
                  </a:lnTo>
                  <a:cubicBezTo>
                    <a:pt x="59508" y="537"/>
                    <a:pt x="59555" y="561"/>
                    <a:pt x="59603" y="596"/>
                  </a:cubicBezTo>
                  <a:cubicBezTo>
                    <a:pt x="59627" y="608"/>
                    <a:pt x="59722" y="680"/>
                    <a:pt x="59746" y="680"/>
                  </a:cubicBezTo>
                  <a:cubicBezTo>
                    <a:pt x="59770" y="680"/>
                    <a:pt x="59877" y="608"/>
                    <a:pt x="59901" y="596"/>
                  </a:cubicBezTo>
                  <a:lnTo>
                    <a:pt x="60043" y="525"/>
                  </a:lnTo>
                  <a:lnTo>
                    <a:pt x="60198" y="441"/>
                  </a:lnTo>
                  <a:cubicBezTo>
                    <a:pt x="60234" y="430"/>
                    <a:pt x="60305" y="370"/>
                    <a:pt x="60353" y="370"/>
                  </a:cubicBezTo>
                  <a:cubicBezTo>
                    <a:pt x="60365" y="370"/>
                    <a:pt x="60484" y="441"/>
                    <a:pt x="60496" y="453"/>
                  </a:cubicBezTo>
                  <a:cubicBezTo>
                    <a:pt x="60508" y="465"/>
                    <a:pt x="60603" y="537"/>
                    <a:pt x="60627" y="537"/>
                  </a:cubicBezTo>
                  <a:cubicBezTo>
                    <a:pt x="60663" y="537"/>
                    <a:pt x="60770" y="477"/>
                    <a:pt x="60782" y="465"/>
                  </a:cubicBezTo>
                  <a:cubicBezTo>
                    <a:pt x="60805" y="453"/>
                    <a:pt x="60925" y="382"/>
                    <a:pt x="60936" y="382"/>
                  </a:cubicBezTo>
                  <a:cubicBezTo>
                    <a:pt x="60972" y="394"/>
                    <a:pt x="61044" y="453"/>
                    <a:pt x="61079" y="465"/>
                  </a:cubicBezTo>
                  <a:cubicBezTo>
                    <a:pt x="61115" y="489"/>
                    <a:pt x="61163" y="537"/>
                    <a:pt x="61210" y="549"/>
                  </a:cubicBezTo>
                  <a:cubicBezTo>
                    <a:pt x="61246" y="561"/>
                    <a:pt x="61317" y="632"/>
                    <a:pt x="61353" y="632"/>
                  </a:cubicBezTo>
                  <a:cubicBezTo>
                    <a:pt x="61389" y="644"/>
                    <a:pt x="61484" y="549"/>
                    <a:pt x="61508" y="561"/>
                  </a:cubicBezTo>
                  <a:cubicBezTo>
                    <a:pt x="61556" y="572"/>
                    <a:pt x="61615" y="620"/>
                    <a:pt x="61651" y="644"/>
                  </a:cubicBezTo>
                  <a:cubicBezTo>
                    <a:pt x="61663" y="656"/>
                    <a:pt x="61758" y="727"/>
                    <a:pt x="61782" y="727"/>
                  </a:cubicBezTo>
                  <a:cubicBezTo>
                    <a:pt x="61794" y="727"/>
                    <a:pt x="61937" y="656"/>
                    <a:pt x="61937" y="656"/>
                  </a:cubicBezTo>
                  <a:cubicBezTo>
                    <a:pt x="61937" y="656"/>
                    <a:pt x="61901" y="632"/>
                    <a:pt x="61865" y="608"/>
                  </a:cubicBezTo>
                  <a:cubicBezTo>
                    <a:pt x="61829" y="584"/>
                    <a:pt x="61794" y="572"/>
                    <a:pt x="61794" y="572"/>
                  </a:cubicBezTo>
                  <a:cubicBezTo>
                    <a:pt x="61829" y="561"/>
                    <a:pt x="61925" y="489"/>
                    <a:pt x="61948" y="489"/>
                  </a:cubicBezTo>
                  <a:cubicBezTo>
                    <a:pt x="61984" y="489"/>
                    <a:pt x="62068" y="561"/>
                    <a:pt x="62091" y="572"/>
                  </a:cubicBezTo>
                  <a:cubicBezTo>
                    <a:pt x="62103" y="584"/>
                    <a:pt x="62210" y="668"/>
                    <a:pt x="62234" y="656"/>
                  </a:cubicBezTo>
                  <a:cubicBezTo>
                    <a:pt x="62246" y="656"/>
                    <a:pt x="62377" y="584"/>
                    <a:pt x="62377" y="584"/>
                  </a:cubicBezTo>
                  <a:cubicBezTo>
                    <a:pt x="62389" y="561"/>
                    <a:pt x="62234" y="525"/>
                    <a:pt x="62246" y="501"/>
                  </a:cubicBezTo>
                  <a:cubicBezTo>
                    <a:pt x="62246" y="489"/>
                    <a:pt x="62377" y="430"/>
                    <a:pt x="62401" y="418"/>
                  </a:cubicBezTo>
                  <a:cubicBezTo>
                    <a:pt x="62413" y="418"/>
                    <a:pt x="62508" y="501"/>
                    <a:pt x="62532" y="501"/>
                  </a:cubicBezTo>
                  <a:cubicBezTo>
                    <a:pt x="62580" y="513"/>
                    <a:pt x="62651" y="430"/>
                    <a:pt x="62687" y="430"/>
                  </a:cubicBezTo>
                  <a:cubicBezTo>
                    <a:pt x="62699" y="430"/>
                    <a:pt x="62830" y="513"/>
                    <a:pt x="62830" y="513"/>
                  </a:cubicBezTo>
                  <a:cubicBezTo>
                    <a:pt x="62830" y="537"/>
                    <a:pt x="62675" y="572"/>
                    <a:pt x="62675" y="596"/>
                  </a:cubicBezTo>
                  <a:cubicBezTo>
                    <a:pt x="62687" y="620"/>
                    <a:pt x="62794" y="656"/>
                    <a:pt x="62818" y="680"/>
                  </a:cubicBezTo>
                  <a:cubicBezTo>
                    <a:pt x="62853" y="703"/>
                    <a:pt x="62913" y="739"/>
                    <a:pt x="62949" y="763"/>
                  </a:cubicBezTo>
                  <a:lnTo>
                    <a:pt x="63091" y="846"/>
                  </a:lnTo>
                  <a:cubicBezTo>
                    <a:pt x="63103" y="822"/>
                    <a:pt x="63246" y="799"/>
                    <a:pt x="63246" y="763"/>
                  </a:cubicBezTo>
                  <a:cubicBezTo>
                    <a:pt x="63246" y="751"/>
                    <a:pt x="63127" y="692"/>
                    <a:pt x="63103" y="680"/>
                  </a:cubicBezTo>
                  <a:cubicBezTo>
                    <a:pt x="63091" y="668"/>
                    <a:pt x="62961" y="608"/>
                    <a:pt x="62972" y="596"/>
                  </a:cubicBezTo>
                  <a:cubicBezTo>
                    <a:pt x="62972" y="584"/>
                    <a:pt x="63091" y="537"/>
                    <a:pt x="63115" y="525"/>
                  </a:cubicBezTo>
                  <a:lnTo>
                    <a:pt x="63270" y="441"/>
                  </a:lnTo>
                  <a:cubicBezTo>
                    <a:pt x="63282" y="477"/>
                    <a:pt x="63413" y="501"/>
                    <a:pt x="63413" y="525"/>
                  </a:cubicBezTo>
                  <a:cubicBezTo>
                    <a:pt x="63413" y="561"/>
                    <a:pt x="63270" y="584"/>
                    <a:pt x="63258" y="608"/>
                  </a:cubicBezTo>
                  <a:cubicBezTo>
                    <a:pt x="63306" y="608"/>
                    <a:pt x="63353" y="692"/>
                    <a:pt x="63401" y="692"/>
                  </a:cubicBezTo>
                  <a:cubicBezTo>
                    <a:pt x="63413" y="692"/>
                    <a:pt x="63556" y="620"/>
                    <a:pt x="63556" y="608"/>
                  </a:cubicBezTo>
                  <a:cubicBezTo>
                    <a:pt x="63556" y="608"/>
                    <a:pt x="63413" y="525"/>
                    <a:pt x="63413" y="525"/>
                  </a:cubicBezTo>
                  <a:cubicBezTo>
                    <a:pt x="63461" y="525"/>
                    <a:pt x="63520" y="453"/>
                    <a:pt x="63568" y="453"/>
                  </a:cubicBezTo>
                  <a:cubicBezTo>
                    <a:pt x="63592" y="453"/>
                    <a:pt x="63687" y="525"/>
                    <a:pt x="63699" y="537"/>
                  </a:cubicBezTo>
                  <a:cubicBezTo>
                    <a:pt x="63723" y="549"/>
                    <a:pt x="63818" y="620"/>
                    <a:pt x="63842" y="620"/>
                  </a:cubicBezTo>
                  <a:cubicBezTo>
                    <a:pt x="63865" y="620"/>
                    <a:pt x="63973" y="561"/>
                    <a:pt x="63996" y="549"/>
                  </a:cubicBezTo>
                  <a:cubicBezTo>
                    <a:pt x="64020" y="525"/>
                    <a:pt x="64115" y="465"/>
                    <a:pt x="64151" y="465"/>
                  </a:cubicBezTo>
                  <a:cubicBezTo>
                    <a:pt x="64187" y="465"/>
                    <a:pt x="64246" y="549"/>
                    <a:pt x="64282" y="549"/>
                  </a:cubicBezTo>
                  <a:cubicBezTo>
                    <a:pt x="64342" y="549"/>
                    <a:pt x="64389" y="477"/>
                    <a:pt x="64437" y="477"/>
                  </a:cubicBezTo>
                  <a:cubicBezTo>
                    <a:pt x="64485" y="477"/>
                    <a:pt x="64532" y="561"/>
                    <a:pt x="64580" y="561"/>
                  </a:cubicBezTo>
                  <a:cubicBezTo>
                    <a:pt x="64627" y="561"/>
                    <a:pt x="64687" y="489"/>
                    <a:pt x="64735" y="477"/>
                  </a:cubicBezTo>
                  <a:cubicBezTo>
                    <a:pt x="64770" y="477"/>
                    <a:pt x="64830" y="561"/>
                    <a:pt x="64866" y="572"/>
                  </a:cubicBezTo>
                  <a:cubicBezTo>
                    <a:pt x="64901" y="572"/>
                    <a:pt x="64996" y="501"/>
                    <a:pt x="65020" y="489"/>
                  </a:cubicBezTo>
                  <a:cubicBezTo>
                    <a:pt x="65044" y="477"/>
                    <a:pt x="65151" y="418"/>
                    <a:pt x="65175" y="418"/>
                  </a:cubicBezTo>
                  <a:cubicBezTo>
                    <a:pt x="65187" y="418"/>
                    <a:pt x="65318" y="489"/>
                    <a:pt x="65318" y="501"/>
                  </a:cubicBezTo>
                  <a:cubicBezTo>
                    <a:pt x="65318" y="501"/>
                    <a:pt x="65175" y="572"/>
                    <a:pt x="65163" y="572"/>
                  </a:cubicBezTo>
                  <a:cubicBezTo>
                    <a:pt x="65211" y="572"/>
                    <a:pt x="65258" y="656"/>
                    <a:pt x="65306" y="656"/>
                  </a:cubicBezTo>
                  <a:cubicBezTo>
                    <a:pt x="65342" y="656"/>
                    <a:pt x="65425" y="596"/>
                    <a:pt x="65449" y="584"/>
                  </a:cubicBezTo>
                  <a:cubicBezTo>
                    <a:pt x="65508" y="572"/>
                    <a:pt x="65568" y="525"/>
                    <a:pt x="65604" y="501"/>
                  </a:cubicBezTo>
                  <a:cubicBezTo>
                    <a:pt x="65628" y="489"/>
                    <a:pt x="65735" y="430"/>
                    <a:pt x="65758" y="430"/>
                  </a:cubicBezTo>
                  <a:cubicBezTo>
                    <a:pt x="65782" y="430"/>
                    <a:pt x="65878" y="501"/>
                    <a:pt x="65901" y="513"/>
                  </a:cubicBezTo>
                  <a:cubicBezTo>
                    <a:pt x="65949" y="537"/>
                    <a:pt x="65997" y="572"/>
                    <a:pt x="66032" y="596"/>
                  </a:cubicBezTo>
                  <a:cubicBezTo>
                    <a:pt x="66056" y="608"/>
                    <a:pt x="66151" y="680"/>
                    <a:pt x="66175" y="680"/>
                  </a:cubicBezTo>
                  <a:cubicBezTo>
                    <a:pt x="66199" y="680"/>
                    <a:pt x="66306" y="620"/>
                    <a:pt x="66330" y="608"/>
                  </a:cubicBezTo>
                  <a:lnTo>
                    <a:pt x="66485" y="525"/>
                  </a:lnTo>
                  <a:cubicBezTo>
                    <a:pt x="66497" y="525"/>
                    <a:pt x="66616" y="453"/>
                    <a:pt x="66640" y="453"/>
                  </a:cubicBezTo>
                  <a:cubicBezTo>
                    <a:pt x="66663" y="453"/>
                    <a:pt x="66747" y="525"/>
                    <a:pt x="66771" y="537"/>
                  </a:cubicBezTo>
                  <a:cubicBezTo>
                    <a:pt x="66818" y="561"/>
                    <a:pt x="66866" y="596"/>
                    <a:pt x="66913" y="620"/>
                  </a:cubicBezTo>
                  <a:cubicBezTo>
                    <a:pt x="66949" y="632"/>
                    <a:pt x="67009" y="703"/>
                    <a:pt x="67056" y="703"/>
                  </a:cubicBezTo>
                  <a:cubicBezTo>
                    <a:pt x="67092" y="715"/>
                    <a:pt x="67163" y="632"/>
                    <a:pt x="67211" y="632"/>
                  </a:cubicBezTo>
                  <a:cubicBezTo>
                    <a:pt x="67247" y="632"/>
                    <a:pt x="67306" y="715"/>
                    <a:pt x="67342" y="715"/>
                  </a:cubicBezTo>
                  <a:cubicBezTo>
                    <a:pt x="67402" y="703"/>
                    <a:pt x="67437" y="644"/>
                    <a:pt x="67497" y="632"/>
                  </a:cubicBezTo>
                  <a:cubicBezTo>
                    <a:pt x="67461" y="632"/>
                    <a:pt x="67390" y="549"/>
                    <a:pt x="67354" y="549"/>
                  </a:cubicBezTo>
                  <a:cubicBezTo>
                    <a:pt x="67402" y="549"/>
                    <a:pt x="67461" y="477"/>
                    <a:pt x="67509" y="477"/>
                  </a:cubicBezTo>
                  <a:cubicBezTo>
                    <a:pt x="67521" y="477"/>
                    <a:pt x="67652" y="561"/>
                    <a:pt x="67652" y="561"/>
                  </a:cubicBezTo>
                  <a:cubicBezTo>
                    <a:pt x="67652" y="572"/>
                    <a:pt x="67509" y="632"/>
                    <a:pt x="67497" y="632"/>
                  </a:cubicBezTo>
                  <a:cubicBezTo>
                    <a:pt x="67533" y="632"/>
                    <a:pt x="67592" y="715"/>
                    <a:pt x="67640" y="715"/>
                  </a:cubicBezTo>
                  <a:cubicBezTo>
                    <a:pt x="67663" y="727"/>
                    <a:pt x="67771" y="656"/>
                    <a:pt x="67794" y="644"/>
                  </a:cubicBezTo>
                  <a:cubicBezTo>
                    <a:pt x="67806" y="632"/>
                    <a:pt x="67937" y="584"/>
                    <a:pt x="67937" y="561"/>
                  </a:cubicBezTo>
                  <a:cubicBezTo>
                    <a:pt x="67937" y="561"/>
                    <a:pt x="67806" y="477"/>
                    <a:pt x="67806" y="477"/>
                  </a:cubicBezTo>
                  <a:cubicBezTo>
                    <a:pt x="67854" y="477"/>
                    <a:pt x="67902" y="406"/>
                    <a:pt x="67961" y="406"/>
                  </a:cubicBezTo>
                  <a:cubicBezTo>
                    <a:pt x="67985" y="406"/>
                    <a:pt x="68068" y="477"/>
                    <a:pt x="68092" y="489"/>
                  </a:cubicBezTo>
                  <a:cubicBezTo>
                    <a:pt x="68128" y="513"/>
                    <a:pt x="68187" y="561"/>
                    <a:pt x="68235" y="572"/>
                  </a:cubicBezTo>
                  <a:cubicBezTo>
                    <a:pt x="68259" y="584"/>
                    <a:pt x="68354" y="501"/>
                    <a:pt x="68390" y="501"/>
                  </a:cubicBezTo>
                  <a:cubicBezTo>
                    <a:pt x="68414" y="501"/>
                    <a:pt x="68509" y="572"/>
                    <a:pt x="68521" y="584"/>
                  </a:cubicBezTo>
                  <a:cubicBezTo>
                    <a:pt x="68545" y="596"/>
                    <a:pt x="68652" y="668"/>
                    <a:pt x="68664" y="668"/>
                  </a:cubicBezTo>
                  <a:cubicBezTo>
                    <a:pt x="68699" y="668"/>
                    <a:pt x="68795" y="608"/>
                    <a:pt x="68818" y="584"/>
                  </a:cubicBezTo>
                  <a:lnTo>
                    <a:pt x="68973" y="513"/>
                  </a:lnTo>
                  <a:cubicBezTo>
                    <a:pt x="68985" y="501"/>
                    <a:pt x="69104" y="430"/>
                    <a:pt x="69128" y="430"/>
                  </a:cubicBezTo>
                  <a:cubicBezTo>
                    <a:pt x="69128" y="441"/>
                    <a:pt x="69259" y="513"/>
                    <a:pt x="69259" y="525"/>
                  </a:cubicBezTo>
                  <a:cubicBezTo>
                    <a:pt x="69259" y="525"/>
                    <a:pt x="69116" y="596"/>
                    <a:pt x="69104" y="596"/>
                  </a:cubicBezTo>
                  <a:cubicBezTo>
                    <a:pt x="69164" y="608"/>
                    <a:pt x="69199" y="680"/>
                    <a:pt x="69247" y="680"/>
                  </a:cubicBezTo>
                  <a:cubicBezTo>
                    <a:pt x="69271" y="680"/>
                    <a:pt x="69378" y="620"/>
                    <a:pt x="69402" y="608"/>
                  </a:cubicBezTo>
                  <a:cubicBezTo>
                    <a:pt x="69449" y="584"/>
                    <a:pt x="69497" y="537"/>
                    <a:pt x="69557" y="525"/>
                  </a:cubicBezTo>
                  <a:cubicBezTo>
                    <a:pt x="69592" y="525"/>
                    <a:pt x="69664" y="453"/>
                    <a:pt x="69711" y="453"/>
                  </a:cubicBezTo>
                  <a:cubicBezTo>
                    <a:pt x="69747" y="453"/>
                    <a:pt x="69807" y="537"/>
                    <a:pt x="69842" y="537"/>
                  </a:cubicBezTo>
                  <a:cubicBezTo>
                    <a:pt x="69890" y="537"/>
                    <a:pt x="69949" y="453"/>
                    <a:pt x="69997" y="453"/>
                  </a:cubicBezTo>
                  <a:cubicBezTo>
                    <a:pt x="70021" y="465"/>
                    <a:pt x="70116" y="537"/>
                    <a:pt x="70140" y="549"/>
                  </a:cubicBezTo>
                  <a:cubicBezTo>
                    <a:pt x="70176" y="572"/>
                    <a:pt x="70223" y="608"/>
                    <a:pt x="70283" y="632"/>
                  </a:cubicBezTo>
                  <a:cubicBezTo>
                    <a:pt x="70307" y="644"/>
                    <a:pt x="70378" y="703"/>
                    <a:pt x="70414" y="715"/>
                  </a:cubicBezTo>
                  <a:cubicBezTo>
                    <a:pt x="70461" y="715"/>
                    <a:pt x="70521" y="632"/>
                    <a:pt x="70569" y="632"/>
                  </a:cubicBezTo>
                  <a:cubicBezTo>
                    <a:pt x="70616" y="632"/>
                    <a:pt x="70664" y="715"/>
                    <a:pt x="70711" y="715"/>
                  </a:cubicBezTo>
                  <a:cubicBezTo>
                    <a:pt x="70759" y="715"/>
                    <a:pt x="70807" y="644"/>
                    <a:pt x="70866" y="644"/>
                  </a:cubicBezTo>
                  <a:cubicBezTo>
                    <a:pt x="70902" y="644"/>
                    <a:pt x="70962" y="727"/>
                    <a:pt x="70997" y="727"/>
                  </a:cubicBezTo>
                  <a:cubicBezTo>
                    <a:pt x="71009" y="727"/>
                    <a:pt x="71152" y="656"/>
                    <a:pt x="71152" y="656"/>
                  </a:cubicBezTo>
                  <a:cubicBezTo>
                    <a:pt x="71152" y="632"/>
                    <a:pt x="71009" y="584"/>
                    <a:pt x="71009" y="561"/>
                  </a:cubicBezTo>
                  <a:cubicBezTo>
                    <a:pt x="71021" y="549"/>
                    <a:pt x="71140" y="501"/>
                    <a:pt x="71164" y="489"/>
                  </a:cubicBezTo>
                  <a:cubicBezTo>
                    <a:pt x="71188" y="489"/>
                    <a:pt x="71283" y="572"/>
                    <a:pt x="71307" y="572"/>
                  </a:cubicBezTo>
                  <a:cubicBezTo>
                    <a:pt x="71354" y="572"/>
                    <a:pt x="71414" y="501"/>
                    <a:pt x="71462" y="501"/>
                  </a:cubicBezTo>
                  <a:cubicBezTo>
                    <a:pt x="71473" y="501"/>
                    <a:pt x="71593" y="572"/>
                    <a:pt x="71593" y="584"/>
                  </a:cubicBezTo>
                  <a:cubicBezTo>
                    <a:pt x="71593" y="584"/>
                    <a:pt x="71450" y="656"/>
                    <a:pt x="71450" y="656"/>
                  </a:cubicBezTo>
                  <a:cubicBezTo>
                    <a:pt x="71485" y="656"/>
                    <a:pt x="71533" y="739"/>
                    <a:pt x="71581" y="739"/>
                  </a:cubicBezTo>
                  <a:cubicBezTo>
                    <a:pt x="71616" y="739"/>
                    <a:pt x="71700" y="680"/>
                    <a:pt x="71735" y="668"/>
                  </a:cubicBezTo>
                  <a:cubicBezTo>
                    <a:pt x="71795" y="644"/>
                    <a:pt x="71843" y="608"/>
                    <a:pt x="71890" y="584"/>
                  </a:cubicBezTo>
                  <a:cubicBezTo>
                    <a:pt x="71926" y="572"/>
                    <a:pt x="71997" y="513"/>
                    <a:pt x="72045" y="513"/>
                  </a:cubicBezTo>
                  <a:cubicBezTo>
                    <a:pt x="72081" y="513"/>
                    <a:pt x="72140" y="596"/>
                    <a:pt x="72176" y="596"/>
                  </a:cubicBezTo>
                  <a:cubicBezTo>
                    <a:pt x="72224" y="596"/>
                    <a:pt x="72295" y="513"/>
                    <a:pt x="72331" y="513"/>
                  </a:cubicBezTo>
                  <a:cubicBezTo>
                    <a:pt x="72378" y="525"/>
                    <a:pt x="72426" y="608"/>
                    <a:pt x="72474" y="608"/>
                  </a:cubicBezTo>
                  <a:cubicBezTo>
                    <a:pt x="72521" y="608"/>
                    <a:pt x="72581" y="525"/>
                    <a:pt x="72628" y="525"/>
                  </a:cubicBezTo>
                  <a:cubicBezTo>
                    <a:pt x="72676" y="525"/>
                    <a:pt x="72712" y="608"/>
                    <a:pt x="72759" y="608"/>
                  </a:cubicBezTo>
                  <a:cubicBezTo>
                    <a:pt x="72795" y="608"/>
                    <a:pt x="72902" y="525"/>
                    <a:pt x="72914" y="537"/>
                  </a:cubicBezTo>
                  <a:cubicBezTo>
                    <a:pt x="72938" y="537"/>
                    <a:pt x="73057" y="608"/>
                    <a:pt x="73057" y="620"/>
                  </a:cubicBezTo>
                  <a:cubicBezTo>
                    <a:pt x="73057" y="644"/>
                    <a:pt x="72902" y="680"/>
                    <a:pt x="72902" y="692"/>
                  </a:cubicBezTo>
                  <a:cubicBezTo>
                    <a:pt x="72902" y="703"/>
                    <a:pt x="73033" y="775"/>
                    <a:pt x="73045" y="775"/>
                  </a:cubicBezTo>
                  <a:cubicBezTo>
                    <a:pt x="73069" y="787"/>
                    <a:pt x="73176" y="715"/>
                    <a:pt x="73200" y="703"/>
                  </a:cubicBezTo>
                  <a:lnTo>
                    <a:pt x="73343" y="632"/>
                  </a:lnTo>
                  <a:cubicBezTo>
                    <a:pt x="73378" y="608"/>
                    <a:pt x="73450" y="561"/>
                    <a:pt x="73498" y="549"/>
                  </a:cubicBezTo>
                  <a:cubicBezTo>
                    <a:pt x="73533" y="549"/>
                    <a:pt x="73605" y="632"/>
                    <a:pt x="73640" y="632"/>
                  </a:cubicBezTo>
                  <a:cubicBezTo>
                    <a:pt x="73676" y="632"/>
                    <a:pt x="73759" y="549"/>
                    <a:pt x="73795" y="561"/>
                  </a:cubicBezTo>
                  <a:cubicBezTo>
                    <a:pt x="73819" y="561"/>
                    <a:pt x="73914" y="632"/>
                    <a:pt x="73926" y="644"/>
                  </a:cubicBezTo>
                  <a:cubicBezTo>
                    <a:pt x="73938" y="656"/>
                    <a:pt x="73783" y="703"/>
                    <a:pt x="73783" y="715"/>
                  </a:cubicBezTo>
                  <a:cubicBezTo>
                    <a:pt x="73783" y="727"/>
                    <a:pt x="73902" y="799"/>
                    <a:pt x="73914" y="799"/>
                  </a:cubicBezTo>
                  <a:cubicBezTo>
                    <a:pt x="73938" y="799"/>
                    <a:pt x="74045" y="739"/>
                    <a:pt x="74069" y="727"/>
                  </a:cubicBezTo>
                  <a:cubicBezTo>
                    <a:pt x="74117" y="703"/>
                    <a:pt x="74176" y="668"/>
                    <a:pt x="74224" y="644"/>
                  </a:cubicBezTo>
                  <a:cubicBezTo>
                    <a:pt x="74260" y="644"/>
                    <a:pt x="74343" y="572"/>
                    <a:pt x="74379" y="572"/>
                  </a:cubicBezTo>
                  <a:cubicBezTo>
                    <a:pt x="74414" y="572"/>
                    <a:pt x="74474" y="656"/>
                    <a:pt x="74521" y="656"/>
                  </a:cubicBezTo>
                  <a:cubicBezTo>
                    <a:pt x="74569" y="656"/>
                    <a:pt x="74617" y="584"/>
                    <a:pt x="74664" y="584"/>
                  </a:cubicBezTo>
                  <a:cubicBezTo>
                    <a:pt x="74712" y="584"/>
                    <a:pt x="74772" y="668"/>
                    <a:pt x="74807" y="668"/>
                  </a:cubicBezTo>
                  <a:cubicBezTo>
                    <a:pt x="74831" y="668"/>
                    <a:pt x="74950" y="584"/>
                    <a:pt x="74962" y="584"/>
                  </a:cubicBezTo>
                  <a:cubicBezTo>
                    <a:pt x="74974" y="596"/>
                    <a:pt x="75105" y="656"/>
                    <a:pt x="75105" y="668"/>
                  </a:cubicBezTo>
                  <a:cubicBezTo>
                    <a:pt x="75093" y="692"/>
                    <a:pt x="74938" y="727"/>
                    <a:pt x="74950" y="751"/>
                  </a:cubicBezTo>
                  <a:cubicBezTo>
                    <a:pt x="74950" y="751"/>
                    <a:pt x="75069" y="834"/>
                    <a:pt x="75081" y="834"/>
                  </a:cubicBezTo>
                  <a:cubicBezTo>
                    <a:pt x="75117" y="834"/>
                    <a:pt x="75212" y="763"/>
                    <a:pt x="75236" y="751"/>
                  </a:cubicBezTo>
                  <a:cubicBezTo>
                    <a:pt x="75260" y="751"/>
                    <a:pt x="75367" y="680"/>
                    <a:pt x="75391" y="680"/>
                  </a:cubicBezTo>
                  <a:cubicBezTo>
                    <a:pt x="75403" y="680"/>
                    <a:pt x="75522" y="763"/>
                    <a:pt x="75534" y="763"/>
                  </a:cubicBezTo>
                  <a:cubicBezTo>
                    <a:pt x="75545" y="751"/>
                    <a:pt x="75676" y="703"/>
                    <a:pt x="75688" y="692"/>
                  </a:cubicBezTo>
                  <a:cubicBezTo>
                    <a:pt x="75688" y="680"/>
                    <a:pt x="75557" y="608"/>
                    <a:pt x="75545" y="608"/>
                  </a:cubicBezTo>
                  <a:cubicBezTo>
                    <a:pt x="75593" y="608"/>
                    <a:pt x="75653" y="525"/>
                    <a:pt x="75700" y="525"/>
                  </a:cubicBezTo>
                  <a:cubicBezTo>
                    <a:pt x="75748" y="525"/>
                    <a:pt x="75784" y="608"/>
                    <a:pt x="75831" y="608"/>
                  </a:cubicBezTo>
                  <a:cubicBezTo>
                    <a:pt x="75879" y="620"/>
                    <a:pt x="75926" y="692"/>
                    <a:pt x="75974" y="692"/>
                  </a:cubicBezTo>
                  <a:cubicBezTo>
                    <a:pt x="75986" y="692"/>
                    <a:pt x="76117" y="608"/>
                    <a:pt x="76129" y="620"/>
                  </a:cubicBezTo>
                  <a:cubicBezTo>
                    <a:pt x="76141" y="632"/>
                    <a:pt x="76272" y="692"/>
                    <a:pt x="76272" y="703"/>
                  </a:cubicBezTo>
                  <a:cubicBezTo>
                    <a:pt x="76260" y="727"/>
                    <a:pt x="76105" y="763"/>
                    <a:pt x="76117" y="775"/>
                  </a:cubicBezTo>
                  <a:cubicBezTo>
                    <a:pt x="76117" y="787"/>
                    <a:pt x="76236" y="858"/>
                    <a:pt x="76248" y="858"/>
                  </a:cubicBezTo>
                  <a:cubicBezTo>
                    <a:pt x="76272" y="870"/>
                    <a:pt x="76391" y="799"/>
                    <a:pt x="76403" y="787"/>
                  </a:cubicBezTo>
                  <a:lnTo>
                    <a:pt x="76557" y="715"/>
                  </a:lnTo>
                  <a:lnTo>
                    <a:pt x="76712" y="632"/>
                  </a:lnTo>
                  <a:cubicBezTo>
                    <a:pt x="76736" y="620"/>
                    <a:pt x="76831" y="561"/>
                    <a:pt x="76867" y="561"/>
                  </a:cubicBezTo>
                  <a:cubicBezTo>
                    <a:pt x="76879" y="561"/>
                    <a:pt x="76986" y="632"/>
                    <a:pt x="76998" y="644"/>
                  </a:cubicBezTo>
                  <a:cubicBezTo>
                    <a:pt x="77034" y="656"/>
                    <a:pt x="77093" y="715"/>
                    <a:pt x="77141" y="727"/>
                  </a:cubicBezTo>
                  <a:cubicBezTo>
                    <a:pt x="77165" y="727"/>
                    <a:pt x="77260" y="644"/>
                    <a:pt x="77296" y="644"/>
                  </a:cubicBezTo>
                  <a:cubicBezTo>
                    <a:pt x="77343" y="644"/>
                    <a:pt x="77379" y="727"/>
                    <a:pt x="77439" y="727"/>
                  </a:cubicBezTo>
                  <a:cubicBezTo>
                    <a:pt x="77474" y="739"/>
                    <a:pt x="77546" y="656"/>
                    <a:pt x="77581" y="656"/>
                  </a:cubicBezTo>
                  <a:cubicBezTo>
                    <a:pt x="77641" y="656"/>
                    <a:pt x="77677" y="739"/>
                    <a:pt x="77724" y="739"/>
                  </a:cubicBezTo>
                  <a:cubicBezTo>
                    <a:pt x="77772" y="739"/>
                    <a:pt x="77831" y="668"/>
                    <a:pt x="77879" y="668"/>
                  </a:cubicBezTo>
                  <a:cubicBezTo>
                    <a:pt x="77927" y="668"/>
                    <a:pt x="77974" y="751"/>
                    <a:pt x="78022" y="751"/>
                  </a:cubicBezTo>
                  <a:cubicBezTo>
                    <a:pt x="78046" y="751"/>
                    <a:pt x="78153" y="680"/>
                    <a:pt x="78165" y="668"/>
                  </a:cubicBezTo>
                  <a:cubicBezTo>
                    <a:pt x="78212" y="656"/>
                    <a:pt x="78272" y="608"/>
                    <a:pt x="78320" y="596"/>
                  </a:cubicBezTo>
                  <a:cubicBezTo>
                    <a:pt x="78355" y="584"/>
                    <a:pt x="78427" y="680"/>
                    <a:pt x="78462" y="680"/>
                  </a:cubicBezTo>
                  <a:cubicBezTo>
                    <a:pt x="78510" y="680"/>
                    <a:pt x="78570" y="608"/>
                    <a:pt x="78617" y="596"/>
                  </a:cubicBezTo>
                  <a:cubicBezTo>
                    <a:pt x="78653" y="596"/>
                    <a:pt x="78712" y="680"/>
                    <a:pt x="78748" y="692"/>
                  </a:cubicBezTo>
                  <a:cubicBezTo>
                    <a:pt x="78808" y="692"/>
                    <a:pt x="78855" y="608"/>
                    <a:pt x="78903" y="608"/>
                  </a:cubicBezTo>
                  <a:cubicBezTo>
                    <a:pt x="78951" y="608"/>
                    <a:pt x="78998" y="692"/>
                    <a:pt x="79046" y="692"/>
                  </a:cubicBezTo>
                  <a:cubicBezTo>
                    <a:pt x="79082" y="692"/>
                    <a:pt x="79165" y="608"/>
                    <a:pt x="79201" y="620"/>
                  </a:cubicBezTo>
                  <a:cubicBezTo>
                    <a:pt x="79213" y="620"/>
                    <a:pt x="79344" y="692"/>
                    <a:pt x="79344" y="703"/>
                  </a:cubicBezTo>
                  <a:cubicBezTo>
                    <a:pt x="79344" y="703"/>
                    <a:pt x="79189" y="775"/>
                    <a:pt x="79189" y="775"/>
                  </a:cubicBezTo>
                  <a:cubicBezTo>
                    <a:pt x="79153" y="775"/>
                    <a:pt x="79082" y="692"/>
                    <a:pt x="79046" y="692"/>
                  </a:cubicBezTo>
                  <a:cubicBezTo>
                    <a:pt x="78998" y="703"/>
                    <a:pt x="78939" y="775"/>
                    <a:pt x="78891" y="775"/>
                  </a:cubicBezTo>
                  <a:cubicBezTo>
                    <a:pt x="78855" y="775"/>
                    <a:pt x="78796" y="680"/>
                    <a:pt x="78748" y="692"/>
                  </a:cubicBezTo>
                  <a:cubicBezTo>
                    <a:pt x="78701" y="692"/>
                    <a:pt x="78653" y="751"/>
                    <a:pt x="78605" y="763"/>
                  </a:cubicBezTo>
                  <a:cubicBezTo>
                    <a:pt x="78653" y="775"/>
                    <a:pt x="78689" y="846"/>
                    <a:pt x="78736" y="846"/>
                  </a:cubicBezTo>
                  <a:cubicBezTo>
                    <a:pt x="78784" y="846"/>
                    <a:pt x="78855" y="763"/>
                    <a:pt x="78891" y="775"/>
                  </a:cubicBezTo>
                  <a:cubicBezTo>
                    <a:pt x="78951" y="775"/>
                    <a:pt x="78974" y="846"/>
                    <a:pt x="79034" y="858"/>
                  </a:cubicBezTo>
                  <a:cubicBezTo>
                    <a:pt x="79082" y="858"/>
                    <a:pt x="79141" y="775"/>
                    <a:pt x="79189" y="775"/>
                  </a:cubicBezTo>
                  <a:cubicBezTo>
                    <a:pt x="79213" y="775"/>
                    <a:pt x="79296" y="870"/>
                    <a:pt x="79320" y="858"/>
                  </a:cubicBezTo>
                  <a:cubicBezTo>
                    <a:pt x="79367" y="858"/>
                    <a:pt x="79439" y="811"/>
                    <a:pt x="79474" y="787"/>
                  </a:cubicBezTo>
                  <a:cubicBezTo>
                    <a:pt x="79522" y="763"/>
                    <a:pt x="79582" y="739"/>
                    <a:pt x="79629" y="703"/>
                  </a:cubicBezTo>
                  <a:cubicBezTo>
                    <a:pt x="79653" y="692"/>
                    <a:pt x="79748" y="632"/>
                    <a:pt x="79784" y="632"/>
                  </a:cubicBezTo>
                  <a:cubicBezTo>
                    <a:pt x="79820" y="632"/>
                    <a:pt x="79879" y="715"/>
                    <a:pt x="79927" y="715"/>
                  </a:cubicBezTo>
                  <a:cubicBezTo>
                    <a:pt x="79963" y="715"/>
                    <a:pt x="80034" y="632"/>
                    <a:pt x="80070" y="644"/>
                  </a:cubicBezTo>
                  <a:cubicBezTo>
                    <a:pt x="80129" y="644"/>
                    <a:pt x="80165" y="715"/>
                    <a:pt x="80213" y="727"/>
                  </a:cubicBezTo>
                  <a:cubicBezTo>
                    <a:pt x="80260" y="727"/>
                    <a:pt x="80308" y="811"/>
                    <a:pt x="80356" y="811"/>
                  </a:cubicBezTo>
                  <a:cubicBezTo>
                    <a:pt x="80379" y="811"/>
                    <a:pt x="80487" y="739"/>
                    <a:pt x="80510" y="727"/>
                  </a:cubicBezTo>
                  <a:cubicBezTo>
                    <a:pt x="80522" y="727"/>
                    <a:pt x="80641" y="656"/>
                    <a:pt x="80653" y="656"/>
                  </a:cubicBezTo>
                  <a:cubicBezTo>
                    <a:pt x="80677" y="656"/>
                    <a:pt x="80796" y="727"/>
                    <a:pt x="80796" y="739"/>
                  </a:cubicBezTo>
                  <a:cubicBezTo>
                    <a:pt x="80796" y="751"/>
                    <a:pt x="80629" y="811"/>
                    <a:pt x="80641" y="822"/>
                  </a:cubicBezTo>
                  <a:cubicBezTo>
                    <a:pt x="80653" y="822"/>
                    <a:pt x="80760" y="906"/>
                    <a:pt x="80784" y="906"/>
                  </a:cubicBezTo>
                  <a:cubicBezTo>
                    <a:pt x="80820" y="906"/>
                    <a:pt x="80903" y="822"/>
                    <a:pt x="80939" y="822"/>
                  </a:cubicBezTo>
                  <a:cubicBezTo>
                    <a:pt x="80987" y="834"/>
                    <a:pt x="81022" y="894"/>
                    <a:pt x="81070" y="906"/>
                  </a:cubicBezTo>
                  <a:lnTo>
                    <a:pt x="81356" y="1073"/>
                  </a:lnTo>
                  <a:cubicBezTo>
                    <a:pt x="81391" y="1049"/>
                    <a:pt x="81463" y="1037"/>
                    <a:pt x="81510" y="1001"/>
                  </a:cubicBezTo>
                  <a:cubicBezTo>
                    <a:pt x="81522" y="989"/>
                    <a:pt x="81653" y="942"/>
                    <a:pt x="81653" y="930"/>
                  </a:cubicBezTo>
                  <a:cubicBezTo>
                    <a:pt x="81665" y="918"/>
                    <a:pt x="81522" y="834"/>
                    <a:pt x="81522" y="834"/>
                  </a:cubicBezTo>
                  <a:cubicBezTo>
                    <a:pt x="81499" y="846"/>
                    <a:pt x="81379" y="918"/>
                    <a:pt x="81368" y="918"/>
                  </a:cubicBezTo>
                  <a:cubicBezTo>
                    <a:pt x="81320" y="906"/>
                    <a:pt x="81272" y="858"/>
                    <a:pt x="81225" y="834"/>
                  </a:cubicBezTo>
                  <a:cubicBezTo>
                    <a:pt x="81189" y="811"/>
                    <a:pt x="81129" y="775"/>
                    <a:pt x="81094" y="751"/>
                  </a:cubicBezTo>
                  <a:cubicBezTo>
                    <a:pt x="81094" y="751"/>
                    <a:pt x="81129" y="727"/>
                    <a:pt x="81165" y="703"/>
                  </a:cubicBezTo>
                  <a:cubicBezTo>
                    <a:pt x="81201" y="692"/>
                    <a:pt x="81237" y="668"/>
                    <a:pt x="81237" y="668"/>
                  </a:cubicBezTo>
                  <a:cubicBezTo>
                    <a:pt x="81296" y="668"/>
                    <a:pt x="81332" y="751"/>
                    <a:pt x="81379" y="751"/>
                  </a:cubicBezTo>
                  <a:cubicBezTo>
                    <a:pt x="81427" y="751"/>
                    <a:pt x="81487" y="680"/>
                    <a:pt x="81534" y="680"/>
                  </a:cubicBezTo>
                  <a:cubicBezTo>
                    <a:pt x="81582" y="680"/>
                    <a:pt x="81630" y="763"/>
                    <a:pt x="81677" y="763"/>
                  </a:cubicBezTo>
                  <a:cubicBezTo>
                    <a:pt x="81725" y="763"/>
                    <a:pt x="81772" y="680"/>
                    <a:pt x="81820" y="680"/>
                  </a:cubicBezTo>
                  <a:cubicBezTo>
                    <a:pt x="81880" y="692"/>
                    <a:pt x="81915" y="763"/>
                    <a:pt x="81963" y="775"/>
                  </a:cubicBezTo>
                  <a:cubicBezTo>
                    <a:pt x="81999" y="775"/>
                    <a:pt x="82082" y="692"/>
                    <a:pt x="82118" y="692"/>
                  </a:cubicBezTo>
                  <a:cubicBezTo>
                    <a:pt x="82141" y="692"/>
                    <a:pt x="82237" y="763"/>
                    <a:pt x="82261" y="775"/>
                  </a:cubicBezTo>
                  <a:cubicBezTo>
                    <a:pt x="82284" y="787"/>
                    <a:pt x="82368" y="858"/>
                    <a:pt x="82392" y="858"/>
                  </a:cubicBezTo>
                  <a:cubicBezTo>
                    <a:pt x="82439" y="870"/>
                    <a:pt x="82499" y="787"/>
                    <a:pt x="82546" y="787"/>
                  </a:cubicBezTo>
                  <a:cubicBezTo>
                    <a:pt x="82582" y="787"/>
                    <a:pt x="82665" y="870"/>
                    <a:pt x="82689" y="870"/>
                  </a:cubicBezTo>
                  <a:cubicBezTo>
                    <a:pt x="82737" y="858"/>
                    <a:pt x="82808" y="811"/>
                    <a:pt x="82844" y="799"/>
                  </a:cubicBezTo>
                  <a:cubicBezTo>
                    <a:pt x="82868" y="787"/>
                    <a:pt x="82963" y="715"/>
                    <a:pt x="82987" y="715"/>
                  </a:cubicBezTo>
                  <a:cubicBezTo>
                    <a:pt x="83034" y="715"/>
                    <a:pt x="83082" y="799"/>
                    <a:pt x="83130" y="799"/>
                  </a:cubicBezTo>
                  <a:cubicBezTo>
                    <a:pt x="83165" y="799"/>
                    <a:pt x="83261" y="715"/>
                    <a:pt x="83284" y="727"/>
                  </a:cubicBezTo>
                  <a:cubicBezTo>
                    <a:pt x="83332" y="739"/>
                    <a:pt x="83392" y="787"/>
                    <a:pt x="83427" y="811"/>
                  </a:cubicBezTo>
                  <a:cubicBezTo>
                    <a:pt x="83439" y="822"/>
                    <a:pt x="83546" y="894"/>
                    <a:pt x="83558" y="894"/>
                  </a:cubicBezTo>
                  <a:cubicBezTo>
                    <a:pt x="83594" y="894"/>
                    <a:pt x="83689" y="834"/>
                    <a:pt x="83713" y="811"/>
                  </a:cubicBezTo>
                  <a:lnTo>
                    <a:pt x="83868" y="739"/>
                  </a:lnTo>
                  <a:cubicBezTo>
                    <a:pt x="83880" y="727"/>
                    <a:pt x="84011" y="656"/>
                    <a:pt x="84023" y="656"/>
                  </a:cubicBezTo>
                  <a:cubicBezTo>
                    <a:pt x="84035" y="668"/>
                    <a:pt x="84166" y="739"/>
                    <a:pt x="84166" y="751"/>
                  </a:cubicBezTo>
                  <a:cubicBezTo>
                    <a:pt x="84154" y="763"/>
                    <a:pt x="83999" y="811"/>
                    <a:pt x="84011" y="822"/>
                  </a:cubicBezTo>
                  <a:cubicBezTo>
                    <a:pt x="84023" y="846"/>
                    <a:pt x="84118" y="882"/>
                    <a:pt x="84142" y="906"/>
                  </a:cubicBezTo>
                  <a:cubicBezTo>
                    <a:pt x="84189" y="942"/>
                    <a:pt x="84237" y="965"/>
                    <a:pt x="84285" y="989"/>
                  </a:cubicBezTo>
                  <a:cubicBezTo>
                    <a:pt x="84332" y="1025"/>
                    <a:pt x="84380" y="1049"/>
                    <a:pt x="84427" y="1073"/>
                  </a:cubicBezTo>
                  <a:cubicBezTo>
                    <a:pt x="84523" y="1025"/>
                    <a:pt x="84630" y="977"/>
                    <a:pt x="84725" y="918"/>
                  </a:cubicBezTo>
                  <a:cubicBezTo>
                    <a:pt x="84773" y="906"/>
                    <a:pt x="84832" y="858"/>
                    <a:pt x="84880" y="846"/>
                  </a:cubicBezTo>
                  <a:cubicBezTo>
                    <a:pt x="84904" y="846"/>
                    <a:pt x="84987" y="930"/>
                    <a:pt x="85023" y="930"/>
                  </a:cubicBezTo>
                  <a:cubicBezTo>
                    <a:pt x="85047" y="930"/>
                    <a:pt x="85154" y="846"/>
                    <a:pt x="85178" y="858"/>
                  </a:cubicBezTo>
                  <a:cubicBezTo>
                    <a:pt x="85189" y="858"/>
                    <a:pt x="85320" y="930"/>
                    <a:pt x="85309" y="942"/>
                  </a:cubicBezTo>
                  <a:cubicBezTo>
                    <a:pt x="85309" y="965"/>
                    <a:pt x="85154" y="989"/>
                    <a:pt x="85166" y="1013"/>
                  </a:cubicBezTo>
                  <a:cubicBezTo>
                    <a:pt x="85166" y="1037"/>
                    <a:pt x="85273" y="1073"/>
                    <a:pt x="85297" y="1096"/>
                  </a:cubicBezTo>
                  <a:cubicBezTo>
                    <a:pt x="85297" y="1096"/>
                    <a:pt x="85451" y="1037"/>
                    <a:pt x="85451" y="1025"/>
                  </a:cubicBezTo>
                  <a:cubicBezTo>
                    <a:pt x="85451" y="1001"/>
                    <a:pt x="85320" y="965"/>
                    <a:pt x="85309" y="942"/>
                  </a:cubicBezTo>
                  <a:cubicBezTo>
                    <a:pt x="85368" y="930"/>
                    <a:pt x="85416" y="858"/>
                    <a:pt x="85463" y="858"/>
                  </a:cubicBezTo>
                  <a:cubicBezTo>
                    <a:pt x="85511" y="858"/>
                    <a:pt x="85570" y="953"/>
                    <a:pt x="85606" y="942"/>
                  </a:cubicBezTo>
                  <a:cubicBezTo>
                    <a:pt x="85630" y="942"/>
                    <a:pt x="85737" y="858"/>
                    <a:pt x="85761" y="870"/>
                  </a:cubicBezTo>
                  <a:cubicBezTo>
                    <a:pt x="85809" y="882"/>
                    <a:pt x="85868" y="930"/>
                    <a:pt x="85892" y="953"/>
                  </a:cubicBezTo>
                  <a:cubicBezTo>
                    <a:pt x="85928" y="965"/>
                    <a:pt x="85999" y="1037"/>
                    <a:pt x="86035" y="1037"/>
                  </a:cubicBezTo>
                  <a:cubicBezTo>
                    <a:pt x="86082" y="1049"/>
                    <a:pt x="86118" y="1120"/>
                    <a:pt x="86178" y="1120"/>
                  </a:cubicBezTo>
                  <a:cubicBezTo>
                    <a:pt x="86225" y="1132"/>
                    <a:pt x="86285" y="1049"/>
                    <a:pt x="86332" y="1049"/>
                  </a:cubicBezTo>
                  <a:cubicBezTo>
                    <a:pt x="86380" y="1049"/>
                    <a:pt x="86416" y="1132"/>
                    <a:pt x="86463" y="1132"/>
                  </a:cubicBezTo>
                  <a:cubicBezTo>
                    <a:pt x="86511" y="1132"/>
                    <a:pt x="86571" y="1049"/>
                    <a:pt x="86618" y="1049"/>
                  </a:cubicBezTo>
                  <a:cubicBezTo>
                    <a:pt x="86654" y="1049"/>
                    <a:pt x="86725" y="1144"/>
                    <a:pt x="86761" y="1144"/>
                  </a:cubicBezTo>
                  <a:cubicBezTo>
                    <a:pt x="86809" y="1132"/>
                    <a:pt x="86880" y="1084"/>
                    <a:pt x="86916" y="1061"/>
                  </a:cubicBezTo>
                  <a:lnTo>
                    <a:pt x="87059" y="989"/>
                  </a:lnTo>
                  <a:lnTo>
                    <a:pt x="87368" y="834"/>
                  </a:lnTo>
                  <a:lnTo>
                    <a:pt x="87654" y="1001"/>
                  </a:lnTo>
                  <a:cubicBezTo>
                    <a:pt x="87595" y="1001"/>
                    <a:pt x="87547" y="1073"/>
                    <a:pt x="87499" y="1073"/>
                  </a:cubicBezTo>
                  <a:cubicBezTo>
                    <a:pt x="87487" y="1073"/>
                    <a:pt x="87356" y="1001"/>
                    <a:pt x="87356" y="989"/>
                  </a:cubicBezTo>
                  <a:cubicBezTo>
                    <a:pt x="87345" y="1025"/>
                    <a:pt x="87214" y="1037"/>
                    <a:pt x="87202" y="1073"/>
                  </a:cubicBezTo>
                  <a:cubicBezTo>
                    <a:pt x="87190" y="1084"/>
                    <a:pt x="87345" y="1132"/>
                    <a:pt x="87345" y="1156"/>
                  </a:cubicBezTo>
                  <a:cubicBezTo>
                    <a:pt x="87345" y="1168"/>
                    <a:pt x="87178" y="1215"/>
                    <a:pt x="87190" y="1227"/>
                  </a:cubicBezTo>
                  <a:cubicBezTo>
                    <a:pt x="87202" y="1251"/>
                    <a:pt x="87297" y="1299"/>
                    <a:pt x="87333" y="1311"/>
                  </a:cubicBezTo>
                  <a:cubicBezTo>
                    <a:pt x="87380" y="1346"/>
                    <a:pt x="87428" y="1370"/>
                    <a:pt x="87464" y="1406"/>
                  </a:cubicBezTo>
                  <a:cubicBezTo>
                    <a:pt x="87511" y="1430"/>
                    <a:pt x="87583" y="1454"/>
                    <a:pt x="87606" y="1489"/>
                  </a:cubicBezTo>
                  <a:cubicBezTo>
                    <a:pt x="87618" y="1489"/>
                    <a:pt x="87452" y="1549"/>
                    <a:pt x="87452" y="1561"/>
                  </a:cubicBezTo>
                  <a:cubicBezTo>
                    <a:pt x="87452" y="1573"/>
                    <a:pt x="87571" y="1632"/>
                    <a:pt x="87595" y="1644"/>
                  </a:cubicBezTo>
                  <a:cubicBezTo>
                    <a:pt x="87618" y="1668"/>
                    <a:pt x="87726" y="1715"/>
                    <a:pt x="87737" y="1727"/>
                  </a:cubicBezTo>
                  <a:cubicBezTo>
                    <a:pt x="87737" y="1751"/>
                    <a:pt x="87583" y="1787"/>
                    <a:pt x="87583" y="1811"/>
                  </a:cubicBezTo>
                  <a:cubicBezTo>
                    <a:pt x="87583" y="1835"/>
                    <a:pt x="87726" y="1870"/>
                    <a:pt x="87714" y="1894"/>
                  </a:cubicBezTo>
                  <a:cubicBezTo>
                    <a:pt x="87714" y="1906"/>
                    <a:pt x="87559" y="1965"/>
                    <a:pt x="87571" y="1965"/>
                  </a:cubicBezTo>
                  <a:cubicBezTo>
                    <a:pt x="87583" y="1977"/>
                    <a:pt x="87678" y="2049"/>
                    <a:pt x="87702" y="2049"/>
                  </a:cubicBezTo>
                  <a:cubicBezTo>
                    <a:pt x="87737" y="2061"/>
                    <a:pt x="87821" y="1977"/>
                    <a:pt x="87856" y="1977"/>
                  </a:cubicBezTo>
                  <a:cubicBezTo>
                    <a:pt x="87904" y="1977"/>
                    <a:pt x="87952" y="2061"/>
                    <a:pt x="87999" y="2061"/>
                  </a:cubicBezTo>
                  <a:cubicBezTo>
                    <a:pt x="88047" y="2037"/>
                    <a:pt x="88095" y="2013"/>
                    <a:pt x="88154" y="1989"/>
                  </a:cubicBezTo>
                  <a:cubicBezTo>
                    <a:pt x="88190" y="1965"/>
                    <a:pt x="88285" y="1930"/>
                    <a:pt x="88297" y="1906"/>
                  </a:cubicBezTo>
                  <a:cubicBezTo>
                    <a:pt x="88309" y="1894"/>
                    <a:pt x="88166" y="1835"/>
                    <a:pt x="88166" y="1823"/>
                  </a:cubicBezTo>
                  <a:cubicBezTo>
                    <a:pt x="88166" y="1799"/>
                    <a:pt x="88297" y="1763"/>
                    <a:pt x="88321" y="1751"/>
                  </a:cubicBezTo>
                  <a:cubicBezTo>
                    <a:pt x="88333" y="1727"/>
                    <a:pt x="88178" y="1680"/>
                    <a:pt x="88178" y="1656"/>
                  </a:cubicBezTo>
                  <a:cubicBezTo>
                    <a:pt x="88178" y="1656"/>
                    <a:pt x="88321" y="1584"/>
                    <a:pt x="88333" y="1584"/>
                  </a:cubicBezTo>
                  <a:cubicBezTo>
                    <a:pt x="88345" y="1584"/>
                    <a:pt x="88464" y="1656"/>
                    <a:pt x="88464" y="1668"/>
                  </a:cubicBezTo>
                  <a:cubicBezTo>
                    <a:pt x="88476" y="1680"/>
                    <a:pt x="88321" y="1727"/>
                    <a:pt x="88321" y="1751"/>
                  </a:cubicBezTo>
                  <a:cubicBezTo>
                    <a:pt x="88309" y="1775"/>
                    <a:pt x="88452" y="1799"/>
                    <a:pt x="88452" y="1835"/>
                  </a:cubicBezTo>
                  <a:cubicBezTo>
                    <a:pt x="88440" y="1858"/>
                    <a:pt x="88309" y="1882"/>
                    <a:pt x="88297" y="1906"/>
                  </a:cubicBezTo>
                  <a:cubicBezTo>
                    <a:pt x="88297" y="1918"/>
                    <a:pt x="88452" y="1989"/>
                    <a:pt x="88440" y="1989"/>
                  </a:cubicBezTo>
                  <a:cubicBezTo>
                    <a:pt x="88404" y="2025"/>
                    <a:pt x="88333" y="2049"/>
                    <a:pt x="88285" y="2073"/>
                  </a:cubicBezTo>
                  <a:cubicBezTo>
                    <a:pt x="88273" y="2073"/>
                    <a:pt x="88154" y="2144"/>
                    <a:pt x="88130" y="2144"/>
                  </a:cubicBezTo>
                  <a:cubicBezTo>
                    <a:pt x="88118" y="2144"/>
                    <a:pt x="88011" y="2061"/>
                    <a:pt x="87999" y="2061"/>
                  </a:cubicBezTo>
                  <a:cubicBezTo>
                    <a:pt x="87940" y="2073"/>
                    <a:pt x="87892" y="2120"/>
                    <a:pt x="87845" y="2144"/>
                  </a:cubicBezTo>
                  <a:lnTo>
                    <a:pt x="87690" y="2216"/>
                  </a:lnTo>
                  <a:cubicBezTo>
                    <a:pt x="87642" y="2239"/>
                    <a:pt x="87595" y="2263"/>
                    <a:pt x="87535" y="2287"/>
                  </a:cubicBezTo>
                  <a:cubicBezTo>
                    <a:pt x="87487" y="2287"/>
                    <a:pt x="87452" y="2204"/>
                    <a:pt x="87404" y="2204"/>
                  </a:cubicBezTo>
                  <a:cubicBezTo>
                    <a:pt x="87392" y="2204"/>
                    <a:pt x="87249" y="2287"/>
                    <a:pt x="87249" y="2287"/>
                  </a:cubicBezTo>
                  <a:cubicBezTo>
                    <a:pt x="87225" y="2263"/>
                    <a:pt x="87106" y="2216"/>
                    <a:pt x="87106" y="2204"/>
                  </a:cubicBezTo>
                  <a:cubicBezTo>
                    <a:pt x="87106" y="2168"/>
                    <a:pt x="87261" y="2156"/>
                    <a:pt x="87261" y="2120"/>
                  </a:cubicBezTo>
                  <a:cubicBezTo>
                    <a:pt x="87261" y="2096"/>
                    <a:pt x="87118" y="2061"/>
                    <a:pt x="87118" y="2037"/>
                  </a:cubicBezTo>
                  <a:cubicBezTo>
                    <a:pt x="87118" y="2013"/>
                    <a:pt x="87249" y="1977"/>
                    <a:pt x="87273" y="1965"/>
                  </a:cubicBezTo>
                  <a:cubicBezTo>
                    <a:pt x="87273" y="1965"/>
                    <a:pt x="87404" y="2049"/>
                    <a:pt x="87416" y="2049"/>
                  </a:cubicBezTo>
                  <a:cubicBezTo>
                    <a:pt x="87428" y="2049"/>
                    <a:pt x="87547" y="1977"/>
                    <a:pt x="87571" y="1965"/>
                  </a:cubicBezTo>
                  <a:cubicBezTo>
                    <a:pt x="87571" y="1965"/>
                    <a:pt x="87428" y="1894"/>
                    <a:pt x="87428" y="1882"/>
                  </a:cubicBezTo>
                  <a:cubicBezTo>
                    <a:pt x="87428" y="1858"/>
                    <a:pt x="87559" y="1835"/>
                    <a:pt x="87583" y="1811"/>
                  </a:cubicBezTo>
                  <a:cubicBezTo>
                    <a:pt x="87595" y="1799"/>
                    <a:pt x="87440" y="1739"/>
                    <a:pt x="87440" y="1727"/>
                  </a:cubicBezTo>
                  <a:cubicBezTo>
                    <a:pt x="87392" y="1751"/>
                    <a:pt x="87333" y="1775"/>
                    <a:pt x="87285" y="1799"/>
                  </a:cubicBezTo>
                  <a:cubicBezTo>
                    <a:pt x="87273" y="1811"/>
                    <a:pt x="87154" y="1882"/>
                    <a:pt x="87130" y="1882"/>
                  </a:cubicBezTo>
                  <a:cubicBezTo>
                    <a:pt x="87106" y="1870"/>
                    <a:pt x="87011" y="1787"/>
                    <a:pt x="86999" y="1787"/>
                  </a:cubicBezTo>
                  <a:cubicBezTo>
                    <a:pt x="86952" y="1799"/>
                    <a:pt x="86880" y="1846"/>
                    <a:pt x="86844" y="1870"/>
                  </a:cubicBezTo>
                  <a:lnTo>
                    <a:pt x="86690" y="1942"/>
                  </a:lnTo>
                  <a:cubicBezTo>
                    <a:pt x="86678" y="1918"/>
                    <a:pt x="86547" y="1894"/>
                    <a:pt x="86547" y="1858"/>
                  </a:cubicBezTo>
                  <a:cubicBezTo>
                    <a:pt x="86547" y="1846"/>
                    <a:pt x="86678" y="1799"/>
                    <a:pt x="86702" y="1787"/>
                  </a:cubicBezTo>
                  <a:cubicBezTo>
                    <a:pt x="86749" y="1763"/>
                    <a:pt x="86809" y="1727"/>
                    <a:pt x="86856" y="1704"/>
                  </a:cubicBezTo>
                  <a:cubicBezTo>
                    <a:pt x="86880" y="1692"/>
                    <a:pt x="86975" y="1632"/>
                    <a:pt x="87011" y="1632"/>
                  </a:cubicBezTo>
                  <a:cubicBezTo>
                    <a:pt x="87047" y="1632"/>
                    <a:pt x="87106" y="1715"/>
                    <a:pt x="87154" y="1715"/>
                  </a:cubicBezTo>
                  <a:cubicBezTo>
                    <a:pt x="87166" y="1715"/>
                    <a:pt x="87297" y="1644"/>
                    <a:pt x="87297" y="1644"/>
                  </a:cubicBezTo>
                  <a:cubicBezTo>
                    <a:pt x="87309" y="1632"/>
                    <a:pt x="87166" y="1549"/>
                    <a:pt x="87166" y="1549"/>
                  </a:cubicBezTo>
                  <a:cubicBezTo>
                    <a:pt x="87130" y="1549"/>
                    <a:pt x="87035" y="1632"/>
                    <a:pt x="87011" y="1632"/>
                  </a:cubicBezTo>
                  <a:cubicBezTo>
                    <a:pt x="86964" y="1620"/>
                    <a:pt x="86904" y="1573"/>
                    <a:pt x="86868" y="1549"/>
                  </a:cubicBezTo>
                  <a:cubicBezTo>
                    <a:pt x="86856" y="1537"/>
                    <a:pt x="86725" y="1477"/>
                    <a:pt x="86737" y="1465"/>
                  </a:cubicBezTo>
                  <a:cubicBezTo>
                    <a:pt x="86737" y="1442"/>
                    <a:pt x="86856" y="1394"/>
                    <a:pt x="86880" y="1382"/>
                  </a:cubicBezTo>
                  <a:cubicBezTo>
                    <a:pt x="86940" y="1358"/>
                    <a:pt x="86987" y="1334"/>
                    <a:pt x="87035" y="1311"/>
                  </a:cubicBezTo>
                  <a:cubicBezTo>
                    <a:pt x="86987" y="1287"/>
                    <a:pt x="86952" y="1239"/>
                    <a:pt x="86904" y="1227"/>
                  </a:cubicBezTo>
                  <a:cubicBezTo>
                    <a:pt x="86856" y="1203"/>
                    <a:pt x="86809" y="1144"/>
                    <a:pt x="86761" y="1144"/>
                  </a:cubicBezTo>
                  <a:cubicBezTo>
                    <a:pt x="86725" y="1132"/>
                    <a:pt x="86642" y="1215"/>
                    <a:pt x="86606" y="1215"/>
                  </a:cubicBezTo>
                  <a:cubicBezTo>
                    <a:pt x="86594" y="1215"/>
                    <a:pt x="86475" y="1132"/>
                    <a:pt x="86463" y="1132"/>
                  </a:cubicBezTo>
                  <a:cubicBezTo>
                    <a:pt x="86452" y="1144"/>
                    <a:pt x="86321" y="1192"/>
                    <a:pt x="86309" y="1203"/>
                  </a:cubicBezTo>
                  <a:cubicBezTo>
                    <a:pt x="86309" y="1227"/>
                    <a:pt x="86440" y="1275"/>
                    <a:pt x="86452" y="1287"/>
                  </a:cubicBezTo>
                  <a:cubicBezTo>
                    <a:pt x="86463" y="1299"/>
                    <a:pt x="86594" y="1370"/>
                    <a:pt x="86594" y="1382"/>
                  </a:cubicBezTo>
                  <a:cubicBezTo>
                    <a:pt x="86583" y="1382"/>
                    <a:pt x="86452" y="1454"/>
                    <a:pt x="86440" y="1454"/>
                  </a:cubicBezTo>
                  <a:cubicBezTo>
                    <a:pt x="86404" y="1454"/>
                    <a:pt x="86344" y="1370"/>
                    <a:pt x="86297" y="1370"/>
                  </a:cubicBezTo>
                  <a:cubicBezTo>
                    <a:pt x="86249" y="1370"/>
                    <a:pt x="86202" y="1442"/>
                    <a:pt x="86142" y="1442"/>
                  </a:cubicBezTo>
                  <a:cubicBezTo>
                    <a:pt x="86142" y="1418"/>
                    <a:pt x="86011" y="1394"/>
                    <a:pt x="86011" y="1358"/>
                  </a:cubicBezTo>
                  <a:cubicBezTo>
                    <a:pt x="86011" y="1334"/>
                    <a:pt x="86166" y="1311"/>
                    <a:pt x="86166" y="1287"/>
                  </a:cubicBezTo>
                  <a:cubicBezTo>
                    <a:pt x="86154" y="1263"/>
                    <a:pt x="86047" y="1227"/>
                    <a:pt x="86023" y="1203"/>
                  </a:cubicBezTo>
                  <a:cubicBezTo>
                    <a:pt x="85987" y="1168"/>
                    <a:pt x="85928" y="1144"/>
                    <a:pt x="85880" y="1120"/>
                  </a:cubicBezTo>
                  <a:cubicBezTo>
                    <a:pt x="85868" y="1108"/>
                    <a:pt x="85773" y="1037"/>
                    <a:pt x="85749" y="1037"/>
                  </a:cubicBezTo>
                  <a:cubicBezTo>
                    <a:pt x="85737" y="1025"/>
                    <a:pt x="85594" y="1108"/>
                    <a:pt x="85594" y="1108"/>
                  </a:cubicBezTo>
                  <a:cubicBezTo>
                    <a:pt x="85594" y="1132"/>
                    <a:pt x="85725" y="1168"/>
                    <a:pt x="85725" y="1192"/>
                  </a:cubicBezTo>
                  <a:cubicBezTo>
                    <a:pt x="85713" y="1227"/>
                    <a:pt x="85594" y="1239"/>
                    <a:pt x="85582" y="1275"/>
                  </a:cubicBezTo>
                  <a:cubicBezTo>
                    <a:pt x="85570" y="1287"/>
                    <a:pt x="85713" y="1334"/>
                    <a:pt x="85713" y="1358"/>
                  </a:cubicBezTo>
                  <a:cubicBezTo>
                    <a:pt x="85713" y="1370"/>
                    <a:pt x="85559" y="1418"/>
                    <a:pt x="85559" y="1430"/>
                  </a:cubicBezTo>
                  <a:cubicBezTo>
                    <a:pt x="85582" y="1454"/>
                    <a:pt x="85666" y="1501"/>
                    <a:pt x="85701" y="1513"/>
                  </a:cubicBezTo>
                  <a:cubicBezTo>
                    <a:pt x="85749" y="1537"/>
                    <a:pt x="85797" y="1584"/>
                    <a:pt x="85844" y="1596"/>
                  </a:cubicBezTo>
                  <a:cubicBezTo>
                    <a:pt x="85880" y="1608"/>
                    <a:pt x="85940" y="1680"/>
                    <a:pt x="85975" y="1680"/>
                  </a:cubicBezTo>
                  <a:cubicBezTo>
                    <a:pt x="85987" y="1680"/>
                    <a:pt x="86023" y="1668"/>
                    <a:pt x="86059" y="1644"/>
                  </a:cubicBezTo>
                  <a:cubicBezTo>
                    <a:pt x="86094" y="1632"/>
                    <a:pt x="86130" y="1608"/>
                    <a:pt x="86130" y="1608"/>
                  </a:cubicBezTo>
                  <a:cubicBezTo>
                    <a:pt x="86154" y="1632"/>
                    <a:pt x="86273" y="1668"/>
                    <a:pt x="86273" y="1692"/>
                  </a:cubicBezTo>
                  <a:cubicBezTo>
                    <a:pt x="86273" y="1715"/>
                    <a:pt x="86118" y="1751"/>
                    <a:pt x="86118" y="1775"/>
                  </a:cubicBezTo>
                  <a:cubicBezTo>
                    <a:pt x="86130" y="1799"/>
                    <a:pt x="86261" y="1823"/>
                    <a:pt x="86261" y="1858"/>
                  </a:cubicBezTo>
                  <a:cubicBezTo>
                    <a:pt x="86261" y="1882"/>
                    <a:pt x="86106" y="1906"/>
                    <a:pt x="86106" y="1930"/>
                  </a:cubicBezTo>
                  <a:cubicBezTo>
                    <a:pt x="86106" y="1954"/>
                    <a:pt x="86261" y="1989"/>
                    <a:pt x="86249" y="2013"/>
                  </a:cubicBezTo>
                  <a:cubicBezTo>
                    <a:pt x="86237" y="2049"/>
                    <a:pt x="86106" y="2061"/>
                    <a:pt x="86094" y="2096"/>
                  </a:cubicBezTo>
                  <a:cubicBezTo>
                    <a:pt x="86082" y="2120"/>
                    <a:pt x="85940" y="2144"/>
                    <a:pt x="85940" y="2168"/>
                  </a:cubicBezTo>
                  <a:cubicBezTo>
                    <a:pt x="85940" y="2180"/>
                    <a:pt x="86082" y="2251"/>
                    <a:pt x="86082" y="2251"/>
                  </a:cubicBezTo>
                  <a:cubicBezTo>
                    <a:pt x="86059" y="2263"/>
                    <a:pt x="85951" y="2335"/>
                    <a:pt x="85928" y="2335"/>
                  </a:cubicBezTo>
                  <a:cubicBezTo>
                    <a:pt x="85880" y="2335"/>
                    <a:pt x="85821" y="2239"/>
                    <a:pt x="85785" y="2251"/>
                  </a:cubicBezTo>
                  <a:cubicBezTo>
                    <a:pt x="85737" y="2251"/>
                    <a:pt x="85678" y="2323"/>
                    <a:pt x="85630" y="2323"/>
                  </a:cubicBezTo>
                  <a:cubicBezTo>
                    <a:pt x="85582" y="2323"/>
                    <a:pt x="85547" y="2239"/>
                    <a:pt x="85499" y="2239"/>
                  </a:cubicBezTo>
                  <a:cubicBezTo>
                    <a:pt x="85451" y="2239"/>
                    <a:pt x="85380" y="2323"/>
                    <a:pt x="85344" y="2311"/>
                  </a:cubicBezTo>
                  <a:cubicBezTo>
                    <a:pt x="85297" y="2311"/>
                    <a:pt x="85249" y="2239"/>
                    <a:pt x="85201" y="2227"/>
                  </a:cubicBezTo>
                  <a:cubicBezTo>
                    <a:pt x="85154" y="2227"/>
                    <a:pt x="85118" y="2144"/>
                    <a:pt x="85070" y="2144"/>
                  </a:cubicBezTo>
                  <a:cubicBezTo>
                    <a:pt x="85035" y="2144"/>
                    <a:pt x="84939" y="2216"/>
                    <a:pt x="84916" y="2227"/>
                  </a:cubicBezTo>
                  <a:cubicBezTo>
                    <a:pt x="84892" y="2227"/>
                    <a:pt x="84773" y="2299"/>
                    <a:pt x="84761" y="2299"/>
                  </a:cubicBezTo>
                  <a:cubicBezTo>
                    <a:pt x="84749" y="2299"/>
                    <a:pt x="84618" y="2227"/>
                    <a:pt x="84618" y="2216"/>
                  </a:cubicBezTo>
                  <a:cubicBezTo>
                    <a:pt x="84618" y="2204"/>
                    <a:pt x="84749" y="2156"/>
                    <a:pt x="84773" y="2144"/>
                  </a:cubicBezTo>
                  <a:cubicBezTo>
                    <a:pt x="84785" y="2132"/>
                    <a:pt x="84928" y="2073"/>
                    <a:pt x="84928" y="2061"/>
                  </a:cubicBezTo>
                  <a:cubicBezTo>
                    <a:pt x="84916" y="2049"/>
                    <a:pt x="84797" y="1977"/>
                    <a:pt x="84785" y="1977"/>
                  </a:cubicBezTo>
                  <a:cubicBezTo>
                    <a:pt x="84737" y="1977"/>
                    <a:pt x="84678" y="2061"/>
                    <a:pt x="84630" y="2061"/>
                  </a:cubicBezTo>
                  <a:cubicBezTo>
                    <a:pt x="84582" y="2049"/>
                    <a:pt x="84547" y="1977"/>
                    <a:pt x="84499" y="1965"/>
                  </a:cubicBezTo>
                  <a:cubicBezTo>
                    <a:pt x="84487" y="1965"/>
                    <a:pt x="84344" y="2049"/>
                    <a:pt x="84344" y="2049"/>
                  </a:cubicBezTo>
                  <a:cubicBezTo>
                    <a:pt x="84320" y="2025"/>
                    <a:pt x="84201" y="1977"/>
                    <a:pt x="84201" y="1965"/>
                  </a:cubicBezTo>
                  <a:cubicBezTo>
                    <a:pt x="84201" y="1954"/>
                    <a:pt x="84344" y="1882"/>
                    <a:pt x="84356" y="1882"/>
                  </a:cubicBezTo>
                  <a:cubicBezTo>
                    <a:pt x="84404" y="1894"/>
                    <a:pt x="84439" y="1965"/>
                    <a:pt x="84499" y="1965"/>
                  </a:cubicBezTo>
                  <a:cubicBezTo>
                    <a:pt x="84511" y="1942"/>
                    <a:pt x="84642" y="1918"/>
                    <a:pt x="84642" y="1894"/>
                  </a:cubicBezTo>
                  <a:cubicBezTo>
                    <a:pt x="84654" y="1882"/>
                    <a:pt x="84499" y="1823"/>
                    <a:pt x="84511" y="1811"/>
                  </a:cubicBezTo>
                  <a:cubicBezTo>
                    <a:pt x="84523" y="1787"/>
                    <a:pt x="84630" y="1751"/>
                    <a:pt x="84666" y="1727"/>
                  </a:cubicBezTo>
                  <a:cubicBezTo>
                    <a:pt x="84713" y="1704"/>
                    <a:pt x="84761" y="1680"/>
                    <a:pt x="84808" y="1656"/>
                  </a:cubicBezTo>
                  <a:cubicBezTo>
                    <a:pt x="84820" y="1656"/>
                    <a:pt x="84939" y="1739"/>
                    <a:pt x="84951" y="1739"/>
                  </a:cubicBezTo>
                  <a:cubicBezTo>
                    <a:pt x="84975" y="1751"/>
                    <a:pt x="85070" y="1823"/>
                    <a:pt x="85094" y="1823"/>
                  </a:cubicBezTo>
                  <a:cubicBezTo>
                    <a:pt x="85106" y="1823"/>
                    <a:pt x="85237" y="1751"/>
                    <a:pt x="85249" y="1751"/>
                  </a:cubicBezTo>
                  <a:cubicBezTo>
                    <a:pt x="85249" y="1727"/>
                    <a:pt x="85106" y="1692"/>
                    <a:pt x="85106" y="1668"/>
                  </a:cubicBezTo>
                  <a:cubicBezTo>
                    <a:pt x="85106" y="1644"/>
                    <a:pt x="85237" y="1608"/>
                    <a:pt x="85261" y="1584"/>
                  </a:cubicBezTo>
                  <a:cubicBezTo>
                    <a:pt x="85297" y="1561"/>
                    <a:pt x="85368" y="1537"/>
                    <a:pt x="85416" y="1513"/>
                  </a:cubicBezTo>
                  <a:cubicBezTo>
                    <a:pt x="85463" y="1477"/>
                    <a:pt x="85511" y="1454"/>
                    <a:pt x="85559" y="1430"/>
                  </a:cubicBezTo>
                  <a:cubicBezTo>
                    <a:pt x="85559" y="1406"/>
                    <a:pt x="85428" y="1370"/>
                    <a:pt x="85428" y="1346"/>
                  </a:cubicBezTo>
                  <a:cubicBezTo>
                    <a:pt x="85428" y="1323"/>
                    <a:pt x="85582" y="1287"/>
                    <a:pt x="85582" y="1275"/>
                  </a:cubicBezTo>
                  <a:cubicBezTo>
                    <a:pt x="85570" y="1239"/>
                    <a:pt x="85451" y="1215"/>
                    <a:pt x="85440" y="1180"/>
                  </a:cubicBezTo>
                  <a:cubicBezTo>
                    <a:pt x="85428" y="1215"/>
                    <a:pt x="85285" y="1239"/>
                    <a:pt x="85285" y="1263"/>
                  </a:cubicBezTo>
                  <a:cubicBezTo>
                    <a:pt x="85285" y="1275"/>
                    <a:pt x="85440" y="1334"/>
                    <a:pt x="85428" y="1346"/>
                  </a:cubicBezTo>
                  <a:cubicBezTo>
                    <a:pt x="85404" y="1370"/>
                    <a:pt x="85309" y="1406"/>
                    <a:pt x="85273" y="1418"/>
                  </a:cubicBezTo>
                  <a:cubicBezTo>
                    <a:pt x="85249" y="1430"/>
                    <a:pt x="85142" y="1501"/>
                    <a:pt x="85118" y="1501"/>
                  </a:cubicBezTo>
                  <a:cubicBezTo>
                    <a:pt x="85094" y="1501"/>
                    <a:pt x="84999" y="1430"/>
                    <a:pt x="84975" y="1418"/>
                  </a:cubicBezTo>
                  <a:cubicBezTo>
                    <a:pt x="84975" y="1418"/>
                    <a:pt x="84939" y="1394"/>
                    <a:pt x="84904" y="1370"/>
                  </a:cubicBezTo>
                  <a:cubicBezTo>
                    <a:pt x="84880" y="1346"/>
                    <a:pt x="84844" y="1334"/>
                    <a:pt x="84844" y="1334"/>
                  </a:cubicBezTo>
                  <a:cubicBezTo>
                    <a:pt x="84785" y="1358"/>
                    <a:pt x="84737" y="1382"/>
                    <a:pt x="84689" y="1406"/>
                  </a:cubicBezTo>
                  <a:cubicBezTo>
                    <a:pt x="84654" y="1430"/>
                    <a:pt x="84558" y="1465"/>
                    <a:pt x="84535" y="1489"/>
                  </a:cubicBezTo>
                  <a:cubicBezTo>
                    <a:pt x="84523" y="1501"/>
                    <a:pt x="84678" y="1549"/>
                    <a:pt x="84678" y="1573"/>
                  </a:cubicBezTo>
                  <a:cubicBezTo>
                    <a:pt x="84678" y="1584"/>
                    <a:pt x="84547" y="1632"/>
                    <a:pt x="84523" y="1644"/>
                  </a:cubicBezTo>
                  <a:cubicBezTo>
                    <a:pt x="84475" y="1680"/>
                    <a:pt x="84416" y="1704"/>
                    <a:pt x="84368" y="1727"/>
                  </a:cubicBezTo>
                  <a:lnTo>
                    <a:pt x="84213" y="1799"/>
                  </a:lnTo>
                  <a:cubicBezTo>
                    <a:pt x="84177" y="1823"/>
                    <a:pt x="84106" y="1870"/>
                    <a:pt x="84058" y="1882"/>
                  </a:cubicBezTo>
                  <a:cubicBezTo>
                    <a:pt x="84035" y="1882"/>
                    <a:pt x="83951" y="1799"/>
                    <a:pt x="83927" y="1799"/>
                  </a:cubicBezTo>
                  <a:cubicBezTo>
                    <a:pt x="83904" y="1799"/>
                    <a:pt x="83785" y="1858"/>
                    <a:pt x="83773" y="1870"/>
                  </a:cubicBezTo>
                  <a:cubicBezTo>
                    <a:pt x="83749" y="1894"/>
                    <a:pt x="83618" y="1930"/>
                    <a:pt x="83618" y="1942"/>
                  </a:cubicBezTo>
                  <a:cubicBezTo>
                    <a:pt x="83618" y="1954"/>
                    <a:pt x="83749" y="2037"/>
                    <a:pt x="83761" y="2037"/>
                  </a:cubicBezTo>
                  <a:cubicBezTo>
                    <a:pt x="83761" y="2037"/>
                    <a:pt x="83796" y="2013"/>
                    <a:pt x="83844" y="1989"/>
                  </a:cubicBezTo>
                  <a:cubicBezTo>
                    <a:pt x="83880" y="1977"/>
                    <a:pt x="83916" y="1954"/>
                    <a:pt x="83916" y="1954"/>
                  </a:cubicBezTo>
                  <a:cubicBezTo>
                    <a:pt x="83927" y="1965"/>
                    <a:pt x="84046" y="2025"/>
                    <a:pt x="84046" y="2037"/>
                  </a:cubicBezTo>
                  <a:cubicBezTo>
                    <a:pt x="84046" y="2061"/>
                    <a:pt x="83892" y="2096"/>
                    <a:pt x="83892" y="2120"/>
                  </a:cubicBezTo>
                  <a:cubicBezTo>
                    <a:pt x="83904" y="2144"/>
                    <a:pt x="84023" y="2168"/>
                    <a:pt x="84035" y="2204"/>
                  </a:cubicBezTo>
                  <a:cubicBezTo>
                    <a:pt x="84035" y="2204"/>
                    <a:pt x="83999" y="2227"/>
                    <a:pt x="83963" y="2239"/>
                  </a:cubicBezTo>
                  <a:cubicBezTo>
                    <a:pt x="83927" y="2263"/>
                    <a:pt x="83892" y="2275"/>
                    <a:pt x="83880" y="2275"/>
                  </a:cubicBezTo>
                  <a:cubicBezTo>
                    <a:pt x="83832" y="2275"/>
                    <a:pt x="83796" y="2204"/>
                    <a:pt x="83749" y="2192"/>
                  </a:cubicBezTo>
                  <a:lnTo>
                    <a:pt x="83439" y="2346"/>
                  </a:lnTo>
                  <a:lnTo>
                    <a:pt x="83296" y="2263"/>
                  </a:lnTo>
                  <a:cubicBezTo>
                    <a:pt x="83261" y="2239"/>
                    <a:pt x="83177" y="2204"/>
                    <a:pt x="83165" y="2180"/>
                  </a:cubicBezTo>
                  <a:cubicBezTo>
                    <a:pt x="83154" y="2168"/>
                    <a:pt x="83308" y="2120"/>
                    <a:pt x="83308" y="2096"/>
                  </a:cubicBezTo>
                  <a:cubicBezTo>
                    <a:pt x="83320" y="2073"/>
                    <a:pt x="83165" y="2037"/>
                    <a:pt x="83177" y="2013"/>
                  </a:cubicBezTo>
                  <a:cubicBezTo>
                    <a:pt x="83177" y="2001"/>
                    <a:pt x="83308" y="1954"/>
                    <a:pt x="83332" y="1942"/>
                  </a:cubicBezTo>
                  <a:cubicBezTo>
                    <a:pt x="83344" y="1930"/>
                    <a:pt x="83487" y="1870"/>
                    <a:pt x="83475" y="1858"/>
                  </a:cubicBezTo>
                  <a:cubicBezTo>
                    <a:pt x="83475" y="1835"/>
                    <a:pt x="83332" y="1799"/>
                    <a:pt x="83344" y="1775"/>
                  </a:cubicBezTo>
                  <a:cubicBezTo>
                    <a:pt x="83344" y="1751"/>
                    <a:pt x="83213" y="1715"/>
                    <a:pt x="83201" y="1692"/>
                  </a:cubicBezTo>
                  <a:lnTo>
                    <a:pt x="83046" y="1775"/>
                  </a:lnTo>
                  <a:cubicBezTo>
                    <a:pt x="83011" y="1787"/>
                    <a:pt x="82927" y="1823"/>
                    <a:pt x="82892" y="1846"/>
                  </a:cubicBezTo>
                  <a:cubicBezTo>
                    <a:pt x="82880" y="1870"/>
                    <a:pt x="82749" y="1906"/>
                    <a:pt x="82749" y="1930"/>
                  </a:cubicBezTo>
                  <a:cubicBezTo>
                    <a:pt x="82737" y="1930"/>
                    <a:pt x="82880" y="2013"/>
                    <a:pt x="82880" y="2013"/>
                  </a:cubicBezTo>
                  <a:cubicBezTo>
                    <a:pt x="82892" y="2013"/>
                    <a:pt x="82927" y="1989"/>
                    <a:pt x="82963" y="1965"/>
                  </a:cubicBezTo>
                  <a:cubicBezTo>
                    <a:pt x="82999" y="1954"/>
                    <a:pt x="83034" y="1930"/>
                    <a:pt x="83034" y="1930"/>
                  </a:cubicBezTo>
                  <a:cubicBezTo>
                    <a:pt x="83058" y="1942"/>
                    <a:pt x="83177" y="2001"/>
                    <a:pt x="83177" y="2013"/>
                  </a:cubicBezTo>
                  <a:cubicBezTo>
                    <a:pt x="83177" y="2037"/>
                    <a:pt x="83011" y="2073"/>
                    <a:pt x="83023" y="2096"/>
                  </a:cubicBezTo>
                  <a:cubicBezTo>
                    <a:pt x="83034" y="2120"/>
                    <a:pt x="83142" y="2144"/>
                    <a:pt x="83165" y="2180"/>
                  </a:cubicBezTo>
                  <a:lnTo>
                    <a:pt x="83011" y="2251"/>
                  </a:lnTo>
                  <a:cubicBezTo>
                    <a:pt x="82975" y="2275"/>
                    <a:pt x="82903" y="2323"/>
                    <a:pt x="82856" y="2335"/>
                  </a:cubicBezTo>
                  <a:cubicBezTo>
                    <a:pt x="82832" y="2335"/>
                    <a:pt x="82749" y="2251"/>
                    <a:pt x="82713" y="2251"/>
                  </a:cubicBezTo>
                  <a:cubicBezTo>
                    <a:pt x="82665" y="2251"/>
                    <a:pt x="82618" y="2323"/>
                    <a:pt x="82558" y="2323"/>
                  </a:cubicBezTo>
                  <a:lnTo>
                    <a:pt x="82284" y="2156"/>
                  </a:lnTo>
                  <a:cubicBezTo>
                    <a:pt x="82332" y="2132"/>
                    <a:pt x="82392" y="2108"/>
                    <a:pt x="82439" y="2073"/>
                  </a:cubicBezTo>
                  <a:cubicBezTo>
                    <a:pt x="82451" y="2073"/>
                    <a:pt x="82594" y="2013"/>
                    <a:pt x="82594" y="2001"/>
                  </a:cubicBezTo>
                  <a:cubicBezTo>
                    <a:pt x="82594" y="1989"/>
                    <a:pt x="82439" y="1930"/>
                    <a:pt x="82451" y="1918"/>
                  </a:cubicBezTo>
                  <a:cubicBezTo>
                    <a:pt x="82475" y="1894"/>
                    <a:pt x="82558" y="1858"/>
                    <a:pt x="82606" y="1835"/>
                  </a:cubicBezTo>
                  <a:cubicBezTo>
                    <a:pt x="82630" y="1823"/>
                    <a:pt x="82749" y="1775"/>
                    <a:pt x="82761" y="1763"/>
                  </a:cubicBezTo>
                  <a:cubicBezTo>
                    <a:pt x="82761" y="1739"/>
                    <a:pt x="82618" y="1704"/>
                    <a:pt x="82618" y="1680"/>
                  </a:cubicBezTo>
                  <a:cubicBezTo>
                    <a:pt x="82570" y="1704"/>
                    <a:pt x="82511" y="1727"/>
                    <a:pt x="82463" y="1751"/>
                  </a:cubicBezTo>
                  <a:cubicBezTo>
                    <a:pt x="82415" y="1775"/>
                    <a:pt x="82344" y="1799"/>
                    <a:pt x="82308" y="1835"/>
                  </a:cubicBezTo>
                  <a:cubicBezTo>
                    <a:pt x="82296" y="1846"/>
                    <a:pt x="82165" y="1894"/>
                    <a:pt x="82165" y="1906"/>
                  </a:cubicBezTo>
                  <a:cubicBezTo>
                    <a:pt x="82153" y="1930"/>
                    <a:pt x="82308" y="1977"/>
                    <a:pt x="82296" y="1989"/>
                  </a:cubicBezTo>
                  <a:cubicBezTo>
                    <a:pt x="82284" y="2013"/>
                    <a:pt x="82153" y="2049"/>
                    <a:pt x="82141" y="2073"/>
                  </a:cubicBezTo>
                  <a:cubicBezTo>
                    <a:pt x="82141" y="2085"/>
                    <a:pt x="82296" y="2144"/>
                    <a:pt x="82284" y="2156"/>
                  </a:cubicBezTo>
                  <a:cubicBezTo>
                    <a:pt x="82261" y="2180"/>
                    <a:pt x="82165" y="2216"/>
                    <a:pt x="82130" y="2227"/>
                  </a:cubicBezTo>
                  <a:cubicBezTo>
                    <a:pt x="82082" y="2251"/>
                    <a:pt x="82034" y="2287"/>
                    <a:pt x="81975" y="2311"/>
                  </a:cubicBezTo>
                  <a:cubicBezTo>
                    <a:pt x="81963" y="2311"/>
                    <a:pt x="81868" y="2227"/>
                    <a:pt x="81844" y="2227"/>
                  </a:cubicBezTo>
                  <a:cubicBezTo>
                    <a:pt x="81808" y="2227"/>
                    <a:pt x="81713" y="2311"/>
                    <a:pt x="81689" y="2299"/>
                  </a:cubicBezTo>
                  <a:cubicBezTo>
                    <a:pt x="81641" y="2287"/>
                    <a:pt x="81582" y="2239"/>
                    <a:pt x="81546" y="2216"/>
                  </a:cubicBezTo>
                  <a:cubicBezTo>
                    <a:pt x="81534" y="2204"/>
                    <a:pt x="81439" y="2132"/>
                    <a:pt x="81415" y="2132"/>
                  </a:cubicBezTo>
                  <a:cubicBezTo>
                    <a:pt x="81379" y="2132"/>
                    <a:pt x="81272" y="2204"/>
                    <a:pt x="81260" y="2216"/>
                  </a:cubicBezTo>
                  <a:cubicBezTo>
                    <a:pt x="81225" y="2227"/>
                    <a:pt x="81153" y="2275"/>
                    <a:pt x="81106" y="2287"/>
                  </a:cubicBezTo>
                  <a:cubicBezTo>
                    <a:pt x="81082" y="2287"/>
                    <a:pt x="80998" y="2204"/>
                    <a:pt x="80963" y="2204"/>
                  </a:cubicBezTo>
                  <a:cubicBezTo>
                    <a:pt x="80915" y="2204"/>
                    <a:pt x="80856" y="2275"/>
                    <a:pt x="80808" y="2275"/>
                  </a:cubicBezTo>
                  <a:cubicBezTo>
                    <a:pt x="80760" y="2275"/>
                    <a:pt x="80725" y="2192"/>
                    <a:pt x="80677" y="2192"/>
                  </a:cubicBezTo>
                  <a:cubicBezTo>
                    <a:pt x="80641" y="2192"/>
                    <a:pt x="80546" y="2275"/>
                    <a:pt x="80522" y="2275"/>
                  </a:cubicBezTo>
                  <a:cubicBezTo>
                    <a:pt x="80475" y="2263"/>
                    <a:pt x="80415" y="2204"/>
                    <a:pt x="80379" y="2192"/>
                  </a:cubicBezTo>
                  <a:cubicBezTo>
                    <a:pt x="80367" y="2180"/>
                    <a:pt x="80272" y="2108"/>
                    <a:pt x="80236" y="2096"/>
                  </a:cubicBezTo>
                  <a:cubicBezTo>
                    <a:pt x="80213" y="2096"/>
                    <a:pt x="80106" y="2168"/>
                    <a:pt x="80094" y="2180"/>
                  </a:cubicBezTo>
                  <a:cubicBezTo>
                    <a:pt x="80058" y="2192"/>
                    <a:pt x="79975" y="2251"/>
                    <a:pt x="79939" y="2251"/>
                  </a:cubicBezTo>
                  <a:cubicBezTo>
                    <a:pt x="79891" y="2263"/>
                    <a:pt x="79844" y="2168"/>
                    <a:pt x="79796" y="2168"/>
                  </a:cubicBezTo>
                  <a:cubicBezTo>
                    <a:pt x="79760" y="2168"/>
                    <a:pt x="79689" y="2251"/>
                    <a:pt x="79641" y="2251"/>
                  </a:cubicBezTo>
                  <a:cubicBezTo>
                    <a:pt x="79594" y="2239"/>
                    <a:pt x="79558" y="2168"/>
                    <a:pt x="79510" y="2168"/>
                  </a:cubicBezTo>
                  <a:cubicBezTo>
                    <a:pt x="79463" y="2156"/>
                    <a:pt x="79403" y="2239"/>
                    <a:pt x="79355" y="2239"/>
                  </a:cubicBezTo>
                  <a:cubicBezTo>
                    <a:pt x="79308" y="2239"/>
                    <a:pt x="79260" y="2156"/>
                    <a:pt x="79213" y="2156"/>
                  </a:cubicBezTo>
                  <a:cubicBezTo>
                    <a:pt x="79165" y="2156"/>
                    <a:pt x="79105" y="2239"/>
                    <a:pt x="79058" y="2239"/>
                  </a:cubicBezTo>
                  <a:cubicBezTo>
                    <a:pt x="79022" y="2227"/>
                    <a:pt x="78963" y="2144"/>
                    <a:pt x="78927" y="2144"/>
                  </a:cubicBezTo>
                  <a:cubicBezTo>
                    <a:pt x="78867" y="2156"/>
                    <a:pt x="78820" y="2227"/>
                    <a:pt x="78772" y="2227"/>
                  </a:cubicBezTo>
                  <a:cubicBezTo>
                    <a:pt x="78724" y="2227"/>
                    <a:pt x="78677" y="2144"/>
                    <a:pt x="78629" y="2144"/>
                  </a:cubicBezTo>
                  <a:cubicBezTo>
                    <a:pt x="78593" y="2144"/>
                    <a:pt x="78510" y="2227"/>
                    <a:pt x="78474" y="2216"/>
                  </a:cubicBezTo>
                  <a:cubicBezTo>
                    <a:pt x="78462" y="2216"/>
                    <a:pt x="78343" y="2144"/>
                    <a:pt x="78343" y="2132"/>
                  </a:cubicBezTo>
                  <a:cubicBezTo>
                    <a:pt x="78343" y="2108"/>
                    <a:pt x="78498" y="2073"/>
                    <a:pt x="78486" y="2061"/>
                  </a:cubicBezTo>
                  <a:cubicBezTo>
                    <a:pt x="78486" y="2049"/>
                    <a:pt x="78367" y="1977"/>
                    <a:pt x="78355" y="1977"/>
                  </a:cubicBezTo>
                  <a:cubicBezTo>
                    <a:pt x="78343" y="1977"/>
                    <a:pt x="78201" y="2049"/>
                    <a:pt x="78201" y="2049"/>
                  </a:cubicBezTo>
                  <a:cubicBezTo>
                    <a:pt x="78201" y="2061"/>
                    <a:pt x="78343" y="2120"/>
                    <a:pt x="78343" y="2132"/>
                  </a:cubicBezTo>
                  <a:cubicBezTo>
                    <a:pt x="78331" y="2144"/>
                    <a:pt x="78201" y="2216"/>
                    <a:pt x="78189" y="2216"/>
                  </a:cubicBezTo>
                  <a:cubicBezTo>
                    <a:pt x="78153" y="2216"/>
                    <a:pt x="78070" y="2120"/>
                    <a:pt x="78046" y="2120"/>
                  </a:cubicBezTo>
                  <a:cubicBezTo>
                    <a:pt x="77998" y="2132"/>
                    <a:pt x="77927" y="2180"/>
                    <a:pt x="77891" y="2204"/>
                  </a:cubicBezTo>
                  <a:cubicBezTo>
                    <a:pt x="77867" y="2216"/>
                    <a:pt x="77784" y="2275"/>
                    <a:pt x="77736" y="2275"/>
                  </a:cubicBezTo>
                  <a:cubicBezTo>
                    <a:pt x="77724" y="2287"/>
                    <a:pt x="77617" y="2204"/>
                    <a:pt x="77605" y="2192"/>
                  </a:cubicBezTo>
                  <a:cubicBezTo>
                    <a:pt x="77581" y="2180"/>
                    <a:pt x="77486" y="2108"/>
                    <a:pt x="77462" y="2108"/>
                  </a:cubicBezTo>
                  <a:cubicBezTo>
                    <a:pt x="77439" y="2108"/>
                    <a:pt x="77331" y="2180"/>
                    <a:pt x="77308" y="2192"/>
                  </a:cubicBezTo>
                  <a:cubicBezTo>
                    <a:pt x="77296" y="2192"/>
                    <a:pt x="77177" y="2263"/>
                    <a:pt x="77153" y="2263"/>
                  </a:cubicBezTo>
                  <a:cubicBezTo>
                    <a:pt x="77129" y="2263"/>
                    <a:pt x="77046" y="2192"/>
                    <a:pt x="77022" y="2180"/>
                  </a:cubicBezTo>
                  <a:cubicBezTo>
                    <a:pt x="76998" y="2168"/>
                    <a:pt x="76903" y="2096"/>
                    <a:pt x="76879" y="2096"/>
                  </a:cubicBezTo>
                  <a:cubicBezTo>
                    <a:pt x="76855" y="2096"/>
                    <a:pt x="76748" y="2156"/>
                    <a:pt x="76724" y="2168"/>
                  </a:cubicBezTo>
                  <a:cubicBezTo>
                    <a:pt x="76700" y="2180"/>
                    <a:pt x="76605" y="2251"/>
                    <a:pt x="76569" y="2251"/>
                  </a:cubicBezTo>
                  <a:cubicBezTo>
                    <a:pt x="76534" y="2251"/>
                    <a:pt x="76474" y="2168"/>
                    <a:pt x="76438" y="2168"/>
                  </a:cubicBezTo>
                  <a:cubicBezTo>
                    <a:pt x="76391" y="2168"/>
                    <a:pt x="76319" y="2251"/>
                    <a:pt x="76284" y="2239"/>
                  </a:cubicBezTo>
                  <a:cubicBezTo>
                    <a:pt x="76224" y="2239"/>
                    <a:pt x="76200" y="2156"/>
                    <a:pt x="76141" y="2156"/>
                  </a:cubicBezTo>
                  <a:cubicBezTo>
                    <a:pt x="76093" y="2156"/>
                    <a:pt x="76034" y="2239"/>
                    <a:pt x="75986" y="2239"/>
                  </a:cubicBezTo>
                  <a:cubicBezTo>
                    <a:pt x="75938" y="2227"/>
                    <a:pt x="75903" y="2156"/>
                    <a:pt x="75855" y="2144"/>
                  </a:cubicBezTo>
                  <a:cubicBezTo>
                    <a:pt x="75807" y="2144"/>
                    <a:pt x="75748" y="2227"/>
                    <a:pt x="75700" y="2227"/>
                  </a:cubicBezTo>
                  <a:cubicBezTo>
                    <a:pt x="75653" y="2227"/>
                    <a:pt x="75593" y="2144"/>
                    <a:pt x="75557" y="2144"/>
                  </a:cubicBezTo>
                  <a:cubicBezTo>
                    <a:pt x="75510" y="2144"/>
                    <a:pt x="75462" y="2216"/>
                    <a:pt x="75403" y="2216"/>
                  </a:cubicBezTo>
                  <a:cubicBezTo>
                    <a:pt x="75355" y="2216"/>
                    <a:pt x="75307" y="2132"/>
                    <a:pt x="75272" y="2132"/>
                  </a:cubicBezTo>
                  <a:cubicBezTo>
                    <a:pt x="75224" y="2132"/>
                    <a:pt x="75164" y="2216"/>
                    <a:pt x="75117" y="2216"/>
                  </a:cubicBezTo>
                  <a:cubicBezTo>
                    <a:pt x="75069" y="2216"/>
                    <a:pt x="75022" y="2132"/>
                    <a:pt x="74974" y="2132"/>
                  </a:cubicBezTo>
                  <a:cubicBezTo>
                    <a:pt x="74938" y="2120"/>
                    <a:pt x="74855" y="2204"/>
                    <a:pt x="74819" y="2204"/>
                  </a:cubicBezTo>
                  <a:cubicBezTo>
                    <a:pt x="74772" y="2192"/>
                    <a:pt x="74736" y="2120"/>
                    <a:pt x="74688" y="2120"/>
                  </a:cubicBezTo>
                  <a:cubicBezTo>
                    <a:pt x="74641" y="2120"/>
                    <a:pt x="74581" y="2192"/>
                    <a:pt x="74533" y="2192"/>
                  </a:cubicBezTo>
                  <a:cubicBezTo>
                    <a:pt x="74486" y="2192"/>
                    <a:pt x="74438" y="2108"/>
                    <a:pt x="74391" y="2108"/>
                  </a:cubicBezTo>
                  <a:cubicBezTo>
                    <a:pt x="74343" y="2108"/>
                    <a:pt x="74283" y="2192"/>
                    <a:pt x="74236" y="2192"/>
                  </a:cubicBezTo>
                  <a:cubicBezTo>
                    <a:pt x="74188" y="2192"/>
                    <a:pt x="74152" y="2108"/>
                    <a:pt x="74105" y="2108"/>
                  </a:cubicBezTo>
                  <a:cubicBezTo>
                    <a:pt x="74045" y="2108"/>
                    <a:pt x="73998" y="2180"/>
                    <a:pt x="73950" y="2180"/>
                  </a:cubicBezTo>
                  <a:cubicBezTo>
                    <a:pt x="73914" y="2180"/>
                    <a:pt x="73843" y="2108"/>
                    <a:pt x="73807" y="2096"/>
                  </a:cubicBezTo>
                  <a:cubicBezTo>
                    <a:pt x="73759" y="2073"/>
                    <a:pt x="73712" y="2037"/>
                    <a:pt x="73664" y="2013"/>
                  </a:cubicBezTo>
                  <a:cubicBezTo>
                    <a:pt x="73652" y="2001"/>
                    <a:pt x="73521" y="1942"/>
                    <a:pt x="73533" y="1930"/>
                  </a:cubicBezTo>
                  <a:cubicBezTo>
                    <a:pt x="73533" y="1906"/>
                    <a:pt x="73676" y="1882"/>
                    <a:pt x="73688" y="1846"/>
                  </a:cubicBezTo>
                  <a:cubicBezTo>
                    <a:pt x="73688" y="1823"/>
                    <a:pt x="73545" y="1787"/>
                    <a:pt x="73545" y="1763"/>
                  </a:cubicBezTo>
                  <a:cubicBezTo>
                    <a:pt x="73545" y="1751"/>
                    <a:pt x="73700" y="1704"/>
                    <a:pt x="73700" y="1692"/>
                  </a:cubicBezTo>
                  <a:cubicBezTo>
                    <a:pt x="73676" y="1656"/>
                    <a:pt x="73581" y="1632"/>
                    <a:pt x="73557" y="1608"/>
                  </a:cubicBezTo>
                  <a:cubicBezTo>
                    <a:pt x="73545" y="1632"/>
                    <a:pt x="73402" y="1656"/>
                    <a:pt x="73402" y="1680"/>
                  </a:cubicBezTo>
                  <a:cubicBezTo>
                    <a:pt x="73402" y="1704"/>
                    <a:pt x="73545" y="1739"/>
                    <a:pt x="73545" y="1763"/>
                  </a:cubicBezTo>
                  <a:cubicBezTo>
                    <a:pt x="73545" y="1787"/>
                    <a:pt x="73390" y="1811"/>
                    <a:pt x="73390" y="1846"/>
                  </a:cubicBezTo>
                  <a:cubicBezTo>
                    <a:pt x="73390" y="1858"/>
                    <a:pt x="73545" y="1918"/>
                    <a:pt x="73533" y="1930"/>
                  </a:cubicBezTo>
                  <a:cubicBezTo>
                    <a:pt x="73521" y="1942"/>
                    <a:pt x="73390" y="2001"/>
                    <a:pt x="73378" y="2001"/>
                  </a:cubicBezTo>
                  <a:cubicBezTo>
                    <a:pt x="73355" y="2001"/>
                    <a:pt x="73248" y="1918"/>
                    <a:pt x="73236" y="1918"/>
                  </a:cubicBezTo>
                  <a:cubicBezTo>
                    <a:pt x="73224" y="1930"/>
                    <a:pt x="73081" y="1989"/>
                    <a:pt x="73081" y="2001"/>
                  </a:cubicBezTo>
                  <a:cubicBezTo>
                    <a:pt x="73081" y="2001"/>
                    <a:pt x="73224" y="2085"/>
                    <a:pt x="73224" y="2085"/>
                  </a:cubicBezTo>
                  <a:cubicBezTo>
                    <a:pt x="73188" y="2096"/>
                    <a:pt x="73105" y="2156"/>
                    <a:pt x="73069" y="2156"/>
                  </a:cubicBezTo>
                  <a:cubicBezTo>
                    <a:pt x="73033" y="2156"/>
                    <a:pt x="72974" y="2073"/>
                    <a:pt x="72926" y="2073"/>
                  </a:cubicBezTo>
                  <a:cubicBezTo>
                    <a:pt x="72902" y="2073"/>
                    <a:pt x="72807" y="2156"/>
                    <a:pt x="72783" y="2156"/>
                  </a:cubicBezTo>
                  <a:cubicBezTo>
                    <a:pt x="72736" y="2144"/>
                    <a:pt x="72676" y="2085"/>
                    <a:pt x="72640" y="2061"/>
                  </a:cubicBezTo>
                  <a:cubicBezTo>
                    <a:pt x="72616" y="2049"/>
                    <a:pt x="72521" y="1977"/>
                    <a:pt x="72497" y="1977"/>
                  </a:cubicBezTo>
                  <a:cubicBezTo>
                    <a:pt x="72474" y="1977"/>
                    <a:pt x="72366" y="2049"/>
                    <a:pt x="72343" y="2061"/>
                  </a:cubicBezTo>
                  <a:cubicBezTo>
                    <a:pt x="72319" y="2073"/>
                    <a:pt x="72235" y="2132"/>
                    <a:pt x="72200" y="2132"/>
                  </a:cubicBezTo>
                  <a:cubicBezTo>
                    <a:pt x="72152" y="2144"/>
                    <a:pt x="72093" y="2049"/>
                    <a:pt x="72057" y="2049"/>
                  </a:cubicBezTo>
                  <a:cubicBezTo>
                    <a:pt x="72021" y="2049"/>
                    <a:pt x="71938" y="2132"/>
                    <a:pt x="71902" y="2132"/>
                  </a:cubicBezTo>
                  <a:cubicBezTo>
                    <a:pt x="71854" y="2120"/>
                    <a:pt x="71819" y="2049"/>
                    <a:pt x="71759" y="2049"/>
                  </a:cubicBezTo>
                  <a:cubicBezTo>
                    <a:pt x="71724" y="2037"/>
                    <a:pt x="71652" y="2120"/>
                    <a:pt x="71616" y="2120"/>
                  </a:cubicBezTo>
                  <a:cubicBezTo>
                    <a:pt x="71569" y="2120"/>
                    <a:pt x="71521" y="2037"/>
                    <a:pt x="71473" y="2037"/>
                  </a:cubicBezTo>
                  <a:cubicBezTo>
                    <a:pt x="71426" y="2037"/>
                    <a:pt x="71366" y="2108"/>
                    <a:pt x="71319" y="2108"/>
                  </a:cubicBezTo>
                  <a:cubicBezTo>
                    <a:pt x="71283" y="2108"/>
                    <a:pt x="71223" y="2025"/>
                    <a:pt x="71176" y="2025"/>
                  </a:cubicBezTo>
                  <a:cubicBezTo>
                    <a:pt x="71128" y="2037"/>
                    <a:pt x="71081" y="2108"/>
                    <a:pt x="71033" y="2108"/>
                  </a:cubicBezTo>
                  <a:cubicBezTo>
                    <a:pt x="70985" y="2108"/>
                    <a:pt x="70938" y="2025"/>
                    <a:pt x="70890" y="2025"/>
                  </a:cubicBezTo>
                  <a:cubicBezTo>
                    <a:pt x="70854" y="2025"/>
                    <a:pt x="70771" y="2108"/>
                    <a:pt x="70735" y="2096"/>
                  </a:cubicBezTo>
                  <a:cubicBezTo>
                    <a:pt x="70723" y="2096"/>
                    <a:pt x="70592" y="2025"/>
                    <a:pt x="70592" y="2013"/>
                  </a:cubicBezTo>
                  <a:cubicBezTo>
                    <a:pt x="70604" y="1989"/>
                    <a:pt x="70759" y="1954"/>
                    <a:pt x="70747" y="1942"/>
                  </a:cubicBezTo>
                  <a:cubicBezTo>
                    <a:pt x="70747" y="1930"/>
                    <a:pt x="70628" y="1846"/>
                    <a:pt x="70616" y="1846"/>
                  </a:cubicBezTo>
                  <a:cubicBezTo>
                    <a:pt x="70604" y="1846"/>
                    <a:pt x="70461" y="1918"/>
                    <a:pt x="70461" y="1930"/>
                  </a:cubicBezTo>
                  <a:cubicBezTo>
                    <a:pt x="70461" y="1942"/>
                    <a:pt x="70604" y="2001"/>
                    <a:pt x="70592" y="2013"/>
                  </a:cubicBezTo>
                  <a:cubicBezTo>
                    <a:pt x="70581" y="2025"/>
                    <a:pt x="70461" y="2085"/>
                    <a:pt x="70450" y="2085"/>
                  </a:cubicBezTo>
                  <a:cubicBezTo>
                    <a:pt x="70414" y="2085"/>
                    <a:pt x="70330" y="2001"/>
                    <a:pt x="70307" y="2001"/>
                  </a:cubicBezTo>
                  <a:cubicBezTo>
                    <a:pt x="70259" y="2013"/>
                    <a:pt x="70188" y="2061"/>
                    <a:pt x="70152" y="2085"/>
                  </a:cubicBezTo>
                  <a:cubicBezTo>
                    <a:pt x="70116" y="2096"/>
                    <a:pt x="70045" y="2156"/>
                    <a:pt x="69997" y="2156"/>
                  </a:cubicBezTo>
                  <a:cubicBezTo>
                    <a:pt x="69985" y="2156"/>
                    <a:pt x="69878" y="2085"/>
                    <a:pt x="69866" y="2073"/>
                  </a:cubicBezTo>
                  <a:cubicBezTo>
                    <a:pt x="69830" y="2061"/>
                    <a:pt x="69759" y="1989"/>
                    <a:pt x="69723" y="1989"/>
                  </a:cubicBezTo>
                  <a:cubicBezTo>
                    <a:pt x="69699" y="1989"/>
                    <a:pt x="69580" y="2061"/>
                    <a:pt x="69568" y="2073"/>
                  </a:cubicBezTo>
                  <a:cubicBezTo>
                    <a:pt x="69533" y="2085"/>
                    <a:pt x="69461" y="2132"/>
                    <a:pt x="69414" y="2144"/>
                  </a:cubicBezTo>
                  <a:cubicBezTo>
                    <a:pt x="69390" y="2144"/>
                    <a:pt x="69307" y="2061"/>
                    <a:pt x="69283" y="2061"/>
                  </a:cubicBezTo>
                  <a:cubicBezTo>
                    <a:pt x="69235" y="2061"/>
                    <a:pt x="69164" y="2144"/>
                    <a:pt x="69128" y="2132"/>
                  </a:cubicBezTo>
                  <a:cubicBezTo>
                    <a:pt x="69092" y="2132"/>
                    <a:pt x="69009" y="2073"/>
                    <a:pt x="68985" y="2049"/>
                  </a:cubicBezTo>
                  <a:cubicBezTo>
                    <a:pt x="68973" y="2037"/>
                    <a:pt x="68866" y="1965"/>
                    <a:pt x="68842" y="1965"/>
                  </a:cubicBezTo>
                  <a:cubicBezTo>
                    <a:pt x="68818" y="1965"/>
                    <a:pt x="68711" y="2049"/>
                    <a:pt x="68699" y="2049"/>
                  </a:cubicBezTo>
                  <a:cubicBezTo>
                    <a:pt x="68640" y="2025"/>
                    <a:pt x="68592" y="1977"/>
                    <a:pt x="68556" y="1965"/>
                  </a:cubicBezTo>
                  <a:cubicBezTo>
                    <a:pt x="68533" y="1954"/>
                    <a:pt x="68437" y="1870"/>
                    <a:pt x="68414" y="1870"/>
                  </a:cubicBezTo>
                  <a:cubicBezTo>
                    <a:pt x="68402" y="1870"/>
                    <a:pt x="68259" y="1942"/>
                    <a:pt x="68259" y="1954"/>
                  </a:cubicBezTo>
                  <a:cubicBezTo>
                    <a:pt x="68259" y="1954"/>
                    <a:pt x="68402" y="2037"/>
                    <a:pt x="68402" y="2037"/>
                  </a:cubicBezTo>
                  <a:cubicBezTo>
                    <a:pt x="68366" y="2049"/>
                    <a:pt x="68295" y="2120"/>
                    <a:pt x="68247" y="2108"/>
                  </a:cubicBezTo>
                  <a:cubicBezTo>
                    <a:pt x="68211" y="2108"/>
                    <a:pt x="68152" y="2025"/>
                    <a:pt x="68104" y="2025"/>
                  </a:cubicBezTo>
                  <a:cubicBezTo>
                    <a:pt x="68080" y="2037"/>
                    <a:pt x="67985" y="2108"/>
                    <a:pt x="67961" y="2108"/>
                  </a:cubicBezTo>
                  <a:cubicBezTo>
                    <a:pt x="67914" y="2096"/>
                    <a:pt x="67854" y="2037"/>
                    <a:pt x="67818" y="2025"/>
                  </a:cubicBezTo>
                  <a:cubicBezTo>
                    <a:pt x="67794" y="2013"/>
                    <a:pt x="67699" y="1942"/>
                    <a:pt x="67675" y="1942"/>
                  </a:cubicBezTo>
                  <a:cubicBezTo>
                    <a:pt x="67652" y="1942"/>
                    <a:pt x="67544" y="2001"/>
                    <a:pt x="67521" y="2013"/>
                  </a:cubicBezTo>
                  <a:cubicBezTo>
                    <a:pt x="67509" y="2025"/>
                    <a:pt x="67390" y="2096"/>
                    <a:pt x="67378" y="2096"/>
                  </a:cubicBezTo>
                  <a:cubicBezTo>
                    <a:pt x="67330" y="2085"/>
                    <a:pt x="67271" y="2001"/>
                    <a:pt x="67235" y="2001"/>
                  </a:cubicBezTo>
                  <a:cubicBezTo>
                    <a:pt x="67187" y="2013"/>
                    <a:pt x="67128" y="2085"/>
                    <a:pt x="67080" y="2085"/>
                  </a:cubicBezTo>
                  <a:cubicBezTo>
                    <a:pt x="67044" y="2085"/>
                    <a:pt x="66985" y="1989"/>
                    <a:pt x="66937" y="2001"/>
                  </a:cubicBezTo>
                  <a:cubicBezTo>
                    <a:pt x="66913" y="2001"/>
                    <a:pt x="66818" y="2085"/>
                    <a:pt x="66794" y="2073"/>
                  </a:cubicBezTo>
                  <a:cubicBezTo>
                    <a:pt x="66771" y="2073"/>
                    <a:pt x="66651" y="2001"/>
                    <a:pt x="66651" y="1989"/>
                  </a:cubicBezTo>
                  <a:cubicBezTo>
                    <a:pt x="66651" y="1965"/>
                    <a:pt x="66806" y="1930"/>
                    <a:pt x="66806" y="1918"/>
                  </a:cubicBezTo>
                  <a:cubicBezTo>
                    <a:pt x="66806" y="1906"/>
                    <a:pt x="66675" y="1835"/>
                    <a:pt x="66663" y="1835"/>
                  </a:cubicBezTo>
                  <a:cubicBezTo>
                    <a:pt x="66651" y="1835"/>
                    <a:pt x="66509" y="1906"/>
                    <a:pt x="66509" y="1906"/>
                  </a:cubicBezTo>
                  <a:cubicBezTo>
                    <a:pt x="66509" y="1906"/>
                    <a:pt x="66544" y="1930"/>
                    <a:pt x="66580" y="1954"/>
                  </a:cubicBezTo>
                  <a:cubicBezTo>
                    <a:pt x="66616" y="1965"/>
                    <a:pt x="66651" y="1989"/>
                    <a:pt x="66651" y="1989"/>
                  </a:cubicBezTo>
                  <a:cubicBezTo>
                    <a:pt x="66604" y="2001"/>
                    <a:pt x="66544" y="2073"/>
                    <a:pt x="66497" y="2073"/>
                  </a:cubicBezTo>
                  <a:cubicBezTo>
                    <a:pt x="66449" y="2061"/>
                    <a:pt x="66413" y="1989"/>
                    <a:pt x="66354" y="1977"/>
                  </a:cubicBezTo>
                  <a:cubicBezTo>
                    <a:pt x="66306" y="1977"/>
                    <a:pt x="66259" y="2061"/>
                    <a:pt x="66211" y="2061"/>
                  </a:cubicBezTo>
                  <a:cubicBezTo>
                    <a:pt x="66163" y="2061"/>
                    <a:pt x="66116" y="1977"/>
                    <a:pt x="66068" y="1977"/>
                  </a:cubicBezTo>
                  <a:cubicBezTo>
                    <a:pt x="66020" y="1977"/>
                    <a:pt x="65961" y="2049"/>
                    <a:pt x="65913" y="2049"/>
                  </a:cubicBezTo>
                  <a:cubicBezTo>
                    <a:pt x="65878" y="2049"/>
                    <a:pt x="65806" y="1965"/>
                    <a:pt x="65770" y="1965"/>
                  </a:cubicBezTo>
                  <a:cubicBezTo>
                    <a:pt x="65723" y="1977"/>
                    <a:pt x="65663" y="2025"/>
                    <a:pt x="65628" y="2049"/>
                  </a:cubicBezTo>
                  <a:cubicBezTo>
                    <a:pt x="65604" y="2061"/>
                    <a:pt x="65497" y="2120"/>
                    <a:pt x="65473" y="2120"/>
                  </a:cubicBezTo>
                  <a:cubicBezTo>
                    <a:pt x="65425" y="2120"/>
                    <a:pt x="65377" y="2037"/>
                    <a:pt x="65330" y="2037"/>
                  </a:cubicBezTo>
                  <a:cubicBezTo>
                    <a:pt x="65294" y="2037"/>
                    <a:pt x="65199" y="2120"/>
                    <a:pt x="65175" y="2120"/>
                  </a:cubicBezTo>
                  <a:cubicBezTo>
                    <a:pt x="65127" y="2108"/>
                    <a:pt x="65068" y="2049"/>
                    <a:pt x="65044" y="2025"/>
                  </a:cubicBezTo>
                  <a:cubicBezTo>
                    <a:pt x="65020" y="2025"/>
                    <a:pt x="64925" y="1942"/>
                    <a:pt x="64901" y="1942"/>
                  </a:cubicBezTo>
                  <a:cubicBezTo>
                    <a:pt x="64866" y="1942"/>
                    <a:pt x="64770" y="2013"/>
                    <a:pt x="64746" y="2025"/>
                  </a:cubicBezTo>
                  <a:cubicBezTo>
                    <a:pt x="64723" y="2037"/>
                    <a:pt x="64627" y="2096"/>
                    <a:pt x="64592" y="2096"/>
                  </a:cubicBezTo>
                  <a:cubicBezTo>
                    <a:pt x="64544" y="2096"/>
                    <a:pt x="64496" y="2013"/>
                    <a:pt x="64461" y="2013"/>
                  </a:cubicBezTo>
                  <a:cubicBezTo>
                    <a:pt x="64413" y="2013"/>
                    <a:pt x="64342" y="2096"/>
                    <a:pt x="64306" y="2096"/>
                  </a:cubicBezTo>
                  <a:cubicBezTo>
                    <a:pt x="64246" y="2085"/>
                    <a:pt x="64211" y="2013"/>
                    <a:pt x="64163" y="2001"/>
                  </a:cubicBezTo>
                  <a:cubicBezTo>
                    <a:pt x="64115" y="2001"/>
                    <a:pt x="64056" y="2085"/>
                    <a:pt x="64008" y="2085"/>
                  </a:cubicBezTo>
                  <a:cubicBezTo>
                    <a:pt x="63961" y="2085"/>
                    <a:pt x="63925" y="2001"/>
                    <a:pt x="63865" y="2001"/>
                  </a:cubicBezTo>
                  <a:cubicBezTo>
                    <a:pt x="63818" y="2001"/>
                    <a:pt x="63770" y="2073"/>
                    <a:pt x="63723" y="2073"/>
                  </a:cubicBezTo>
                  <a:cubicBezTo>
                    <a:pt x="63675" y="2073"/>
                    <a:pt x="63627" y="1989"/>
                    <a:pt x="63580" y="1989"/>
                  </a:cubicBezTo>
                  <a:cubicBezTo>
                    <a:pt x="63532" y="1989"/>
                    <a:pt x="63472" y="2073"/>
                    <a:pt x="63425" y="2073"/>
                  </a:cubicBezTo>
                  <a:cubicBezTo>
                    <a:pt x="63377" y="2073"/>
                    <a:pt x="63342" y="1989"/>
                    <a:pt x="63282" y="1989"/>
                  </a:cubicBezTo>
                  <a:cubicBezTo>
                    <a:pt x="63234" y="1977"/>
                    <a:pt x="63187" y="2061"/>
                    <a:pt x="63139" y="2061"/>
                  </a:cubicBezTo>
                  <a:cubicBezTo>
                    <a:pt x="63091" y="2061"/>
                    <a:pt x="63032" y="1977"/>
                    <a:pt x="62996" y="1977"/>
                  </a:cubicBezTo>
                  <a:cubicBezTo>
                    <a:pt x="62937" y="1977"/>
                    <a:pt x="62901" y="2049"/>
                    <a:pt x="62841" y="2049"/>
                  </a:cubicBezTo>
                  <a:cubicBezTo>
                    <a:pt x="62794" y="2049"/>
                    <a:pt x="62746" y="1965"/>
                    <a:pt x="62699" y="1965"/>
                  </a:cubicBezTo>
                  <a:cubicBezTo>
                    <a:pt x="62651" y="1965"/>
                    <a:pt x="62603" y="2049"/>
                    <a:pt x="62556" y="2049"/>
                  </a:cubicBezTo>
                  <a:cubicBezTo>
                    <a:pt x="62508" y="2049"/>
                    <a:pt x="62460" y="1965"/>
                    <a:pt x="62413" y="1965"/>
                  </a:cubicBezTo>
                  <a:cubicBezTo>
                    <a:pt x="62365" y="1965"/>
                    <a:pt x="62306" y="2037"/>
                    <a:pt x="62258" y="2037"/>
                  </a:cubicBezTo>
                  <a:cubicBezTo>
                    <a:pt x="62210" y="2037"/>
                    <a:pt x="62175" y="1954"/>
                    <a:pt x="62115" y="1954"/>
                  </a:cubicBezTo>
                  <a:cubicBezTo>
                    <a:pt x="62079" y="1954"/>
                    <a:pt x="62008" y="2037"/>
                    <a:pt x="61972" y="2025"/>
                  </a:cubicBezTo>
                  <a:cubicBezTo>
                    <a:pt x="61948" y="2025"/>
                    <a:pt x="61829" y="1954"/>
                    <a:pt x="61829" y="1942"/>
                  </a:cubicBezTo>
                  <a:cubicBezTo>
                    <a:pt x="61829" y="1918"/>
                    <a:pt x="61984" y="1894"/>
                    <a:pt x="61984" y="1870"/>
                  </a:cubicBezTo>
                  <a:cubicBezTo>
                    <a:pt x="61984" y="1858"/>
                    <a:pt x="61853" y="1787"/>
                    <a:pt x="61841" y="1787"/>
                  </a:cubicBezTo>
                  <a:cubicBezTo>
                    <a:pt x="61829" y="1787"/>
                    <a:pt x="61687" y="1858"/>
                    <a:pt x="61687" y="1858"/>
                  </a:cubicBezTo>
                  <a:cubicBezTo>
                    <a:pt x="61687" y="1870"/>
                    <a:pt x="61841" y="1942"/>
                    <a:pt x="61829" y="1942"/>
                  </a:cubicBezTo>
                  <a:cubicBezTo>
                    <a:pt x="61818" y="1954"/>
                    <a:pt x="61698" y="2025"/>
                    <a:pt x="61675" y="2025"/>
                  </a:cubicBezTo>
                  <a:cubicBezTo>
                    <a:pt x="61639" y="2025"/>
                    <a:pt x="61567" y="1930"/>
                    <a:pt x="61532" y="1942"/>
                  </a:cubicBezTo>
                  <a:cubicBezTo>
                    <a:pt x="61484" y="1942"/>
                    <a:pt x="61425" y="2001"/>
                    <a:pt x="61389" y="2013"/>
                  </a:cubicBezTo>
                  <a:cubicBezTo>
                    <a:pt x="61353" y="2037"/>
                    <a:pt x="61270" y="2085"/>
                    <a:pt x="61234" y="2096"/>
                  </a:cubicBezTo>
                  <a:cubicBezTo>
                    <a:pt x="61210" y="2096"/>
                    <a:pt x="61103" y="2013"/>
                    <a:pt x="61091" y="2013"/>
                  </a:cubicBezTo>
                  <a:cubicBezTo>
                    <a:pt x="61079" y="2001"/>
                    <a:pt x="60972" y="1918"/>
                    <a:pt x="60948" y="1918"/>
                  </a:cubicBezTo>
                  <a:cubicBezTo>
                    <a:pt x="60925" y="1918"/>
                    <a:pt x="60817" y="1989"/>
                    <a:pt x="60805" y="2001"/>
                  </a:cubicBezTo>
                  <a:cubicBezTo>
                    <a:pt x="60770" y="2013"/>
                    <a:pt x="60686" y="2073"/>
                    <a:pt x="60651" y="2073"/>
                  </a:cubicBezTo>
                  <a:cubicBezTo>
                    <a:pt x="60603" y="2085"/>
                    <a:pt x="60544" y="1989"/>
                    <a:pt x="60508" y="1989"/>
                  </a:cubicBezTo>
                  <a:cubicBezTo>
                    <a:pt x="60472" y="1989"/>
                    <a:pt x="60389" y="2073"/>
                    <a:pt x="60353" y="2073"/>
                  </a:cubicBezTo>
                  <a:cubicBezTo>
                    <a:pt x="60305" y="2061"/>
                    <a:pt x="60270" y="1989"/>
                    <a:pt x="60210" y="1989"/>
                  </a:cubicBezTo>
                  <a:cubicBezTo>
                    <a:pt x="60174" y="1977"/>
                    <a:pt x="60115" y="2061"/>
                    <a:pt x="60067" y="2061"/>
                  </a:cubicBezTo>
                  <a:cubicBezTo>
                    <a:pt x="60020" y="2061"/>
                    <a:pt x="59972" y="1977"/>
                    <a:pt x="59924" y="1977"/>
                  </a:cubicBezTo>
                  <a:cubicBezTo>
                    <a:pt x="59877" y="1977"/>
                    <a:pt x="59817" y="2061"/>
                    <a:pt x="59770" y="2049"/>
                  </a:cubicBezTo>
                  <a:cubicBezTo>
                    <a:pt x="59734" y="2049"/>
                    <a:pt x="59674" y="1965"/>
                    <a:pt x="59627" y="1965"/>
                  </a:cubicBezTo>
                  <a:cubicBezTo>
                    <a:pt x="59579" y="1977"/>
                    <a:pt x="59532" y="2049"/>
                    <a:pt x="59484" y="2049"/>
                  </a:cubicBezTo>
                  <a:cubicBezTo>
                    <a:pt x="59436" y="2049"/>
                    <a:pt x="59389" y="1965"/>
                    <a:pt x="59341" y="1965"/>
                  </a:cubicBezTo>
                  <a:cubicBezTo>
                    <a:pt x="59293" y="1965"/>
                    <a:pt x="59234" y="2037"/>
                    <a:pt x="59186" y="2037"/>
                  </a:cubicBezTo>
                  <a:cubicBezTo>
                    <a:pt x="59151" y="2037"/>
                    <a:pt x="59079" y="1965"/>
                    <a:pt x="59043" y="1954"/>
                  </a:cubicBezTo>
                  <a:cubicBezTo>
                    <a:pt x="59031" y="1942"/>
                    <a:pt x="58936" y="1870"/>
                    <a:pt x="58912" y="1870"/>
                  </a:cubicBezTo>
                  <a:cubicBezTo>
                    <a:pt x="58877" y="1870"/>
                    <a:pt x="58781" y="1942"/>
                    <a:pt x="58758" y="1942"/>
                  </a:cubicBezTo>
                  <a:cubicBezTo>
                    <a:pt x="58746" y="1954"/>
                    <a:pt x="58627" y="2025"/>
                    <a:pt x="58603" y="2025"/>
                  </a:cubicBezTo>
                  <a:cubicBezTo>
                    <a:pt x="58591" y="2025"/>
                    <a:pt x="58460" y="1942"/>
                    <a:pt x="58460" y="1942"/>
                  </a:cubicBezTo>
                  <a:cubicBezTo>
                    <a:pt x="58460" y="1930"/>
                    <a:pt x="58603" y="1858"/>
                    <a:pt x="58615" y="1858"/>
                  </a:cubicBezTo>
                  <a:cubicBezTo>
                    <a:pt x="58567" y="1858"/>
                    <a:pt x="58531" y="1775"/>
                    <a:pt x="58484" y="1775"/>
                  </a:cubicBezTo>
                  <a:cubicBezTo>
                    <a:pt x="58472" y="1775"/>
                    <a:pt x="58329" y="1846"/>
                    <a:pt x="58329" y="1858"/>
                  </a:cubicBezTo>
                  <a:cubicBezTo>
                    <a:pt x="58329" y="1858"/>
                    <a:pt x="58460" y="1942"/>
                    <a:pt x="58460" y="1942"/>
                  </a:cubicBezTo>
                  <a:cubicBezTo>
                    <a:pt x="58436" y="1954"/>
                    <a:pt x="58341" y="2013"/>
                    <a:pt x="58317" y="2013"/>
                  </a:cubicBezTo>
                  <a:cubicBezTo>
                    <a:pt x="58269" y="2013"/>
                    <a:pt x="58210" y="1930"/>
                    <a:pt x="58174" y="1930"/>
                  </a:cubicBezTo>
                  <a:cubicBezTo>
                    <a:pt x="58127" y="1942"/>
                    <a:pt x="58067" y="2013"/>
                    <a:pt x="58019" y="2013"/>
                  </a:cubicBezTo>
                  <a:cubicBezTo>
                    <a:pt x="57972" y="2013"/>
                    <a:pt x="57936" y="1930"/>
                    <a:pt x="57877" y="1930"/>
                  </a:cubicBezTo>
                  <a:cubicBezTo>
                    <a:pt x="57841" y="1918"/>
                    <a:pt x="57769" y="2001"/>
                    <a:pt x="57734" y="2001"/>
                  </a:cubicBezTo>
                  <a:cubicBezTo>
                    <a:pt x="57674" y="1989"/>
                    <a:pt x="57638" y="1930"/>
                    <a:pt x="57591" y="1918"/>
                  </a:cubicBezTo>
                  <a:cubicBezTo>
                    <a:pt x="57531" y="1930"/>
                    <a:pt x="57496" y="1989"/>
                    <a:pt x="57436" y="1989"/>
                  </a:cubicBezTo>
                  <a:cubicBezTo>
                    <a:pt x="57436" y="1989"/>
                    <a:pt x="57293" y="1918"/>
                    <a:pt x="57293" y="1906"/>
                  </a:cubicBezTo>
                  <a:cubicBezTo>
                    <a:pt x="57293" y="1894"/>
                    <a:pt x="57436" y="1835"/>
                    <a:pt x="57448" y="1835"/>
                  </a:cubicBezTo>
                  <a:cubicBezTo>
                    <a:pt x="57460" y="1823"/>
                    <a:pt x="57567" y="1918"/>
                    <a:pt x="57591" y="1918"/>
                  </a:cubicBezTo>
                  <a:cubicBezTo>
                    <a:pt x="57615" y="1918"/>
                    <a:pt x="57722" y="1846"/>
                    <a:pt x="57746" y="1835"/>
                  </a:cubicBezTo>
                  <a:cubicBezTo>
                    <a:pt x="57769" y="1823"/>
                    <a:pt x="57888" y="1775"/>
                    <a:pt x="57900" y="1763"/>
                  </a:cubicBezTo>
                  <a:cubicBezTo>
                    <a:pt x="57900" y="1739"/>
                    <a:pt x="57746" y="1704"/>
                    <a:pt x="57757" y="1680"/>
                  </a:cubicBezTo>
                  <a:cubicBezTo>
                    <a:pt x="57769" y="1644"/>
                    <a:pt x="57900" y="1632"/>
                    <a:pt x="57912" y="1596"/>
                  </a:cubicBezTo>
                  <a:cubicBezTo>
                    <a:pt x="57912" y="1573"/>
                    <a:pt x="57769" y="1537"/>
                    <a:pt x="57769" y="1513"/>
                  </a:cubicBezTo>
                  <a:cubicBezTo>
                    <a:pt x="57722" y="1537"/>
                    <a:pt x="57674" y="1573"/>
                    <a:pt x="57615" y="1596"/>
                  </a:cubicBezTo>
                  <a:cubicBezTo>
                    <a:pt x="57591" y="1608"/>
                    <a:pt x="57496" y="1668"/>
                    <a:pt x="57460" y="1668"/>
                  </a:cubicBezTo>
                  <a:cubicBezTo>
                    <a:pt x="57448" y="1668"/>
                    <a:pt x="57341" y="1584"/>
                    <a:pt x="57329" y="1584"/>
                  </a:cubicBezTo>
                  <a:cubicBezTo>
                    <a:pt x="57269" y="1608"/>
                    <a:pt x="57222" y="1644"/>
                    <a:pt x="57174" y="1668"/>
                  </a:cubicBezTo>
                  <a:cubicBezTo>
                    <a:pt x="57126" y="1680"/>
                    <a:pt x="57055" y="1715"/>
                    <a:pt x="57019" y="1739"/>
                  </a:cubicBezTo>
                  <a:cubicBezTo>
                    <a:pt x="56995" y="1751"/>
                    <a:pt x="56865" y="1799"/>
                    <a:pt x="56865" y="1811"/>
                  </a:cubicBezTo>
                  <a:cubicBezTo>
                    <a:pt x="56865" y="1823"/>
                    <a:pt x="57007" y="1906"/>
                    <a:pt x="57007" y="1906"/>
                  </a:cubicBezTo>
                  <a:cubicBezTo>
                    <a:pt x="56972" y="1906"/>
                    <a:pt x="56888" y="1977"/>
                    <a:pt x="56853" y="1977"/>
                  </a:cubicBezTo>
                  <a:cubicBezTo>
                    <a:pt x="56805" y="1977"/>
                    <a:pt x="56757" y="1894"/>
                    <a:pt x="56710" y="1894"/>
                  </a:cubicBezTo>
                  <a:cubicBezTo>
                    <a:pt x="56662" y="1894"/>
                    <a:pt x="56614" y="1977"/>
                    <a:pt x="56567" y="1965"/>
                  </a:cubicBezTo>
                  <a:cubicBezTo>
                    <a:pt x="56519" y="1965"/>
                    <a:pt x="56460" y="1882"/>
                    <a:pt x="56424" y="1882"/>
                  </a:cubicBezTo>
                  <a:cubicBezTo>
                    <a:pt x="56376" y="1894"/>
                    <a:pt x="56317" y="1965"/>
                    <a:pt x="56269" y="1965"/>
                  </a:cubicBezTo>
                  <a:cubicBezTo>
                    <a:pt x="56233" y="1965"/>
                    <a:pt x="56162" y="1870"/>
                    <a:pt x="56126" y="1882"/>
                  </a:cubicBezTo>
                  <a:cubicBezTo>
                    <a:pt x="56079" y="1882"/>
                    <a:pt x="56019" y="1942"/>
                    <a:pt x="55972" y="1954"/>
                  </a:cubicBezTo>
                  <a:cubicBezTo>
                    <a:pt x="55960" y="1965"/>
                    <a:pt x="55852" y="2037"/>
                    <a:pt x="55829" y="2037"/>
                  </a:cubicBezTo>
                  <a:cubicBezTo>
                    <a:pt x="55793" y="2037"/>
                    <a:pt x="55710" y="1965"/>
                    <a:pt x="55686" y="1942"/>
                  </a:cubicBezTo>
                  <a:cubicBezTo>
                    <a:pt x="55674" y="1942"/>
                    <a:pt x="55567" y="1858"/>
                    <a:pt x="55543" y="1858"/>
                  </a:cubicBezTo>
                  <a:cubicBezTo>
                    <a:pt x="55495" y="1858"/>
                    <a:pt x="55448" y="1942"/>
                    <a:pt x="55388" y="1942"/>
                  </a:cubicBezTo>
                  <a:cubicBezTo>
                    <a:pt x="55352" y="1942"/>
                    <a:pt x="55293" y="1846"/>
                    <a:pt x="55257" y="1858"/>
                  </a:cubicBezTo>
                  <a:cubicBezTo>
                    <a:pt x="55198" y="1858"/>
                    <a:pt x="55162" y="1930"/>
                    <a:pt x="55102" y="1930"/>
                  </a:cubicBezTo>
                  <a:cubicBezTo>
                    <a:pt x="55055" y="1942"/>
                    <a:pt x="54995" y="2013"/>
                    <a:pt x="54948" y="2013"/>
                  </a:cubicBezTo>
                  <a:cubicBezTo>
                    <a:pt x="54912" y="2013"/>
                    <a:pt x="54852" y="1918"/>
                    <a:pt x="54805" y="1930"/>
                  </a:cubicBezTo>
                  <a:cubicBezTo>
                    <a:pt x="54757" y="1930"/>
                    <a:pt x="54709" y="2001"/>
                    <a:pt x="54662" y="2001"/>
                  </a:cubicBezTo>
                  <a:cubicBezTo>
                    <a:pt x="54614" y="2001"/>
                    <a:pt x="54567" y="1918"/>
                    <a:pt x="54519" y="1918"/>
                  </a:cubicBezTo>
                  <a:cubicBezTo>
                    <a:pt x="54483" y="1918"/>
                    <a:pt x="54400" y="2001"/>
                    <a:pt x="54364" y="1989"/>
                  </a:cubicBezTo>
                  <a:cubicBezTo>
                    <a:pt x="54317" y="1989"/>
                    <a:pt x="54281" y="1918"/>
                    <a:pt x="54221" y="1906"/>
                  </a:cubicBezTo>
                  <a:cubicBezTo>
                    <a:pt x="54174" y="1906"/>
                    <a:pt x="54138" y="1823"/>
                    <a:pt x="54090" y="1823"/>
                  </a:cubicBezTo>
                  <a:cubicBezTo>
                    <a:pt x="54043" y="1823"/>
                    <a:pt x="53983" y="1894"/>
                    <a:pt x="53936" y="1906"/>
                  </a:cubicBezTo>
                  <a:cubicBezTo>
                    <a:pt x="53888" y="1906"/>
                    <a:pt x="53828" y="1977"/>
                    <a:pt x="53781" y="1977"/>
                  </a:cubicBezTo>
                  <a:cubicBezTo>
                    <a:pt x="53733" y="1977"/>
                    <a:pt x="53686" y="1894"/>
                    <a:pt x="53638" y="1894"/>
                  </a:cubicBezTo>
                  <a:cubicBezTo>
                    <a:pt x="53590" y="1894"/>
                    <a:pt x="53543" y="1977"/>
                    <a:pt x="53495" y="1965"/>
                  </a:cubicBezTo>
                  <a:cubicBezTo>
                    <a:pt x="53447" y="1965"/>
                    <a:pt x="53388" y="1882"/>
                    <a:pt x="53352" y="1882"/>
                  </a:cubicBezTo>
                  <a:cubicBezTo>
                    <a:pt x="53316" y="1894"/>
                    <a:pt x="53233" y="1965"/>
                    <a:pt x="53197" y="1965"/>
                  </a:cubicBezTo>
                  <a:cubicBezTo>
                    <a:pt x="53185" y="1965"/>
                    <a:pt x="53055" y="1882"/>
                    <a:pt x="53055" y="1882"/>
                  </a:cubicBezTo>
                  <a:cubicBezTo>
                    <a:pt x="53055" y="1870"/>
                    <a:pt x="53197" y="1799"/>
                    <a:pt x="53209" y="1799"/>
                  </a:cubicBezTo>
                  <a:cubicBezTo>
                    <a:pt x="53162" y="1799"/>
                    <a:pt x="53126" y="1715"/>
                    <a:pt x="53078" y="1715"/>
                  </a:cubicBezTo>
                  <a:cubicBezTo>
                    <a:pt x="53066" y="1715"/>
                    <a:pt x="52924" y="1787"/>
                    <a:pt x="52924" y="1799"/>
                  </a:cubicBezTo>
                  <a:cubicBezTo>
                    <a:pt x="52924" y="1799"/>
                    <a:pt x="53055" y="1882"/>
                    <a:pt x="53055" y="1882"/>
                  </a:cubicBezTo>
                  <a:cubicBezTo>
                    <a:pt x="53031" y="1894"/>
                    <a:pt x="52935" y="1954"/>
                    <a:pt x="52912" y="1954"/>
                  </a:cubicBezTo>
                  <a:cubicBezTo>
                    <a:pt x="52864" y="1954"/>
                    <a:pt x="52804" y="1870"/>
                    <a:pt x="52769" y="1870"/>
                  </a:cubicBezTo>
                  <a:cubicBezTo>
                    <a:pt x="52709" y="1870"/>
                    <a:pt x="52662" y="1942"/>
                    <a:pt x="52614" y="1954"/>
                  </a:cubicBezTo>
                  <a:cubicBezTo>
                    <a:pt x="52566" y="1954"/>
                    <a:pt x="52519" y="1870"/>
                    <a:pt x="52471" y="1858"/>
                  </a:cubicBezTo>
                  <a:cubicBezTo>
                    <a:pt x="52459" y="1858"/>
                    <a:pt x="52340" y="1942"/>
                    <a:pt x="52328" y="1942"/>
                  </a:cubicBezTo>
                  <a:cubicBezTo>
                    <a:pt x="52304" y="1930"/>
                    <a:pt x="52185" y="1870"/>
                    <a:pt x="52185" y="1858"/>
                  </a:cubicBezTo>
                  <a:cubicBezTo>
                    <a:pt x="52185" y="1835"/>
                    <a:pt x="52340" y="1799"/>
                    <a:pt x="52340" y="1775"/>
                  </a:cubicBezTo>
                  <a:cubicBezTo>
                    <a:pt x="52340" y="1775"/>
                    <a:pt x="52209" y="1692"/>
                    <a:pt x="52197" y="1692"/>
                  </a:cubicBezTo>
                  <a:cubicBezTo>
                    <a:pt x="52185" y="1692"/>
                    <a:pt x="52042" y="1763"/>
                    <a:pt x="52042" y="1775"/>
                  </a:cubicBezTo>
                  <a:cubicBezTo>
                    <a:pt x="52042" y="1787"/>
                    <a:pt x="52197" y="1846"/>
                    <a:pt x="52185" y="1858"/>
                  </a:cubicBezTo>
                  <a:cubicBezTo>
                    <a:pt x="52162" y="1882"/>
                    <a:pt x="52066" y="1918"/>
                    <a:pt x="52031" y="1930"/>
                  </a:cubicBezTo>
                  <a:cubicBezTo>
                    <a:pt x="51995" y="1954"/>
                    <a:pt x="51912" y="2001"/>
                    <a:pt x="51876" y="2013"/>
                  </a:cubicBezTo>
                  <a:cubicBezTo>
                    <a:pt x="51864" y="2013"/>
                    <a:pt x="51757" y="1930"/>
                    <a:pt x="51745" y="1930"/>
                  </a:cubicBezTo>
                  <a:cubicBezTo>
                    <a:pt x="51721" y="1918"/>
                    <a:pt x="51626" y="1835"/>
                    <a:pt x="51602" y="1846"/>
                  </a:cubicBezTo>
                  <a:cubicBezTo>
                    <a:pt x="51578" y="1846"/>
                    <a:pt x="51471" y="1930"/>
                    <a:pt x="51447" y="1918"/>
                  </a:cubicBezTo>
                  <a:cubicBezTo>
                    <a:pt x="51400" y="1906"/>
                    <a:pt x="51340" y="1858"/>
                    <a:pt x="51304" y="1835"/>
                  </a:cubicBezTo>
                  <a:cubicBezTo>
                    <a:pt x="51292" y="1823"/>
                    <a:pt x="51197" y="1751"/>
                    <a:pt x="51173" y="1751"/>
                  </a:cubicBezTo>
                  <a:cubicBezTo>
                    <a:pt x="51161" y="1751"/>
                    <a:pt x="51019" y="1823"/>
                    <a:pt x="51019" y="1823"/>
                  </a:cubicBezTo>
                  <a:cubicBezTo>
                    <a:pt x="51019" y="1835"/>
                    <a:pt x="51150" y="1906"/>
                    <a:pt x="51150" y="1906"/>
                  </a:cubicBezTo>
                  <a:cubicBezTo>
                    <a:pt x="51114" y="1918"/>
                    <a:pt x="51054" y="1989"/>
                    <a:pt x="51007" y="1989"/>
                  </a:cubicBezTo>
                  <a:cubicBezTo>
                    <a:pt x="50959" y="1989"/>
                    <a:pt x="50911" y="1906"/>
                    <a:pt x="50864" y="1906"/>
                  </a:cubicBezTo>
                  <a:cubicBezTo>
                    <a:pt x="50816" y="1906"/>
                    <a:pt x="50757" y="1977"/>
                    <a:pt x="50709" y="1977"/>
                  </a:cubicBezTo>
                  <a:cubicBezTo>
                    <a:pt x="50661" y="1977"/>
                    <a:pt x="50626" y="1906"/>
                    <a:pt x="50566" y="1894"/>
                  </a:cubicBezTo>
                  <a:cubicBezTo>
                    <a:pt x="50530" y="1894"/>
                    <a:pt x="50459" y="1977"/>
                    <a:pt x="50423" y="1977"/>
                  </a:cubicBezTo>
                  <a:cubicBezTo>
                    <a:pt x="50388" y="1977"/>
                    <a:pt x="50304" y="1894"/>
                    <a:pt x="50280" y="1882"/>
                  </a:cubicBezTo>
                  <a:cubicBezTo>
                    <a:pt x="50257" y="1870"/>
                    <a:pt x="50173" y="1799"/>
                    <a:pt x="50137" y="1799"/>
                  </a:cubicBezTo>
                  <a:cubicBezTo>
                    <a:pt x="50114" y="1799"/>
                    <a:pt x="50007" y="1870"/>
                    <a:pt x="49983" y="1882"/>
                  </a:cubicBezTo>
                  <a:cubicBezTo>
                    <a:pt x="49959" y="1894"/>
                    <a:pt x="49876" y="1954"/>
                    <a:pt x="49840" y="1954"/>
                  </a:cubicBezTo>
                  <a:cubicBezTo>
                    <a:pt x="49792" y="1965"/>
                    <a:pt x="49733" y="1870"/>
                    <a:pt x="49697" y="1870"/>
                  </a:cubicBezTo>
                  <a:cubicBezTo>
                    <a:pt x="49649" y="1870"/>
                    <a:pt x="49578" y="1954"/>
                    <a:pt x="49542" y="1954"/>
                  </a:cubicBezTo>
                  <a:cubicBezTo>
                    <a:pt x="49495" y="1942"/>
                    <a:pt x="49459" y="1870"/>
                    <a:pt x="49399" y="1870"/>
                  </a:cubicBezTo>
                  <a:cubicBezTo>
                    <a:pt x="49364" y="1858"/>
                    <a:pt x="49292" y="1942"/>
                    <a:pt x="49256" y="1942"/>
                  </a:cubicBezTo>
                  <a:cubicBezTo>
                    <a:pt x="49197" y="1942"/>
                    <a:pt x="49161" y="1858"/>
                    <a:pt x="49114" y="1858"/>
                  </a:cubicBezTo>
                  <a:cubicBezTo>
                    <a:pt x="49066" y="1858"/>
                    <a:pt x="49006" y="1930"/>
                    <a:pt x="48959" y="1930"/>
                  </a:cubicBezTo>
                  <a:cubicBezTo>
                    <a:pt x="48923" y="1930"/>
                    <a:pt x="48864" y="1846"/>
                    <a:pt x="48816" y="1846"/>
                  </a:cubicBezTo>
                  <a:cubicBezTo>
                    <a:pt x="48768" y="1858"/>
                    <a:pt x="48721" y="1930"/>
                    <a:pt x="48673" y="1930"/>
                  </a:cubicBezTo>
                  <a:cubicBezTo>
                    <a:pt x="48625" y="1930"/>
                    <a:pt x="48578" y="1846"/>
                    <a:pt x="48530" y="1846"/>
                  </a:cubicBezTo>
                  <a:cubicBezTo>
                    <a:pt x="48494" y="1846"/>
                    <a:pt x="48411" y="1930"/>
                    <a:pt x="48375" y="1918"/>
                  </a:cubicBezTo>
                  <a:cubicBezTo>
                    <a:pt x="48363" y="1918"/>
                    <a:pt x="48232" y="1846"/>
                    <a:pt x="48232" y="1835"/>
                  </a:cubicBezTo>
                  <a:cubicBezTo>
                    <a:pt x="48244" y="1811"/>
                    <a:pt x="48399" y="1775"/>
                    <a:pt x="48387" y="1763"/>
                  </a:cubicBezTo>
                  <a:cubicBezTo>
                    <a:pt x="48387" y="1751"/>
                    <a:pt x="48256" y="1668"/>
                    <a:pt x="48256" y="1668"/>
                  </a:cubicBezTo>
                  <a:cubicBezTo>
                    <a:pt x="48244" y="1668"/>
                    <a:pt x="48102" y="1739"/>
                    <a:pt x="48102" y="1751"/>
                  </a:cubicBezTo>
                  <a:cubicBezTo>
                    <a:pt x="48102" y="1763"/>
                    <a:pt x="48244" y="1823"/>
                    <a:pt x="48232" y="1835"/>
                  </a:cubicBezTo>
                  <a:cubicBezTo>
                    <a:pt x="48221" y="1846"/>
                    <a:pt x="48102" y="1918"/>
                    <a:pt x="48090" y="1906"/>
                  </a:cubicBezTo>
                  <a:cubicBezTo>
                    <a:pt x="48054" y="1906"/>
                    <a:pt x="47971" y="1823"/>
                    <a:pt x="47947" y="1823"/>
                  </a:cubicBezTo>
                  <a:cubicBezTo>
                    <a:pt x="47899" y="1835"/>
                    <a:pt x="47828" y="1882"/>
                    <a:pt x="47792" y="1906"/>
                  </a:cubicBezTo>
                  <a:cubicBezTo>
                    <a:pt x="47768" y="1918"/>
                    <a:pt x="47673" y="1977"/>
                    <a:pt x="47637" y="1977"/>
                  </a:cubicBezTo>
                  <a:cubicBezTo>
                    <a:pt x="47625" y="1977"/>
                    <a:pt x="47518" y="1906"/>
                    <a:pt x="47494" y="1894"/>
                  </a:cubicBezTo>
                  <a:cubicBezTo>
                    <a:pt x="47470" y="1882"/>
                    <a:pt x="47399" y="1811"/>
                    <a:pt x="47363" y="1811"/>
                  </a:cubicBezTo>
                  <a:cubicBezTo>
                    <a:pt x="47340" y="1811"/>
                    <a:pt x="47220" y="1882"/>
                    <a:pt x="47209" y="1894"/>
                  </a:cubicBezTo>
                  <a:cubicBezTo>
                    <a:pt x="47173" y="1906"/>
                    <a:pt x="47101" y="1954"/>
                    <a:pt x="47054" y="1965"/>
                  </a:cubicBezTo>
                  <a:cubicBezTo>
                    <a:pt x="47030" y="1965"/>
                    <a:pt x="46947" y="1882"/>
                    <a:pt x="46911" y="1882"/>
                  </a:cubicBezTo>
                  <a:cubicBezTo>
                    <a:pt x="46875" y="1882"/>
                    <a:pt x="46804" y="1965"/>
                    <a:pt x="46768" y="1954"/>
                  </a:cubicBezTo>
                  <a:cubicBezTo>
                    <a:pt x="46708" y="1954"/>
                    <a:pt x="46673" y="1870"/>
                    <a:pt x="46625" y="1870"/>
                  </a:cubicBezTo>
                  <a:cubicBezTo>
                    <a:pt x="46589" y="1870"/>
                    <a:pt x="46494" y="1954"/>
                    <a:pt x="46470" y="1954"/>
                  </a:cubicBezTo>
                  <a:cubicBezTo>
                    <a:pt x="46423" y="1942"/>
                    <a:pt x="46363" y="1882"/>
                    <a:pt x="46327" y="1870"/>
                  </a:cubicBezTo>
                  <a:cubicBezTo>
                    <a:pt x="46316" y="1858"/>
                    <a:pt x="46220" y="1787"/>
                    <a:pt x="46197" y="1787"/>
                  </a:cubicBezTo>
                  <a:cubicBezTo>
                    <a:pt x="46173" y="1775"/>
                    <a:pt x="46066" y="1846"/>
                    <a:pt x="46042" y="1858"/>
                  </a:cubicBezTo>
                  <a:cubicBezTo>
                    <a:pt x="46018" y="1870"/>
                    <a:pt x="45923" y="1930"/>
                    <a:pt x="45887" y="1930"/>
                  </a:cubicBezTo>
                  <a:cubicBezTo>
                    <a:pt x="45839" y="1942"/>
                    <a:pt x="45792" y="1846"/>
                    <a:pt x="45744" y="1846"/>
                  </a:cubicBezTo>
                  <a:cubicBezTo>
                    <a:pt x="45696" y="1846"/>
                    <a:pt x="45649" y="1930"/>
                    <a:pt x="45601" y="1930"/>
                  </a:cubicBezTo>
                  <a:cubicBezTo>
                    <a:pt x="45554" y="1930"/>
                    <a:pt x="45506" y="1846"/>
                    <a:pt x="45458" y="1846"/>
                  </a:cubicBezTo>
                  <a:cubicBezTo>
                    <a:pt x="45411" y="1846"/>
                    <a:pt x="45351" y="1918"/>
                    <a:pt x="45304" y="1918"/>
                  </a:cubicBezTo>
                  <a:cubicBezTo>
                    <a:pt x="45256" y="1918"/>
                    <a:pt x="45208" y="1835"/>
                    <a:pt x="45161" y="1835"/>
                  </a:cubicBezTo>
                  <a:cubicBezTo>
                    <a:pt x="45113" y="1835"/>
                    <a:pt x="45065" y="1918"/>
                    <a:pt x="45018" y="1918"/>
                  </a:cubicBezTo>
                  <a:cubicBezTo>
                    <a:pt x="44958" y="1906"/>
                    <a:pt x="44923" y="1835"/>
                    <a:pt x="44875" y="1823"/>
                  </a:cubicBezTo>
                  <a:cubicBezTo>
                    <a:pt x="44827" y="1823"/>
                    <a:pt x="44768" y="1906"/>
                    <a:pt x="44720" y="1906"/>
                  </a:cubicBezTo>
                  <a:cubicBezTo>
                    <a:pt x="44673" y="1906"/>
                    <a:pt x="44625" y="1823"/>
                    <a:pt x="44577" y="1823"/>
                  </a:cubicBezTo>
                  <a:cubicBezTo>
                    <a:pt x="44530" y="1823"/>
                    <a:pt x="44482" y="1894"/>
                    <a:pt x="44434" y="1894"/>
                  </a:cubicBezTo>
                  <a:cubicBezTo>
                    <a:pt x="44375" y="1894"/>
                    <a:pt x="44339" y="1811"/>
                    <a:pt x="44292" y="1811"/>
                  </a:cubicBezTo>
                  <a:cubicBezTo>
                    <a:pt x="44244" y="1811"/>
                    <a:pt x="44184" y="1894"/>
                    <a:pt x="44137" y="1894"/>
                  </a:cubicBezTo>
                  <a:cubicBezTo>
                    <a:pt x="44089" y="1882"/>
                    <a:pt x="44041" y="1811"/>
                    <a:pt x="43994" y="1799"/>
                  </a:cubicBezTo>
                  <a:cubicBezTo>
                    <a:pt x="43946" y="1799"/>
                    <a:pt x="43899" y="1882"/>
                    <a:pt x="43839" y="1882"/>
                  </a:cubicBezTo>
                  <a:cubicBezTo>
                    <a:pt x="43791" y="1882"/>
                    <a:pt x="43756" y="1799"/>
                    <a:pt x="43708" y="1799"/>
                  </a:cubicBezTo>
                  <a:cubicBezTo>
                    <a:pt x="43672" y="1799"/>
                    <a:pt x="43589" y="1882"/>
                    <a:pt x="43553" y="1870"/>
                  </a:cubicBezTo>
                  <a:cubicBezTo>
                    <a:pt x="43541" y="1870"/>
                    <a:pt x="43410" y="1799"/>
                    <a:pt x="43410" y="1787"/>
                  </a:cubicBezTo>
                  <a:cubicBezTo>
                    <a:pt x="43410" y="1763"/>
                    <a:pt x="43577" y="1739"/>
                    <a:pt x="43565" y="1715"/>
                  </a:cubicBezTo>
                  <a:cubicBezTo>
                    <a:pt x="43565" y="1704"/>
                    <a:pt x="43434" y="1632"/>
                    <a:pt x="43422" y="1632"/>
                  </a:cubicBezTo>
                  <a:cubicBezTo>
                    <a:pt x="43422" y="1632"/>
                    <a:pt x="43279" y="1704"/>
                    <a:pt x="43279" y="1704"/>
                  </a:cubicBezTo>
                  <a:cubicBezTo>
                    <a:pt x="43279" y="1715"/>
                    <a:pt x="43422" y="1787"/>
                    <a:pt x="43410" y="1787"/>
                  </a:cubicBezTo>
                  <a:cubicBezTo>
                    <a:pt x="43399" y="1799"/>
                    <a:pt x="43279" y="1870"/>
                    <a:pt x="43256" y="1870"/>
                  </a:cubicBezTo>
                  <a:cubicBezTo>
                    <a:pt x="43232" y="1870"/>
                    <a:pt x="43149" y="1775"/>
                    <a:pt x="43125" y="1787"/>
                  </a:cubicBezTo>
                  <a:cubicBezTo>
                    <a:pt x="43077" y="1787"/>
                    <a:pt x="43006" y="1835"/>
                    <a:pt x="42970" y="1858"/>
                  </a:cubicBezTo>
                  <a:cubicBezTo>
                    <a:pt x="42958" y="1870"/>
                    <a:pt x="42839" y="1942"/>
                    <a:pt x="42815" y="1942"/>
                  </a:cubicBezTo>
                  <a:cubicBezTo>
                    <a:pt x="42779" y="1930"/>
                    <a:pt x="42696" y="1870"/>
                    <a:pt x="42672" y="1846"/>
                  </a:cubicBezTo>
                  <a:cubicBezTo>
                    <a:pt x="42660" y="1846"/>
                    <a:pt x="42553" y="1763"/>
                    <a:pt x="42541" y="1763"/>
                  </a:cubicBezTo>
                  <a:cubicBezTo>
                    <a:pt x="42494" y="1775"/>
                    <a:pt x="42446" y="1680"/>
                    <a:pt x="42398" y="1680"/>
                  </a:cubicBezTo>
                  <a:cubicBezTo>
                    <a:pt x="42387" y="1680"/>
                    <a:pt x="42244" y="1751"/>
                    <a:pt x="42244" y="1763"/>
                  </a:cubicBezTo>
                  <a:cubicBezTo>
                    <a:pt x="42244" y="1763"/>
                    <a:pt x="42387" y="1846"/>
                    <a:pt x="42387" y="1846"/>
                  </a:cubicBezTo>
                  <a:cubicBezTo>
                    <a:pt x="42339" y="1846"/>
                    <a:pt x="42279" y="1918"/>
                    <a:pt x="42232" y="1918"/>
                  </a:cubicBezTo>
                  <a:cubicBezTo>
                    <a:pt x="42184" y="1918"/>
                    <a:pt x="42136" y="1835"/>
                    <a:pt x="42089" y="1835"/>
                  </a:cubicBezTo>
                  <a:cubicBezTo>
                    <a:pt x="42041" y="1835"/>
                    <a:pt x="41994" y="1918"/>
                    <a:pt x="41946" y="1918"/>
                  </a:cubicBezTo>
                  <a:cubicBezTo>
                    <a:pt x="41898" y="1906"/>
                    <a:pt x="41851" y="1823"/>
                    <a:pt x="41803" y="1823"/>
                  </a:cubicBezTo>
                  <a:cubicBezTo>
                    <a:pt x="41755" y="1823"/>
                    <a:pt x="41696" y="1906"/>
                    <a:pt x="41648" y="1906"/>
                  </a:cubicBezTo>
                  <a:cubicBezTo>
                    <a:pt x="41613" y="1906"/>
                    <a:pt x="41553" y="1823"/>
                    <a:pt x="41505" y="1823"/>
                  </a:cubicBezTo>
                  <a:cubicBezTo>
                    <a:pt x="41458" y="1823"/>
                    <a:pt x="41410" y="1894"/>
                    <a:pt x="41363" y="1894"/>
                  </a:cubicBezTo>
                  <a:cubicBezTo>
                    <a:pt x="41303" y="1894"/>
                    <a:pt x="41267" y="1811"/>
                    <a:pt x="41220" y="1811"/>
                  </a:cubicBezTo>
                  <a:cubicBezTo>
                    <a:pt x="41172" y="1811"/>
                    <a:pt x="41101" y="1894"/>
                    <a:pt x="41065" y="1894"/>
                  </a:cubicBezTo>
                  <a:cubicBezTo>
                    <a:pt x="41017" y="1882"/>
                    <a:pt x="40970" y="1811"/>
                    <a:pt x="40922" y="1811"/>
                  </a:cubicBezTo>
                  <a:cubicBezTo>
                    <a:pt x="40874" y="1799"/>
                    <a:pt x="40827" y="1882"/>
                    <a:pt x="40767" y="1882"/>
                  </a:cubicBezTo>
                  <a:cubicBezTo>
                    <a:pt x="40732" y="1882"/>
                    <a:pt x="40672" y="1799"/>
                    <a:pt x="40636" y="1799"/>
                  </a:cubicBezTo>
                  <a:cubicBezTo>
                    <a:pt x="40589" y="1799"/>
                    <a:pt x="40529" y="1882"/>
                    <a:pt x="40482" y="1870"/>
                  </a:cubicBezTo>
                  <a:cubicBezTo>
                    <a:pt x="40434" y="1870"/>
                    <a:pt x="40386" y="1787"/>
                    <a:pt x="40339" y="1787"/>
                  </a:cubicBezTo>
                  <a:cubicBezTo>
                    <a:pt x="40303" y="1787"/>
                    <a:pt x="40231" y="1870"/>
                    <a:pt x="40184" y="1870"/>
                  </a:cubicBezTo>
                  <a:cubicBezTo>
                    <a:pt x="40136" y="1858"/>
                    <a:pt x="40101" y="1787"/>
                    <a:pt x="40053" y="1787"/>
                  </a:cubicBezTo>
                  <a:cubicBezTo>
                    <a:pt x="40005" y="1787"/>
                    <a:pt x="39946" y="1858"/>
                    <a:pt x="39898" y="1858"/>
                  </a:cubicBezTo>
                  <a:cubicBezTo>
                    <a:pt x="39850" y="1858"/>
                    <a:pt x="39803" y="1775"/>
                    <a:pt x="39755" y="1775"/>
                  </a:cubicBezTo>
                  <a:cubicBezTo>
                    <a:pt x="39708" y="1775"/>
                    <a:pt x="39660" y="1858"/>
                    <a:pt x="39600" y="1846"/>
                  </a:cubicBezTo>
                  <a:cubicBezTo>
                    <a:pt x="39553" y="1846"/>
                    <a:pt x="39517" y="1763"/>
                    <a:pt x="39469" y="1763"/>
                  </a:cubicBezTo>
                  <a:cubicBezTo>
                    <a:pt x="39422" y="1763"/>
                    <a:pt x="39350" y="1846"/>
                    <a:pt x="39315" y="1846"/>
                  </a:cubicBezTo>
                  <a:cubicBezTo>
                    <a:pt x="39267" y="1835"/>
                    <a:pt x="39219" y="1763"/>
                    <a:pt x="39172" y="1763"/>
                  </a:cubicBezTo>
                  <a:cubicBezTo>
                    <a:pt x="39124" y="1763"/>
                    <a:pt x="39065" y="1835"/>
                    <a:pt x="39017" y="1835"/>
                  </a:cubicBezTo>
                  <a:cubicBezTo>
                    <a:pt x="38981" y="1835"/>
                    <a:pt x="38922" y="1751"/>
                    <a:pt x="38886" y="1751"/>
                  </a:cubicBezTo>
                  <a:cubicBezTo>
                    <a:pt x="38838" y="1751"/>
                    <a:pt x="38779" y="1835"/>
                    <a:pt x="38731" y="1835"/>
                  </a:cubicBezTo>
                  <a:cubicBezTo>
                    <a:pt x="38684" y="1823"/>
                    <a:pt x="38636" y="1751"/>
                    <a:pt x="38588" y="1739"/>
                  </a:cubicBezTo>
                  <a:cubicBezTo>
                    <a:pt x="38600" y="1715"/>
                    <a:pt x="38743" y="1692"/>
                    <a:pt x="38743" y="1668"/>
                  </a:cubicBezTo>
                  <a:cubicBezTo>
                    <a:pt x="38743" y="1644"/>
                    <a:pt x="38600" y="1608"/>
                    <a:pt x="38600" y="1584"/>
                  </a:cubicBezTo>
                  <a:cubicBezTo>
                    <a:pt x="38612" y="1549"/>
                    <a:pt x="38755" y="1537"/>
                    <a:pt x="38755" y="1501"/>
                  </a:cubicBezTo>
                  <a:cubicBezTo>
                    <a:pt x="38767" y="1477"/>
                    <a:pt x="38612" y="1442"/>
                    <a:pt x="38624" y="1418"/>
                  </a:cubicBezTo>
                  <a:cubicBezTo>
                    <a:pt x="38624" y="1406"/>
                    <a:pt x="38779" y="1358"/>
                    <a:pt x="38767" y="1346"/>
                  </a:cubicBezTo>
                  <a:cubicBezTo>
                    <a:pt x="38767" y="1334"/>
                    <a:pt x="38648" y="1263"/>
                    <a:pt x="38636" y="1263"/>
                  </a:cubicBezTo>
                  <a:cubicBezTo>
                    <a:pt x="38612" y="1263"/>
                    <a:pt x="38493" y="1323"/>
                    <a:pt x="38481" y="1334"/>
                  </a:cubicBezTo>
                  <a:cubicBezTo>
                    <a:pt x="38469" y="1346"/>
                    <a:pt x="38624" y="1406"/>
                    <a:pt x="38624" y="1418"/>
                  </a:cubicBezTo>
                  <a:cubicBezTo>
                    <a:pt x="38612" y="1454"/>
                    <a:pt x="38469" y="1465"/>
                    <a:pt x="38469" y="1501"/>
                  </a:cubicBezTo>
                  <a:cubicBezTo>
                    <a:pt x="38457" y="1525"/>
                    <a:pt x="38612" y="1561"/>
                    <a:pt x="38600" y="1584"/>
                  </a:cubicBezTo>
                  <a:cubicBezTo>
                    <a:pt x="38600" y="1608"/>
                    <a:pt x="38446" y="1644"/>
                    <a:pt x="38457" y="1656"/>
                  </a:cubicBezTo>
                  <a:cubicBezTo>
                    <a:pt x="38457" y="1692"/>
                    <a:pt x="38577" y="1715"/>
                    <a:pt x="38588" y="1739"/>
                  </a:cubicBezTo>
                  <a:cubicBezTo>
                    <a:pt x="38541" y="1751"/>
                    <a:pt x="38481" y="1823"/>
                    <a:pt x="38434" y="1823"/>
                  </a:cubicBezTo>
                  <a:cubicBezTo>
                    <a:pt x="38386" y="1823"/>
                    <a:pt x="38350" y="1739"/>
                    <a:pt x="38303" y="1739"/>
                  </a:cubicBezTo>
                  <a:cubicBezTo>
                    <a:pt x="38255" y="1739"/>
                    <a:pt x="38196" y="1811"/>
                    <a:pt x="38148" y="1811"/>
                  </a:cubicBezTo>
                  <a:cubicBezTo>
                    <a:pt x="38100" y="1811"/>
                    <a:pt x="38053" y="1739"/>
                    <a:pt x="38005" y="1727"/>
                  </a:cubicBezTo>
                  <a:cubicBezTo>
                    <a:pt x="37969" y="1727"/>
                    <a:pt x="37898" y="1811"/>
                    <a:pt x="37850" y="1811"/>
                  </a:cubicBezTo>
                  <a:cubicBezTo>
                    <a:pt x="37826" y="1811"/>
                    <a:pt x="37731" y="1739"/>
                    <a:pt x="37719" y="1727"/>
                  </a:cubicBezTo>
                  <a:cubicBezTo>
                    <a:pt x="37695" y="1715"/>
                    <a:pt x="37600" y="1632"/>
                    <a:pt x="37576" y="1632"/>
                  </a:cubicBezTo>
                  <a:cubicBezTo>
                    <a:pt x="37553" y="1632"/>
                    <a:pt x="37445" y="1704"/>
                    <a:pt x="37422" y="1715"/>
                  </a:cubicBezTo>
                  <a:cubicBezTo>
                    <a:pt x="37410" y="1727"/>
                    <a:pt x="37291" y="1799"/>
                    <a:pt x="37267" y="1787"/>
                  </a:cubicBezTo>
                  <a:cubicBezTo>
                    <a:pt x="37231" y="1787"/>
                    <a:pt x="37172" y="1704"/>
                    <a:pt x="37136" y="1704"/>
                  </a:cubicBezTo>
                  <a:cubicBezTo>
                    <a:pt x="37088" y="1715"/>
                    <a:pt x="37029" y="1787"/>
                    <a:pt x="36981" y="1787"/>
                  </a:cubicBezTo>
                  <a:cubicBezTo>
                    <a:pt x="36933" y="1787"/>
                    <a:pt x="36874" y="1692"/>
                    <a:pt x="36838" y="1704"/>
                  </a:cubicBezTo>
                  <a:cubicBezTo>
                    <a:pt x="36802" y="1704"/>
                    <a:pt x="36719" y="1787"/>
                    <a:pt x="36683" y="1775"/>
                  </a:cubicBezTo>
                  <a:cubicBezTo>
                    <a:pt x="36672" y="1775"/>
                    <a:pt x="36552" y="1704"/>
                    <a:pt x="36552" y="1692"/>
                  </a:cubicBezTo>
                  <a:cubicBezTo>
                    <a:pt x="36552" y="1668"/>
                    <a:pt x="36707" y="1632"/>
                    <a:pt x="36695" y="1620"/>
                  </a:cubicBezTo>
                  <a:cubicBezTo>
                    <a:pt x="36695" y="1608"/>
                    <a:pt x="36564" y="1525"/>
                    <a:pt x="36564" y="1525"/>
                  </a:cubicBezTo>
                  <a:cubicBezTo>
                    <a:pt x="36552" y="1537"/>
                    <a:pt x="36410" y="1596"/>
                    <a:pt x="36410" y="1608"/>
                  </a:cubicBezTo>
                  <a:cubicBezTo>
                    <a:pt x="36410" y="1632"/>
                    <a:pt x="36552" y="1668"/>
                    <a:pt x="36552" y="1692"/>
                  </a:cubicBezTo>
                  <a:cubicBezTo>
                    <a:pt x="36541" y="1715"/>
                    <a:pt x="36421" y="1751"/>
                    <a:pt x="36398" y="1763"/>
                  </a:cubicBezTo>
                  <a:cubicBezTo>
                    <a:pt x="36374" y="1775"/>
                    <a:pt x="36267" y="1846"/>
                    <a:pt x="36243" y="1846"/>
                  </a:cubicBezTo>
                  <a:cubicBezTo>
                    <a:pt x="36207" y="1846"/>
                    <a:pt x="36148" y="1763"/>
                    <a:pt x="36100" y="1763"/>
                  </a:cubicBezTo>
                  <a:cubicBezTo>
                    <a:pt x="36052" y="1763"/>
                    <a:pt x="36005" y="1835"/>
                    <a:pt x="35945" y="1835"/>
                  </a:cubicBezTo>
                  <a:lnTo>
                    <a:pt x="35814" y="1751"/>
                  </a:lnTo>
                  <a:cubicBezTo>
                    <a:pt x="35790" y="1739"/>
                    <a:pt x="35671" y="1680"/>
                    <a:pt x="35671" y="1668"/>
                  </a:cubicBezTo>
                  <a:cubicBezTo>
                    <a:pt x="35683" y="1644"/>
                    <a:pt x="35814" y="1620"/>
                    <a:pt x="35826" y="1596"/>
                  </a:cubicBezTo>
                  <a:cubicBezTo>
                    <a:pt x="35850" y="1596"/>
                    <a:pt x="35933" y="1680"/>
                    <a:pt x="35969" y="1680"/>
                  </a:cubicBezTo>
                  <a:cubicBezTo>
                    <a:pt x="35981" y="1668"/>
                    <a:pt x="36112" y="1608"/>
                    <a:pt x="36112" y="1596"/>
                  </a:cubicBezTo>
                  <a:cubicBezTo>
                    <a:pt x="36124" y="1573"/>
                    <a:pt x="35981" y="1537"/>
                    <a:pt x="35981" y="1513"/>
                  </a:cubicBezTo>
                  <a:cubicBezTo>
                    <a:pt x="35969" y="1489"/>
                    <a:pt x="35838" y="1454"/>
                    <a:pt x="35838" y="1430"/>
                  </a:cubicBezTo>
                  <a:cubicBezTo>
                    <a:pt x="35838" y="1406"/>
                    <a:pt x="35981" y="1382"/>
                    <a:pt x="35993" y="1358"/>
                  </a:cubicBezTo>
                  <a:cubicBezTo>
                    <a:pt x="35945" y="1346"/>
                    <a:pt x="35898" y="1275"/>
                    <a:pt x="35850" y="1263"/>
                  </a:cubicBezTo>
                  <a:cubicBezTo>
                    <a:pt x="35838" y="1263"/>
                    <a:pt x="35719" y="1334"/>
                    <a:pt x="35695" y="1346"/>
                  </a:cubicBezTo>
                  <a:cubicBezTo>
                    <a:pt x="35695" y="1358"/>
                    <a:pt x="35838" y="1418"/>
                    <a:pt x="35838" y="1430"/>
                  </a:cubicBezTo>
                  <a:cubicBezTo>
                    <a:pt x="35838" y="1454"/>
                    <a:pt x="35707" y="1489"/>
                    <a:pt x="35683" y="1513"/>
                  </a:cubicBezTo>
                  <a:cubicBezTo>
                    <a:pt x="35671" y="1525"/>
                    <a:pt x="35540" y="1561"/>
                    <a:pt x="35529" y="1584"/>
                  </a:cubicBezTo>
                  <a:cubicBezTo>
                    <a:pt x="35529" y="1596"/>
                    <a:pt x="35683" y="1656"/>
                    <a:pt x="35671" y="1668"/>
                  </a:cubicBezTo>
                  <a:cubicBezTo>
                    <a:pt x="35648" y="1692"/>
                    <a:pt x="35552" y="1727"/>
                    <a:pt x="35517" y="1751"/>
                  </a:cubicBezTo>
                  <a:cubicBezTo>
                    <a:pt x="35481" y="1763"/>
                    <a:pt x="35421" y="1811"/>
                    <a:pt x="35362" y="1823"/>
                  </a:cubicBezTo>
                  <a:cubicBezTo>
                    <a:pt x="35350" y="1823"/>
                    <a:pt x="35255" y="1739"/>
                    <a:pt x="35231" y="1739"/>
                  </a:cubicBezTo>
                  <a:cubicBezTo>
                    <a:pt x="35183" y="1739"/>
                    <a:pt x="35112" y="1823"/>
                    <a:pt x="35076" y="1811"/>
                  </a:cubicBezTo>
                  <a:cubicBezTo>
                    <a:pt x="35017" y="1811"/>
                    <a:pt x="34993" y="1739"/>
                    <a:pt x="34933" y="1727"/>
                  </a:cubicBezTo>
                  <a:cubicBezTo>
                    <a:pt x="34886" y="1727"/>
                    <a:pt x="34826" y="1811"/>
                    <a:pt x="34778" y="1811"/>
                  </a:cubicBezTo>
                  <a:cubicBezTo>
                    <a:pt x="34731" y="1811"/>
                    <a:pt x="34695" y="1727"/>
                    <a:pt x="34647" y="1727"/>
                  </a:cubicBezTo>
                  <a:cubicBezTo>
                    <a:pt x="34659" y="1692"/>
                    <a:pt x="34790" y="1668"/>
                    <a:pt x="34802" y="1644"/>
                  </a:cubicBezTo>
                  <a:cubicBezTo>
                    <a:pt x="34802" y="1644"/>
                    <a:pt x="34671" y="1561"/>
                    <a:pt x="34659" y="1561"/>
                  </a:cubicBezTo>
                  <a:cubicBezTo>
                    <a:pt x="34647" y="1561"/>
                    <a:pt x="34505" y="1632"/>
                    <a:pt x="34505" y="1644"/>
                  </a:cubicBezTo>
                  <a:cubicBezTo>
                    <a:pt x="34505" y="1644"/>
                    <a:pt x="34636" y="1727"/>
                    <a:pt x="34647" y="1727"/>
                  </a:cubicBezTo>
                  <a:cubicBezTo>
                    <a:pt x="34600" y="1727"/>
                    <a:pt x="34540" y="1799"/>
                    <a:pt x="34493" y="1799"/>
                  </a:cubicBezTo>
                  <a:cubicBezTo>
                    <a:pt x="34445" y="1799"/>
                    <a:pt x="34397" y="1715"/>
                    <a:pt x="34350" y="1715"/>
                  </a:cubicBezTo>
                  <a:cubicBezTo>
                    <a:pt x="34302" y="1715"/>
                    <a:pt x="34243" y="1799"/>
                    <a:pt x="34195" y="1787"/>
                  </a:cubicBezTo>
                  <a:cubicBezTo>
                    <a:pt x="34147" y="1787"/>
                    <a:pt x="34112" y="1715"/>
                    <a:pt x="34064" y="1704"/>
                  </a:cubicBezTo>
                  <a:cubicBezTo>
                    <a:pt x="34016" y="1704"/>
                    <a:pt x="33969" y="1620"/>
                    <a:pt x="33921" y="1620"/>
                  </a:cubicBezTo>
                  <a:cubicBezTo>
                    <a:pt x="33885" y="1620"/>
                    <a:pt x="33802" y="1704"/>
                    <a:pt x="33766" y="1704"/>
                  </a:cubicBezTo>
                  <a:cubicBezTo>
                    <a:pt x="33719" y="1692"/>
                    <a:pt x="33671" y="1620"/>
                    <a:pt x="33624" y="1620"/>
                  </a:cubicBezTo>
                  <a:cubicBezTo>
                    <a:pt x="33624" y="1620"/>
                    <a:pt x="33481" y="1692"/>
                    <a:pt x="33481" y="1692"/>
                  </a:cubicBezTo>
                  <a:cubicBezTo>
                    <a:pt x="33481" y="1692"/>
                    <a:pt x="33612" y="1775"/>
                    <a:pt x="33612" y="1775"/>
                  </a:cubicBezTo>
                  <a:cubicBezTo>
                    <a:pt x="33576" y="1787"/>
                    <a:pt x="33504" y="1858"/>
                    <a:pt x="33457" y="1858"/>
                  </a:cubicBezTo>
                  <a:cubicBezTo>
                    <a:pt x="33433" y="1858"/>
                    <a:pt x="33350" y="1787"/>
                    <a:pt x="33326" y="1775"/>
                  </a:cubicBezTo>
                  <a:cubicBezTo>
                    <a:pt x="33302" y="1763"/>
                    <a:pt x="33207" y="1680"/>
                    <a:pt x="33183" y="1680"/>
                  </a:cubicBezTo>
                  <a:cubicBezTo>
                    <a:pt x="33147" y="1692"/>
                    <a:pt x="33064" y="1751"/>
                    <a:pt x="33028" y="1763"/>
                  </a:cubicBezTo>
                  <a:cubicBezTo>
                    <a:pt x="33004" y="1775"/>
                    <a:pt x="32909" y="1835"/>
                    <a:pt x="32873" y="1835"/>
                  </a:cubicBezTo>
                  <a:cubicBezTo>
                    <a:pt x="32838" y="1846"/>
                    <a:pt x="32778" y="1751"/>
                    <a:pt x="32742" y="1751"/>
                  </a:cubicBezTo>
                  <a:cubicBezTo>
                    <a:pt x="32695" y="1751"/>
                    <a:pt x="32647" y="1668"/>
                    <a:pt x="32600" y="1668"/>
                  </a:cubicBezTo>
                  <a:cubicBezTo>
                    <a:pt x="32576" y="1668"/>
                    <a:pt x="32469" y="1739"/>
                    <a:pt x="32445" y="1751"/>
                  </a:cubicBezTo>
                  <a:cubicBezTo>
                    <a:pt x="32409" y="1763"/>
                    <a:pt x="32338" y="1823"/>
                    <a:pt x="32290" y="1823"/>
                  </a:cubicBezTo>
                  <a:cubicBezTo>
                    <a:pt x="32266" y="1823"/>
                    <a:pt x="32195" y="1739"/>
                    <a:pt x="32159" y="1739"/>
                  </a:cubicBezTo>
                  <a:cubicBezTo>
                    <a:pt x="32123" y="1739"/>
                    <a:pt x="32040" y="1823"/>
                    <a:pt x="32004" y="1811"/>
                  </a:cubicBezTo>
                  <a:cubicBezTo>
                    <a:pt x="31957" y="1811"/>
                    <a:pt x="31897" y="1751"/>
                    <a:pt x="31861" y="1727"/>
                  </a:cubicBezTo>
                  <a:cubicBezTo>
                    <a:pt x="31826" y="1715"/>
                    <a:pt x="31742" y="1668"/>
                    <a:pt x="31730" y="1644"/>
                  </a:cubicBezTo>
                  <a:cubicBezTo>
                    <a:pt x="31719" y="1632"/>
                    <a:pt x="31873" y="1584"/>
                    <a:pt x="31873" y="1573"/>
                  </a:cubicBezTo>
                  <a:cubicBezTo>
                    <a:pt x="31873" y="1561"/>
                    <a:pt x="31742" y="1489"/>
                    <a:pt x="31742" y="1489"/>
                  </a:cubicBezTo>
                  <a:cubicBezTo>
                    <a:pt x="31730" y="1489"/>
                    <a:pt x="31588" y="1561"/>
                    <a:pt x="31588" y="1561"/>
                  </a:cubicBezTo>
                  <a:cubicBezTo>
                    <a:pt x="31588" y="1584"/>
                    <a:pt x="31742" y="1632"/>
                    <a:pt x="31730" y="1644"/>
                  </a:cubicBezTo>
                  <a:cubicBezTo>
                    <a:pt x="31707" y="1668"/>
                    <a:pt x="31611" y="1704"/>
                    <a:pt x="31576" y="1727"/>
                  </a:cubicBezTo>
                  <a:cubicBezTo>
                    <a:pt x="31540" y="1739"/>
                    <a:pt x="31468" y="1799"/>
                    <a:pt x="31421" y="1799"/>
                  </a:cubicBezTo>
                  <a:cubicBezTo>
                    <a:pt x="31385" y="1811"/>
                    <a:pt x="31314" y="1715"/>
                    <a:pt x="31278" y="1715"/>
                  </a:cubicBezTo>
                  <a:cubicBezTo>
                    <a:pt x="31230" y="1715"/>
                    <a:pt x="31171" y="1799"/>
                    <a:pt x="31123" y="1799"/>
                  </a:cubicBezTo>
                  <a:cubicBezTo>
                    <a:pt x="31076" y="1787"/>
                    <a:pt x="31040" y="1715"/>
                    <a:pt x="30992" y="1704"/>
                  </a:cubicBezTo>
                  <a:cubicBezTo>
                    <a:pt x="30945" y="1704"/>
                    <a:pt x="30885" y="1787"/>
                    <a:pt x="30837" y="1787"/>
                  </a:cubicBezTo>
                  <a:cubicBezTo>
                    <a:pt x="30790" y="1787"/>
                    <a:pt x="30742" y="1704"/>
                    <a:pt x="30695" y="1704"/>
                  </a:cubicBezTo>
                  <a:cubicBezTo>
                    <a:pt x="30659" y="1704"/>
                    <a:pt x="30587" y="1787"/>
                    <a:pt x="30540" y="1775"/>
                  </a:cubicBezTo>
                  <a:cubicBezTo>
                    <a:pt x="30492" y="1775"/>
                    <a:pt x="30456" y="1692"/>
                    <a:pt x="30409" y="1692"/>
                  </a:cubicBezTo>
                  <a:cubicBezTo>
                    <a:pt x="30361" y="1692"/>
                    <a:pt x="30302" y="1775"/>
                    <a:pt x="30254" y="1775"/>
                  </a:cubicBezTo>
                  <a:cubicBezTo>
                    <a:pt x="30206" y="1775"/>
                    <a:pt x="30159" y="1692"/>
                    <a:pt x="30111" y="1692"/>
                  </a:cubicBezTo>
                  <a:cubicBezTo>
                    <a:pt x="30064" y="1680"/>
                    <a:pt x="30004" y="1763"/>
                    <a:pt x="29956" y="1763"/>
                  </a:cubicBezTo>
                  <a:cubicBezTo>
                    <a:pt x="29909" y="1763"/>
                    <a:pt x="29873" y="1680"/>
                    <a:pt x="29825" y="1680"/>
                  </a:cubicBezTo>
                  <a:cubicBezTo>
                    <a:pt x="29766" y="1680"/>
                    <a:pt x="29718" y="1751"/>
                    <a:pt x="29671" y="1751"/>
                  </a:cubicBezTo>
                  <a:cubicBezTo>
                    <a:pt x="29623" y="1751"/>
                    <a:pt x="29563" y="1668"/>
                    <a:pt x="29528" y="1668"/>
                  </a:cubicBezTo>
                  <a:cubicBezTo>
                    <a:pt x="29480" y="1680"/>
                    <a:pt x="29421" y="1751"/>
                    <a:pt x="29373" y="1751"/>
                  </a:cubicBezTo>
                  <a:cubicBezTo>
                    <a:pt x="29325" y="1739"/>
                    <a:pt x="29290" y="1668"/>
                    <a:pt x="29242" y="1668"/>
                  </a:cubicBezTo>
                  <a:cubicBezTo>
                    <a:pt x="29206" y="1668"/>
                    <a:pt x="29111" y="1751"/>
                    <a:pt x="29087" y="1739"/>
                  </a:cubicBezTo>
                  <a:cubicBezTo>
                    <a:pt x="29040" y="1727"/>
                    <a:pt x="28980" y="1680"/>
                    <a:pt x="28944" y="1656"/>
                  </a:cubicBezTo>
                  <a:cubicBezTo>
                    <a:pt x="28932" y="1644"/>
                    <a:pt x="28825" y="1573"/>
                    <a:pt x="28801" y="1573"/>
                  </a:cubicBezTo>
                  <a:cubicBezTo>
                    <a:pt x="28801" y="1573"/>
                    <a:pt x="28659" y="1644"/>
                    <a:pt x="28659" y="1644"/>
                  </a:cubicBezTo>
                  <a:cubicBezTo>
                    <a:pt x="28659" y="1656"/>
                    <a:pt x="28790" y="1727"/>
                    <a:pt x="28790" y="1727"/>
                  </a:cubicBezTo>
                  <a:cubicBezTo>
                    <a:pt x="28742" y="1739"/>
                    <a:pt x="28682" y="1811"/>
                    <a:pt x="28635" y="1811"/>
                  </a:cubicBezTo>
                  <a:cubicBezTo>
                    <a:pt x="28587" y="1811"/>
                    <a:pt x="28551" y="1727"/>
                    <a:pt x="28504" y="1727"/>
                  </a:cubicBezTo>
                  <a:cubicBezTo>
                    <a:pt x="28456" y="1727"/>
                    <a:pt x="28397" y="1799"/>
                    <a:pt x="28349" y="1799"/>
                  </a:cubicBezTo>
                  <a:cubicBezTo>
                    <a:pt x="28301" y="1799"/>
                    <a:pt x="28254" y="1727"/>
                    <a:pt x="28206" y="1715"/>
                  </a:cubicBezTo>
                  <a:cubicBezTo>
                    <a:pt x="28170" y="1715"/>
                    <a:pt x="28099" y="1799"/>
                    <a:pt x="28051" y="1799"/>
                  </a:cubicBezTo>
                  <a:cubicBezTo>
                    <a:pt x="28028" y="1799"/>
                    <a:pt x="27932" y="1727"/>
                    <a:pt x="27920" y="1715"/>
                  </a:cubicBezTo>
                  <a:cubicBezTo>
                    <a:pt x="27897" y="1692"/>
                    <a:pt x="27801" y="1632"/>
                    <a:pt x="27778" y="1620"/>
                  </a:cubicBezTo>
                  <a:cubicBezTo>
                    <a:pt x="27754" y="1620"/>
                    <a:pt x="27647" y="1692"/>
                    <a:pt x="27623" y="1704"/>
                  </a:cubicBezTo>
                  <a:cubicBezTo>
                    <a:pt x="27587" y="1715"/>
                    <a:pt x="27516" y="1775"/>
                    <a:pt x="27468" y="1775"/>
                  </a:cubicBezTo>
                  <a:cubicBezTo>
                    <a:pt x="27444" y="1787"/>
                    <a:pt x="27361" y="1692"/>
                    <a:pt x="27337" y="1692"/>
                  </a:cubicBezTo>
                  <a:cubicBezTo>
                    <a:pt x="27301" y="1692"/>
                    <a:pt x="27206" y="1775"/>
                    <a:pt x="27182" y="1775"/>
                  </a:cubicBezTo>
                  <a:cubicBezTo>
                    <a:pt x="27135" y="1763"/>
                    <a:pt x="27087" y="1692"/>
                    <a:pt x="27039" y="1692"/>
                  </a:cubicBezTo>
                  <a:cubicBezTo>
                    <a:pt x="26992" y="1692"/>
                    <a:pt x="26956" y="1608"/>
                    <a:pt x="26896" y="1596"/>
                  </a:cubicBezTo>
                  <a:cubicBezTo>
                    <a:pt x="26873" y="1596"/>
                    <a:pt x="26777" y="1668"/>
                    <a:pt x="26754" y="1680"/>
                  </a:cubicBezTo>
                  <a:cubicBezTo>
                    <a:pt x="26730" y="1692"/>
                    <a:pt x="26623" y="1763"/>
                    <a:pt x="26599" y="1751"/>
                  </a:cubicBezTo>
                  <a:cubicBezTo>
                    <a:pt x="26551" y="1751"/>
                    <a:pt x="26504" y="1668"/>
                    <a:pt x="26456" y="1668"/>
                  </a:cubicBezTo>
                  <a:cubicBezTo>
                    <a:pt x="26432" y="1668"/>
                    <a:pt x="26325" y="1751"/>
                    <a:pt x="26301" y="1751"/>
                  </a:cubicBezTo>
                  <a:cubicBezTo>
                    <a:pt x="26254" y="1739"/>
                    <a:pt x="26194" y="1680"/>
                    <a:pt x="26170" y="1668"/>
                  </a:cubicBezTo>
                  <a:cubicBezTo>
                    <a:pt x="26146" y="1656"/>
                    <a:pt x="26051" y="1584"/>
                    <a:pt x="26027" y="1584"/>
                  </a:cubicBezTo>
                  <a:cubicBezTo>
                    <a:pt x="26004" y="1584"/>
                    <a:pt x="25896" y="1644"/>
                    <a:pt x="25873" y="1656"/>
                  </a:cubicBezTo>
                  <a:cubicBezTo>
                    <a:pt x="25837" y="1680"/>
                    <a:pt x="25765" y="1727"/>
                    <a:pt x="25718" y="1739"/>
                  </a:cubicBezTo>
                  <a:cubicBezTo>
                    <a:pt x="25694" y="1739"/>
                    <a:pt x="25611" y="1644"/>
                    <a:pt x="25587" y="1644"/>
                  </a:cubicBezTo>
                  <a:cubicBezTo>
                    <a:pt x="25527" y="1644"/>
                    <a:pt x="25480" y="1727"/>
                    <a:pt x="25432" y="1727"/>
                  </a:cubicBezTo>
                  <a:cubicBezTo>
                    <a:pt x="25384" y="1727"/>
                    <a:pt x="25337" y="1644"/>
                    <a:pt x="25289" y="1644"/>
                  </a:cubicBezTo>
                  <a:cubicBezTo>
                    <a:pt x="25253" y="1644"/>
                    <a:pt x="25170" y="1727"/>
                    <a:pt x="25134" y="1715"/>
                  </a:cubicBezTo>
                  <a:cubicBezTo>
                    <a:pt x="25087" y="1715"/>
                    <a:pt x="25039" y="1632"/>
                    <a:pt x="25003" y="1632"/>
                  </a:cubicBezTo>
                  <a:cubicBezTo>
                    <a:pt x="24956" y="1632"/>
                    <a:pt x="24908" y="1549"/>
                    <a:pt x="24861" y="1549"/>
                  </a:cubicBezTo>
                  <a:cubicBezTo>
                    <a:pt x="24837" y="1549"/>
                    <a:pt x="24730" y="1620"/>
                    <a:pt x="24706" y="1620"/>
                  </a:cubicBezTo>
                  <a:cubicBezTo>
                    <a:pt x="24670" y="1644"/>
                    <a:pt x="24599" y="1692"/>
                    <a:pt x="24551" y="1704"/>
                  </a:cubicBezTo>
                  <a:cubicBezTo>
                    <a:pt x="24515" y="1704"/>
                    <a:pt x="24456" y="1620"/>
                    <a:pt x="24420" y="1620"/>
                  </a:cubicBezTo>
                  <a:cubicBezTo>
                    <a:pt x="24360" y="1620"/>
                    <a:pt x="24313" y="1692"/>
                    <a:pt x="24265" y="1692"/>
                  </a:cubicBezTo>
                  <a:cubicBezTo>
                    <a:pt x="24218" y="1692"/>
                    <a:pt x="24170" y="1608"/>
                    <a:pt x="24122" y="1608"/>
                  </a:cubicBezTo>
                  <a:cubicBezTo>
                    <a:pt x="24075" y="1608"/>
                    <a:pt x="24015" y="1692"/>
                    <a:pt x="23968" y="1692"/>
                  </a:cubicBezTo>
                  <a:cubicBezTo>
                    <a:pt x="23920" y="1692"/>
                    <a:pt x="23884" y="1608"/>
                    <a:pt x="23825" y="1608"/>
                  </a:cubicBezTo>
                  <a:cubicBezTo>
                    <a:pt x="23789" y="1608"/>
                    <a:pt x="23718" y="1692"/>
                    <a:pt x="23682" y="1680"/>
                  </a:cubicBezTo>
                  <a:cubicBezTo>
                    <a:pt x="23658" y="1680"/>
                    <a:pt x="23539" y="1608"/>
                    <a:pt x="23539" y="1596"/>
                  </a:cubicBezTo>
                  <a:cubicBezTo>
                    <a:pt x="23539" y="1573"/>
                    <a:pt x="23694" y="1537"/>
                    <a:pt x="23694" y="1513"/>
                  </a:cubicBezTo>
                  <a:cubicBezTo>
                    <a:pt x="23694" y="1513"/>
                    <a:pt x="23563" y="1430"/>
                    <a:pt x="23551" y="1430"/>
                  </a:cubicBezTo>
                  <a:cubicBezTo>
                    <a:pt x="23539" y="1430"/>
                    <a:pt x="23396" y="1501"/>
                    <a:pt x="23396" y="1513"/>
                  </a:cubicBezTo>
                  <a:cubicBezTo>
                    <a:pt x="23396" y="1513"/>
                    <a:pt x="23539" y="1596"/>
                    <a:pt x="23539" y="1596"/>
                  </a:cubicBezTo>
                  <a:cubicBezTo>
                    <a:pt x="23491" y="1596"/>
                    <a:pt x="23432" y="1680"/>
                    <a:pt x="23384" y="1668"/>
                  </a:cubicBezTo>
                  <a:cubicBezTo>
                    <a:pt x="23348" y="1668"/>
                    <a:pt x="23289" y="1584"/>
                    <a:pt x="23241" y="1584"/>
                  </a:cubicBezTo>
                  <a:cubicBezTo>
                    <a:pt x="23194" y="1596"/>
                    <a:pt x="23146" y="1668"/>
                    <a:pt x="23098" y="1668"/>
                  </a:cubicBezTo>
                  <a:cubicBezTo>
                    <a:pt x="23051" y="1668"/>
                    <a:pt x="23003" y="1584"/>
                    <a:pt x="22956" y="1584"/>
                  </a:cubicBezTo>
                  <a:cubicBezTo>
                    <a:pt x="22920" y="1584"/>
                    <a:pt x="22836" y="1668"/>
                    <a:pt x="22801" y="1656"/>
                  </a:cubicBezTo>
                  <a:cubicBezTo>
                    <a:pt x="22753" y="1656"/>
                    <a:pt x="22717" y="1573"/>
                    <a:pt x="22658" y="1573"/>
                  </a:cubicBezTo>
                  <a:cubicBezTo>
                    <a:pt x="22610" y="1573"/>
                    <a:pt x="22563" y="1656"/>
                    <a:pt x="22515" y="1644"/>
                  </a:cubicBezTo>
                  <a:cubicBezTo>
                    <a:pt x="22467" y="1644"/>
                    <a:pt x="22408" y="1561"/>
                    <a:pt x="22372" y="1561"/>
                  </a:cubicBezTo>
                  <a:cubicBezTo>
                    <a:pt x="22324" y="1573"/>
                    <a:pt x="22265" y="1644"/>
                    <a:pt x="22217" y="1644"/>
                  </a:cubicBezTo>
                  <a:cubicBezTo>
                    <a:pt x="22170" y="1644"/>
                    <a:pt x="22122" y="1561"/>
                    <a:pt x="22074" y="1561"/>
                  </a:cubicBezTo>
                  <a:cubicBezTo>
                    <a:pt x="22039" y="1561"/>
                    <a:pt x="21967" y="1644"/>
                    <a:pt x="21932" y="1632"/>
                  </a:cubicBezTo>
                  <a:cubicBezTo>
                    <a:pt x="21884" y="1632"/>
                    <a:pt x="21836" y="1549"/>
                    <a:pt x="21789" y="1549"/>
                  </a:cubicBezTo>
                  <a:cubicBezTo>
                    <a:pt x="21753" y="1549"/>
                    <a:pt x="21658" y="1620"/>
                    <a:pt x="21634" y="1632"/>
                  </a:cubicBezTo>
                  <a:cubicBezTo>
                    <a:pt x="21622" y="1632"/>
                    <a:pt x="21503" y="1704"/>
                    <a:pt x="21479" y="1704"/>
                  </a:cubicBezTo>
                  <a:cubicBezTo>
                    <a:pt x="21432" y="1704"/>
                    <a:pt x="21396" y="1620"/>
                    <a:pt x="21348" y="1620"/>
                  </a:cubicBezTo>
                  <a:cubicBezTo>
                    <a:pt x="21289" y="1620"/>
                    <a:pt x="21241" y="1704"/>
                    <a:pt x="21193" y="1692"/>
                  </a:cubicBezTo>
                  <a:cubicBezTo>
                    <a:pt x="21146" y="1692"/>
                    <a:pt x="21098" y="1608"/>
                    <a:pt x="21051" y="1608"/>
                  </a:cubicBezTo>
                  <a:cubicBezTo>
                    <a:pt x="21003" y="1608"/>
                    <a:pt x="20943" y="1692"/>
                    <a:pt x="20896" y="1692"/>
                  </a:cubicBezTo>
                  <a:cubicBezTo>
                    <a:pt x="20860" y="1692"/>
                    <a:pt x="20800" y="1596"/>
                    <a:pt x="20753" y="1608"/>
                  </a:cubicBezTo>
                  <a:cubicBezTo>
                    <a:pt x="20705" y="1608"/>
                    <a:pt x="20658" y="1680"/>
                    <a:pt x="20610" y="1680"/>
                  </a:cubicBezTo>
                  <a:cubicBezTo>
                    <a:pt x="20562" y="1680"/>
                    <a:pt x="20515" y="1596"/>
                    <a:pt x="20467" y="1596"/>
                  </a:cubicBezTo>
                  <a:cubicBezTo>
                    <a:pt x="20419" y="1596"/>
                    <a:pt x="20360" y="1680"/>
                    <a:pt x="20312" y="1668"/>
                  </a:cubicBezTo>
                  <a:cubicBezTo>
                    <a:pt x="20265" y="1668"/>
                    <a:pt x="20229" y="1596"/>
                    <a:pt x="20169" y="1584"/>
                  </a:cubicBezTo>
                  <a:cubicBezTo>
                    <a:pt x="20181" y="1561"/>
                    <a:pt x="20324" y="1537"/>
                    <a:pt x="20324" y="1513"/>
                  </a:cubicBezTo>
                  <a:cubicBezTo>
                    <a:pt x="20324" y="1489"/>
                    <a:pt x="20193" y="1454"/>
                    <a:pt x="20193" y="1430"/>
                  </a:cubicBezTo>
                  <a:cubicBezTo>
                    <a:pt x="20205" y="1406"/>
                    <a:pt x="20336" y="1382"/>
                    <a:pt x="20336" y="1346"/>
                  </a:cubicBezTo>
                  <a:cubicBezTo>
                    <a:pt x="20348" y="1323"/>
                    <a:pt x="20205" y="1299"/>
                    <a:pt x="20205" y="1263"/>
                  </a:cubicBezTo>
                  <a:cubicBezTo>
                    <a:pt x="20217" y="1239"/>
                    <a:pt x="20348" y="1215"/>
                    <a:pt x="20360" y="1192"/>
                  </a:cubicBezTo>
                  <a:cubicBezTo>
                    <a:pt x="20360" y="1180"/>
                    <a:pt x="20229" y="1108"/>
                    <a:pt x="20217" y="1108"/>
                  </a:cubicBezTo>
                  <a:cubicBezTo>
                    <a:pt x="20205" y="1108"/>
                    <a:pt x="20062" y="1180"/>
                    <a:pt x="20062" y="1180"/>
                  </a:cubicBezTo>
                  <a:cubicBezTo>
                    <a:pt x="20062" y="1203"/>
                    <a:pt x="20193" y="1239"/>
                    <a:pt x="20205" y="1263"/>
                  </a:cubicBezTo>
                  <a:cubicBezTo>
                    <a:pt x="20193" y="1299"/>
                    <a:pt x="20050" y="1311"/>
                    <a:pt x="20050" y="1346"/>
                  </a:cubicBezTo>
                  <a:cubicBezTo>
                    <a:pt x="20050" y="1370"/>
                    <a:pt x="20193" y="1406"/>
                    <a:pt x="20193" y="1430"/>
                  </a:cubicBezTo>
                  <a:cubicBezTo>
                    <a:pt x="20181" y="1454"/>
                    <a:pt x="20038" y="1477"/>
                    <a:pt x="20038" y="1501"/>
                  </a:cubicBezTo>
                  <a:cubicBezTo>
                    <a:pt x="20038" y="1537"/>
                    <a:pt x="20169" y="1561"/>
                    <a:pt x="20169" y="1584"/>
                  </a:cubicBezTo>
                  <a:cubicBezTo>
                    <a:pt x="20122" y="1596"/>
                    <a:pt x="20074" y="1668"/>
                    <a:pt x="20027" y="1668"/>
                  </a:cubicBezTo>
                  <a:cubicBezTo>
                    <a:pt x="19991" y="1668"/>
                    <a:pt x="19908" y="1573"/>
                    <a:pt x="19884" y="1584"/>
                  </a:cubicBezTo>
                  <a:cubicBezTo>
                    <a:pt x="19836" y="1596"/>
                    <a:pt x="19765" y="1644"/>
                    <a:pt x="19729" y="1656"/>
                  </a:cubicBezTo>
                  <a:cubicBezTo>
                    <a:pt x="19705" y="1668"/>
                    <a:pt x="19610" y="1739"/>
                    <a:pt x="19574" y="1739"/>
                  </a:cubicBezTo>
                  <a:cubicBezTo>
                    <a:pt x="19562" y="1739"/>
                    <a:pt x="19455" y="1656"/>
                    <a:pt x="19443" y="1656"/>
                  </a:cubicBezTo>
                  <a:cubicBezTo>
                    <a:pt x="19419" y="1644"/>
                    <a:pt x="19324" y="1573"/>
                    <a:pt x="19300" y="1561"/>
                  </a:cubicBezTo>
                  <a:cubicBezTo>
                    <a:pt x="19276" y="1561"/>
                    <a:pt x="19169" y="1632"/>
                    <a:pt x="19146" y="1644"/>
                  </a:cubicBezTo>
                  <a:cubicBezTo>
                    <a:pt x="19122" y="1656"/>
                    <a:pt x="19026" y="1715"/>
                    <a:pt x="18991" y="1715"/>
                  </a:cubicBezTo>
                  <a:cubicBezTo>
                    <a:pt x="18943" y="1715"/>
                    <a:pt x="18895" y="1632"/>
                    <a:pt x="18860" y="1632"/>
                  </a:cubicBezTo>
                  <a:cubicBezTo>
                    <a:pt x="18800" y="1632"/>
                    <a:pt x="18753" y="1715"/>
                    <a:pt x="18705" y="1715"/>
                  </a:cubicBezTo>
                  <a:cubicBezTo>
                    <a:pt x="18657" y="1715"/>
                    <a:pt x="18610" y="1632"/>
                    <a:pt x="18562" y="1632"/>
                  </a:cubicBezTo>
                  <a:cubicBezTo>
                    <a:pt x="18514" y="1632"/>
                    <a:pt x="18455" y="1704"/>
                    <a:pt x="18407" y="1704"/>
                  </a:cubicBezTo>
                  <a:cubicBezTo>
                    <a:pt x="18360" y="1704"/>
                    <a:pt x="18324" y="1620"/>
                    <a:pt x="18276" y="1620"/>
                  </a:cubicBezTo>
                  <a:cubicBezTo>
                    <a:pt x="18229" y="1620"/>
                    <a:pt x="18157" y="1704"/>
                    <a:pt x="18122" y="1704"/>
                  </a:cubicBezTo>
                  <a:cubicBezTo>
                    <a:pt x="18074" y="1692"/>
                    <a:pt x="18026" y="1620"/>
                    <a:pt x="17979" y="1608"/>
                  </a:cubicBezTo>
                  <a:cubicBezTo>
                    <a:pt x="17931" y="1608"/>
                    <a:pt x="17872" y="1692"/>
                    <a:pt x="17824" y="1692"/>
                  </a:cubicBezTo>
                  <a:cubicBezTo>
                    <a:pt x="17788" y="1692"/>
                    <a:pt x="17729" y="1608"/>
                    <a:pt x="17681" y="1608"/>
                  </a:cubicBezTo>
                  <a:cubicBezTo>
                    <a:pt x="17633" y="1608"/>
                    <a:pt x="17586" y="1680"/>
                    <a:pt x="17538" y="1680"/>
                  </a:cubicBezTo>
                  <a:cubicBezTo>
                    <a:pt x="17491" y="1680"/>
                    <a:pt x="17443" y="1596"/>
                    <a:pt x="17395" y="1596"/>
                  </a:cubicBezTo>
                  <a:cubicBezTo>
                    <a:pt x="17360" y="1596"/>
                    <a:pt x="17276" y="1680"/>
                    <a:pt x="17241" y="1680"/>
                  </a:cubicBezTo>
                  <a:cubicBezTo>
                    <a:pt x="17205" y="1668"/>
                    <a:pt x="17145" y="1584"/>
                    <a:pt x="17098" y="1584"/>
                  </a:cubicBezTo>
                  <a:cubicBezTo>
                    <a:pt x="17074" y="1596"/>
                    <a:pt x="16979" y="1656"/>
                    <a:pt x="16955" y="1668"/>
                  </a:cubicBezTo>
                  <a:cubicBezTo>
                    <a:pt x="16931" y="1680"/>
                    <a:pt x="16824" y="1739"/>
                    <a:pt x="16800" y="1739"/>
                  </a:cubicBezTo>
                  <a:cubicBezTo>
                    <a:pt x="16776" y="1739"/>
                    <a:pt x="16681" y="1668"/>
                    <a:pt x="16657" y="1656"/>
                  </a:cubicBezTo>
                  <a:cubicBezTo>
                    <a:pt x="16633" y="1644"/>
                    <a:pt x="16550" y="1584"/>
                    <a:pt x="16514" y="1573"/>
                  </a:cubicBezTo>
                  <a:cubicBezTo>
                    <a:pt x="16479" y="1573"/>
                    <a:pt x="16407" y="1656"/>
                    <a:pt x="16371" y="1656"/>
                  </a:cubicBezTo>
                  <a:cubicBezTo>
                    <a:pt x="16336" y="1656"/>
                    <a:pt x="16252" y="1561"/>
                    <a:pt x="16228" y="1573"/>
                  </a:cubicBezTo>
                  <a:cubicBezTo>
                    <a:pt x="16181" y="1573"/>
                    <a:pt x="16109" y="1620"/>
                    <a:pt x="16074" y="1644"/>
                  </a:cubicBezTo>
                  <a:cubicBezTo>
                    <a:pt x="16062" y="1656"/>
                    <a:pt x="15943" y="1727"/>
                    <a:pt x="15919" y="1727"/>
                  </a:cubicBezTo>
                  <a:cubicBezTo>
                    <a:pt x="15883" y="1715"/>
                    <a:pt x="15812" y="1656"/>
                    <a:pt x="15788" y="1632"/>
                  </a:cubicBezTo>
                  <a:cubicBezTo>
                    <a:pt x="15764" y="1632"/>
                    <a:pt x="15669" y="1549"/>
                    <a:pt x="15645" y="1549"/>
                  </a:cubicBezTo>
                  <a:cubicBezTo>
                    <a:pt x="15609" y="1549"/>
                    <a:pt x="15514" y="1620"/>
                    <a:pt x="15490" y="1632"/>
                  </a:cubicBezTo>
                  <a:cubicBezTo>
                    <a:pt x="15455" y="1644"/>
                    <a:pt x="15383" y="1692"/>
                    <a:pt x="15336" y="1704"/>
                  </a:cubicBezTo>
                  <a:cubicBezTo>
                    <a:pt x="15312" y="1715"/>
                    <a:pt x="15228" y="1620"/>
                    <a:pt x="15205" y="1620"/>
                  </a:cubicBezTo>
                  <a:cubicBezTo>
                    <a:pt x="15145" y="1620"/>
                    <a:pt x="15097" y="1692"/>
                    <a:pt x="15050" y="1704"/>
                  </a:cubicBezTo>
                  <a:cubicBezTo>
                    <a:pt x="15002" y="1704"/>
                    <a:pt x="14955" y="1620"/>
                    <a:pt x="14907" y="1608"/>
                  </a:cubicBezTo>
                  <a:cubicBezTo>
                    <a:pt x="14859" y="1608"/>
                    <a:pt x="14800" y="1692"/>
                    <a:pt x="14752" y="1692"/>
                  </a:cubicBezTo>
                  <a:cubicBezTo>
                    <a:pt x="14704" y="1692"/>
                    <a:pt x="14669" y="1608"/>
                    <a:pt x="14609" y="1608"/>
                  </a:cubicBezTo>
                  <a:cubicBezTo>
                    <a:pt x="14574" y="1608"/>
                    <a:pt x="14502" y="1692"/>
                    <a:pt x="14466" y="1680"/>
                  </a:cubicBezTo>
                  <a:cubicBezTo>
                    <a:pt x="14454" y="1680"/>
                    <a:pt x="14323" y="1608"/>
                    <a:pt x="14323" y="1596"/>
                  </a:cubicBezTo>
                  <a:cubicBezTo>
                    <a:pt x="14323" y="1573"/>
                    <a:pt x="14478" y="1549"/>
                    <a:pt x="14478" y="1525"/>
                  </a:cubicBezTo>
                  <a:cubicBezTo>
                    <a:pt x="14478" y="1513"/>
                    <a:pt x="14347" y="1442"/>
                    <a:pt x="14335" y="1442"/>
                  </a:cubicBezTo>
                  <a:cubicBezTo>
                    <a:pt x="14323" y="1442"/>
                    <a:pt x="14181" y="1513"/>
                    <a:pt x="14181" y="1513"/>
                  </a:cubicBezTo>
                  <a:cubicBezTo>
                    <a:pt x="14181" y="1537"/>
                    <a:pt x="14335" y="1584"/>
                    <a:pt x="14323" y="1596"/>
                  </a:cubicBezTo>
                  <a:cubicBezTo>
                    <a:pt x="14300" y="1620"/>
                    <a:pt x="14204" y="1656"/>
                    <a:pt x="14169" y="1680"/>
                  </a:cubicBezTo>
                  <a:cubicBezTo>
                    <a:pt x="14133" y="1692"/>
                    <a:pt x="14062" y="1751"/>
                    <a:pt x="14014" y="1751"/>
                  </a:cubicBezTo>
                  <a:cubicBezTo>
                    <a:pt x="13990" y="1763"/>
                    <a:pt x="13919" y="1668"/>
                    <a:pt x="13883" y="1668"/>
                  </a:cubicBezTo>
                  <a:cubicBezTo>
                    <a:pt x="13847" y="1668"/>
                    <a:pt x="13752" y="1751"/>
                    <a:pt x="13728" y="1751"/>
                  </a:cubicBezTo>
                  <a:cubicBezTo>
                    <a:pt x="13681" y="1739"/>
                    <a:pt x="13621" y="1680"/>
                    <a:pt x="13585" y="1656"/>
                  </a:cubicBezTo>
                  <a:cubicBezTo>
                    <a:pt x="13561" y="1644"/>
                    <a:pt x="13478" y="1573"/>
                    <a:pt x="13442" y="1573"/>
                  </a:cubicBezTo>
                  <a:cubicBezTo>
                    <a:pt x="13419" y="1573"/>
                    <a:pt x="13311" y="1644"/>
                    <a:pt x="13300" y="1656"/>
                  </a:cubicBezTo>
                  <a:cubicBezTo>
                    <a:pt x="13276" y="1668"/>
                    <a:pt x="13169" y="1727"/>
                    <a:pt x="13145" y="1727"/>
                  </a:cubicBezTo>
                  <a:cubicBezTo>
                    <a:pt x="13097" y="1727"/>
                    <a:pt x="13050" y="1644"/>
                    <a:pt x="13002" y="1644"/>
                  </a:cubicBezTo>
                  <a:cubicBezTo>
                    <a:pt x="12954" y="1644"/>
                    <a:pt x="12895" y="1727"/>
                    <a:pt x="12847" y="1727"/>
                  </a:cubicBezTo>
                  <a:cubicBezTo>
                    <a:pt x="12799" y="1715"/>
                    <a:pt x="12764" y="1644"/>
                    <a:pt x="12716" y="1632"/>
                  </a:cubicBezTo>
                  <a:cubicBezTo>
                    <a:pt x="12669" y="1632"/>
                    <a:pt x="12609" y="1715"/>
                    <a:pt x="12561" y="1715"/>
                  </a:cubicBezTo>
                  <a:cubicBezTo>
                    <a:pt x="12514" y="1715"/>
                    <a:pt x="12466" y="1632"/>
                    <a:pt x="12418" y="1632"/>
                  </a:cubicBezTo>
                  <a:cubicBezTo>
                    <a:pt x="12383" y="1632"/>
                    <a:pt x="12299" y="1715"/>
                    <a:pt x="12264" y="1704"/>
                  </a:cubicBezTo>
                  <a:cubicBezTo>
                    <a:pt x="12216" y="1704"/>
                    <a:pt x="12180" y="1620"/>
                    <a:pt x="12133" y="1620"/>
                  </a:cubicBezTo>
                  <a:cubicBezTo>
                    <a:pt x="12073" y="1620"/>
                    <a:pt x="12026" y="1704"/>
                    <a:pt x="11978" y="1704"/>
                  </a:cubicBezTo>
                  <a:cubicBezTo>
                    <a:pt x="11930" y="1704"/>
                    <a:pt x="11871" y="1608"/>
                    <a:pt x="11835" y="1620"/>
                  </a:cubicBezTo>
                  <a:cubicBezTo>
                    <a:pt x="11787" y="1620"/>
                    <a:pt x="11728" y="1692"/>
                    <a:pt x="11680" y="1692"/>
                  </a:cubicBezTo>
                  <a:cubicBezTo>
                    <a:pt x="11633" y="1692"/>
                    <a:pt x="11597" y="1608"/>
                    <a:pt x="11537" y="1608"/>
                  </a:cubicBezTo>
                  <a:cubicBezTo>
                    <a:pt x="11502" y="1608"/>
                    <a:pt x="11430" y="1692"/>
                    <a:pt x="11395" y="1680"/>
                  </a:cubicBezTo>
                  <a:cubicBezTo>
                    <a:pt x="11347" y="1680"/>
                    <a:pt x="11287" y="1596"/>
                    <a:pt x="11252" y="1596"/>
                  </a:cubicBezTo>
                  <a:cubicBezTo>
                    <a:pt x="11216" y="1596"/>
                    <a:pt x="11121" y="1668"/>
                    <a:pt x="11097" y="1680"/>
                  </a:cubicBezTo>
                  <a:cubicBezTo>
                    <a:pt x="11073" y="1692"/>
                    <a:pt x="10966" y="1751"/>
                    <a:pt x="10942" y="1751"/>
                  </a:cubicBezTo>
                  <a:cubicBezTo>
                    <a:pt x="10918" y="1751"/>
                    <a:pt x="10823" y="1680"/>
                    <a:pt x="10811" y="1668"/>
                  </a:cubicBezTo>
                  <a:cubicBezTo>
                    <a:pt x="10775" y="1644"/>
                    <a:pt x="10716" y="1596"/>
                    <a:pt x="10668" y="1584"/>
                  </a:cubicBezTo>
                  <a:cubicBezTo>
                    <a:pt x="10644" y="1573"/>
                    <a:pt x="10549" y="1668"/>
                    <a:pt x="10513" y="1656"/>
                  </a:cubicBezTo>
                  <a:cubicBezTo>
                    <a:pt x="10466" y="1656"/>
                    <a:pt x="10418" y="1573"/>
                    <a:pt x="10371" y="1573"/>
                  </a:cubicBezTo>
                  <a:cubicBezTo>
                    <a:pt x="10347" y="1573"/>
                    <a:pt x="10252" y="1644"/>
                    <a:pt x="10228" y="1656"/>
                  </a:cubicBezTo>
                  <a:cubicBezTo>
                    <a:pt x="10204" y="1668"/>
                    <a:pt x="10097" y="1727"/>
                    <a:pt x="10073" y="1727"/>
                  </a:cubicBezTo>
                  <a:cubicBezTo>
                    <a:pt x="10025" y="1727"/>
                    <a:pt x="9978" y="1644"/>
                    <a:pt x="9930" y="1644"/>
                  </a:cubicBezTo>
                  <a:cubicBezTo>
                    <a:pt x="9894" y="1644"/>
                    <a:pt x="9811" y="1727"/>
                    <a:pt x="9775" y="1727"/>
                  </a:cubicBezTo>
                  <a:cubicBezTo>
                    <a:pt x="9728" y="1715"/>
                    <a:pt x="9692" y="1644"/>
                    <a:pt x="9644" y="1644"/>
                  </a:cubicBezTo>
                  <a:cubicBezTo>
                    <a:pt x="9585" y="1632"/>
                    <a:pt x="9537" y="1715"/>
                    <a:pt x="9490" y="1715"/>
                  </a:cubicBezTo>
                  <a:cubicBezTo>
                    <a:pt x="9442" y="1715"/>
                    <a:pt x="9382" y="1632"/>
                    <a:pt x="9347" y="1632"/>
                  </a:cubicBezTo>
                  <a:cubicBezTo>
                    <a:pt x="9299" y="1632"/>
                    <a:pt x="9240" y="1715"/>
                    <a:pt x="9192" y="1704"/>
                  </a:cubicBezTo>
                  <a:cubicBezTo>
                    <a:pt x="9144" y="1704"/>
                    <a:pt x="9109" y="1620"/>
                    <a:pt x="9061" y="1620"/>
                  </a:cubicBezTo>
                  <a:cubicBezTo>
                    <a:pt x="9013" y="1620"/>
                    <a:pt x="8942" y="1704"/>
                    <a:pt x="8906" y="1704"/>
                  </a:cubicBezTo>
                  <a:cubicBezTo>
                    <a:pt x="8847" y="1692"/>
                    <a:pt x="8811" y="1620"/>
                    <a:pt x="8763" y="1620"/>
                  </a:cubicBezTo>
                  <a:cubicBezTo>
                    <a:pt x="8716" y="1608"/>
                    <a:pt x="8656" y="1692"/>
                    <a:pt x="8608" y="1692"/>
                  </a:cubicBezTo>
                  <a:cubicBezTo>
                    <a:pt x="8573" y="1692"/>
                    <a:pt x="8513" y="1608"/>
                    <a:pt x="8466" y="1608"/>
                  </a:cubicBezTo>
                  <a:cubicBezTo>
                    <a:pt x="8430" y="1608"/>
                    <a:pt x="8347" y="1668"/>
                    <a:pt x="8323" y="1680"/>
                  </a:cubicBezTo>
                  <a:cubicBezTo>
                    <a:pt x="8299" y="1692"/>
                    <a:pt x="8192" y="1763"/>
                    <a:pt x="8168" y="1763"/>
                  </a:cubicBezTo>
                  <a:cubicBezTo>
                    <a:pt x="8120" y="1763"/>
                    <a:pt x="8073" y="1680"/>
                    <a:pt x="8025" y="1680"/>
                  </a:cubicBezTo>
                  <a:cubicBezTo>
                    <a:pt x="7989" y="1680"/>
                    <a:pt x="7918" y="1763"/>
                    <a:pt x="7870" y="1751"/>
                  </a:cubicBezTo>
                  <a:cubicBezTo>
                    <a:pt x="7823" y="1751"/>
                    <a:pt x="7787" y="1680"/>
                    <a:pt x="7739" y="1668"/>
                  </a:cubicBezTo>
                  <a:cubicBezTo>
                    <a:pt x="7692" y="1668"/>
                    <a:pt x="7644" y="1584"/>
                    <a:pt x="7596" y="1584"/>
                  </a:cubicBezTo>
                  <a:cubicBezTo>
                    <a:pt x="7561" y="1584"/>
                    <a:pt x="7477" y="1668"/>
                    <a:pt x="7442" y="1668"/>
                  </a:cubicBezTo>
                  <a:cubicBezTo>
                    <a:pt x="7418" y="1656"/>
                    <a:pt x="7323" y="1573"/>
                    <a:pt x="7299" y="1573"/>
                  </a:cubicBezTo>
                  <a:cubicBezTo>
                    <a:pt x="7263" y="1584"/>
                    <a:pt x="7192" y="1632"/>
                    <a:pt x="7156" y="1656"/>
                  </a:cubicBezTo>
                  <a:cubicBezTo>
                    <a:pt x="7132" y="1668"/>
                    <a:pt x="7025" y="1739"/>
                    <a:pt x="7001" y="1727"/>
                  </a:cubicBezTo>
                  <a:cubicBezTo>
                    <a:pt x="6965" y="1727"/>
                    <a:pt x="6882" y="1656"/>
                    <a:pt x="6858" y="1644"/>
                  </a:cubicBezTo>
                  <a:cubicBezTo>
                    <a:pt x="6846" y="1632"/>
                    <a:pt x="6739" y="1561"/>
                    <a:pt x="6715" y="1561"/>
                  </a:cubicBezTo>
                  <a:cubicBezTo>
                    <a:pt x="6668" y="1561"/>
                    <a:pt x="6632" y="1477"/>
                    <a:pt x="6584" y="1477"/>
                  </a:cubicBezTo>
                  <a:cubicBezTo>
                    <a:pt x="6573" y="1477"/>
                    <a:pt x="6430" y="1549"/>
                    <a:pt x="6430" y="1561"/>
                  </a:cubicBezTo>
                  <a:cubicBezTo>
                    <a:pt x="6430" y="1561"/>
                    <a:pt x="6561" y="1644"/>
                    <a:pt x="6573" y="1644"/>
                  </a:cubicBezTo>
                  <a:cubicBezTo>
                    <a:pt x="6525" y="1644"/>
                    <a:pt x="6465" y="1715"/>
                    <a:pt x="6418" y="1715"/>
                  </a:cubicBezTo>
                  <a:cubicBezTo>
                    <a:pt x="6370" y="1715"/>
                    <a:pt x="6311" y="1632"/>
                    <a:pt x="6275" y="1632"/>
                  </a:cubicBezTo>
                  <a:cubicBezTo>
                    <a:pt x="6227" y="1632"/>
                    <a:pt x="6180" y="1704"/>
                    <a:pt x="6120" y="1704"/>
                  </a:cubicBezTo>
                  <a:cubicBezTo>
                    <a:pt x="6072" y="1715"/>
                    <a:pt x="6025" y="1620"/>
                    <a:pt x="5989" y="1620"/>
                  </a:cubicBezTo>
                  <a:cubicBezTo>
                    <a:pt x="5930" y="1620"/>
                    <a:pt x="5882" y="1704"/>
                    <a:pt x="5834" y="1704"/>
                  </a:cubicBezTo>
                  <a:cubicBezTo>
                    <a:pt x="5787" y="1704"/>
                    <a:pt x="5739" y="1620"/>
                    <a:pt x="5691" y="1620"/>
                  </a:cubicBezTo>
                  <a:cubicBezTo>
                    <a:pt x="5656" y="1620"/>
                    <a:pt x="5572" y="1704"/>
                    <a:pt x="5537" y="1692"/>
                  </a:cubicBezTo>
                  <a:cubicBezTo>
                    <a:pt x="5489" y="1692"/>
                    <a:pt x="5453" y="1608"/>
                    <a:pt x="5406" y="1608"/>
                  </a:cubicBezTo>
                  <a:cubicBezTo>
                    <a:pt x="5358" y="1608"/>
                    <a:pt x="5299" y="1692"/>
                    <a:pt x="5251" y="1692"/>
                  </a:cubicBezTo>
                  <a:cubicBezTo>
                    <a:pt x="5203" y="1680"/>
                    <a:pt x="5156" y="1608"/>
                    <a:pt x="5108" y="1596"/>
                  </a:cubicBezTo>
                  <a:cubicBezTo>
                    <a:pt x="5060" y="1596"/>
                    <a:pt x="5001" y="1680"/>
                    <a:pt x="4953" y="1680"/>
                  </a:cubicBezTo>
                  <a:cubicBezTo>
                    <a:pt x="4918" y="1680"/>
                    <a:pt x="4858" y="1596"/>
                    <a:pt x="4822" y="1596"/>
                  </a:cubicBezTo>
                  <a:cubicBezTo>
                    <a:pt x="4763" y="1596"/>
                    <a:pt x="4715" y="1668"/>
                    <a:pt x="4668" y="1668"/>
                  </a:cubicBezTo>
                  <a:cubicBezTo>
                    <a:pt x="4620" y="1668"/>
                    <a:pt x="4572" y="1584"/>
                    <a:pt x="4525" y="1584"/>
                  </a:cubicBezTo>
                  <a:cubicBezTo>
                    <a:pt x="4477" y="1584"/>
                    <a:pt x="4417" y="1668"/>
                    <a:pt x="4370" y="1668"/>
                  </a:cubicBezTo>
                  <a:cubicBezTo>
                    <a:pt x="4322" y="1668"/>
                    <a:pt x="4287" y="1584"/>
                    <a:pt x="4227" y="1584"/>
                  </a:cubicBezTo>
                  <a:cubicBezTo>
                    <a:pt x="4179" y="1573"/>
                    <a:pt x="4132" y="1656"/>
                    <a:pt x="4084" y="1656"/>
                  </a:cubicBezTo>
                  <a:cubicBezTo>
                    <a:pt x="4036" y="1656"/>
                    <a:pt x="3989" y="1573"/>
                    <a:pt x="3941" y="1573"/>
                  </a:cubicBezTo>
                  <a:cubicBezTo>
                    <a:pt x="3906" y="1573"/>
                    <a:pt x="3822" y="1656"/>
                    <a:pt x="3786" y="1644"/>
                  </a:cubicBezTo>
                  <a:cubicBezTo>
                    <a:pt x="3775" y="1644"/>
                    <a:pt x="3644" y="1573"/>
                    <a:pt x="3644" y="1561"/>
                  </a:cubicBezTo>
                  <a:cubicBezTo>
                    <a:pt x="3655" y="1537"/>
                    <a:pt x="3810" y="1513"/>
                    <a:pt x="3798" y="1489"/>
                  </a:cubicBezTo>
                  <a:cubicBezTo>
                    <a:pt x="3798" y="1477"/>
                    <a:pt x="3679" y="1406"/>
                    <a:pt x="3667" y="1406"/>
                  </a:cubicBezTo>
                  <a:cubicBezTo>
                    <a:pt x="3655" y="1406"/>
                    <a:pt x="3513" y="1477"/>
                    <a:pt x="3513" y="1477"/>
                  </a:cubicBezTo>
                  <a:cubicBezTo>
                    <a:pt x="3513" y="1501"/>
                    <a:pt x="3655" y="1549"/>
                    <a:pt x="3644" y="1561"/>
                  </a:cubicBezTo>
                  <a:cubicBezTo>
                    <a:pt x="3632" y="1584"/>
                    <a:pt x="3536" y="1620"/>
                    <a:pt x="3501" y="1644"/>
                  </a:cubicBezTo>
                  <a:cubicBezTo>
                    <a:pt x="3465" y="1656"/>
                    <a:pt x="3382" y="1715"/>
                    <a:pt x="3346" y="1715"/>
                  </a:cubicBezTo>
                  <a:cubicBezTo>
                    <a:pt x="3310" y="1727"/>
                    <a:pt x="3239" y="1632"/>
                    <a:pt x="3203" y="1632"/>
                  </a:cubicBezTo>
                  <a:cubicBezTo>
                    <a:pt x="3179" y="1632"/>
                    <a:pt x="3072" y="1715"/>
                    <a:pt x="3048" y="1715"/>
                  </a:cubicBezTo>
                  <a:cubicBezTo>
                    <a:pt x="3001" y="1704"/>
                    <a:pt x="2941" y="1644"/>
                    <a:pt x="2917" y="1620"/>
                  </a:cubicBezTo>
                  <a:cubicBezTo>
                    <a:pt x="2893" y="1608"/>
                    <a:pt x="2798" y="1537"/>
                    <a:pt x="2774" y="1537"/>
                  </a:cubicBezTo>
                  <a:cubicBezTo>
                    <a:pt x="2751" y="1537"/>
                    <a:pt x="2643" y="1608"/>
                    <a:pt x="2620" y="1620"/>
                  </a:cubicBezTo>
                  <a:cubicBezTo>
                    <a:pt x="2608" y="1632"/>
                    <a:pt x="2489" y="1692"/>
                    <a:pt x="2465" y="1692"/>
                  </a:cubicBezTo>
                  <a:cubicBezTo>
                    <a:pt x="2429" y="1692"/>
                    <a:pt x="2370" y="1608"/>
                    <a:pt x="2334" y="1608"/>
                  </a:cubicBezTo>
                  <a:cubicBezTo>
                    <a:pt x="2274" y="1620"/>
                    <a:pt x="2227" y="1692"/>
                    <a:pt x="2179" y="1692"/>
                  </a:cubicBezTo>
                  <a:cubicBezTo>
                    <a:pt x="2131" y="1692"/>
                    <a:pt x="2072" y="1596"/>
                    <a:pt x="2036" y="1608"/>
                  </a:cubicBezTo>
                  <a:cubicBezTo>
                    <a:pt x="1977" y="1608"/>
                    <a:pt x="1941" y="1680"/>
                    <a:pt x="1881" y="1680"/>
                  </a:cubicBezTo>
                  <a:cubicBezTo>
                    <a:pt x="1846" y="1680"/>
                    <a:pt x="1786" y="1596"/>
                    <a:pt x="1750" y="1596"/>
                  </a:cubicBezTo>
                  <a:cubicBezTo>
                    <a:pt x="1715" y="1596"/>
                    <a:pt x="1620" y="1656"/>
                    <a:pt x="1596" y="1668"/>
                  </a:cubicBezTo>
                  <a:cubicBezTo>
                    <a:pt x="1560" y="1692"/>
                    <a:pt x="1489" y="1739"/>
                    <a:pt x="1441" y="1751"/>
                  </a:cubicBezTo>
                  <a:cubicBezTo>
                    <a:pt x="1405" y="1751"/>
                    <a:pt x="1334" y="1668"/>
                    <a:pt x="1298" y="1668"/>
                  </a:cubicBezTo>
                  <a:cubicBezTo>
                    <a:pt x="1250" y="1668"/>
                    <a:pt x="1191" y="1739"/>
                    <a:pt x="1143" y="1739"/>
                  </a:cubicBezTo>
                  <a:cubicBezTo>
                    <a:pt x="1143" y="1715"/>
                    <a:pt x="1000" y="1680"/>
                    <a:pt x="1012" y="1656"/>
                  </a:cubicBezTo>
                  <a:cubicBezTo>
                    <a:pt x="1012" y="1632"/>
                    <a:pt x="1155" y="1608"/>
                    <a:pt x="1155" y="1584"/>
                  </a:cubicBezTo>
                  <a:cubicBezTo>
                    <a:pt x="1167" y="1549"/>
                    <a:pt x="1024" y="1525"/>
                    <a:pt x="1024" y="1501"/>
                  </a:cubicBezTo>
                  <a:cubicBezTo>
                    <a:pt x="1024" y="1465"/>
                    <a:pt x="1167" y="1442"/>
                    <a:pt x="1179" y="1418"/>
                  </a:cubicBezTo>
                  <a:cubicBezTo>
                    <a:pt x="1179" y="1394"/>
                    <a:pt x="1036" y="1358"/>
                    <a:pt x="1036" y="1334"/>
                  </a:cubicBezTo>
                  <a:cubicBezTo>
                    <a:pt x="1036" y="1323"/>
                    <a:pt x="1167" y="1263"/>
                    <a:pt x="1191" y="1251"/>
                  </a:cubicBezTo>
                  <a:cubicBezTo>
                    <a:pt x="1239" y="1227"/>
                    <a:pt x="1286" y="1203"/>
                    <a:pt x="1346" y="1180"/>
                  </a:cubicBezTo>
                  <a:cubicBezTo>
                    <a:pt x="1298" y="1168"/>
                    <a:pt x="1250" y="1096"/>
                    <a:pt x="1203" y="1096"/>
                  </a:cubicBezTo>
                  <a:cubicBezTo>
                    <a:pt x="1155" y="1096"/>
                    <a:pt x="1096" y="1168"/>
                    <a:pt x="1048" y="1168"/>
                  </a:cubicBezTo>
                  <a:cubicBezTo>
                    <a:pt x="1000" y="1168"/>
                    <a:pt x="965" y="1084"/>
                    <a:pt x="905" y="1084"/>
                  </a:cubicBezTo>
                  <a:cubicBezTo>
                    <a:pt x="881" y="1084"/>
                    <a:pt x="786" y="1156"/>
                    <a:pt x="762" y="1168"/>
                  </a:cubicBezTo>
                  <a:cubicBezTo>
                    <a:pt x="703" y="1192"/>
                    <a:pt x="655" y="1215"/>
                    <a:pt x="607" y="1239"/>
                  </a:cubicBezTo>
                  <a:cubicBezTo>
                    <a:pt x="584" y="1251"/>
                    <a:pt x="453" y="1311"/>
                    <a:pt x="453" y="1323"/>
                  </a:cubicBezTo>
                  <a:cubicBezTo>
                    <a:pt x="453" y="1346"/>
                    <a:pt x="584" y="1370"/>
                    <a:pt x="596" y="1406"/>
                  </a:cubicBezTo>
                  <a:lnTo>
                    <a:pt x="286" y="1561"/>
                  </a:lnTo>
                  <a:cubicBezTo>
                    <a:pt x="238" y="1525"/>
                    <a:pt x="191" y="1501"/>
                    <a:pt x="143" y="1477"/>
                  </a:cubicBezTo>
                  <a:cubicBezTo>
                    <a:pt x="131" y="1465"/>
                    <a:pt x="0" y="1394"/>
                    <a:pt x="12" y="1382"/>
                  </a:cubicBezTo>
                  <a:cubicBezTo>
                    <a:pt x="12" y="1358"/>
                    <a:pt x="143" y="1334"/>
                    <a:pt x="155" y="1311"/>
                  </a:cubicBezTo>
                  <a:lnTo>
                    <a:pt x="310" y="1239"/>
                  </a:lnTo>
                  <a:cubicBezTo>
                    <a:pt x="357" y="1215"/>
                    <a:pt x="429" y="1180"/>
                    <a:pt x="465" y="1156"/>
                  </a:cubicBezTo>
                  <a:cubicBezTo>
                    <a:pt x="488" y="1144"/>
                    <a:pt x="619" y="1096"/>
                    <a:pt x="619" y="1084"/>
                  </a:cubicBezTo>
                  <a:cubicBezTo>
                    <a:pt x="619" y="1073"/>
                    <a:pt x="477" y="1001"/>
                    <a:pt x="477" y="1001"/>
                  </a:cubicBezTo>
                  <a:cubicBezTo>
                    <a:pt x="500" y="989"/>
                    <a:pt x="607" y="918"/>
                    <a:pt x="631" y="918"/>
                  </a:cubicBezTo>
                  <a:cubicBezTo>
                    <a:pt x="679" y="918"/>
                    <a:pt x="727" y="1001"/>
                    <a:pt x="774" y="1001"/>
                  </a:cubicBezTo>
                  <a:cubicBezTo>
                    <a:pt x="822" y="1001"/>
                    <a:pt x="869" y="930"/>
                    <a:pt x="929" y="930"/>
                  </a:cubicBezTo>
                  <a:cubicBezTo>
                    <a:pt x="965" y="930"/>
                    <a:pt x="1012" y="1013"/>
                    <a:pt x="1060" y="1013"/>
                  </a:cubicBezTo>
                  <a:cubicBezTo>
                    <a:pt x="1096" y="1013"/>
                    <a:pt x="1191" y="930"/>
                    <a:pt x="1215" y="930"/>
                  </a:cubicBezTo>
                  <a:cubicBezTo>
                    <a:pt x="1262" y="942"/>
                    <a:pt x="1322" y="1001"/>
                    <a:pt x="1358" y="1013"/>
                  </a:cubicBezTo>
                  <a:lnTo>
                    <a:pt x="1500" y="1108"/>
                  </a:lnTo>
                  <a:close/>
                  <a:moveTo>
                    <a:pt x="43863" y="1573"/>
                  </a:moveTo>
                  <a:lnTo>
                    <a:pt x="44149" y="1739"/>
                  </a:lnTo>
                  <a:lnTo>
                    <a:pt x="44280" y="1823"/>
                  </a:lnTo>
                  <a:lnTo>
                    <a:pt x="44434" y="1751"/>
                  </a:lnTo>
                  <a:cubicBezTo>
                    <a:pt x="44434" y="1727"/>
                    <a:pt x="44292" y="1692"/>
                    <a:pt x="44303" y="1668"/>
                  </a:cubicBezTo>
                  <a:cubicBezTo>
                    <a:pt x="44303" y="1644"/>
                    <a:pt x="44458" y="1608"/>
                    <a:pt x="44446" y="1584"/>
                  </a:cubicBezTo>
                  <a:cubicBezTo>
                    <a:pt x="44434" y="1561"/>
                    <a:pt x="44351" y="1525"/>
                    <a:pt x="44315" y="1501"/>
                  </a:cubicBezTo>
                  <a:lnTo>
                    <a:pt x="44172" y="1418"/>
                  </a:lnTo>
                  <a:close/>
                  <a:moveTo>
                    <a:pt x="39612" y="1704"/>
                  </a:moveTo>
                  <a:cubicBezTo>
                    <a:pt x="39648" y="1704"/>
                    <a:pt x="39731" y="1799"/>
                    <a:pt x="39755" y="1787"/>
                  </a:cubicBezTo>
                  <a:cubicBezTo>
                    <a:pt x="39803" y="1775"/>
                    <a:pt x="39874" y="1727"/>
                    <a:pt x="39910" y="1715"/>
                  </a:cubicBezTo>
                  <a:cubicBezTo>
                    <a:pt x="39946" y="1692"/>
                    <a:pt x="40041" y="1656"/>
                    <a:pt x="40065" y="1632"/>
                  </a:cubicBezTo>
                  <a:cubicBezTo>
                    <a:pt x="40065" y="1632"/>
                    <a:pt x="39934" y="1561"/>
                    <a:pt x="39922" y="1549"/>
                  </a:cubicBezTo>
                  <a:cubicBezTo>
                    <a:pt x="39886" y="1525"/>
                    <a:pt x="39803" y="1489"/>
                    <a:pt x="39779" y="1465"/>
                  </a:cubicBezTo>
                  <a:cubicBezTo>
                    <a:pt x="39779" y="1454"/>
                    <a:pt x="39934" y="1406"/>
                    <a:pt x="39934" y="1382"/>
                  </a:cubicBezTo>
                  <a:cubicBezTo>
                    <a:pt x="39934" y="1382"/>
                    <a:pt x="39803" y="1299"/>
                    <a:pt x="39791" y="1299"/>
                  </a:cubicBezTo>
                  <a:cubicBezTo>
                    <a:pt x="39743" y="1299"/>
                    <a:pt x="39696" y="1370"/>
                    <a:pt x="39648" y="1382"/>
                  </a:cubicBezTo>
                  <a:cubicBezTo>
                    <a:pt x="39648" y="1406"/>
                    <a:pt x="39779" y="1442"/>
                    <a:pt x="39779" y="1465"/>
                  </a:cubicBezTo>
                  <a:cubicBezTo>
                    <a:pt x="39779" y="1489"/>
                    <a:pt x="39648" y="1525"/>
                    <a:pt x="39624" y="1537"/>
                  </a:cubicBezTo>
                  <a:cubicBezTo>
                    <a:pt x="39600" y="1573"/>
                    <a:pt x="39517" y="1596"/>
                    <a:pt x="39481" y="1620"/>
                  </a:cubicBezTo>
                  <a:cubicBezTo>
                    <a:pt x="39458" y="1632"/>
                    <a:pt x="39327" y="1680"/>
                    <a:pt x="39327" y="1692"/>
                  </a:cubicBezTo>
                  <a:cubicBezTo>
                    <a:pt x="39327" y="1727"/>
                    <a:pt x="39458" y="1751"/>
                    <a:pt x="39458" y="1787"/>
                  </a:cubicBezTo>
                  <a:cubicBezTo>
                    <a:pt x="39517" y="1775"/>
                    <a:pt x="39565" y="1704"/>
                    <a:pt x="39612" y="1704"/>
                  </a:cubicBezTo>
                  <a:close/>
                  <a:moveTo>
                    <a:pt x="8644" y="1370"/>
                  </a:moveTo>
                  <a:cubicBezTo>
                    <a:pt x="8632" y="1394"/>
                    <a:pt x="8775" y="1430"/>
                    <a:pt x="8775" y="1454"/>
                  </a:cubicBezTo>
                  <a:cubicBezTo>
                    <a:pt x="8775" y="1465"/>
                    <a:pt x="8632" y="1537"/>
                    <a:pt x="8620" y="1537"/>
                  </a:cubicBezTo>
                  <a:cubicBezTo>
                    <a:pt x="8573" y="1537"/>
                    <a:pt x="8537" y="1454"/>
                    <a:pt x="8489" y="1454"/>
                  </a:cubicBezTo>
                  <a:cubicBezTo>
                    <a:pt x="8478" y="1477"/>
                    <a:pt x="8335" y="1501"/>
                    <a:pt x="8335" y="1525"/>
                  </a:cubicBezTo>
                  <a:cubicBezTo>
                    <a:pt x="8335" y="1549"/>
                    <a:pt x="8466" y="1584"/>
                    <a:pt x="8478" y="1608"/>
                  </a:cubicBezTo>
                  <a:cubicBezTo>
                    <a:pt x="8525" y="1608"/>
                    <a:pt x="8573" y="1537"/>
                    <a:pt x="8620" y="1537"/>
                  </a:cubicBezTo>
                  <a:cubicBezTo>
                    <a:pt x="8680" y="1537"/>
                    <a:pt x="8716" y="1608"/>
                    <a:pt x="8763" y="1620"/>
                  </a:cubicBezTo>
                  <a:lnTo>
                    <a:pt x="8918" y="1537"/>
                  </a:lnTo>
                  <a:cubicBezTo>
                    <a:pt x="8906" y="1513"/>
                    <a:pt x="8787" y="1489"/>
                    <a:pt x="8775" y="1454"/>
                  </a:cubicBezTo>
                  <a:cubicBezTo>
                    <a:pt x="8775" y="1430"/>
                    <a:pt x="8930" y="1406"/>
                    <a:pt x="8930" y="1382"/>
                  </a:cubicBezTo>
                  <a:cubicBezTo>
                    <a:pt x="8930" y="1358"/>
                    <a:pt x="8799" y="1323"/>
                    <a:pt x="8787" y="1299"/>
                  </a:cubicBezTo>
                  <a:cubicBezTo>
                    <a:pt x="8775" y="1323"/>
                    <a:pt x="8656" y="1346"/>
                    <a:pt x="8644" y="1370"/>
                  </a:cubicBezTo>
                  <a:close/>
                  <a:moveTo>
                    <a:pt x="2036" y="1608"/>
                  </a:moveTo>
                  <a:cubicBezTo>
                    <a:pt x="2096" y="1596"/>
                    <a:pt x="2131" y="1537"/>
                    <a:pt x="2191" y="1525"/>
                  </a:cubicBezTo>
                  <a:cubicBezTo>
                    <a:pt x="2227" y="1525"/>
                    <a:pt x="2286" y="1608"/>
                    <a:pt x="2334" y="1608"/>
                  </a:cubicBezTo>
                  <a:cubicBezTo>
                    <a:pt x="2358" y="1608"/>
                    <a:pt x="2465" y="1549"/>
                    <a:pt x="2489" y="1537"/>
                  </a:cubicBezTo>
                  <a:cubicBezTo>
                    <a:pt x="2489" y="1537"/>
                    <a:pt x="2346" y="1454"/>
                    <a:pt x="2346" y="1454"/>
                  </a:cubicBezTo>
                  <a:cubicBezTo>
                    <a:pt x="2346" y="1430"/>
                    <a:pt x="2477" y="1394"/>
                    <a:pt x="2501" y="1370"/>
                  </a:cubicBezTo>
                  <a:cubicBezTo>
                    <a:pt x="2536" y="1346"/>
                    <a:pt x="2608" y="1323"/>
                    <a:pt x="2655" y="1299"/>
                  </a:cubicBezTo>
                  <a:cubicBezTo>
                    <a:pt x="2703" y="1275"/>
                    <a:pt x="2751" y="1239"/>
                    <a:pt x="2798" y="1215"/>
                  </a:cubicBezTo>
                  <a:cubicBezTo>
                    <a:pt x="2810" y="1215"/>
                    <a:pt x="2929" y="1299"/>
                    <a:pt x="2941" y="1299"/>
                  </a:cubicBezTo>
                  <a:cubicBezTo>
                    <a:pt x="2953" y="1299"/>
                    <a:pt x="3096" y="1227"/>
                    <a:pt x="3096" y="1227"/>
                  </a:cubicBezTo>
                  <a:cubicBezTo>
                    <a:pt x="3096" y="1215"/>
                    <a:pt x="2941" y="1144"/>
                    <a:pt x="2953" y="1144"/>
                  </a:cubicBezTo>
                  <a:cubicBezTo>
                    <a:pt x="2917" y="1168"/>
                    <a:pt x="2846" y="1192"/>
                    <a:pt x="2798" y="1215"/>
                  </a:cubicBezTo>
                  <a:cubicBezTo>
                    <a:pt x="2751" y="1192"/>
                    <a:pt x="2715" y="1156"/>
                    <a:pt x="2667" y="1132"/>
                  </a:cubicBezTo>
                  <a:cubicBezTo>
                    <a:pt x="2643" y="1120"/>
                    <a:pt x="2548" y="1049"/>
                    <a:pt x="2524" y="1049"/>
                  </a:cubicBezTo>
                  <a:cubicBezTo>
                    <a:pt x="2501" y="1049"/>
                    <a:pt x="2393" y="1120"/>
                    <a:pt x="2370" y="1120"/>
                  </a:cubicBezTo>
                  <a:cubicBezTo>
                    <a:pt x="2370" y="1132"/>
                    <a:pt x="2512" y="1203"/>
                    <a:pt x="2512" y="1215"/>
                  </a:cubicBezTo>
                  <a:cubicBezTo>
                    <a:pt x="2512" y="1239"/>
                    <a:pt x="2370" y="1263"/>
                    <a:pt x="2358" y="1287"/>
                  </a:cubicBezTo>
                  <a:cubicBezTo>
                    <a:pt x="2346" y="1323"/>
                    <a:pt x="2215" y="1334"/>
                    <a:pt x="2203" y="1370"/>
                  </a:cubicBezTo>
                  <a:cubicBezTo>
                    <a:pt x="2191" y="1382"/>
                    <a:pt x="2346" y="1430"/>
                    <a:pt x="2346" y="1454"/>
                  </a:cubicBezTo>
                  <a:cubicBezTo>
                    <a:pt x="2346" y="1465"/>
                    <a:pt x="2215" y="1513"/>
                    <a:pt x="2191" y="1525"/>
                  </a:cubicBezTo>
                  <a:cubicBezTo>
                    <a:pt x="2191" y="1525"/>
                    <a:pt x="2060" y="1442"/>
                    <a:pt x="2048" y="1442"/>
                  </a:cubicBezTo>
                  <a:cubicBezTo>
                    <a:pt x="2001" y="1442"/>
                    <a:pt x="1953" y="1513"/>
                    <a:pt x="1893" y="1513"/>
                  </a:cubicBezTo>
                  <a:cubicBezTo>
                    <a:pt x="1858" y="1513"/>
                    <a:pt x="1810" y="1430"/>
                    <a:pt x="1762" y="1430"/>
                  </a:cubicBezTo>
                  <a:cubicBezTo>
                    <a:pt x="1750" y="1430"/>
                    <a:pt x="1608" y="1501"/>
                    <a:pt x="1608" y="1513"/>
                  </a:cubicBezTo>
                  <a:cubicBezTo>
                    <a:pt x="1608" y="1513"/>
                    <a:pt x="1739" y="1596"/>
                    <a:pt x="1750" y="1596"/>
                  </a:cubicBezTo>
                  <a:cubicBezTo>
                    <a:pt x="1798" y="1596"/>
                    <a:pt x="1846" y="1525"/>
                    <a:pt x="1893" y="1513"/>
                  </a:cubicBezTo>
                  <a:close/>
                  <a:moveTo>
                    <a:pt x="3536" y="1156"/>
                  </a:moveTo>
                  <a:cubicBezTo>
                    <a:pt x="3560" y="1156"/>
                    <a:pt x="3679" y="1084"/>
                    <a:pt x="3691" y="1084"/>
                  </a:cubicBezTo>
                  <a:lnTo>
                    <a:pt x="3846" y="1001"/>
                  </a:lnTo>
                  <a:lnTo>
                    <a:pt x="3572" y="834"/>
                  </a:lnTo>
                  <a:cubicBezTo>
                    <a:pt x="3620" y="811"/>
                    <a:pt x="3667" y="787"/>
                    <a:pt x="3715" y="751"/>
                  </a:cubicBezTo>
                  <a:cubicBezTo>
                    <a:pt x="3739" y="739"/>
                    <a:pt x="3870" y="692"/>
                    <a:pt x="3870" y="680"/>
                  </a:cubicBezTo>
                  <a:cubicBezTo>
                    <a:pt x="3870" y="656"/>
                    <a:pt x="3739" y="620"/>
                    <a:pt x="3739" y="596"/>
                  </a:cubicBezTo>
                  <a:cubicBezTo>
                    <a:pt x="3679" y="620"/>
                    <a:pt x="3632" y="644"/>
                    <a:pt x="3584" y="668"/>
                  </a:cubicBezTo>
                  <a:cubicBezTo>
                    <a:pt x="3560" y="680"/>
                    <a:pt x="3429" y="739"/>
                    <a:pt x="3429" y="751"/>
                  </a:cubicBezTo>
                  <a:cubicBezTo>
                    <a:pt x="3429" y="775"/>
                    <a:pt x="3560" y="811"/>
                    <a:pt x="3572" y="834"/>
                  </a:cubicBezTo>
                  <a:cubicBezTo>
                    <a:pt x="3548" y="858"/>
                    <a:pt x="3429" y="882"/>
                    <a:pt x="3417" y="906"/>
                  </a:cubicBezTo>
                  <a:cubicBezTo>
                    <a:pt x="3405" y="930"/>
                    <a:pt x="3560" y="977"/>
                    <a:pt x="3548" y="989"/>
                  </a:cubicBezTo>
                  <a:cubicBezTo>
                    <a:pt x="3548" y="1025"/>
                    <a:pt x="3417" y="1049"/>
                    <a:pt x="3405" y="1073"/>
                  </a:cubicBezTo>
                  <a:cubicBezTo>
                    <a:pt x="3453" y="1084"/>
                    <a:pt x="3489" y="1156"/>
                    <a:pt x="3536" y="1156"/>
                  </a:cubicBezTo>
                  <a:close/>
                  <a:moveTo>
                    <a:pt x="9656" y="1477"/>
                  </a:moveTo>
                  <a:lnTo>
                    <a:pt x="9811" y="1406"/>
                  </a:lnTo>
                  <a:cubicBezTo>
                    <a:pt x="9835" y="1394"/>
                    <a:pt x="9954" y="1346"/>
                    <a:pt x="9954" y="1323"/>
                  </a:cubicBezTo>
                  <a:cubicBezTo>
                    <a:pt x="9966" y="1311"/>
                    <a:pt x="9835" y="1251"/>
                    <a:pt x="9823" y="1239"/>
                  </a:cubicBezTo>
                  <a:cubicBezTo>
                    <a:pt x="9799" y="1227"/>
                    <a:pt x="9704" y="1156"/>
                    <a:pt x="9680" y="1156"/>
                  </a:cubicBezTo>
                  <a:cubicBezTo>
                    <a:pt x="9656" y="1156"/>
                    <a:pt x="9549" y="1227"/>
                    <a:pt x="9525" y="1239"/>
                  </a:cubicBezTo>
                  <a:lnTo>
                    <a:pt x="9370" y="1311"/>
                  </a:lnTo>
                  <a:cubicBezTo>
                    <a:pt x="9359" y="1334"/>
                    <a:pt x="9228" y="1358"/>
                    <a:pt x="9228" y="1382"/>
                  </a:cubicBezTo>
                  <a:cubicBezTo>
                    <a:pt x="9216" y="1394"/>
                    <a:pt x="9347" y="1465"/>
                    <a:pt x="9359" y="1477"/>
                  </a:cubicBezTo>
                  <a:lnTo>
                    <a:pt x="9501" y="1561"/>
                  </a:lnTo>
                  <a:close/>
                  <a:moveTo>
                    <a:pt x="9859" y="751"/>
                  </a:moveTo>
                  <a:cubicBezTo>
                    <a:pt x="9871" y="775"/>
                    <a:pt x="9716" y="811"/>
                    <a:pt x="9704" y="834"/>
                  </a:cubicBezTo>
                  <a:cubicBezTo>
                    <a:pt x="9704" y="858"/>
                    <a:pt x="9847" y="894"/>
                    <a:pt x="9847" y="918"/>
                  </a:cubicBezTo>
                  <a:cubicBezTo>
                    <a:pt x="9859" y="894"/>
                    <a:pt x="10002" y="870"/>
                    <a:pt x="10002" y="846"/>
                  </a:cubicBezTo>
                  <a:cubicBezTo>
                    <a:pt x="10002" y="811"/>
                    <a:pt x="9859" y="787"/>
                    <a:pt x="9859" y="751"/>
                  </a:cubicBezTo>
                  <a:cubicBezTo>
                    <a:pt x="9859" y="727"/>
                    <a:pt x="10013" y="703"/>
                    <a:pt x="10013" y="680"/>
                  </a:cubicBezTo>
                  <a:cubicBezTo>
                    <a:pt x="10013" y="656"/>
                    <a:pt x="9882" y="620"/>
                    <a:pt x="9871" y="596"/>
                  </a:cubicBezTo>
                  <a:cubicBezTo>
                    <a:pt x="9823" y="608"/>
                    <a:pt x="9775" y="668"/>
                    <a:pt x="9728" y="668"/>
                  </a:cubicBezTo>
                  <a:cubicBezTo>
                    <a:pt x="9680" y="680"/>
                    <a:pt x="9621" y="584"/>
                    <a:pt x="9585" y="584"/>
                  </a:cubicBezTo>
                  <a:cubicBezTo>
                    <a:pt x="9537" y="584"/>
                    <a:pt x="9478" y="656"/>
                    <a:pt x="9430" y="668"/>
                  </a:cubicBezTo>
                  <a:cubicBezTo>
                    <a:pt x="9478" y="668"/>
                    <a:pt x="9525" y="751"/>
                    <a:pt x="9573" y="751"/>
                  </a:cubicBezTo>
                  <a:cubicBezTo>
                    <a:pt x="9621" y="751"/>
                    <a:pt x="9680" y="680"/>
                    <a:pt x="9728" y="668"/>
                  </a:cubicBezTo>
                  <a:cubicBezTo>
                    <a:pt x="9740" y="703"/>
                    <a:pt x="9859" y="727"/>
                    <a:pt x="9859" y="751"/>
                  </a:cubicBezTo>
                  <a:close/>
                  <a:moveTo>
                    <a:pt x="13645" y="1013"/>
                  </a:moveTo>
                  <a:cubicBezTo>
                    <a:pt x="13657" y="1013"/>
                    <a:pt x="13800" y="942"/>
                    <a:pt x="13800" y="942"/>
                  </a:cubicBezTo>
                  <a:cubicBezTo>
                    <a:pt x="13800" y="930"/>
                    <a:pt x="13681" y="870"/>
                    <a:pt x="13657" y="858"/>
                  </a:cubicBezTo>
                  <a:lnTo>
                    <a:pt x="13514" y="775"/>
                  </a:lnTo>
                  <a:lnTo>
                    <a:pt x="13669" y="692"/>
                  </a:lnTo>
                  <a:cubicBezTo>
                    <a:pt x="13716" y="703"/>
                    <a:pt x="13752" y="775"/>
                    <a:pt x="13812" y="775"/>
                  </a:cubicBezTo>
                  <a:cubicBezTo>
                    <a:pt x="13812" y="775"/>
                    <a:pt x="13966" y="703"/>
                    <a:pt x="13966" y="703"/>
                  </a:cubicBezTo>
                  <a:cubicBezTo>
                    <a:pt x="13966" y="680"/>
                    <a:pt x="13835" y="644"/>
                    <a:pt x="13823" y="620"/>
                  </a:cubicBezTo>
                  <a:cubicBezTo>
                    <a:pt x="13764" y="632"/>
                    <a:pt x="13728" y="692"/>
                    <a:pt x="13669" y="692"/>
                  </a:cubicBezTo>
                  <a:cubicBezTo>
                    <a:pt x="13633" y="703"/>
                    <a:pt x="13573" y="608"/>
                    <a:pt x="13526" y="608"/>
                  </a:cubicBezTo>
                  <a:cubicBezTo>
                    <a:pt x="13478" y="608"/>
                    <a:pt x="13431" y="680"/>
                    <a:pt x="13383" y="692"/>
                  </a:cubicBezTo>
                  <a:cubicBezTo>
                    <a:pt x="13383" y="715"/>
                    <a:pt x="13514" y="751"/>
                    <a:pt x="13514" y="775"/>
                  </a:cubicBezTo>
                  <a:cubicBezTo>
                    <a:pt x="13514" y="799"/>
                    <a:pt x="13371" y="822"/>
                    <a:pt x="13359" y="846"/>
                  </a:cubicBezTo>
                  <a:cubicBezTo>
                    <a:pt x="13359" y="882"/>
                    <a:pt x="13216" y="894"/>
                    <a:pt x="13216" y="930"/>
                  </a:cubicBezTo>
                  <a:cubicBezTo>
                    <a:pt x="13204" y="930"/>
                    <a:pt x="13347" y="1013"/>
                    <a:pt x="13347" y="1013"/>
                  </a:cubicBezTo>
                  <a:cubicBezTo>
                    <a:pt x="13395" y="1013"/>
                    <a:pt x="13454" y="942"/>
                    <a:pt x="13502" y="930"/>
                  </a:cubicBezTo>
                  <a:cubicBezTo>
                    <a:pt x="13550" y="942"/>
                    <a:pt x="13597" y="1013"/>
                    <a:pt x="13645" y="1013"/>
                  </a:cubicBezTo>
                  <a:close/>
                  <a:moveTo>
                    <a:pt x="15395" y="1061"/>
                  </a:moveTo>
                  <a:cubicBezTo>
                    <a:pt x="15407" y="1037"/>
                    <a:pt x="15538" y="1013"/>
                    <a:pt x="15550" y="989"/>
                  </a:cubicBezTo>
                  <a:cubicBezTo>
                    <a:pt x="15550" y="965"/>
                    <a:pt x="15395" y="930"/>
                    <a:pt x="15407" y="906"/>
                  </a:cubicBezTo>
                  <a:cubicBezTo>
                    <a:pt x="15419" y="870"/>
                    <a:pt x="15550" y="858"/>
                    <a:pt x="15562" y="822"/>
                  </a:cubicBezTo>
                  <a:cubicBezTo>
                    <a:pt x="15574" y="799"/>
                    <a:pt x="15419" y="763"/>
                    <a:pt x="15419" y="739"/>
                  </a:cubicBezTo>
                  <a:cubicBezTo>
                    <a:pt x="15419" y="727"/>
                    <a:pt x="15550" y="680"/>
                    <a:pt x="15574" y="668"/>
                  </a:cubicBezTo>
                  <a:cubicBezTo>
                    <a:pt x="15574" y="668"/>
                    <a:pt x="15705" y="751"/>
                    <a:pt x="15717" y="751"/>
                  </a:cubicBezTo>
                  <a:cubicBezTo>
                    <a:pt x="15717" y="751"/>
                    <a:pt x="15859" y="680"/>
                    <a:pt x="15871" y="668"/>
                  </a:cubicBezTo>
                  <a:cubicBezTo>
                    <a:pt x="15871" y="644"/>
                    <a:pt x="15728" y="620"/>
                    <a:pt x="15728" y="584"/>
                  </a:cubicBezTo>
                  <a:cubicBezTo>
                    <a:pt x="15669" y="596"/>
                    <a:pt x="15633" y="656"/>
                    <a:pt x="15574" y="668"/>
                  </a:cubicBezTo>
                  <a:cubicBezTo>
                    <a:pt x="15538" y="668"/>
                    <a:pt x="15478" y="584"/>
                    <a:pt x="15431" y="584"/>
                  </a:cubicBezTo>
                  <a:cubicBezTo>
                    <a:pt x="15407" y="584"/>
                    <a:pt x="15300" y="644"/>
                    <a:pt x="15276" y="656"/>
                  </a:cubicBezTo>
                  <a:cubicBezTo>
                    <a:pt x="15276" y="656"/>
                    <a:pt x="15419" y="727"/>
                    <a:pt x="15419" y="739"/>
                  </a:cubicBezTo>
                  <a:cubicBezTo>
                    <a:pt x="15419" y="751"/>
                    <a:pt x="15288" y="811"/>
                    <a:pt x="15264" y="822"/>
                  </a:cubicBezTo>
                  <a:cubicBezTo>
                    <a:pt x="15240" y="834"/>
                    <a:pt x="15121" y="882"/>
                    <a:pt x="15109" y="894"/>
                  </a:cubicBezTo>
                  <a:cubicBezTo>
                    <a:pt x="15109" y="918"/>
                    <a:pt x="15252" y="953"/>
                    <a:pt x="15252" y="977"/>
                  </a:cubicBezTo>
                  <a:cubicBezTo>
                    <a:pt x="15264" y="1001"/>
                    <a:pt x="15097" y="1037"/>
                    <a:pt x="15097" y="1061"/>
                  </a:cubicBezTo>
                  <a:cubicBezTo>
                    <a:pt x="15097" y="1084"/>
                    <a:pt x="15228" y="1120"/>
                    <a:pt x="15240" y="1144"/>
                  </a:cubicBezTo>
                  <a:close/>
                  <a:moveTo>
                    <a:pt x="25015" y="1477"/>
                  </a:moveTo>
                  <a:cubicBezTo>
                    <a:pt x="25039" y="1501"/>
                    <a:pt x="25099" y="1549"/>
                    <a:pt x="25146" y="1561"/>
                  </a:cubicBezTo>
                  <a:cubicBezTo>
                    <a:pt x="25170" y="1573"/>
                    <a:pt x="25265" y="1489"/>
                    <a:pt x="25301" y="1489"/>
                  </a:cubicBezTo>
                  <a:cubicBezTo>
                    <a:pt x="25349" y="1489"/>
                    <a:pt x="25396" y="1561"/>
                    <a:pt x="25444" y="1573"/>
                  </a:cubicBezTo>
                  <a:cubicBezTo>
                    <a:pt x="25456" y="1549"/>
                    <a:pt x="25587" y="1525"/>
                    <a:pt x="25599" y="1501"/>
                  </a:cubicBezTo>
                  <a:cubicBezTo>
                    <a:pt x="25599" y="1489"/>
                    <a:pt x="25468" y="1418"/>
                    <a:pt x="25456" y="1406"/>
                  </a:cubicBezTo>
                  <a:cubicBezTo>
                    <a:pt x="25444" y="1406"/>
                    <a:pt x="25325" y="1489"/>
                    <a:pt x="25301" y="1489"/>
                  </a:cubicBezTo>
                  <a:cubicBezTo>
                    <a:pt x="25253" y="1489"/>
                    <a:pt x="25206" y="1418"/>
                    <a:pt x="25158" y="1406"/>
                  </a:cubicBezTo>
                  <a:cubicBezTo>
                    <a:pt x="25111" y="1394"/>
                    <a:pt x="25075" y="1334"/>
                    <a:pt x="25027" y="1323"/>
                  </a:cubicBezTo>
                  <a:cubicBezTo>
                    <a:pt x="25075" y="1287"/>
                    <a:pt x="25134" y="1263"/>
                    <a:pt x="25182" y="1239"/>
                  </a:cubicBezTo>
                  <a:cubicBezTo>
                    <a:pt x="25194" y="1227"/>
                    <a:pt x="25325" y="1180"/>
                    <a:pt x="25325" y="1168"/>
                  </a:cubicBezTo>
                  <a:cubicBezTo>
                    <a:pt x="25325" y="1156"/>
                    <a:pt x="25206" y="1084"/>
                    <a:pt x="25194" y="1084"/>
                  </a:cubicBezTo>
                  <a:cubicBezTo>
                    <a:pt x="25182" y="1073"/>
                    <a:pt x="25051" y="1156"/>
                    <a:pt x="25039" y="1156"/>
                  </a:cubicBezTo>
                  <a:cubicBezTo>
                    <a:pt x="25003" y="1180"/>
                    <a:pt x="24908" y="1203"/>
                    <a:pt x="24884" y="1239"/>
                  </a:cubicBezTo>
                  <a:cubicBezTo>
                    <a:pt x="24872" y="1251"/>
                    <a:pt x="25027" y="1299"/>
                    <a:pt x="25027" y="1323"/>
                  </a:cubicBezTo>
                  <a:cubicBezTo>
                    <a:pt x="25027" y="1346"/>
                    <a:pt x="24884" y="1370"/>
                    <a:pt x="24872" y="1394"/>
                  </a:cubicBezTo>
                  <a:close/>
                  <a:moveTo>
                    <a:pt x="24075" y="406"/>
                  </a:moveTo>
                  <a:cubicBezTo>
                    <a:pt x="24110" y="418"/>
                    <a:pt x="24182" y="489"/>
                    <a:pt x="24218" y="489"/>
                  </a:cubicBezTo>
                  <a:cubicBezTo>
                    <a:pt x="24229" y="489"/>
                    <a:pt x="24372" y="418"/>
                    <a:pt x="24372" y="406"/>
                  </a:cubicBezTo>
                  <a:cubicBezTo>
                    <a:pt x="24372" y="394"/>
                    <a:pt x="24253" y="334"/>
                    <a:pt x="24229" y="322"/>
                  </a:cubicBezTo>
                  <a:cubicBezTo>
                    <a:pt x="24206" y="311"/>
                    <a:pt x="24134" y="251"/>
                    <a:pt x="24099" y="239"/>
                  </a:cubicBezTo>
                  <a:cubicBezTo>
                    <a:pt x="24063" y="239"/>
                    <a:pt x="23968" y="322"/>
                    <a:pt x="23944" y="322"/>
                  </a:cubicBezTo>
                  <a:cubicBezTo>
                    <a:pt x="23908" y="322"/>
                    <a:pt x="23825" y="227"/>
                    <a:pt x="23801" y="239"/>
                  </a:cubicBezTo>
                  <a:cubicBezTo>
                    <a:pt x="23777" y="239"/>
                    <a:pt x="23646" y="299"/>
                    <a:pt x="23646" y="311"/>
                  </a:cubicBezTo>
                  <a:cubicBezTo>
                    <a:pt x="23646" y="311"/>
                    <a:pt x="23777" y="394"/>
                    <a:pt x="23789" y="394"/>
                  </a:cubicBezTo>
                  <a:cubicBezTo>
                    <a:pt x="23825" y="394"/>
                    <a:pt x="23908" y="311"/>
                    <a:pt x="23944" y="322"/>
                  </a:cubicBezTo>
                  <a:cubicBezTo>
                    <a:pt x="23991" y="334"/>
                    <a:pt x="24027" y="382"/>
                    <a:pt x="24075" y="406"/>
                  </a:cubicBezTo>
                  <a:close/>
                  <a:moveTo>
                    <a:pt x="30480" y="739"/>
                  </a:moveTo>
                  <a:cubicBezTo>
                    <a:pt x="30492" y="727"/>
                    <a:pt x="30361" y="644"/>
                    <a:pt x="30349" y="644"/>
                  </a:cubicBezTo>
                  <a:cubicBezTo>
                    <a:pt x="30302" y="644"/>
                    <a:pt x="30242" y="727"/>
                    <a:pt x="30195" y="727"/>
                  </a:cubicBezTo>
                  <a:cubicBezTo>
                    <a:pt x="30206" y="751"/>
                    <a:pt x="30337" y="787"/>
                    <a:pt x="30337" y="811"/>
                  </a:cubicBezTo>
                  <a:cubicBezTo>
                    <a:pt x="30325" y="834"/>
                    <a:pt x="30195" y="858"/>
                    <a:pt x="30183" y="882"/>
                  </a:cubicBezTo>
                  <a:cubicBezTo>
                    <a:pt x="30171" y="918"/>
                    <a:pt x="30028" y="942"/>
                    <a:pt x="30028" y="965"/>
                  </a:cubicBezTo>
                  <a:cubicBezTo>
                    <a:pt x="30028" y="989"/>
                    <a:pt x="30159" y="1025"/>
                    <a:pt x="30171" y="1049"/>
                  </a:cubicBezTo>
                  <a:lnTo>
                    <a:pt x="30314" y="977"/>
                  </a:lnTo>
                  <a:cubicBezTo>
                    <a:pt x="30337" y="965"/>
                    <a:pt x="30456" y="894"/>
                    <a:pt x="30468" y="894"/>
                  </a:cubicBezTo>
                  <a:cubicBezTo>
                    <a:pt x="30528" y="894"/>
                    <a:pt x="30564" y="965"/>
                    <a:pt x="30611" y="977"/>
                  </a:cubicBezTo>
                  <a:cubicBezTo>
                    <a:pt x="30623" y="953"/>
                    <a:pt x="30766" y="930"/>
                    <a:pt x="30766" y="906"/>
                  </a:cubicBezTo>
                  <a:cubicBezTo>
                    <a:pt x="30766" y="894"/>
                    <a:pt x="30647" y="822"/>
                    <a:pt x="30623" y="822"/>
                  </a:cubicBezTo>
                  <a:cubicBezTo>
                    <a:pt x="30611" y="811"/>
                    <a:pt x="30492" y="894"/>
                    <a:pt x="30468" y="894"/>
                  </a:cubicBezTo>
                  <a:cubicBezTo>
                    <a:pt x="30421" y="894"/>
                    <a:pt x="30385" y="822"/>
                    <a:pt x="30337" y="811"/>
                  </a:cubicBezTo>
                  <a:cubicBezTo>
                    <a:pt x="30349" y="787"/>
                    <a:pt x="30480" y="763"/>
                    <a:pt x="30480" y="739"/>
                  </a:cubicBezTo>
                  <a:close/>
                  <a:moveTo>
                    <a:pt x="36017" y="1037"/>
                  </a:moveTo>
                  <a:cubicBezTo>
                    <a:pt x="36029" y="1025"/>
                    <a:pt x="35874" y="977"/>
                    <a:pt x="35874" y="953"/>
                  </a:cubicBezTo>
                  <a:cubicBezTo>
                    <a:pt x="35874" y="930"/>
                    <a:pt x="36029" y="906"/>
                    <a:pt x="36029" y="882"/>
                  </a:cubicBezTo>
                  <a:cubicBezTo>
                    <a:pt x="36029" y="858"/>
                    <a:pt x="35898" y="822"/>
                    <a:pt x="35886" y="799"/>
                  </a:cubicBezTo>
                  <a:cubicBezTo>
                    <a:pt x="35886" y="775"/>
                    <a:pt x="36040" y="739"/>
                    <a:pt x="36040" y="715"/>
                  </a:cubicBezTo>
                  <a:cubicBezTo>
                    <a:pt x="36040" y="692"/>
                    <a:pt x="35910" y="656"/>
                    <a:pt x="35910" y="632"/>
                  </a:cubicBezTo>
                  <a:cubicBezTo>
                    <a:pt x="35886" y="668"/>
                    <a:pt x="35767" y="680"/>
                    <a:pt x="35755" y="715"/>
                  </a:cubicBezTo>
                  <a:cubicBezTo>
                    <a:pt x="35743" y="727"/>
                    <a:pt x="35898" y="775"/>
                    <a:pt x="35886" y="799"/>
                  </a:cubicBezTo>
                  <a:cubicBezTo>
                    <a:pt x="35886" y="822"/>
                    <a:pt x="35743" y="846"/>
                    <a:pt x="35743" y="870"/>
                  </a:cubicBezTo>
                  <a:cubicBezTo>
                    <a:pt x="35731" y="894"/>
                    <a:pt x="35874" y="930"/>
                    <a:pt x="35874" y="953"/>
                  </a:cubicBezTo>
                  <a:cubicBezTo>
                    <a:pt x="35886" y="977"/>
                    <a:pt x="35731" y="1013"/>
                    <a:pt x="35719" y="1037"/>
                  </a:cubicBezTo>
                  <a:cubicBezTo>
                    <a:pt x="35719" y="1061"/>
                    <a:pt x="35850" y="1096"/>
                    <a:pt x="35862" y="1120"/>
                  </a:cubicBezTo>
                  <a:cubicBezTo>
                    <a:pt x="35886" y="1084"/>
                    <a:pt x="36005" y="1073"/>
                    <a:pt x="36017" y="1037"/>
                  </a:cubicBezTo>
                  <a:close/>
                  <a:moveTo>
                    <a:pt x="37660" y="680"/>
                  </a:moveTo>
                  <a:cubicBezTo>
                    <a:pt x="37660" y="668"/>
                    <a:pt x="37791" y="620"/>
                    <a:pt x="37815" y="608"/>
                  </a:cubicBezTo>
                  <a:cubicBezTo>
                    <a:pt x="37862" y="572"/>
                    <a:pt x="37910" y="549"/>
                    <a:pt x="37957" y="525"/>
                  </a:cubicBezTo>
                  <a:cubicBezTo>
                    <a:pt x="37922" y="525"/>
                    <a:pt x="37862" y="441"/>
                    <a:pt x="37826" y="441"/>
                  </a:cubicBezTo>
                  <a:cubicBezTo>
                    <a:pt x="37791" y="441"/>
                    <a:pt x="37695" y="501"/>
                    <a:pt x="37672" y="513"/>
                  </a:cubicBezTo>
                  <a:cubicBezTo>
                    <a:pt x="37648" y="525"/>
                    <a:pt x="37541" y="596"/>
                    <a:pt x="37517" y="596"/>
                  </a:cubicBezTo>
                  <a:cubicBezTo>
                    <a:pt x="37469" y="596"/>
                    <a:pt x="37434" y="525"/>
                    <a:pt x="37374" y="513"/>
                  </a:cubicBezTo>
                  <a:cubicBezTo>
                    <a:pt x="37362" y="537"/>
                    <a:pt x="37231" y="561"/>
                    <a:pt x="37231" y="584"/>
                  </a:cubicBezTo>
                  <a:cubicBezTo>
                    <a:pt x="37219" y="608"/>
                    <a:pt x="37350" y="656"/>
                    <a:pt x="37362" y="668"/>
                  </a:cubicBezTo>
                  <a:cubicBezTo>
                    <a:pt x="37362" y="668"/>
                    <a:pt x="37398" y="656"/>
                    <a:pt x="37434" y="632"/>
                  </a:cubicBezTo>
                  <a:cubicBezTo>
                    <a:pt x="37469" y="620"/>
                    <a:pt x="37517" y="596"/>
                    <a:pt x="37517" y="596"/>
                  </a:cubicBezTo>
                  <a:cubicBezTo>
                    <a:pt x="37541" y="596"/>
                    <a:pt x="37636" y="668"/>
                    <a:pt x="37660" y="680"/>
                  </a:cubicBezTo>
                  <a:cubicBezTo>
                    <a:pt x="37660" y="680"/>
                    <a:pt x="37505" y="751"/>
                    <a:pt x="37505" y="763"/>
                  </a:cubicBezTo>
                  <a:cubicBezTo>
                    <a:pt x="37505" y="763"/>
                    <a:pt x="37636" y="846"/>
                    <a:pt x="37648" y="846"/>
                  </a:cubicBezTo>
                  <a:cubicBezTo>
                    <a:pt x="37695" y="846"/>
                    <a:pt x="37743" y="775"/>
                    <a:pt x="37791" y="763"/>
                  </a:cubicBezTo>
                  <a:cubicBezTo>
                    <a:pt x="37791" y="739"/>
                    <a:pt x="37660" y="703"/>
                    <a:pt x="37660" y="680"/>
                  </a:cubicBezTo>
                  <a:close/>
                  <a:moveTo>
                    <a:pt x="40696" y="1001"/>
                  </a:moveTo>
                  <a:cubicBezTo>
                    <a:pt x="40672" y="1001"/>
                    <a:pt x="40577" y="1073"/>
                    <a:pt x="40541" y="1084"/>
                  </a:cubicBezTo>
                  <a:cubicBezTo>
                    <a:pt x="40529" y="1084"/>
                    <a:pt x="40398" y="1144"/>
                    <a:pt x="40398" y="1156"/>
                  </a:cubicBezTo>
                  <a:cubicBezTo>
                    <a:pt x="40398" y="1156"/>
                    <a:pt x="40529" y="1239"/>
                    <a:pt x="40529" y="1239"/>
                  </a:cubicBezTo>
                  <a:cubicBezTo>
                    <a:pt x="40577" y="1239"/>
                    <a:pt x="40636" y="1168"/>
                    <a:pt x="40684" y="1168"/>
                  </a:cubicBezTo>
                  <a:cubicBezTo>
                    <a:pt x="40743" y="1156"/>
                    <a:pt x="40779" y="1096"/>
                    <a:pt x="40839" y="1084"/>
                  </a:cubicBezTo>
                  <a:lnTo>
                    <a:pt x="40982" y="1168"/>
                  </a:lnTo>
                  <a:cubicBezTo>
                    <a:pt x="40993" y="1144"/>
                    <a:pt x="41124" y="1120"/>
                    <a:pt x="41136" y="1096"/>
                  </a:cubicBezTo>
                  <a:cubicBezTo>
                    <a:pt x="41136" y="1073"/>
                    <a:pt x="40993" y="1037"/>
                    <a:pt x="40993" y="1013"/>
                  </a:cubicBezTo>
                  <a:cubicBezTo>
                    <a:pt x="40993" y="1001"/>
                    <a:pt x="41124" y="942"/>
                    <a:pt x="41148" y="930"/>
                  </a:cubicBezTo>
                  <a:cubicBezTo>
                    <a:pt x="41184" y="918"/>
                    <a:pt x="41244" y="870"/>
                    <a:pt x="41291" y="858"/>
                  </a:cubicBezTo>
                  <a:cubicBezTo>
                    <a:pt x="41315" y="846"/>
                    <a:pt x="41410" y="942"/>
                    <a:pt x="41434" y="942"/>
                  </a:cubicBezTo>
                  <a:cubicBezTo>
                    <a:pt x="41482" y="942"/>
                    <a:pt x="41553" y="858"/>
                    <a:pt x="41589" y="870"/>
                  </a:cubicBezTo>
                  <a:cubicBezTo>
                    <a:pt x="41613" y="870"/>
                    <a:pt x="41720" y="942"/>
                    <a:pt x="41732" y="953"/>
                  </a:cubicBezTo>
                  <a:cubicBezTo>
                    <a:pt x="41732" y="953"/>
                    <a:pt x="41577" y="1013"/>
                    <a:pt x="41577" y="1025"/>
                  </a:cubicBezTo>
                  <a:cubicBezTo>
                    <a:pt x="41577" y="1049"/>
                    <a:pt x="41708" y="1084"/>
                    <a:pt x="41720" y="1108"/>
                  </a:cubicBezTo>
                  <a:lnTo>
                    <a:pt x="42017" y="953"/>
                  </a:lnTo>
                  <a:cubicBezTo>
                    <a:pt x="42029" y="930"/>
                    <a:pt x="42172" y="906"/>
                    <a:pt x="42172" y="882"/>
                  </a:cubicBezTo>
                  <a:cubicBezTo>
                    <a:pt x="42172" y="870"/>
                    <a:pt x="42053" y="799"/>
                    <a:pt x="42029" y="799"/>
                  </a:cubicBezTo>
                  <a:cubicBezTo>
                    <a:pt x="42006" y="787"/>
                    <a:pt x="41910" y="870"/>
                    <a:pt x="41886" y="870"/>
                  </a:cubicBezTo>
                  <a:cubicBezTo>
                    <a:pt x="41827" y="870"/>
                    <a:pt x="41791" y="787"/>
                    <a:pt x="41744" y="787"/>
                  </a:cubicBezTo>
                  <a:cubicBezTo>
                    <a:pt x="41696" y="787"/>
                    <a:pt x="41636" y="870"/>
                    <a:pt x="41589" y="870"/>
                  </a:cubicBezTo>
                  <a:cubicBezTo>
                    <a:pt x="41541" y="858"/>
                    <a:pt x="41494" y="787"/>
                    <a:pt x="41446" y="775"/>
                  </a:cubicBezTo>
                  <a:cubicBezTo>
                    <a:pt x="41398" y="775"/>
                    <a:pt x="41351" y="858"/>
                    <a:pt x="41303" y="858"/>
                  </a:cubicBezTo>
                  <a:cubicBezTo>
                    <a:pt x="41255" y="858"/>
                    <a:pt x="41208" y="775"/>
                    <a:pt x="41160" y="775"/>
                  </a:cubicBezTo>
                  <a:cubicBezTo>
                    <a:pt x="41101" y="775"/>
                    <a:pt x="41053" y="846"/>
                    <a:pt x="41005" y="846"/>
                  </a:cubicBezTo>
                  <a:cubicBezTo>
                    <a:pt x="40970" y="858"/>
                    <a:pt x="40910" y="763"/>
                    <a:pt x="40863" y="763"/>
                  </a:cubicBezTo>
                  <a:cubicBezTo>
                    <a:pt x="40851" y="763"/>
                    <a:pt x="40720" y="834"/>
                    <a:pt x="40708" y="846"/>
                  </a:cubicBezTo>
                  <a:cubicBezTo>
                    <a:pt x="40708" y="846"/>
                    <a:pt x="40839" y="918"/>
                    <a:pt x="40851" y="930"/>
                  </a:cubicBezTo>
                  <a:cubicBezTo>
                    <a:pt x="40874" y="942"/>
                    <a:pt x="40993" y="1001"/>
                    <a:pt x="40993" y="1013"/>
                  </a:cubicBezTo>
                  <a:cubicBezTo>
                    <a:pt x="40993" y="1037"/>
                    <a:pt x="40851" y="1061"/>
                    <a:pt x="40839" y="1084"/>
                  </a:cubicBezTo>
                  <a:cubicBezTo>
                    <a:pt x="40791" y="1084"/>
                    <a:pt x="40743" y="1001"/>
                    <a:pt x="40696" y="1001"/>
                  </a:cubicBezTo>
                  <a:close/>
                  <a:moveTo>
                    <a:pt x="42589" y="1132"/>
                  </a:moveTo>
                  <a:cubicBezTo>
                    <a:pt x="42589" y="1120"/>
                    <a:pt x="42470" y="1061"/>
                    <a:pt x="42446" y="1049"/>
                  </a:cubicBezTo>
                  <a:cubicBezTo>
                    <a:pt x="42434" y="1049"/>
                    <a:pt x="42315" y="1132"/>
                    <a:pt x="42303" y="1132"/>
                  </a:cubicBezTo>
                  <a:cubicBezTo>
                    <a:pt x="42244" y="1120"/>
                    <a:pt x="42208" y="1049"/>
                    <a:pt x="42160" y="1037"/>
                  </a:cubicBezTo>
                  <a:cubicBezTo>
                    <a:pt x="42148" y="1073"/>
                    <a:pt x="42006" y="1096"/>
                    <a:pt x="42006" y="1120"/>
                  </a:cubicBezTo>
                  <a:cubicBezTo>
                    <a:pt x="42006" y="1132"/>
                    <a:pt x="42125" y="1192"/>
                    <a:pt x="42148" y="1203"/>
                  </a:cubicBezTo>
                  <a:cubicBezTo>
                    <a:pt x="42160" y="1215"/>
                    <a:pt x="42256" y="1287"/>
                    <a:pt x="42279" y="1287"/>
                  </a:cubicBezTo>
                  <a:cubicBezTo>
                    <a:pt x="42327" y="1287"/>
                    <a:pt x="42387" y="1215"/>
                    <a:pt x="42434" y="1215"/>
                  </a:cubicBezTo>
                  <a:cubicBezTo>
                    <a:pt x="42446" y="1180"/>
                    <a:pt x="42589" y="1156"/>
                    <a:pt x="42589" y="1132"/>
                  </a:cubicBezTo>
                  <a:close/>
                  <a:moveTo>
                    <a:pt x="47673" y="1513"/>
                  </a:moveTo>
                  <a:cubicBezTo>
                    <a:pt x="47673" y="1501"/>
                    <a:pt x="47554" y="1442"/>
                    <a:pt x="47542" y="1430"/>
                  </a:cubicBezTo>
                  <a:cubicBezTo>
                    <a:pt x="47518" y="1418"/>
                    <a:pt x="47423" y="1346"/>
                    <a:pt x="47399" y="1346"/>
                  </a:cubicBezTo>
                  <a:cubicBezTo>
                    <a:pt x="47351" y="1346"/>
                    <a:pt x="47292" y="1418"/>
                    <a:pt x="47244" y="1418"/>
                  </a:cubicBezTo>
                  <a:cubicBezTo>
                    <a:pt x="47256" y="1442"/>
                    <a:pt x="47387" y="1477"/>
                    <a:pt x="47387" y="1501"/>
                  </a:cubicBezTo>
                  <a:cubicBezTo>
                    <a:pt x="47387" y="1513"/>
                    <a:pt x="47220" y="1573"/>
                    <a:pt x="47232" y="1584"/>
                  </a:cubicBezTo>
                  <a:cubicBezTo>
                    <a:pt x="47244" y="1596"/>
                    <a:pt x="47351" y="1668"/>
                    <a:pt x="47375" y="1668"/>
                  </a:cubicBezTo>
                  <a:cubicBezTo>
                    <a:pt x="47423" y="1668"/>
                    <a:pt x="47470" y="1596"/>
                    <a:pt x="47518" y="1584"/>
                  </a:cubicBezTo>
                  <a:cubicBezTo>
                    <a:pt x="47530" y="1561"/>
                    <a:pt x="47673" y="1537"/>
                    <a:pt x="47673" y="1513"/>
                  </a:cubicBezTo>
                  <a:close/>
                  <a:moveTo>
                    <a:pt x="52078" y="1299"/>
                  </a:moveTo>
                  <a:cubicBezTo>
                    <a:pt x="52102" y="1299"/>
                    <a:pt x="52233" y="1239"/>
                    <a:pt x="52233" y="1227"/>
                  </a:cubicBezTo>
                  <a:cubicBezTo>
                    <a:pt x="52233" y="1215"/>
                    <a:pt x="52114" y="1156"/>
                    <a:pt x="52090" y="1144"/>
                  </a:cubicBezTo>
                  <a:cubicBezTo>
                    <a:pt x="52066" y="1120"/>
                    <a:pt x="51971" y="1084"/>
                    <a:pt x="51959" y="1061"/>
                  </a:cubicBezTo>
                  <a:cubicBezTo>
                    <a:pt x="51947" y="1037"/>
                    <a:pt x="52102" y="1001"/>
                    <a:pt x="52114" y="977"/>
                  </a:cubicBezTo>
                  <a:cubicBezTo>
                    <a:pt x="52114" y="953"/>
                    <a:pt x="51983" y="918"/>
                    <a:pt x="51971" y="894"/>
                  </a:cubicBezTo>
                  <a:cubicBezTo>
                    <a:pt x="51935" y="930"/>
                    <a:pt x="51852" y="942"/>
                    <a:pt x="51816" y="977"/>
                  </a:cubicBezTo>
                  <a:cubicBezTo>
                    <a:pt x="51804" y="977"/>
                    <a:pt x="51959" y="1049"/>
                    <a:pt x="51959" y="1061"/>
                  </a:cubicBezTo>
                  <a:cubicBezTo>
                    <a:pt x="51959" y="1084"/>
                    <a:pt x="51816" y="1108"/>
                    <a:pt x="51804" y="1132"/>
                  </a:cubicBezTo>
                  <a:cubicBezTo>
                    <a:pt x="51792" y="1168"/>
                    <a:pt x="51661" y="1180"/>
                    <a:pt x="51650" y="1215"/>
                  </a:cubicBezTo>
                  <a:cubicBezTo>
                    <a:pt x="51650" y="1227"/>
                    <a:pt x="51769" y="1287"/>
                    <a:pt x="51792" y="1299"/>
                  </a:cubicBezTo>
                  <a:lnTo>
                    <a:pt x="51923" y="1382"/>
                  </a:lnTo>
                  <a:close/>
                  <a:moveTo>
                    <a:pt x="54019" y="953"/>
                  </a:moveTo>
                  <a:cubicBezTo>
                    <a:pt x="54007" y="953"/>
                    <a:pt x="54138" y="1025"/>
                    <a:pt x="54150" y="1037"/>
                  </a:cubicBezTo>
                  <a:cubicBezTo>
                    <a:pt x="54174" y="1037"/>
                    <a:pt x="54281" y="965"/>
                    <a:pt x="54305" y="953"/>
                  </a:cubicBezTo>
                  <a:cubicBezTo>
                    <a:pt x="54340" y="953"/>
                    <a:pt x="54400" y="1037"/>
                    <a:pt x="54448" y="1037"/>
                  </a:cubicBezTo>
                  <a:cubicBezTo>
                    <a:pt x="54495" y="1049"/>
                    <a:pt x="54543" y="965"/>
                    <a:pt x="54602" y="965"/>
                  </a:cubicBezTo>
                  <a:cubicBezTo>
                    <a:pt x="54638" y="965"/>
                    <a:pt x="54686" y="1049"/>
                    <a:pt x="54733" y="1049"/>
                  </a:cubicBezTo>
                  <a:cubicBezTo>
                    <a:pt x="54781" y="1049"/>
                    <a:pt x="54840" y="977"/>
                    <a:pt x="54888" y="977"/>
                  </a:cubicBezTo>
                  <a:cubicBezTo>
                    <a:pt x="54936" y="977"/>
                    <a:pt x="54983" y="1061"/>
                    <a:pt x="55031" y="1061"/>
                  </a:cubicBezTo>
                  <a:cubicBezTo>
                    <a:pt x="55079" y="1061"/>
                    <a:pt x="55126" y="989"/>
                    <a:pt x="55186" y="977"/>
                  </a:cubicBezTo>
                  <a:cubicBezTo>
                    <a:pt x="55126" y="965"/>
                    <a:pt x="55090" y="906"/>
                    <a:pt x="55043" y="894"/>
                  </a:cubicBezTo>
                  <a:cubicBezTo>
                    <a:pt x="54995" y="894"/>
                    <a:pt x="54936" y="977"/>
                    <a:pt x="54888" y="977"/>
                  </a:cubicBezTo>
                  <a:cubicBezTo>
                    <a:pt x="54840" y="965"/>
                    <a:pt x="54793" y="894"/>
                    <a:pt x="54745" y="894"/>
                  </a:cubicBezTo>
                  <a:cubicBezTo>
                    <a:pt x="54698" y="882"/>
                    <a:pt x="54650" y="965"/>
                    <a:pt x="54602" y="965"/>
                  </a:cubicBezTo>
                  <a:cubicBezTo>
                    <a:pt x="54543" y="965"/>
                    <a:pt x="54507" y="882"/>
                    <a:pt x="54459" y="882"/>
                  </a:cubicBezTo>
                  <a:cubicBezTo>
                    <a:pt x="54412" y="870"/>
                    <a:pt x="54364" y="799"/>
                    <a:pt x="54317" y="799"/>
                  </a:cubicBezTo>
                  <a:cubicBezTo>
                    <a:pt x="54269" y="799"/>
                    <a:pt x="54209" y="870"/>
                    <a:pt x="54162" y="870"/>
                  </a:cubicBezTo>
                  <a:cubicBezTo>
                    <a:pt x="54150" y="894"/>
                    <a:pt x="54019" y="918"/>
                    <a:pt x="54019" y="953"/>
                  </a:cubicBezTo>
                  <a:close/>
                  <a:moveTo>
                    <a:pt x="55150" y="1299"/>
                  </a:moveTo>
                  <a:cubicBezTo>
                    <a:pt x="55186" y="1299"/>
                    <a:pt x="55281" y="1239"/>
                    <a:pt x="55305" y="1227"/>
                  </a:cubicBezTo>
                  <a:cubicBezTo>
                    <a:pt x="55352" y="1203"/>
                    <a:pt x="55412" y="1180"/>
                    <a:pt x="55460" y="1144"/>
                  </a:cubicBezTo>
                  <a:lnTo>
                    <a:pt x="55769" y="1001"/>
                  </a:lnTo>
                  <a:cubicBezTo>
                    <a:pt x="55769" y="1013"/>
                    <a:pt x="55912" y="1061"/>
                    <a:pt x="55900" y="1084"/>
                  </a:cubicBezTo>
                  <a:cubicBezTo>
                    <a:pt x="55888" y="1096"/>
                    <a:pt x="55781" y="1144"/>
                    <a:pt x="55745" y="1156"/>
                  </a:cubicBezTo>
                  <a:cubicBezTo>
                    <a:pt x="55733" y="1168"/>
                    <a:pt x="55602" y="1215"/>
                    <a:pt x="55602" y="1239"/>
                  </a:cubicBezTo>
                  <a:cubicBezTo>
                    <a:pt x="55591" y="1263"/>
                    <a:pt x="55733" y="1287"/>
                    <a:pt x="55733" y="1323"/>
                  </a:cubicBezTo>
                  <a:lnTo>
                    <a:pt x="55888" y="1239"/>
                  </a:lnTo>
                  <a:cubicBezTo>
                    <a:pt x="55924" y="1227"/>
                    <a:pt x="56019" y="1192"/>
                    <a:pt x="56043" y="1168"/>
                  </a:cubicBezTo>
                  <a:cubicBezTo>
                    <a:pt x="56055" y="1156"/>
                    <a:pt x="55912" y="1096"/>
                    <a:pt x="55900" y="1084"/>
                  </a:cubicBezTo>
                  <a:cubicBezTo>
                    <a:pt x="55900" y="1061"/>
                    <a:pt x="56055" y="1025"/>
                    <a:pt x="56055" y="1001"/>
                  </a:cubicBezTo>
                  <a:cubicBezTo>
                    <a:pt x="56055" y="989"/>
                    <a:pt x="55936" y="930"/>
                    <a:pt x="55912" y="918"/>
                  </a:cubicBezTo>
                  <a:cubicBezTo>
                    <a:pt x="55900" y="918"/>
                    <a:pt x="55793" y="1001"/>
                    <a:pt x="55769" y="1001"/>
                  </a:cubicBezTo>
                  <a:cubicBezTo>
                    <a:pt x="55733" y="1001"/>
                    <a:pt x="55650" y="906"/>
                    <a:pt x="55626" y="906"/>
                  </a:cubicBezTo>
                  <a:cubicBezTo>
                    <a:pt x="55579" y="918"/>
                    <a:pt x="55507" y="965"/>
                    <a:pt x="55471" y="989"/>
                  </a:cubicBezTo>
                  <a:lnTo>
                    <a:pt x="55317" y="1061"/>
                  </a:lnTo>
                  <a:cubicBezTo>
                    <a:pt x="55269" y="1096"/>
                    <a:pt x="55210" y="1120"/>
                    <a:pt x="55162" y="1144"/>
                  </a:cubicBezTo>
                  <a:cubicBezTo>
                    <a:pt x="55114" y="1168"/>
                    <a:pt x="55067" y="1192"/>
                    <a:pt x="55019" y="1215"/>
                  </a:cubicBezTo>
                  <a:cubicBezTo>
                    <a:pt x="55055" y="1227"/>
                    <a:pt x="55114" y="1311"/>
                    <a:pt x="55150" y="1299"/>
                  </a:cubicBezTo>
                  <a:close/>
                  <a:moveTo>
                    <a:pt x="57055" y="1275"/>
                  </a:moveTo>
                  <a:cubicBezTo>
                    <a:pt x="57067" y="1275"/>
                    <a:pt x="57210" y="1203"/>
                    <a:pt x="57210" y="1192"/>
                  </a:cubicBezTo>
                  <a:cubicBezTo>
                    <a:pt x="57210" y="1192"/>
                    <a:pt x="57079" y="1108"/>
                    <a:pt x="57067" y="1108"/>
                  </a:cubicBezTo>
                  <a:cubicBezTo>
                    <a:pt x="57031" y="1108"/>
                    <a:pt x="56960" y="1192"/>
                    <a:pt x="56912" y="1192"/>
                  </a:cubicBezTo>
                  <a:cubicBezTo>
                    <a:pt x="56865" y="1192"/>
                    <a:pt x="56829" y="1108"/>
                    <a:pt x="56781" y="1108"/>
                  </a:cubicBezTo>
                  <a:cubicBezTo>
                    <a:pt x="56734" y="1096"/>
                    <a:pt x="56686" y="1025"/>
                    <a:pt x="56638" y="1025"/>
                  </a:cubicBezTo>
                  <a:cubicBezTo>
                    <a:pt x="56626" y="1025"/>
                    <a:pt x="56484" y="1096"/>
                    <a:pt x="56484" y="1096"/>
                  </a:cubicBezTo>
                  <a:cubicBezTo>
                    <a:pt x="56484" y="1108"/>
                    <a:pt x="56603" y="1168"/>
                    <a:pt x="56626" y="1180"/>
                  </a:cubicBezTo>
                  <a:cubicBezTo>
                    <a:pt x="56662" y="1203"/>
                    <a:pt x="56722" y="1251"/>
                    <a:pt x="56769" y="1263"/>
                  </a:cubicBezTo>
                  <a:cubicBezTo>
                    <a:pt x="56793" y="1275"/>
                    <a:pt x="56888" y="1180"/>
                    <a:pt x="56912" y="1192"/>
                  </a:cubicBezTo>
                  <a:cubicBezTo>
                    <a:pt x="56960" y="1192"/>
                    <a:pt x="57007" y="1275"/>
                    <a:pt x="57055" y="1275"/>
                  </a:cubicBezTo>
                  <a:close/>
                  <a:moveTo>
                    <a:pt x="58246" y="977"/>
                  </a:moveTo>
                  <a:cubicBezTo>
                    <a:pt x="58269" y="977"/>
                    <a:pt x="58377" y="1049"/>
                    <a:pt x="58389" y="1061"/>
                  </a:cubicBezTo>
                  <a:cubicBezTo>
                    <a:pt x="58400" y="1073"/>
                    <a:pt x="58246" y="1132"/>
                    <a:pt x="58234" y="1144"/>
                  </a:cubicBezTo>
                  <a:cubicBezTo>
                    <a:pt x="58234" y="1168"/>
                    <a:pt x="58377" y="1203"/>
                    <a:pt x="58377" y="1227"/>
                  </a:cubicBezTo>
                  <a:cubicBezTo>
                    <a:pt x="58377" y="1251"/>
                    <a:pt x="58234" y="1275"/>
                    <a:pt x="58222" y="1299"/>
                  </a:cubicBezTo>
                  <a:cubicBezTo>
                    <a:pt x="58281" y="1311"/>
                    <a:pt x="58305" y="1382"/>
                    <a:pt x="58365" y="1394"/>
                  </a:cubicBezTo>
                  <a:cubicBezTo>
                    <a:pt x="58377" y="1394"/>
                    <a:pt x="58519" y="1323"/>
                    <a:pt x="58519" y="1311"/>
                  </a:cubicBezTo>
                  <a:cubicBezTo>
                    <a:pt x="58519" y="1287"/>
                    <a:pt x="58365" y="1251"/>
                    <a:pt x="58377" y="1227"/>
                  </a:cubicBezTo>
                  <a:cubicBezTo>
                    <a:pt x="58400" y="1192"/>
                    <a:pt x="58519" y="1180"/>
                    <a:pt x="58531" y="1156"/>
                  </a:cubicBezTo>
                  <a:cubicBezTo>
                    <a:pt x="58543" y="1132"/>
                    <a:pt x="58389" y="1084"/>
                    <a:pt x="58389" y="1061"/>
                  </a:cubicBezTo>
                  <a:cubicBezTo>
                    <a:pt x="58389" y="1037"/>
                    <a:pt x="58531" y="1013"/>
                    <a:pt x="58543" y="989"/>
                  </a:cubicBezTo>
                  <a:cubicBezTo>
                    <a:pt x="58555" y="965"/>
                    <a:pt x="58698" y="942"/>
                    <a:pt x="58698" y="906"/>
                  </a:cubicBezTo>
                  <a:cubicBezTo>
                    <a:pt x="58698" y="882"/>
                    <a:pt x="58567" y="858"/>
                    <a:pt x="58555" y="822"/>
                  </a:cubicBezTo>
                  <a:lnTo>
                    <a:pt x="58400" y="906"/>
                  </a:lnTo>
                  <a:cubicBezTo>
                    <a:pt x="58365" y="930"/>
                    <a:pt x="58305" y="965"/>
                    <a:pt x="58246" y="977"/>
                  </a:cubicBezTo>
                  <a:cubicBezTo>
                    <a:pt x="58234" y="989"/>
                    <a:pt x="58138" y="894"/>
                    <a:pt x="58115" y="894"/>
                  </a:cubicBezTo>
                  <a:cubicBezTo>
                    <a:pt x="58103" y="894"/>
                    <a:pt x="57960" y="965"/>
                    <a:pt x="57960" y="977"/>
                  </a:cubicBezTo>
                  <a:cubicBezTo>
                    <a:pt x="57960" y="1001"/>
                    <a:pt x="58091" y="1025"/>
                    <a:pt x="58103" y="1061"/>
                  </a:cubicBezTo>
                  <a:cubicBezTo>
                    <a:pt x="58150" y="1049"/>
                    <a:pt x="58198" y="977"/>
                    <a:pt x="58246" y="977"/>
                  </a:cubicBezTo>
                  <a:close/>
                  <a:moveTo>
                    <a:pt x="60532" y="1692"/>
                  </a:moveTo>
                  <a:cubicBezTo>
                    <a:pt x="60579" y="1692"/>
                    <a:pt x="60627" y="1775"/>
                    <a:pt x="60675" y="1775"/>
                  </a:cubicBezTo>
                  <a:cubicBezTo>
                    <a:pt x="60722" y="1775"/>
                    <a:pt x="60770" y="1692"/>
                    <a:pt x="60817" y="1692"/>
                  </a:cubicBezTo>
                  <a:cubicBezTo>
                    <a:pt x="60853" y="1692"/>
                    <a:pt x="60936" y="1787"/>
                    <a:pt x="60960" y="1787"/>
                  </a:cubicBezTo>
                  <a:cubicBezTo>
                    <a:pt x="61008" y="1775"/>
                    <a:pt x="61079" y="1727"/>
                    <a:pt x="61115" y="1704"/>
                  </a:cubicBezTo>
                  <a:lnTo>
                    <a:pt x="61270" y="1632"/>
                  </a:lnTo>
                  <a:lnTo>
                    <a:pt x="60984" y="1454"/>
                  </a:lnTo>
                  <a:lnTo>
                    <a:pt x="60841" y="1537"/>
                  </a:lnTo>
                  <a:lnTo>
                    <a:pt x="60686" y="1608"/>
                  </a:lnTo>
                  <a:cubicBezTo>
                    <a:pt x="60639" y="1632"/>
                    <a:pt x="60579" y="1668"/>
                    <a:pt x="60532" y="1692"/>
                  </a:cubicBezTo>
                  <a:cubicBezTo>
                    <a:pt x="60520" y="1692"/>
                    <a:pt x="60413" y="1608"/>
                    <a:pt x="60389" y="1608"/>
                  </a:cubicBezTo>
                  <a:cubicBezTo>
                    <a:pt x="60389" y="1608"/>
                    <a:pt x="60234" y="1680"/>
                    <a:pt x="60234" y="1680"/>
                  </a:cubicBezTo>
                  <a:cubicBezTo>
                    <a:pt x="60234" y="1704"/>
                    <a:pt x="60365" y="1739"/>
                    <a:pt x="60377" y="1763"/>
                  </a:cubicBezTo>
                  <a:cubicBezTo>
                    <a:pt x="60424" y="1763"/>
                    <a:pt x="60484" y="1692"/>
                    <a:pt x="60532" y="1692"/>
                  </a:cubicBezTo>
                  <a:close/>
                  <a:moveTo>
                    <a:pt x="60722" y="1132"/>
                  </a:moveTo>
                  <a:cubicBezTo>
                    <a:pt x="60734" y="1132"/>
                    <a:pt x="60877" y="1061"/>
                    <a:pt x="60877" y="1049"/>
                  </a:cubicBezTo>
                  <a:cubicBezTo>
                    <a:pt x="60877" y="1049"/>
                    <a:pt x="60746" y="965"/>
                    <a:pt x="60734" y="965"/>
                  </a:cubicBezTo>
                  <a:cubicBezTo>
                    <a:pt x="60686" y="965"/>
                    <a:pt x="60639" y="1037"/>
                    <a:pt x="60591" y="1037"/>
                  </a:cubicBezTo>
                  <a:cubicBezTo>
                    <a:pt x="60555" y="1049"/>
                    <a:pt x="60472" y="953"/>
                    <a:pt x="60448" y="953"/>
                  </a:cubicBezTo>
                  <a:cubicBezTo>
                    <a:pt x="60401" y="965"/>
                    <a:pt x="60329" y="1013"/>
                    <a:pt x="60294" y="1037"/>
                  </a:cubicBezTo>
                  <a:cubicBezTo>
                    <a:pt x="60246" y="1061"/>
                    <a:pt x="60174" y="1084"/>
                    <a:pt x="60139" y="1108"/>
                  </a:cubicBezTo>
                  <a:cubicBezTo>
                    <a:pt x="60115" y="1132"/>
                    <a:pt x="59996" y="1168"/>
                    <a:pt x="59984" y="1192"/>
                  </a:cubicBezTo>
                  <a:cubicBezTo>
                    <a:pt x="59984" y="1192"/>
                    <a:pt x="60115" y="1275"/>
                    <a:pt x="60127" y="1275"/>
                  </a:cubicBezTo>
                  <a:cubicBezTo>
                    <a:pt x="60174" y="1275"/>
                    <a:pt x="60234" y="1203"/>
                    <a:pt x="60282" y="1192"/>
                  </a:cubicBezTo>
                  <a:cubicBezTo>
                    <a:pt x="60317" y="1192"/>
                    <a:pt x="60413" y="1132"/>
                    <a:pt x="60436" y="1120"/>
                  </a:cubicBezTo>
                  <a:cubicBezTo>
                    <a:pt x="60484" y="1096"/>
                    <a:pt x="60532" y="1061"/>
                    <a:pt x="60591" y="1037"/>
                  </a:cubicBezTo>
                  <a:cubicBezTo>
                    <a:pt x="60603" y="1037"/>
                    <a:pt x="60710" y="1132"/>
                    <a:pt x="60722" y="1132"/>
                  </a:cubicBezTo>
                  <a:close/>
                  <a:moveTo>
                    <a:pt x="66116" y="1346"/>
                  </a:moveTo>
                  <a:cubicBezTo>
                    <a:pt x="66128" y="1334"/>
                    <a:pt x="65973" y="1287"/>
                    <a:pt x="65973" y="1263"/>
                  </a:cubicBezTo>
                  <a:cubicBezTo>
                    <a:pt x="65985" y="1239"/>
                    <a:pt x="66128" y="1215"/>
                    <a:pt x="66128" y="1192"/>
                  </a:cubicBezTo>
                  <a:cubicBezTo>
                    <a:pt x="66139" y="1156"/>
                    <a:pt x="65997" y="1132"/>
                    <a:pt x="65997" y="1108"/>
                  </a:cubicBezTo>
                  <a:cubicBezTo>
                    <a:pt x="65985" y="1084"/>
                    <a:pt x="66139" y="1049"/>
                    <a:pt x="66139" y="1025"/>
                  </a:cubicBezTo>
                  <a:cubicBezTo>
                    <a:pt x="66151" y="1001"/>
                    <a:pt x="66009" y="965"/>
                    <a:pt x="66009" y="942"/>
                  </a:cubicBezTo>
                  <a:cubicBezTo>
                    <a:pt x="65985" y="977"/>
                    <a:pt x="65866" y="989"/>
                    <a:pt x="65854" y="1025"/>
                  </a:cubicBezTo>
                  <a:cubicBezTo>
                    <a:pt x="65842" y="1037"/>
                    <a:pt x="65997" y="1084"/>
                    <a:pt x="65997" y="1108"/>
                  </a:cubicBezTo>
                  <a:cubicBezTo>
                    <a:pt x="65985" y="1132"/>
                    <a:pt x="65842" y="1156"/>
                    <a:pt x="65842" y="1180"/>
                  </a:cubicBezTo>
                  <a:cubicBezTo>
                    <a:pt x="65842" y="1203"/>
                    <a:pt x="65973" y="1239"/>
                    <a:pt x="65973" y="1263"/>
                  </a:cubicBezTo>
                  <a:cubicBezTo>
                    <a:pt x="65985" y="1287"/>
                    <a:pt x="65830" y="1323"/>
                    <a:pt x="65830" y="1346"/>
                  </a:cubicBezTo>
                  <a:cubicBezTo>
                    <a:pt x="65818" y="1370"/>
                    <a:pt x="65961" y="1406"/>
                    <a:pt x="65961" y="1430"/>
                  </a:cubicBezTo>
                  <a:cubicBezTo>
                    <a:pt x="65985" y="1394"/>
                    <a:pt x="66104" y="1382"/>
                    <a:pt x="66116" y="1346"/>
                  </a:cubicBezTo>
                  <a:close/>
                  <a:moveTo>
                    <a:pt x="69045" y="1263"/>
                  </a:moveTo>
                  <a:cubicBezTo>
                    <a:pt x="69057" y="1239"/>
                    <a:pt x="68914" y="1203"/>
                    <a:pt x="68914" y="1180"/>
                  </a:cubicBezTo>
                  <a:cubicBezTo>
                    <a:pt x="68961" y="1156"/>
                    <a:pt x="69009" y="1132"/>
                    <a:pt x="69068" y="1108"/>
                  </a:cubicBezTo>
                  <a:cubicBezTo>
                    <a:pt x="69116" y="1108"/>
                    <a:pt x="69152" y="1192"/>
                    <a:pt x="69199" y="1192"/>
                  </a:cubicBezTo>
                  <a:cubicBezTo>
                    <a:pt x="69247" y="1192"/>
                    <a:pt x="69307" y="1120"/>
                    <a:pt x="69354" y="1108"/>
                  </a:cubicBezTo>
                  <a:cubicBezTo>
                    <a:pt x="69307" y="1096"/>
                    <a:pt x="69271" y="1037"/>
                    <a:pt x="69211" y="1025"/>
                  </a:cubicBezTo>
                  <a:cubicBezTo>
                    <a:pt x="69176" y="1025"/>
                    <a:pt x="69104" y="1108"/>
                    <a:pt x="69068" y="1108"/>
                  </a:cubicBezTo>
                  <a:cubicBezTo>
                    <a:pt x="69021" y="1108"/>
                    <a:pt x="68973" y="1013"/>
                    <a:pt x="68926" y="1025"/>
                  </a:cubicBezTo>
                  <a:cubicBezTo>
                    <a:pt x="68866" y="1025"/>
                    <a:pt x="68830" y="1096"/>
                    <a:pt x="68771" y="1096"/>
                  </a:cubicBezTo>
                  <a:cubicBezTo>
                    <a:pt x="68735" y="1096"/>
                    <a:pt x="68676" y="1013"/>
                    <a:pt x="68628" y="1013"/>
                  </a:cubicBezTo>
                  <a:cubicBezTo>
                    <a:pt x="68580" y="1013"/>
                    <a:pt x="68533" y="1084"/>
                    <a:pt x="68485" y="1084"/>
                  </a:cubicBezTo>
                  <a:cubicBezTo>
                    <a:pt x="68533" y="1096"/>
                    <a:pt x="68568" y="1168"/>
                    <a:pt x="68616" y="1168"/>
                  </a:cubicBezTo>
                  <a:cubicBezTo>
                    <a:pt x="68652" y="1180"/>
                    <a:pt x="68735" y="1096"/>
                    <a:pt x="68771" y="1096"/>
                  </a:cubicBezTo>
                  <a:cubicBezTo>
                    <a:pt x="68818" y="1096"/>
                    <a:pt x="68866" y="1180"/>
                    <a:pt x="68914" y="1180"/>
                  </a:cubicBezTo>
                  <a:cubicBezTo>
                    <a:pt x="68902" y="1203"/>
                    <a:pt x="68759" y="1227"/>
                    <a:pt x="68759" y="1263"/>
                  </a:cubicBezTo>
                  <a:cubicBezTo>
                    <a:pt x="68759" y="1287"/>
                    <a:pt x="68890" y="1311"/>
                    <a:pt x="68902" y="1346"/>
                  </a:cubicBezTo>
                  <a:cubicBezTo>
                    <a:pt x="68914" y="1311"/>
                    <a:pt x="69045" y="1287"/>
                    <a:pt x="69045" y="1263"/>
                  </a:cubicBezTo>
                  <a:close/>
                  <a:moveTo>
                    <a:pt x="71331" y="1977"/>
                  </a:moveTo>
                  <a:cubicBezTo>
                    <a:pt x="71378" y="1954"/>
                    <a:pt x="71426" y="1918"/>
                    <a:pt x="71485" y="1894"/>
                  </a:cubicBezTo>
                  <a:cubicBezTo>
                    <a:pt x="71581" y="1846"/>
                    <a:pt x="71688" y="1799"/>
                    <a:pt x="71783" y="1739"/>
                  </a:cubicBezTo>
                  <a:cubicBezTo>
                    <a:pt x="71831" y="1715"/>
                    <a:pt x="71914" y="1692"/>
                    <a:pt x="71938" y="1668"/>
                  </a:cubicBezTo>
                  <a:cubicBezTo>
                    <a:pt x="71950" y="1656"/>
                    <a:pt x="71795" y="1596"/>
                    <a:pt x="71807" y="1584"/>
                  </a:cubicBezTo>
                  <a:cubicBezTo>
                    <a:pt x="71807" y="1561"/>
                    <a:pt x="71938" y="1513"/>
                    <a:pt x="71950" y="1501"/>
                  </a:cubicBezTo>
                  <a:cubicBezTo>
                    <a:pt x="71985" y="1489"/>
                    <a:pt x="72093" y="1454"/>
                    <a:pt x="72105" y="1430"/>
                  </a:cubicBezTo>
                  <a:cubicBezTo>
                    <a:pt x="72116" y="1406"/>
                    <a:pt x="71962" y="1358"/>
                    <a:pt x="71962" y="1346"/>
                  </a:cubicBezTo>
                  <a:cubicBezTo>
                    <a:pt x="71974" y="1311"/>
                    <a:pt x="72105" y="1287"/>
                    <a:pt x="72116" y="1263"/>
                  </a:cubicBezTo>
                  <a:cubicBezTo>
                    <a:pt x="72069" y="1251"/>
                    <a:pt x="72033" y="1180"/>
                    <a:pt x="71985" y="1180"/>
                  </a:cubicBezTo>
                  <a:cubicBezTo>
                    <a:pt x="71974" y="1180"/>
                    <a:pt x="71831" y="1251"/>
                    <a:pt x="71831" y="1263"/>
                  </a:cubicBezTo>
                  <a:cubicBezTo>
                    <a:pt x="71831" y="1275"/>
                    <a:pt x="71974" y="1334"/>
                    <a:pt x="71962" y="1346"/>
                  </a:cubicBezTo>
                  <a:cubicBezTo>
                    <a:pt x="71950" y="1370"/>
                    <a:pt x="71854" y="1394"/>
                    <a:pt x="71819" y="1418"/>
                  </a:cubicBezTo>
                  <a:cubicBezTo>
                    <a:pt x="71783" y="1442"/>
                    <a:pt x="71688" y="1477"/>
                    <a:pt x="71664" y="1501"/>
                  </a:cubicBezTo>
                  <a:cubicBezTo>
                    <a:pt x="71652" y="1513"/>
                    <a:pt x="71807" y="1561"/>
                    <a:pt x="71807" y="1584"/>
                  </a:cubicBezTo>
                  <a:cubicBezTo>
                    <a:pt x="71795" y="1596"/>
                    <a:pt x="71664" y="1644"/>
                    <a:pt x="71652" y="1656"/>
                  </a:cubicBezTo>
                  <a:cubicBezTo>
                    <a:pt x="71628" y="1668"/>
                    <a:pt x="71521" y="1739"/>
                    <a:pt x="71497" y="1739"/>
                  </a:cubicBezTo>
                  <a:cubicBezTo>
                    <a:pt x="71462" y="1739"/>
                    <a:pt x="71378" y="1644"/>
                    <a:pt x="71354" y="1656"/>
                  </a:cubicBezTo>
                  <a:cubicBezTo>
                    <a:pt x="71307" y="1656"/>
                    <a:pt x="71235" y="1704"/>
                    <a:pt x="71200" y="1727"/>
                  </a:cubicBezTo>
                  <a:lnTo>
                    <a:pt x="71045" y="1811"/>
                  </a:lnTo>
                  <a:close/>
                  <a:moveTo>
                    <a:pt x="70938" y="1394"/>
                  </a:moveTo>
                  <a:cubicBezTo>
                    <a:pt x="70973" y="1406"/>
                    <a:pt x="71045" y="1477"/>
                    <a:pt x="71081" y="1477"/>
                  </a:cubicBezTo>
                  <a:cubicBezTo>
                    <a:pt x="71092" y="1477"/>
                    <a:pt x="71235" y="1406"/>
                    <a:pt x="71235" y="1406"/>
                  </a:cubicBezTo>
                  <a:cubicBezTo>
                    <a:pt x="71235" y="1394"/>
                    <a:pt x="71116" y="1334"/>
                    <a:pt x="71092" y="1323"/>
                  </a:cubicBezTo>
                  <a:cubicBezTo>
                    <a:pt x="71057" y="1299"/>
                    <a:pt x="70997" y="1239"/>
                    <a:pt x="70950" y="1239"/>
                  </a:cubicBezTo>
                  <a:cubicBezTo>
                    <a:pt x="70926" y="1227"/>
                    <a:pt x="70831" y="1311"/>
                    <a:pt x="70795" y="1311"/>
                  </a:cubicBezTo>
                  <a:cubicBezTo>
                    <a:pt x="70771" y="1311"/>
                    <a:pt x="70688" y="1227"/>
                    <a:pt x="70664" y="1227"/>
                  </a:cubicBezTo>
                  <a:cubicBezTo>
                    <a:pt x="70640" y="1227"/>
                    <a:pt x="70509" y="1299"/>
                    <a:pt x="70509" y="1299"/>
                  </a:cubicBezTo>
                  <a:cubicBezTo>
                    <a:pt x="70509" y="1311"/>
                    <a:pt x="70640" y="1394"/>
                    <a:pt x="70652" y="1394"/>
                  </a:cubicBezTo>
                  <a:cubicBezTo>
                    <a:pt x="70676" y="1394"/>
                    <a:pt x="70771" y="1311"/>
                    <a:pt x="70795" y="1311"/>
                  </a:cubicBezTo>
                  <a:cubicBezTo>
                    <a:pt x="70854" y="1323"/>
                    <a:pt x="70890" y="1382"/>
                    <a:pt x="70938" y="1394"/>
                  </a:cubicBezTo>
                  <a:close/>
                  <a:moveTo>
                    <a:pt x="77331" y="1894"/>
                  </a:moveTo>
                  <a:cubicBezTo>
                    <a:pt x="77284" y="1894"/>
                    <a:pt x="77236" y="1811"/>
                    <a:pt x="77188" y="1799"/>
                  </a:cubicBezTo>
                  <a:cubicBezTo>
                    <a:pt x="77188" y="1799"/>
                    <a:pt x="77046" y="1882"/>
                    <a:pt x="77046" y="1882"/>
                  </a:cubicBezTo>
                  <a:cubicBezTo>
                    <a:pt x="77034" y="1894"/>
                    <a:pt x="77165" y="1965"/>
                    <a:pt x="77177" y="1965"/>
                  </a:cubicBezTo>
                  <a:cubicBezTo>
                    <a:pt x="77212" y="1977"/>
                    <a:pt x="77296" y="1894"/>
                    <a:pt x="77331" y="1894"/>
                  </a:cubicBezTo>
                  <a:cubicBezTo>
                    <a:pt x="77355" y="1894"/>
                    <a:pt x="77450" y="1977"/>
                    <a:pt x="77474" y="1977"/>
                  </a:cubicBezTo>
                  <a:cubicBezTo>
                    <a:pt x="77522" y="1965"/>
                    <a:pt x="77593" y="1918"/>
                    <a:pt x="77629" y="1894"/>
                  </a:cubicBezTo>
                  <a:cubicBezTo>
                    <a:pt x="77641" y="1882"/>
                    <a:pt x="77772" y="1835"/>
                    <a:pt x="77772" y="1823"/>
                  </a:cubicBezTo>
                  <a:cubicBezTo>
                    <a:pt x="77784" y="1799"/>
                    <a:pt x="77641" y="1763"/>
                    <a:pt x="77641" y="1739"/>
                  </a:cubicBezTo>
                  <a:cubicBezTo>
                    <a:pt x="77593" y="1727"/>
                    <a:pt x="77546" y="1656"/>
                    <a:pt x="77498" y="1656"/>
                  </a:cubicBezTo>
                  <a:cubicBezTo>
                    <a:pt x="77486" y="1656"/>
                    <a:pt x="77343" y="1727"/>
                    <a:pt x="77343" y="1727"/>
                  </a:cubicBezTo>
                  <a:cubicBezTo>
                    <a:pt x="77355" y="1763"/>
                    <a:pt x="77474" y="1787"/>
                    <a:pt x="77486" y="1811"/>
                  </a:cubicBezTo>
                  <a:cubicBezTo>
                    <a:pt x="77427" y="1823"/>
                    <a:pt x="77391" y="1882"/>
                    <a:pt x="77331" y="1894"/>
                  </a:cubicBezTo>
                  <a:close/>
                  <a:moveTo>
                    <a:pt x="76653" y="1299"/>
                  </a:moveTo>
                  <a:cubicBezTo>
                    <a:pt x="76653" y="1334"/>
                    <a:pt x="76510" y="1358"/>
                    <a:pt x="76498" y="1382"/>
                  </a:cubicBezTo>
                  <a:cubicBezTo>
                    <a:pt x="76498" y="1382"/>
                    <a:pt x="76629" y="1465"/>
                    <a:pt x="76641" y="1465"/>
                  </a:cubicBezTo>
                  <a:cubicBezTo>
                    <a:pt x="76688" y="1465"/>
                    <a:pt x="76736" y="1394"/>
                    <a:pt x="76796" y="1394"/>
                  </a:cubicBezTo>
                  <a:cubicBezTo>
                    <a:pt x="76784" y="1394"/>
                    <a:pt x="76653" y="1311"/>
                    <a:pt x="76653" y="1299"/>
                  </a:cubicBezTo>
                  <a:cubicBezTo>
                    <a:pt x="76653" y="1299"/>
                    <a:pt x="76784" y="1227"/>
                    <a:pt x="76807" y="1227"/>
                  </a:cubicBezTo>
                  <a:cubicBezTo>
                    <a:pt x="76831" y="1227"/>
                    <a:pt x="76915" y="1311"/>
                    <a:pt x="76938" y="1311"/>
                  </a:cubicBezTo>
                  <a:cubicBezTo>
                    <a:pt x="76986" y="1311"/>
                    <a:pt x="77046" y="1239"/>
                    <a:pt x="77093" y="1239"/>
                  </a:cubicBezTo>
                  <a:cubicBezTo>
                    <a:pt x="77141" y="1239"/>
                    <a:pt x="77188" y="1311"/>
                    <a:pt x="77236" y="1323"/>
                  </a:cubicBezTo>
                  <a:cubicBezTo>
                    <a:pt x="77248" y="1323"/>
                    <a:pt x="77391" y="1251"/>
                    <a:pt x="77391" y="1239"/>
                  </a:cubicBezTo>
                  <a:cubicBezTo>
                    <a:pt x="77391" y="1239"/>
                    <a:pt x="77248" y="1156"/>
                    <a:pt x="77248" y="1156"/>
                  </a:cubicBezTo>
                  <a:cubicBezTo>
                    <a:pt x="77188" y="1168"/>
                    <a:pt x="77153" y="1215"/>
                    <a:pt x="77093" y="1239"/>
                  </a:cubicBezTo>
                  <a:cubicBezTo>
                    <a:pt x="77046" y="1215"/>
                    <a:pt x="77010" y="1168"/>
                    <a:pt x="76962" y="1156"/>
                  </a:cubicBezTo>
                  <a:cubicBezTo>
                    <a:pt x="76915" y="1132"/>
                    <a:pt x="76867" y="1073"/>
                    <a:pt x="76819" y="1061"/>
                  </a:cubicBezTo>
                  <a:cubicBezTo>
                    <a:pt x="76784" y="1061"/>
                    <a:pt x="76700" y="1144"/>
                    <a:pt x="76665" y="1144"/>
                  </a:cubicBezTo>
                  <a:cubicBezTo>
                    <a:pt x="76641" y="1144"/>
                    <a:pt x="76546" y="1049"/>
                    <a:pt x="76522" y="1061"/>
                  </a:cubicBezTo>
                  <a:cubicBezTo>
                    <a:pt x="76474" y="1073"/>
                    <a:pt x="76403" y="1120"/>
                    <a:pt x="76379" y="1132"/>
                  </a:cubicBezTo>
                  <a:cubicBezTo>
                    <a:pt x="76355" y="1144"/>
                    <a:pt x="76224" y="1192"/>
                    <a:pt x="76224" y="1215"/>
                  </a:cubicBezTo>
                  <a:cubicBezTo>
                    <a:pt x="76212" y="1239"/>
                    <a:pt x="76355" y="1275"/>
                    <a:pt x="76355" y="1299"/>
                  </a:cubicBezTo>
                  <a:cubicBezTo>
                    <a:pt x="76355" y="1275"/>
                    <a:pt x="76510" y="1239"/>
                    <a:pt x="76510" y="1215"/>
                  </a:cubicBezTo>
                  <a:cubicBezTo>
                    <a:pt x="76522" y="1251"/>
                    <a:pt x="76653" y="1275"/>
                    <a:pt x="76653" y="1299"/>
                  </a:cubicBezTo>
                  <a:close/>
                  <a:moveTo>
                    <a:pt x="78927" y="2013"/>
                  </a:moveTo>
                  <a:cubicBezTo>
                    <a:pt x="78974" y="2001"/>
                    <a:pt x="79046" y="1954"/>
                    <a:pt x="79082" y="1930"/>
                  </a:cubicBezTo>
                  <a:cubicBezTo>
                    <a:pt x="79105" y="1918"/>
                    <a:pt x="79236" y="1870"/>
                    <a:pt x="79236" y="1858"/>
                  </a:cubicBezTo>
                  <a:cubicBezTo>
                    <a:pt x="79236" y="1858"/>
                    <a:pt x="79105" y="1775"/>
                    <a:pt x="79093" y="1775"/>
                  </a:cubicBezTo>
                  <a:cubicBezTo>
                    <a:pt x="79082" y="1775"/>
                    <a:pt x="78963" y="1846"/>
                    <a:pt x="78939" y="1846"/>
                  </a:cubicBezTo>
                  <a:cubicBezTo>
                    <a:pt x="78915" y="1870"/>
                    <a:pt x="78832" y="1918"/>
                    <a:pt x="78796" y="1930"/>
                  </a:cubicBezTo>
                  <a:cubicBezTo>
                    <a:pt x="78760" y="1930"/>
                    <a:pt x="78689" y="1846"/>
                    <a:pt x="78653" y="1846"/>
                  </a:cubicBezTo>
                  <a:cubicBezTo>
                    <a:pt x="78641" y="1846"/>
                    <a:pt x="78498" y="1918"/>
                    <a:pt x="78498" y="1918"/>
                  </a:cubicBezTo>
                  <a:cubicBezTo>
                    <a:pt x="78498" y="1930"/>
                    <a:pt x="78629" y="2001"/>
                    <a:pt x="78641" y="2001"/>
                  </a:cubicBezTo>
                  <a:cubicBezTo>
                    <a:pt x="78689" y="2001"/>
                    <a:pt x="78748" y="1930"/>
                    <a:pt x="78796" y="1930"/>
                  </a:cubicBezTo>
                  <a:cubicBezTo>
                    <a:pt x="78820" y="1930"/>
                    <a:pt x="78903" y="2013"/>
                    <a:pt x="78927" y="2013"/>
                  </a:cubicBezTo>
                  <a:close/>
                  <a:moveTo>
                    <a:pt x="78391" y="1513"/>
                  </a:moveTo>
                  <a:cubicBezTo>
                    <a:pt x="78403" y="1513"/>
                    <a:pt x="78534" y="1442"/>
                    <a:pt x="78546" y="1430"/>
                  </a:cubicBezTo>
                  <a:cubicBezTo>
                    <a:pt x="78546" y="1430"/>
                    <a:pt x="78415" y="1346"/>
                    <a:pt x="78403" y="1346"/>
                  </a:cubicBezTo>
                  <a:cubicBezTo>
                    <a:pt x="78367" y="1346"/>
                    <a:pt x="78296" y="1430"/>
                    <a:pt x="78248" y="1430"/>
                  </a:cubicBezTo>
                  <a:cubicBezTo>
                    <a:pt x="78201" y="1430"/>
                    <a:pt x="78165" y="1346"/>
                    <a:pt x="78105" y="1346"/>
                  </a:cubicBezTo>
                  <a:cubicBezTo>
                    <a:pt x="78058" y="1334"/>
                    <a:pt x="78022" y="1263"/>
                    <a:pt x="77974" y="1263"/>
                  </a:cubicBezTo>
                  <a:cubicBezTo>
                    <a:pt x="77962" y="1263"/>
                    <a:pt x="77820" y="1334"/>
                    <a:pt x="77820" y="1334"/>
                  </a:cubicBezTo>
                  <a:cubicBezTo>
                    <a:pt x="77820" y="1346"/>
                    <a:pt x="77939" y="1406"/>
                    <a:pt x="77962" y="1418"/>
                  </a:cubicBezTo>
                  <a:cubicBezTo>
                    <a:pt x="77986" y="1442"/>
                    <a:pt x="78058" y="1501"/>
                    <a:pt x="78093" y="1501"/>
                  </a:cubicBezTo>
                  <a:cubicBezTo>
                    <a:pt x="78129" y="1513"/>
                    <a:pt x="78212" y="1418"/>
                    <a:pt x="78248" y="1430"/>
                  </a:cubicBezTo>
                  <a:cubicBezTo>
                    <a:pt x="78296" y="1442"/>
                    <a:pt x="78343" y="1513"/>
                    <a:pt x="78391" y="1513"/>
                  </a:cubicBezTo>
                  <a:close/>
                  <a:moveTo>
                    <a:pt x="80415" y="1727"/>
                  </a:moveTo>
                  <a:lnTo>
                    <a:pt x="80141" y="1561"/>
                  </a:lnTo>
                  <a:cubicBezTo>
                    <a:pt x="80129" y="1584"/>
                    <a:pt x="79986" y="1608"/>
                    <a:pt x="79986" y="1632"/>
                  </a:cubicBezTo>
                  <a:cubicBezTo>
                    <a:pt x="79986" y="1656"/>
                    <a:pt x="80106" y="1704"/>
                    <a:pt x="80129" y="1715"/>
                  </a:cubicBezTo>
                  <a:cubicBezTo>
                    <a:pt x="80153" y="1751"/>
                    <a:pt x="80225" y="1787"/>
                    <a:pt x="80260" y="1811"/>
                  </a:cubicBezTo>
                  <a:cubicBezTo>
                    <a:pt x="80284" y="1811"/>
                    <a:pt x="80379" y="1894"/>
                    <a:pt x="80403" y="1894"/>
                  </a:cubicBezTo>
                  <a:cubicBezTo>
                    <a:pt x="80451" y="1894"/>
                    <a:pt x="80510" y="1823"/>
                    <a:pt x="80558" y="1811"/>
                  </a:cubicBezTo>
                  <a:close/>
                  <a:moveTo>
                    <a:pt x="79725" y="1299"/>
                  </a:moveTo>
                  <a:cubicBezTo>
                    <a:pt x="79748" y="1311"/>
                    <a:pt x="79844" y="1394"/>
                    <a:pt x="79855" y="1394"/>
                  </a:cubicBezTo>
                  <a:cubicBezTo>
                    <a:pt x="79879" y="1382"/>
                    <a:pt x="80010" y="1323"/>
                    <a:pt x="80010" y="1311"/>
                  </a:cubicBezTo>
                  <a:cubicBezTo>
                    <a:pt x="80010" y="1299"/>
                    <a:pt x="79891" y="1227"/>
                    <a:pt x="79879" y="1227"/>
                  </a:cubicBezTo>
                  <a:cubicBezTo>
                    <a:pt x="79844" y="1215"/>
                    <a:pt x="79772" y="1144"/>
                    <a:pt x="79736" y="1144"/>
                  </a:cubicBezTo>
                  <a:cubicBezTo>
                    <a:pt x="79713" y="1144"/>
                    <a:pt x="79605" y="1203"/>
                    <a:pt x="79582" y="1215"/>
                  </a:cubicBezTo>
                  <a:cubicBezTo>
                    <a:pt x="79558" y="1227"/>
                    <a:pt x="79427" y="1287"/>
                    <a:pt x="79427" y="1299"/>
                  </a:cubicBezTo>
                  <a:cubicBezTo>
                    <a:pt x="79427" y="1323"/>
                    <a:pt x="79558" y="1358"/>
                    <a:pt x="79570" y="1382"/>
                  </a:cubicBezTo>
                  <a:cubicBezTo>
                    <a:pt x="79617" y="1382"/>
                    <a:pt x="79677" y="1299"/>
                    <a:pt x="79725" y="1299"/>
                  </a:cubicBezTo>
                  <a:close/>
                  <a:moveTo>
                    <a:pt x="81118" y="2156"/>
                  </a:moveTo>
                  <a:cubicBezTo>
                    <a:pt x="81129" y="2156"/>
                    <a:pt x="81249" y="2085"/>
                    <a:pt x="81260" y="2073"/>
                  </a:cubicBezTo>
                  <a:lnTo>
                    <a:pt x="81415" y="2001"/>
                  </a:lnTo>
                  <a:cubicBezTo>
                    <a:pt x="81463" y="1977"/>
                    <a:pt x="81522" y="1942"/>
                    <a:pt x="81570" y="1918"/>
                  </a:cubicBezTo>
                  <a:cubicBezTo>
                    <a:pt x="81594" y="1906"/>
                    <a:pt x="81725" y="1858"/>
                    <a:pt x="81725" y="1846"/>
                  </a:cubicBezTo>
                  <a:cubicBezTo>
                    <a:pt x="81725" y="1811"/>
                    <a:pt x="81594" y="1787"/>
                    <a:pt x="81582" y="1763"/>
                  </a:cubicBezTo>
                  <a:cubicBezTo>
                    <a:pt x="81487" y="1811"/>
                    <a:pt x="81379" y="1858"/>
                    <a:pt x="81272" y="1918"/>
                  </a:cubicBezTo>
                  <a:cubicBezTo>
                    <a:pt x="81177" y="1965"/>
                    <a:pt x="81070" y="2013"/>
                    <a:pt x="80975" y="2061"/>
                  </a:cubicBezTo>
                  <a:cubicBezTo>
                    <a:pt x="81022" y="2073"/>
                    <a:pt x="81058" y="2144"/>
                    <a:pt x="81118" y="2156"/>
                  </a:cubicBezTo>
                  <a:close/>
                  <a:moveTo>
                    <a:pt x="81618" y="1430"/>
                  </a:moveTo>
                  <a:cubicBezTo>
                    <a:pt x="81606" y="1430"/>
                    <a:pt x="81463" y="1501"/>
                    <a:pt x="81463" y="1513"/>
                  </a:cubicBezTo>
                  <a:cubicBezTo>
                    <a:pt x="81451" y="1525"/>
                    <a:pt x="81582" y="1584"/>
                    <a:pt x="81594" y="1596"/>
                  </a:cubicBezTo>
                  <a:cubicBezTo>
                    <a:pt x="81618" y="1608"/>
                    <a:pt x="81713" y="1680"/>
                    <a:pt x="81737" y="1680"/>
                  </a:cubicBezTo>
                  <a:cubicBezTo>
                    <a:pt x="81760" y="1680"/>
                    <a:pt x="81868" y="1620"/>
                    <a:pt x="81891" y="1608"/>
                  </a:cubicBezTo>
                  <a:cubicBezTo>
                    <a:pt x="81939" y="1584"/>
                    <a:pt x="82011" y="1561"/>
                    <a:pt x="82046" y="1525"/>
                  </a:cubicBezTo>
                  <a:cubicBezTo>
                    <a:pt x="82070" y="1513"/>
                    <a:pt x="82189" y="1465"/>
                    <a:pt x="82201" y="1454"/>
                  </a:cubicBezTo>
                  <a:cubicBezTo>
                    <a:pt x="82201" y="1442"/>
                    <a:pt x="82070" y="1370"/>
                    <a:pt x="82058" y="1370"/>
                  </a:cubicBezTo>
                  <a:cubicBezTo>
                    <a:pt x="82058" y="1358"/>
                    <a:pt x="81915" y="1442"/>
                    <a:pt x="81903" y="1442"/>
                  </a:cubicBezTo>
                  <a:lnTo>
                    <a:pt x="81749" y="1525"/>
                  </a:lnTo>
                  <a:cubicBezTo>
                    <a:pt x="81701" y="1513"/>
                    <a:pt x="81665" y="1442"/>
                    <a:pt x="81618" y="1430"/>
                  </a:cubicBezTo>
                  <a:close/>
                  <a:moveTo>
                    <a:pt x="82213" y="1287"/>
                  </a:moveTo>
                  <a:cubicBezTo>
                    <a:pt x="82213" y="1299"/>
                    <a:pt x="82344" y="1370"/>
                    <a:pt x="82344" y="1370"/>
                  </a:cubicBezTo>
                  <a:cubicBezTo>
                    <a:pt x="82403" y="1370"/>
                    <a:pt x="82451" y="1299"/>
                    <a:pt x="82499" y="1299"/>
                  </a:cubicBezTo>
                  <a:lnTo>
                    <a:pt x="82642" y="1382"/>
                  </a:lnTo>
                  <a:lnTo>
                    <a:pt x="82796" y="1299"/>
                  </a:lnTo>
                  <a:cubicBezTo>
                    <a:pt x="82820" y="1287"/>
                    <a:pt x="82915" y="1227"/>
                    <a:pt x="82951" y="1227"/>
                  </a:cubicBezTo>
                  <a:cubicBezTo>
                    <a:pt x="82975" y="1227"/>
                    <a:pt x="83070" y="1299"/>
                    <a:pt x="83082" y="1311"/>
                  </a:cubicBezTo>
                  <a:cubicBezTo>
                    <a:pt x="83130" y="1334"/>
                    <a:pt x="83177" y="1370"/>
                    <a:pt x="83225" y="1394"/>
                  </a:cubicBezTo>
                  <a:cubicBezTo>
                    <a:pt x="83249" y="1406"/>
                    <a:pt x="83332" y="1477"/>
                    <a:pt x="83368" y="1477"/>
                  </a:cubicBezTo>
                  <a:cubicBezTo>
                    <a:pt x="83380" y="1477"/>
                    <a:pt x="83499" y="1418"/>
                    <a:pt x="83511" y="1406"/>
                  </a:cubicBezTo>
                  <a:cubicBezTo>
                    <a:pt x="83570" y="1382"/>
                    <a:pt x="83618" y="1358"/>
                    <a:pt x="83665" y="1323"/>
                  </a:cubicBezTo>
                  <a:lnTo>
                    <a:pt x="83975" y="1168"/>
                  </a:lnTo>
                  <a:cubicBezTo>
                    <a:pt x="83987" y="1144"/>
                    <a:pt x="84130" y="1120"/>
                    <a:pt x="84130" y="1096"/>
                  </a:cubicBezTo>
                  <a:cubicBezTo>
                    <a:pt x="84130" y="1084"/>
                    <a:pt x="83999" y="1013"/>
                    <a:pt x="83987" y="1013"/>
                  </a:cubicBezTo>
                  <a:cubicBezTo>
                    <a:pt x="83963" y="1013"/>
                    <a:pt x="83856" y="1084"/>
                    <a:pt x="83832" y="1084"/>
                  </a:cubicBezTo>
                  <a:lnTo>
                    <a:pt x="83535" y="1239"/>
                  </a:lnTo>
                  <a:cubicBezTo>
                    <a:pt x="83487" y="1239"/>
                    <a:pt x="83439" y="1156"/>
                    <a:pt x="83392" y="1156"/>
                  </a:cubicBezTo>
                  <a:cubicBezTo>
                    <a:pt x="83356" y="1156"/>
                    <a:pt x="83273" y="1239"/>
                    <a:pt x="83237" y="1239"/>
                  </a:cubicBezTo>
                  <a:cubicBezTo>
                    <a:pt x="83189" y="1227"/>
                    <a:pt x="83142" y="1168"/>
                    <a:pt x="83094" y="1156"/>
                  </a:cubicBezTo>
                  <a:cubicBezTo>
                    <a:pt x="83046" y="1132"/>
                    <a:pt x="82999" y="1096"/>
                    <a:pt x="82963" y="1061"/>
                  </a:cubicBezTo>
                  <a:lnTo>
                    <a:pt x="82820" y="977"/>
                  </a:lnTo>
                  <a:lnTo>
                    <a:pt x="82665" y="1061"/>
                  </a:lnTo>
                  <a:lnTo>
                    <a:pt x="82368" y="1215"/>
                  </a:lnTo>
                  <a:cubicBezTo>
                    <a:pt x="82356" y="1239"/>
                    <a:pt x="82213" y="1263"/>
                    <a:pt x="82213" y="128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 name="Google Shape;1550;p46">
              <a:extLst>
                <a:ext uri="{FF2B5EF4-FFF2-40B4-BE49-F238E27FC236}">
                  <a16:creationId xmlns:a16="http://schemas.microsoft.com/office/drawing/2014/main" id="{42D26692-697B-7FB5-2AD0-B2D82911E47B}"/>
                </a:ext>
              </a:extLst>
            </p:cNvPr>
            <p:cNvSpPr/>
            <p:nvPr/>
          </p:nvSpPr>
          <p:spPr>
            <a:xfrm>
              <a:off x="2893800" y="2934425"/>
              <a:ext cx="41100" cy="17875"/>
            </a:xfrm>
            <a:custGeom>
              <a:avLst/>
              <a:gdLst/>
              <a:ahLst/>
              <a:cxnLst/>
              <a:rect l="l" t="t" r="r" b="b"/>
              <a:pathLst>
                <a:path w="1644" h="715" extrusionOk="0">
                  <a:moveTo>
                    <a:pt x="155" y="369"/>
                  </a:moveTo>
                  <a:lnTo>
                    <a:pt x="310" y="298"/>
                  </a:lnTo>
                  <a:cubicBezTo>
                    <a:pt x="322" y="286"/>
                    <a:pt x="441" y="215"/>
                    <a:pt x="465" y="215"/>
                  </a:cubicBezTo>
                  <a:cubicBezTo>
                    <a:pt x="513" y="226"/>
                    <a:pt x="548" y="298"/>
                    <a:pt x="596" y="298"/>
                  </a:cubicBezTo>
                  <a:cubicBezTo>
                    <a:pt x="655" y="298"/>
                    <a:pt x="703" y="226"/>
                    <a:pt x="751" y="226"/>
                  </a:cubicBezTo>
                  <a:cubicBezTo>
                    <a:pt x="786" y="226"/>
                    <a:pt x="870" y="310"/>
                    <a:pt x="894" y="310"/>
                  </a:cubicBezTo>
                  <a:cubicBezTo>
                    <a:pt x="905" y="310"/>
                    <a:pt x="1048" y="238"/>
                    <a:pt x="1048" y="238"/>
                  </a:cubicBezTo>
                  <a:cubicBezTo>
                    <a:pt x="1048" y="226"/>
                    <a:pt x="894" y="155"/>
                    <a:pt x="905" y="143"/>
                  </a:cubicBezTo>
                  <a:cubicBezTo>
                    <a:pt x="917" y="143"/>
                    <a:pt x="1036" y="72"/>
                    <a:pt x="1060" y="72"/>
                  </a:cubicBezTo>
                  <a:cubicBezTo>
                    <a:pt x="1096" y="72"/>
                    <a:pt x="1167" y="167"/>
                    <a:pt x="1203" y="155"/>
                  </a:cubicBezTo>
                  <a:cubicBezTo>
                    <a:pt x="1251" y="143"/>
                    <a:pt x="1310" y="96"/>
                    <a:pt x="1346" y="84"/>
                  </a:cubicBezTo>
                  <a:cubicBezTo>
                    <a:pt x="1370" y="72"/>
                    <a:pt x="1477" y="0"/>
                    <a:pt x="1501" y="0"/>
                  </a:cubicBezTo>
                  <a:cubicBezTo>
                    <a:pt x="1513" y="0"/>
                    <a:pt x="1644" y="84"/>
                    <a:pt x="1644" y="84"/>
                  </a:cubicBezTo>
                  <a:cubicBezTo>
                    <a:pt x="1644" y="107"/>
                    <a:pt x="1489" y="143"/>
                    <a:pt x="1489" y="167"/>
                  </a:cubicBezTo>
                  <a:cubicBezTo>
                    <a:pt x="1501" y="191"/>
                    <a:pt x="1608" y="215"/>
                    <a:pt x="1632" y="250"/>
                  </a:cubicBezTo>
                  <a:lnTo>
                    <a:pt x="1477" y="322"/>
                  </a:lnTo>
                  <a:lnTo>
                    <a:pt x="1167" y="477"/>
                  </a:lnTo>
                  <a:cubicBezTo>
                    <a:pt x="1144" y="500"/>
                    <a:pt x="1060" y="548"/>
                    <a:pt x="1013" y="560"/>
                  </a:cubicBezTo>
                  <a:cubicBezTo>
                    <a:pt x="1013" y="560"/>
                    <a:pt x="882" y="477"/>
                    <a:pt x="882" y="477"/>
                  </a:cubicBezTo>
                  <a:cubicBezTo>
                    <a:pt x="882" y="465"/>
                    <a:pt x="1036" y="405"/>
                    <a:pt x="1036" y="393"/>
                  </a:cubicBezTo>
                  <a:cubicBezTo>
                    <a:pt x="1025" y="381"/>
                    <a:pt x="917" y="310"/>
                    <a:pt x="894" y="310"/>
                  </a:cubicBezTo>
                  <a:cubicBezTo>
                    <a:pt x="858" y="310"/>
                    <a:pt x="786" y="393"/>
                    <a:pt x="739" y="393"/>
                  </a:cubicBezTo>
                  <a:cubicBezTo>
                    <a:pt x="703" y="381"/>
                    <a:pt x="632" y="298"/>
                    <a:pt x="596" y="298"/>
                  </a:cubicBezTo>
                  <a:cubicBezTo>
                    <a:pt x="548" y="310"/>
                    <a:pt x="501" y="369"/>
                    <a:pt x="453" y="381"/>
                  </a:cubicBezTo>
                  <a:lnTo>
                    <a:pt x="727" y="548"/>
                  </a:lnTo>
                  <a:cubicBezTo>
                    <a:pt x="739" y="560"/>
                    <a:pt x="870" y="619"/>
                    <a:pt x="870" y="631"/>
                  </a:cubicBezTo>
                  <a:cubicBezTo>
                    <a:pt x="858" y="643"/>
                    <a:pt x="727" y="715"/>
                    <a:pt x="715" y="715"/>
                  </a:cubicBezTo>
                  <a:cubicBezTo>
                    <a:pt x="667" y="715"/>
                    <a:pt x="620" y="631"/>
                    <a:pt x="572" y="631"/>
                  </a:cubicBezTo>
                  <a:lnTo>
                    <a:pt x="417" y="703"/>
                  </a:lnTo>
                  <a:cubicBezTo>
                    <a:pt x="417" y="679"/>
                    <a:pt x="274" y="643"/>
                    <a:pt x="286" y="619"/>
                  </a:cubicBezTo>
                  <a:cubicBezTo>
                    <a:pt x="286" y="607"/>
                    <a:pt x="441" y="548"/>
                    <a:pt x="429" y="536"/>
                  </a:cubicBezTo>
                  <a:cubicBezTo>
                    <a:pt x="429" y="536"/>
                    <a:pt x="310" y="453"/>
                    <a:pt x="298" y="453"/>
                  </a:cubicBezTo>
                  <a:cubicBezTo>
                    <a:pt x="286" y="453"/>
                    <a:pt x="143" y="536"/>
                    <a:pt x="143" y="536"/>
                  </a:cubicBezTo>
                  <a:cubicBezTo>
                    <a:pt x="120" y="524"/>
                    <a:pt x="1" y="465"/>
                    <a:pt x="1" y="453"/>
                  </a:cubicBezTo>
                  <a:cubicBezTo>
                    <a:pt x="1" y="417"/>
                    <a:pt x="143" y="393"/>
                    <a:pt x="155" y="36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 name="Google Shape;1551;p46">
              <a:extLst>
                <a:ext uri="{FF2B5EF4-FFF2-40B4-BE49-F238E27FC236}">
                  <a16:creationId xmlns:a16="http://schemas.microsoft.com/office/drawing/2014/main" id="{035107AB-CFD6-4CA5-AFB4-2722BB3DF748}"/>
                </a:ext>
              </a:extLst>
            </p:cNvPr>
            <p:cNvSpPr/>
            <p:nvPr/>
          </p:nvSpPr>
          <p:spPr>
            <a:xfrm>
              <a:off x="3871600" y="2961500"/>
              <a:ext cx="18475" cy="12525"/>
            </a:xfrm>
            <a:custGeom>
              <a:avLst/>
              <a:gdLst/>
              <a:ahLst/>
              <a:cxnLst/>
              <a:rect l="l" t="t" r="r" b="b"/>
              <a:pathLst>
                <a:path w="739" h="501" extrusionOk="0">
                  <a:moveTo>
                    <a:pt x="132" y="489"/>
                  </a:moveTo>
                  <a:cubicBezTo>
                    <a:pt x="132" y="453"/>
                    <a:pt x="1" y="429"/>
                    <a:pt x="1" y="394"/>
                  </a:cubicBezTo>
                  <a:cubicBezTo>
                    <a:pt x="1" y="382"/>
                    <a:pt x="132" y="334"/>
                    <a:pt x="155" y="322"/>
                  </a:cubicBezTo>
                  <a:cubicBezTo>
                    <a:pt x="191" y="298"/>
                    <a:pt x="274" y="275"/>
                    <a:pt x="298" y="239"/>
                  </a:cubicBezTo>
                  <a:cubicBezTo>
                    <a:pt x="322" y="227"/>
                    <a:pt x="453" y="191"/>
                    <a:pt x="453" y="167"/>
                  </a:cubicBezTo>
                  <a:cubicBezTo>
                    <a:pt x="453" y="144"/>
                    <a:pt x="322" y="108"/>
                    <a:pt x="322" y="84"/>
                  </a:cubicBezTo>
                  <a:cubicBezTo>
                    <a:pt x="370" y="84"/>
                    <a:pt x="417" y="1"/>
                    <a:pt x="465" y="1"/>
                  </a:cubicBezTo>
                  <a:cubicBezTo>
                    <a:pt x="477" y="1"/>
                    <a:pt x="608" y="84"/>
                    <a:pt x="608" y="84"/>
                  </a:cubicBezTo>
                  <a:cubicBezTo>
                    <a:pt x="608" y="108"/>
                    <a:pt x="453" y="156"/>
                    <a:pt x="453" y="167"/>
                  </a:cubicBezTo>
                  <a:cubicBezTo>
                    <a:pt x="477" y="191"/>
                    <a:pt x="560" y="227"/>
                    <a:pt x="596" y="251"/>
                  </a:cubicBezTo>
                  <a:cubicBezTo>
                    <a:pt x="608" y="263"/>
                    <a:pt x="739" y="334"/>
                    <a:pt x="739" y="334"/>
                  </a:cubicBezTo>
                  <a:cubicBezTo>
                    <a:pt x="715" y="358"/>
                    <a:pt x="620" y="394"/>
                    <a:pt x="584" y="417"/>
                  </a:cubicBezTo>
                  <a:cubicBezTo>
                    <a:pt x="548" y="429"/>
                    <a:pt x="477" y="477"/>
                    <a:pt x="429" y="489"/>
                  </a:cubicBezTo>
                  <a:cubicBezTo>
                    <a:pt x="405" y="501"/>
                    <a:pt x="322" y="406"/>
                    <a:pt x="286" y="406"/>
                  </a:cubicBezTo>
                  <a:cubicBezTo>
                    <a:pt x="239" y="406"/>
                    <a:pt x="191" y="477"/>
                    <a:pt x="132" y="48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 name="Google Shape;1552;p46">
              <a:extLst>
                <a:ext uri="{FF2B5EF4-FFF2-40B4-BE49-F238E27FC236}">
                  <a16:creationId xmlns:a16="http://schemas.microsoft.com/office/drawing/2014/main" id="{9185603F-FD2C-F525-ABF9-D56B4F27ADBD}"/>
                </a:ext>
              </a:extLst>
            </p:cNvPr>
            <p:cNvSpPr/>
            <p:nvPr/>
          </p:nvSpPr>
          <p:spPr>
            <a:xfrm>
              <a:off x="3265875" y="2943650"/>
              <a:ext cx="19375" cy="14000"/>
            </a:xfrm>
            <a:custGeom>
              <a:avLst/>
              <a:gdLst/>
              <a:ahLst/>
              <a:cxnLst/>
              <a:rect l="l" t="t" r="r" b="b"/>
              <a:pathLst>
                <a:path w="775" h="560" extrusionOk="0">
                  <a:moveTo>
                    <a:pt x="143" y="560"/>
                  </a:moveTo>
                  <a:cubicBezTo>
                    <a:pt x="131" y="536"/>
                    <a:pt x="0" y="500"/>
                    <a:pt x="0" y="477"/>
                  </a:cubicBezTo>
                  <a:cubicBezTo>
                    <a:pt x="0" y="453"/>
                    <a:pt x="167" y="417"/>
                    <a:pt x="155" y="393"/>
                  </a:cubicBezTo>
                  <a:cubicBezTo>
                    <a:pt x="155" y="369"/>
                    <a:pt x="12" y="334"/>
                    <a:pt x="12" y="310"/>
                  </a:cubicBezTo>
                  <a:cubicBezTo>
                    <a:pt x="24" y="298"/>
                    <a:pt x="143" y="250"/>
                    <a:pt x="167" y="238"/>
                  </a:cubicBezTo>
                  <a:cubicBezTo>
                    <a:pt x="191" y="227"/>
                    <a:pt x="322" y="167"/>
                    <a:pt x="322" y="155"/>
                  </a:cubicBezTo>
                  <a:cubicBezTo>
                    <a:pt x="322" y="143"/>
                    <a:pt x="179" y="72"/>
                    <a:pt x="191" y="72"/>
                  </a:cubicBezTo>
                  <a:cubicBezTo>
                    <a:pt x="203" y="60"/>
                    <a:pt x="310" y="0"/>
                    <a:pt x="334" y="0"/>
                  </a:cubicBezTo>
                  <a:cubicBezTo>
                    <a:pt x="381" y="0"/>
                    <a:pt x="441" y="84"/>
                    <a:pt x="477" y="84"/>
                  </a:cubicBezTo>
                  <a:cubicBezTo>
                    <a:pt x="536" y="72"/>
                    <a:pt x="572" y="12"/>
                    <a:pt x="631" y="0"/>
                  </a:cubicBezTo>
                  <a:cubicBezTo>
                    <a:pt x="643" y="36"/>
                    <a:pt x="774" y="60"/>
                    <a:pt x="774" y="84"/>
                  </a:cubicBezTo>
                  <a:cubicBezTo>
                    <a:pt x="774" y="96"/>
                    <a:pt x="620" y="167"/>
                    <a:pt x="620" y="167"/>
                  </a:cubicBezTo>
                  <a:cubicBezTo>
                    <a:pt x="608" y="167"/>
                    <a:pt x="477" y="84"/>
                    <a:pt x="477" y="84"/>
                  </a:cubicBezTo>
                  <a:cubicBezTo>
                    <a:pt x="453" y="96"/>
                    <a:pt x="322" y="143"/>
                    <a:pt x="322" y="155"/>
                  </a:cubicBezTo>
                  <a:cubicBezTo>
                    <a:pt x="322" y="179"/>
                    <a:pt x="477" y="215"/>
                    <a:pt x="465" y="238"/>
                  </a:cubicBezTo>
                  <a:cubicBezTo>
                    <a:pt x="453" y="274"/>
                    <a:pt x="322" y="286"/>
                    <a:pt x="310" y="322"/>
                  </a:cubicBezTo>
                  <a:cubicBezTo>
                    <a:pt x="310" y="346"/>
                    <a:pt x="453" y="381"/>
                    <a:pt x="453" y="405"/>
                  </a:cubicBezTo>
                  <a:cubicBezTo>
                    <a:pt x="441" y="429"/>
                    <a:pt x="310" y="453"/>
                    <a:pt x="298" y="47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 name="Google Shape;1553;p46">
              <a:extLst>
                <a:ext uri="{FF2B5EF4-FFF2-40B4-BE49-F238E27FC236}">
                  <a16:creationId xmlns:a16="http://schemas.microsoft.com/office/drawing/2014/main" id="{A2449E03-E978-5F29-435B-6FA955C92105}"/>
                </a:ext>
              </a:extLst>
            </p:cNvPr>
            <p:cNvSpPr/>
            <p:nvPr/>
          </p:nvSpPr>
          <p:spPr>
            <a:xfrm>
              <a:off x="3510250" y="2955850"/>
              <a:ext cx="18175" cy="12525"/>
            </a:xfrm>
            <a:custGeom>
              <a:avLst/>
              <a:gdLst/>
              <a:ahLst/>
              <a:cxnLst/>
              <a:rect l="l" t="t" r="r" b="b"/>
              <a:pathLst>
                <a:path w="727" h="501" extrusionOk="0">
                  <a:moveTo>
                    <a:pt x="0" y="322"/>
                  </a:moveTo>
                  <a:cubicBezTo>
                    <a:pt x="12" y="298"/>
                    <a:pt x="155" y="274"/>
                    <a:pt x="155" y="251"/>
                  </a:cubicBezTo>
                  <a:cubicBezTo>
                    <a:pt x="155" y="227"/>
                    <a:pt x="0" y="179"/>
                    <a:pt x="12" y="167"/>
                  </a:cubicBezTo>
                  <a:cubicBezTo>
                    <a:pt x="36" y="131"/>
                    <a:pt x="131" y="108"/>
                    <a:pt x="167" y="84"/>
                  </a:cubicBezTo>
                  <a:cubicBezTo>
                    <a:pt x="179" y="72"/>
                    <a:pt x="310" y="1"/>
                    <a:pt x="322" y="12"/>
                  </a:cubicBezTo>
                  <a:cubicBezTo>
                    <a:pt x="334" y="12"/>
                    <a:pt x="453" y="84"/>
                    <a:pt x="453" y="96"/>
                  </a:cubicBezTo>
                  <a:cubicBezTo>
                    <a:pt x="453" y="108"/>
                    <a:pt x="322" y="155"/>
                    <a:pt x="310" y="167"/>
                  </a:cubicBezTo>
                  <a:cubicBezTo>
                    <a:pt x="250" y="191"/>
                    <a:pt x="203" y="215"/>
                    <a:pt x="155" y="251"/>
                  </a:cubicBezTo>
                  <a:cubicBezTo>
                    <a:pt x="203" y="262"/>
                    <a:pt x="239" y="322"/>
                    <a:pt x="286" y="334"/>
                  </a:cubicBezTo>
                  <a:cubicBezTo>
                    <a:pt x="334" y="346"/>
                    <a:pt x="381" y="417"/>
                    <a:pt x="429" y="417"/>
                  </a:cubicBezTo>
                  <a:cubicBezTo>
                    <a:pt x="453" y="417"/>
                    <a:pt x="572" y="334"/>
                    <a:pt x="584" y="334"/>
                  </a:cubicBezTo>
                  <a:cubicBezTo>
                    <a:pt x="596" y="346"/>
                    <a:pt x="727" y="417"/>
                    <a:pt x="727" y="429"/>
                  </a:cubicBezTo>
                  <a:cubicBezTo>
                    <a:pt x="715" y="453"/>
                    <a:pt x="584" y="477"/>
                    <a:pt x="572" y="501"/>
                  </a:cubicBezTo>
                  <a:cubicBezTo>
                    <a:pt x="524" y="489"/>
                    <a:pt x="477" y="417"/>
                    <a:pt x="429" y="417"/>
                  </a:cubicBezTo>
                  <a:cubicBezTo>
                    <a:pt x="393" y="417"/>
                    <a:pt x="298" y="501"/>
                    <a:pt x="274" y="489"/>
                  </a:cubicBezTo>
                  <a:cubicBezTo>
                    <a:pt x="227" y="477"/>
                    <a:pt x="167" y="429"/>
                    <a:pt x="143" y="40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 name="Google Shape;1554;p46">
              <a:extLst>
                <a:ext uri="{FF2B5EF4-FFF2-40B4-BE49-F238E27FC236}">
                  <a16:creationId xmlns:a16="http://schemas.microsoft.com/office/drawing/2014/main" id="{C1B1E8C8-520A-ADF5-4A3A-1025A2DFBDD4}"/>
                </a:ext>
              </a:extLst>
            </p:cNvPr>
            <p:cNvSpPr/>
            <p:nvPr/>
          </p:nvSpPr>
          <p:spPr>
            <a:xfrm>
              <a:off x="3479600" y="2934725"/>
              <a:ext cx="18175" cy="6575"/>
            </a:xfrm>
            <a:custGeom>
              <a:avLst/>
              <a:gdLst/>
              <a:ahLst/>
              <a:cxnLst/>
              <a:rect l="l" t="t" r="r" b="b"/>
              <a:pathLst>
                <a:path w="727" h="263" extrusionOk="0">
                  <a:moveTo>
                    <a:pt x="298" y="95"/>
                  </a:moveTo>
                  <a:cubicBezTo>
                    <a:pt x="262" y="84"/>
                    <a:pt x="179" y="167"/>
                    <a:pt x="143" y="167"/>
                  </a:cubicBezTo>
                  <a:cubicBezTo>
                    <a:pt x="131" y="167"/>
                    <a:pt x="0" y="84"/>
                    <a:pt x="0" y="84"/>
                  </a:cubicBezTo>
                  <a:cubicBezTo>
                    <a:pt x="0" y="72"/>
                    <a:pt x="131" y="12"/>
                    <a:pt x="155" y="12"/>
                  </a:cubicBezTo>
                  <a:cubicBezTo>
                    <a:pt x="179" y="0"/>
                    <a:pt x="262" y="95"/>
                    <a:pt x="298" y="95"/>
                  </a:cubicBezTo>
                  <a:cubicBezTo>
                    <a:pt x="333" y="95"/>
                    <a:pt x="417" y="12"/>
                    <a:pt x="453" y="12"/>
                  </a:cubicBezTo>
                  <a:cubicBezTo>
                    <a:pt x="488" y="24"/>
                    <a:pt x="560" y="84"/>
                    <a:pt x="583" y="95"/>
                  </a:cubicBezTo>
                  <a:cubicBezTo>
                    <a:pt x="607" y="107"/>
                    <a:pt x="726" y="167"/>
                    <a:pt x="726" y="179"/>
                  </a:cubicBezTo>
                  <a:cubicBezTo>
                    <a:pt x="726" y="191"/>
                    <a:pt x="583" y="262"/>
                    <a:pt x="572" y="262"/>
                  </a:cubicBezTo>
                  <a:cubicBezTo>
                    <a:pt x="536" y="262"/>
                    <a:pt x="464" y="191"/>
                    <a:pt x="429" y="179"/>
                  </a:cubicBezTo>
                  <a:cubicBezTo>
                    <a:pt x="381" y="155"/>
                    <a:pt x="345" y="107"/>
                    <a:pt x="298" y="9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 name="Google Shape;1555;p46">
              <a:extLst>
                <a:ext uri="{FF2B5EF4-FFF2-40B4-BE49-F238E27FC236}">
                  <a16:creationId xmlns:a16="http://schemas.microsoft.com/office/drawing/2014/main" id="{466D140C-A055-F67D-77AA-8BA148C909DA}"/>
                </a:ext>
              </a:extLst>
            </p:cNvPr>
            <p:cNvSpPr/>
            <p:nvPr/>
          </p:nvSpPr>
          <p:spPr>
            <a:xfrm>
              <a:off x="3639125" y="2945125"/>
              <a:ext cx="18475" cy="10150"/>
            </a:xfrm>
            <a:custGeom>
              <a:avLst/>
              <a:gdLst/>
              <a:ahLst/>
              <a:cxnLst/>
              <a:rect l="l" t="t" r="r" b="b"/>
              <a:pathLst>
                <a:path w="739" h="406" extrusionOk="0">
                  <a:moveTo>
                    <a:pt x="310" y="168"/>
                  </a:moveTo>
                  <a:cubicBezTo>
                    <a:pt x="358" y="179"/>
                    <a:pt x="394" y="251"/>
                    <a:pt x="441" y="251"/>
                  </a:cubicBezTo>
                  <a:cubicBezTo>
                    <a:pt x="465" y="251"/>
                    <a:pt x="584" y="168"/>
                    <a:pt x="596" y="179"/>
                  </a:cubicBezTo>
                  <a:cubicBezTo>
                    <a:pt x="620" y="179"/>
                    <a:pt x="739" y="251"/>
                    <a:pt x="739" y="263"/>
                  </a:cubicBezTo>
                  <a:cubicBezTo>
                    <a:pt x="739" y="287"/>
                    <a:pt x="596" y="310"/>
                    <a:pt x="584" y="334"/>
                  </a:cubicBezTo>
                  <a:cubicBezTo>
                    <a:pt x="537" y="322"/>
                    <a:pt x="501" y="263"/>
                    <a:pt x="441" y="251"/>
                  </a:cubicBezTo>
                  <a:cubicBezTo>
                    <a:pt x="418" y="251"/>
                    <a:pt x="310" y="322"/>
                    <a:pt x="287" y="334"/>
                  </a:cubicBezTo>
                  <a:lnTo>
                    <a:pt x="144" y="406"/>
                  </a:lnTo>
                  <a:cubicBezTo>
                    <a:pt x="132" y="382"/>
                    <a:pt x="1" y="346"/>
                    <a:pt x="1" y="322"/>
                  </a:cubicBezTo>
                  <a:cubicBezTo>
                    <a:pt x="1" y="299"/>
                    <a:pt x="144" y="275"/>
                    <a:pt x="156" y="251"/>
                  </a:cubicBezTo>
                  <a:cubicBezTo>
                    <a:pt x="168" y="215"/>
                    <a:pt x="298" y="191"/>
                    <a:pt x="310" y="168"/>
                  </a:cubicBezTo>
                  <a:cubicBezTo>
                    <a:pt x="310" y="144"/>
                    <a:pt x="179" y="108"/>
                    <a:pt x="168" y="84"/>
                  </a:cubicBezTo>
                  <a:cubicBezTo>
                    <a:pt x="215" y="84"/>
                    <a:pt x="275" y="1"/>
                    <a:pt x="322" y="1"/>
                  </a:cubicBezTo>
                  <a:cubicBezTo>
                    <a:pt x="334" y="1"/>
                    <a:pt x="465" y="84"/>
                    <a:pt x="453" y="96"/>
                  </a:cubicBezTo>
                  <a:cubicBezTo>
                    <a:pt x="453" y="120"/>
                    <a:pt x="322" y="144"/>
                    <a:pt x="310" y="16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 name="Google Shape;1556;p46">
              <a:extLst>
                <a:ext uri="{FF2B5EF4-FFF2-40B4-BE49-F238E27FC236}">
                  <a16:creationId xmlns:a16="http://schemas.microsoft.com/office/drawing/2014/main" id="{6273BF3E-4DA9-4246-669E-4C19C6460E5B}"/>
                </a:ext>
              </a:extLst>
            </p:cNvPr>
            <p:cNvSpPr/>
            <p:nvPr/>
          </p:nvSpPr>
          <p:spPr>
            <a:xfrm>
              <a:off x="3781425" y="2944825"/>
              <a:ext cx="8350" cy="12250"/>
            </a:xfrm>
            <a:custGeom>
              <a:avLst/>
              <a:gdLst/>
              <a:ahLst/>
              <a:cxnLst/>
              <a:rect l="l" t="t" r="r" b="b"/>
              <a:pathLst>
                <a:path w="334" h="490" extrusionOk="0">
                  <a:moveTo>
                    <a:pt x="143" y="489"/>
                  </a:moveTo>
                  <a:cubicBezTo>
                    <a:pt x="131" y="465"/>
                    <a:pt x="0" y="430"/>
                    <a:pt x="0" y="406"/>
                  </a:cubicBezTo>
                  <a:cubicBezTo>
                    <a:pt x="12" y="382"/>
                    <a:pt x="167" y="346"/>
                    <a:pt x="155" y="322"/>
                  </a:cubicBezTo>
                  <a:cubicBezTo>
                    <a:pt x="155" y="299"/>
                    <a:pt x="12" y="263"/>
                    <a:pt x="24" y="239"/>
                  </a:cubicBezTo>
                  <a:cubicBezTo>
                    <a:pt x="24" y="215"/>
                    <a:pt x="167" y="191"/>
                    <a:pt x="167" y="168"/>
                  </a:cubicBezTo>
                  <a:cubicBezTo>
                    <a:pt x="179" y="144"/>
                    <a:pt x="24" y="96"/>
                    <a:pt x="36" y="84"/>
                  </a:cubicBezTo>
                  <a:cubicBezTo>
                    <a:pt x="48" y="49"/>
                    <a:pt x="167" y="37"/>
                    <a:pt x="191" y="1"/>
                  </a:cubicBezTo>
                  <a:cubicBezTo>
                    <a:pt x="191" y="25"/>
                    <a:pt x="333" y="61"/>
                    <a:pt x="321" y="84"/>
                  </a:cubicBezTo>
                  <a:cubicBezTo>
                    <a:pt x="321" y="108"/>
                    <a:pt x="167" y="144"/>
                    <a:pt x="167" y="168"/>
                  </a:cubicBezTo>
                  <a:cubicBezTo>
                    <a:pt x="179" y="191"/>
                    <a:pt x="310" y="227"/>
                    <a:pt x="310" y="251"/>
                  </a:cubicBezTo>
                  <a:cubicBezTo>
                    <a:pt x="310" y="275"/>
                    <a:pt x="167" y="299"/>
                    <a:pt x="155" y="322"/>
                  </a:cubicBezTo>
                  <a:cubicBezTo>
                    <a:pt x="155" y="346"/>
                    <a:pt x="310" y="394"/>
                    <a:pt x="298" y="406"/>
                  </a:cubicBezTo>
                  <a:cubicBezTo>
                    <a:pt x="286" y="442"/>
                    <a:pt x="167" y="453"/>
                    <a:pt x="143" y="48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 name="Google Shape;1557;p46">
              <a:extLst>
                <a:ext uri="{FF2B5EF4-FFF2-40B4-BE49-F238E27FC236}">
                  <a16:creationId xmlns:a16="http://schemas.microsoft.com/office/drawing/2014/main" id="{3286A596-A287-BE2A-F66A-D07190F2BF5E}"/>
                </a:ext>
              </a:extLst>
            </p:cNvPr>
            <p:cNvSpPr/>
            <p:nvPr/>
          </p:nvSpPr>
          <p:spPr>
            <a:xfrm>
              <a:off x="3818925" y="2940075"/>
              <a:ext cx="18475" cy="10150"/>
            </a:xfrm>
            <a:custGeom>
              <a:avLst/>
              <a:gdLst/>
              <a:ahLst/>
              <a:cxnLst/>
              <a:rect l="l" t="t" r="r" b="b"/>
              <a:pathLst>
                <a:path w="739" h="406" extrusionOk="0">
                  <a:moveTo>
                    <a:pt x="572" y="322"/>
                  </a:moveTo>
                  <a:cubicBezTo>
                    <a:pt x="524" y="322"/>
                    <a:pt x="476" y="405"/>
                    <a:pt x="429" y="405"/>
                  </a:cubicBezTo>
                  <a:cubicBezTo>
                    <a:pt x="417" y="405"/>
                    <a:pt x="286" y="322"/>
                    <a:pt x="286" y="322"/>
                  </a:cubicBezTo>
                  <a:cubicBezTo>
                    <a:pt x="286" y="310"/>
                    <a:pt x="441" y="239"/>
                    <a:pt x="441" y="239"/>
                  </a:cubicBezTo>
                  <a:cubicBezTo>
                    <a:pt x="417" y="227"/>
                    <a:pt x="322" y="155"/>
                    <a:pt x="298" y="155"/>
                  </a:cubicBezTo>
                  <a:cubicBezTo>
                    <a:pt x="298" y="155"/>
                    <a:pt x="250" y="179"/>
                    <a:pt x="215" y="191"/>
                  </a:cubicBezTo>
                  <a:cubicBezTo>
                    <a:pt x="179" y="215"/>
                    <a:pt x="143" y="227"/>
                    <a:pt x="143" y="227"/>
                  </a:cubicBezTo>
                  <a:cubicBezTo>
                    <a:pt x="131" y="215"/>
                    <a:pt x="0" y="167"/>
                    <a:pt x="12" y="143"/>
                  </a:cubicBezTo>
                  <a:cubicBezTo>
                    <a:pt x="12" y="120"/>
                    <a:pt x="143" y="96"/>
                    <a:pt x="155" y="72"/>
                  </a:cubicBezTo>
                  <a:cubicBezTo>
                    <a:pt x="215" y="84"/>
                    <a:pt x="250" y="155"/>
                    <a:pt x="298" y="155"/>
                  </a:cubicBezTo>
                  <a:cubicBezTo>
                    <a:pt x="322" y="155"/>
                    <a:pt x="429" y="84"/>
                    <a:pt x="453" y="72"/>
                  </a:cubicBezTo>
                  <a:cubicBezTo>
                    <a:pt x="476" y="60"/>
                    <a:pt x="572" y="0"/>
                    <a:pt x="607" y="0"/>
                  </a:cubicBezTo>
                  <a:cubicBezTo>
                    <a:pt x="643" y="0"/>
                    <a:pt x="703" y="84"/>
                    <a:pt x="738" y="84"/>
                  </a:cubicBezTo>
                  <a:cubicBezTo>
                    <a:pt x="691" y="108"/>
                    <a:pt x="643" y="131"/>
                    <a:pt x="596" y="167"/>
                  </a:cubicBezTo>
                  <a:cubicBezTo>
                    <a:pt x="572" y="179"/>
                    <a:pt x="441" y="227"/>
                    <a:pt x="441" y="239"/>
                  </a:cubicBezTo>
                  <a:cubicBezTo>
                    <a:pt x="441" y="262"/>
                    <a:pt x="572" y="298"/>
                    <a:pt x="572" y="32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 name="Google Shape;1558;p46">
              <a:extLst>
                <a:ext uri="{FF2B5EF4-FFF2-40B4-BE49-F238E27FC236}">
                  <a16:creationId xmlns:a16="http://schemas.microsoft.com/office/drawing/2014/main" id="{E84E510A-D0FC-53CB-9A47-68FB7E01BDC8}"/>
                </a:ext>
              </a:extLst>
            </p:cNvPr>
            <p:cNvSpPr/>
            <p:nvPr/>
          </p:nvSpPr>
          <p:spPr>
            <a:xfrm>
              <a:off x="3898400" y="2948100"/>
              <a:ext cx="44375" cy="11950"/>
            </a:xfrm>
            <a:custGeom>
              <a:avLst/>
              <a:gdLst/>
              <a:ahLst/>
              <a:cxnLst/>
              <a:rect l="l" t="t" r="r" b="b"/>
              <a:pathLst>
                <a:path w="1775" h="478" extrusionOk="0">
                  <a:moveTo>
                    <a:pt x="441" y="322"/>
                  </a:moveTo>
                  <a:cubicBezTo>
                    <a:pt x="453" y="299"/>
                    <a:pt x="595" y="275"/>
                    <a:pt x="595" y="251"/>
                  </a:cubicBezTo>
                  <a:cubicBezTo>
                    <a:pt x="595" y="239"/>
                    <a:pt x="476" y="180"/>
                    <a:pt x="453" y="168"/>
                  </a:cubicBezTo>
                  <a:cubicBezTo>
                    <a:pt x="441" y="156"/>
                    <a:pt x="310" y="84"/>
                    <a:pt x="310" y="84"/>
                  </a:cubicBezTo>
                  <a:cubicBezTo>
                    <a:pt x="322" y="72"/>
                    <a:pt x="453" y="1"/>
                    <a:pt x="465" y="1"/>
                  </a:cubicBezTo>
                  <a:cubicBezTo>
                    <a:pt x="512" y="1"/>
                    <a:pt x="572" y="96"/>
                    <a:pt x="607" y="84"/>
                  </a:cubicBezTo>
                  <a:cubicBezTo>
                    <a:pt x="655" y="84"/>
                    <a:pt x="703" y="13"/>
                    <a:pt x="762" y="13"/>
                  </a:cubicBezTo>
                  <a:cubicBezTo>
                    <a:pt x="810" y="13"/>
                    <a:pt x="857" y="96"/>
                    <a:pt x="905" y="96"/>
                  </a:cubicBezTo>
                  <a:cubicBezTo>
                    <a:pt x="953" y="96"/>
                    <a:pt x="1000" y="13"/>
                    <a:pt x="1048" y="13"/>
                  </a:cubicBezTo>
                  <a:cubicBezTo>
                    <a:pt x="1096" y="13"/>
                    <a:pt x="1143" y="96"/>
                    <a:pt x="1191" y="108"/>
                  </a:cubicBezTo>
                  <a:cubicBezTo>
                    <a:pt x="1238" y="108"/>
                    <a:pt x="1298" y="25"/>
                    <a:pt x="1346" y="25"/>
                  </a:cubicBezTo>
                  <a:cubicBezTo>
                    <a:pt x="1393" y="25"/>
                    <a:pt x="1429" y="108"/>
                    <a:pt x="1488" y="108"/>
                  </a:cubicBezTo>
                  <a:cubicBezTo>
                    <a:pt x="1512" y="108"/>
                    <a:pt x="1608" y="25"/>
                    <a:pt x="1631" y="37"/>
                  </a:cubicBezTo>
                  <a:cubicBezTo>
                    <a:pt x="1655" y="37"/>
                    <a:pt x="1774" y="108"/>
                    <a:pt x="1774" y="120"/>
                  </a:cubicBezTo>
                  <a:cubicBezTo>
                    <a:pt x="1774" y="144"/>
                    <a:pt x="1631" y="168"/>
                    <a:pt x="1619" y="191"/>
                  </a:cubicBezTo>
                  <a:lnTo>
                    <a:pt x="1322" y="346"/>
                  </a:lnTo>
                  <a:cubicBezTo>
                    <a:pt x="1310" y="322"/>
                    <a:pt x="1179" y="287"/>
                    <a:pt x="1179" y="263"/>
                  </a:cubicBezTo>
                  <a:cubicBezTo>
                    <a:pt x="1179" y="251"/>
                    <a:pt x="1334" y="191"/>
                    <a:pt x="1334" y="191"/>
                  </a:cubicBezTo>
                  <a:cubicBezTo>
                    <a:pt x="1322" y="180"/>
                    <a:pt x="1215" y="108"/>
                    <a:pt x="1191" y="108"/>
                  </a:cubicBezTo>
                  <a:cubicBezTo>
                    <a:pt x="1155" y="96"/>
                    <a:pt x="1084" y="180"/>
                    <a:pt x="1036" y="180"/>
                  </a:cubicBezTo>
                  <a:cubicBezTo>
                    <a:pt x="1012" y="180"/>
                    <a:pt x="917" y="84"/>
                    <a:pt x="893" y="96"/>
                  </a:cubicBezTo>
                  <a:cubicBezTo>
                    <a:pt x="846" y="108"/>
                    <a:pt x="786" y="156"/>
                    <a:pt x="750" y="168"/>
                  </a:cubicBezTo>
                  <a:cubicBezTo>
                    <a:pt x="726" y="180"/>
                    <a:pt x="595" y="239"/>
                    <a:pt x="595" y="251"/>
                  </a:cubicBezTo>
                  <a:cubicBezTo>
                    <a:pt x="595" y="275"/>
                    <a:pt x="738" y="311"/>
                    <a:pt x="726" y="334"/>
                  </a:cubicBezTo>
                  <a:cubicBezTo>
                    <a:pt x="726" y="358"/>
                    <a:pt x="595" y="382"/>
                    <a:pt x="584" y="406"/>
                  </a:cubicBezTo>
                  <a:lnTo>
                    <a:pt x="441" y="322"/>
                  </a:lnTo>
                  <a:cubicBezTo>
                    <a:pt x="381" y="334"/>
                    <a:pt x="345" y="394"/>
                    <a:pt x="286" y="406"/>
                  </a:cubicBezTo>
                  <a:cubicBezTo>
                    <a:pt x="238" y="406"/>
                    <a:pt x="179" y="477"/>
                    <a:pt x="131" y="477"/>
                  </a:cubicBezTo>
                  <a:cubicBezTo>
                    <a:pt x="131" y="477"/>
                    <a:pt x="0" y="394"/>
                    <a:pt x="0" y="394"/>
                  </a:cubicBezTo>
                  <a:cubicBezTo>
                    <a:pt x="0" y="382"/>
                    <a:pt x="131" y="322"/>
                    <a:pt x="143" y="322"/>
                  </a:cubicBezTo>
                  <a:cubicBezTo>
                    <a:pt x="179" y="311"/>
                    <a:pt x="274" y="239"/>
                    <a:pt x="298" y="239"/>
                  </a:cubicBezTo>
                  <a:cubicBezTo>
                    <a:pt x="345" y="239"/>
                    <a:pt x="393" y="322"/>
                    <a:pt x="441" y="32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 name="Google Shape;1559;p46">
              <a:extLst>
                <a:ext uri="{FF2B5EF4-FFF2-40B4-BE49-F238E27FC236}">
                  <a16:creationId xmlns:a16="http://schemas.microsoft.com/office/drawing/2014/main" id="{3CAAC7F6-5DC7-4E3E-4B29-99B8DF97E623}"/>
                </a:ext>
              </a:extLst>
            </p:cNvPr>
            <p:cNvSpPr/>
            <p:nvPr/>
          </p:nvSpPr>
          <p:spPr>
            <a:xfrm>
              <a:off x="4179675" y="2951375"/>
              <a:ext cx="14600" cy="12250"/>
            </a:xfrm>
            <a:custGeom>
              <a:avLst/>
              <a:gdLst/>
              <a:ahLst/>
              <a:cxnLst/>
              <a:rect l="l" t="t" r="r" b="b"/>
              <a:pathLst>
                <a:path w="584" h="490" extrusionOk="0">
                  <a:moveTo>
                    <a:pt x="274" y="489"/>
                  </a:moveTo>
                  <a:lnTo>
                    <a:pt x="143" y="406"/>
                  </a:lnTo>
                  <a:cubicBezTo>
                    <a:pt x="120" y="394"/>
                    <a:pt x="1" y="334"/>
                    <a:pt x="1" y="322"/>
                  </a:cubicBezTo>
                  <a:cubicBezTo>
                    <a:pt x="12" y="287"/>
                    <a:pt x="143" y="275"/>
                    <a:pt x="155" y="239"/>
                  </a:cubicBezTo>
                  <a:cubicBezTo>
                    <a:pt x="167" y="215"/>
                    <a:pt x="310" y="191"/>
                    <a:pt x="310" y="168"/>
                  </a:cubicBezTo>
                  <a:cubicBezTo>
                    <a:pt x="310" y="156"/>
                    <a:pt x="155" y="84"/>
                    <a:pt x="167" y="84"/>
                  </a:cubicBezTo>
                  <a:cubicBezTo>
                    <a:pt x="203" y="49"/>
                    <a:pt x="286" y="37"/>
                    <a:pt x="322" y="1"/>
                  </a:cubicBezTo>
                  <a:cubicBezTo>
                    <a:pt x="334" y="25"/>
                    <a:pt x="465" y="60"/>
                    <a:pt x="465" y="84"/>
                  </a:cubicBezTo>
                  <a:cubicBezTo>
                    <a:pt x="453" y="108"/>
                    <a:pt x="298" y="144"/>
                    <a:pt x="310" y="168"/>
                  </a:cubicBezTo>
                  <a:cubicBezTo>
                    <a:pt x="322" y="191"/>
                    <a:pt x="417" y="227"/>
                    <a:pt x="441" y="251"/>
                  </a:cubicBezTo>
                  <a:cubicBezTo>
                    <a:pt x="465" y="263"/>
                    <a:pt x="584" y="322"/>
                    <a:pt x="584" y="334"/>
                  </a:cubicBezTo>
                  <a:cubicBezTo>
                    <a:pt x="584" y="346"/>
                    <a:pt x="453" y="406"/>
                    <a:pt x="429" y="40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 name="Google Shape;1560;p46">
              <a:extLst>
                <a:ext uri="{FF2B5EF4-FFF2-40B4-BE49-F238E27FC236}">
                  <a16:creationId xmlns:a16="http://schemas.microsoft.com/office/drawing/2014/main" id="{F5C41EF7-ECDF-0299-1B1E-E3C7872B17B9}"/>
                </a:ext>
              </a:extLst>
            </p:cNvPr>
            <p:cNvSpPr/>
            <p:nvPr/>
          </p:nvSpPr>
          <p:spPr>
            <a:xfrm>
              <a:off x="4238625" y="2949000"/>
              <a:ext cx="29475" cy="6575"/>
            </a:xfrm>
            <a:custGeom>
              <a:avLst/>
              <a:gdLst/>
              <a:ahLst/>
              <a:cxnLst/>
              <a:rect l="l" t="t" r="r" b="b"/>
              <a:pathLst>
                <a:path w="1179" h="263" extrusionOk="0">
                  <a:moveTo>
                    <a:pt x="155" y="72"/>
                  </a:moveTo>
                  <a:cubicBezTo>
                    <a:pt x="202" y="72"/>
                    <a:pt x="262" y="1"/>
                    <a:pt x="310" y="1"/>
                  </a:cubicBezTo>
                  <a:cubicBezTo>
                    <a:pt x="357" y="1"/>
                    <a:pt x="405" y="72"/>
                    <a:pt x="452" y="84"/>
                  </a:cubicBezTo>
                  <a:cubicBezTo>
                    <a:pt x="500" y="96"/>
                    <a:pt x="536" y="167"/>
                    <a:pt x="595" y="167"/>
                  </a:cubicBezTo>
                  <a:cubicBezTo>
                    <a:pt x="643" y="167"/>
                    <a:pt x="691" y="84"/>
                    <a:pt x="738" y="96"/>
                  </a:cubicBezTo>
                  <a:cubicBezTo>
                    <a:pt x="786" y="96"/>
                    <a:pt x="833" y="179"/>
                    <a:pt x="881" y="179"/>
                  </a:cubicBezTo>
                  <a:cubicBezTo>
                    <a:pt x="929" y="179"/>
                    <a:pt x="988" y="96"/>
                    <a:pt x="1036" y="96"/>
                  </a:cubicBezTo>
                  <a:cubicBezTo>
                    <a:pt x="1083" y="108"/>
                    <a:pt x="1119" y="167"/>
                    <a:pt x="1179" y="179"/>
                  </a:cubicBezTo>
                  <a:cubicBezTo>
                    <a:pt x="1119" y="191"/>
                    <a:pt x="1072" y="263"/>
                    <a:pt x="1024" y="263"/>
                  </a:cubicBezTo>
                  <a:cubicBezTo>
                    <a:pt x="976" y="263"/>
                    <a:pt x="929" y="179"/>
                    <a:pt x="881" y="179"/>
                  </a:cubicBezTo>
                  <a:cubicBezTo>
                    <a:pt x="833" y="179"/>
                    <a:pt x="774" y="251"/>
                    <a:pt x="726" y="251"/>
                  </a:cubicBezTo>
                  <a:cubicBezTo>
                    <a:pt x="679" y="251"/>
                    <a:pt x="643" y="167"/>
                    <a:pt x="595" y="167"/>
                  </a:cubicBezTo>
                  <a:cubicBezTo>
                    <a:pt x="536" y="167"/>
                    <a:pt x="488" y="251"/>
                    <a:pt x="441" y="239"/>
                  </a:cubicBezTo>
                  <a:cubicBezTo>
                    <a:pt x="393" y="239"/>
                    <a:pt x="333" y="155"/>
                    <a:pt x="298" y="155"/>
                  </a:cubicBezTo>
                  <a:cubicBezTo>
                    <a:pt x="274" y="167"/>
                    <a:pt x="167" y="239"/>
                    <a:pt x="143" y="239"/>
                  </a:cubicBezTo>
                  <a:cubicBezTo>
                    <a:pt x="131" y="227"/>
                    <a:pt x="0" y="155"/>
                    <a:pt x="12" y="155"/>
                  </a:cubicBezTo>
                  <a:cubicBezTo>
                    <a:pt x="12" y="120"/>
                    <a:pt x="143" y="96"/>
                    <a:pt x="155"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 name="Google Shape;1561;p46">
              <a:extLst>
                <a:ext uri="{FF2B5EF4-FFF2-40B4-BE49-F238E27FC236}">
                  <a16:creationId xmlns:a16="http://schemas.microsoft.com/office/drawing/2014/main" id="{D9F19CF5-1D94-99CA-0EFF-E11795338B4F}"/>
                </a:ext>
              </a:extLst>
            </p:cNvPr>
            <p:cNvSpPr/>
            <p:nvPr/>
          </p:nvSpPr>
          <p:spPr>
            <a:xfrm>
              <a:off x="4263925" y="2951675"/>
              <a:ext cx="25900" cy="10450"/>
            </a:xfrm>
            <a:custGeom>
              <a:avLst/>
              <a:gdLst/>
              <a:ahLst/>
              <a:cxnLst/>
              <a:rect l="l" t="t" r="r" b="b"/>
              <a:pathLst>
                <a:path w="1036" h="418" extrusionOk="0">
                  <a:moveTo>
                    <a:pt x="0" y="310"/>
                  </a:moveTo>
                  <a:cubicBezTo>
                    <a:pt x="48" y="287"/>
                    <a:pt x="95" y="263"/>
                    <a:pt x="143" y="239"/>
                  </a:cubicBezTo>
                  <a:cubicBezTo>
                    <a:pt x="191" y="215"/>
                    <a:pt x="250" y="191"/>
                    <a:pt x="298" y="156"/>
                  </a:cubicBezTo>
                  <a:lnTo>
                    <a:pt x="452" y="84"/>
                  </a:lnTo>
                  <a:cubicBezTo>
                    <a:pt x="488" y="60"/>
                    <a:pt x="560" y="13"/>
                    <a:pt x="607" y="1"/>
                  </a:cubicBezTo>
                  <a:cubicBezTo>
                    <a:pt x="631" y="1"/>
                    <a:pt x="714" y="84"/>
                    <a:pt x="750" y="96"/>
                  </a:cubicBezTo>
                  <a:cubicBezTo>
                    <a:pt x="774" y="96"/>
                    <a:pt x="881" y="13"/>
                    <a:pt x="893" y="13"/>
                  </a:cubicBezTo>
                  <a:cubicBezTo>
                    <a:pt x="917" y="25"/>
                    <a:pt x="1036" y="84"/>
                    <a:pt x="1036" y="96"/>
                  </a:cubicBezTo>
                  <a:cubicBezTo>
                    <a:pt x="1036" y="120"/>
                    <a:pt x="881" y="156"/>
                    <a:pt x="881" y="179"/>
                  </a:cubicBezTo>
                  <a:cubicBezTo>
                    <a:pt x="893" y="191"/>
                    <a:pt x="1036" y="251"/>
                    <a:pt x="1024" y="263"/>
                  </a:cubicBezTo>
                  <a:cubicBezTo>
                    <a:pt x="1000" y="287"/>
                    <a:pt x="905" y="322"/>
                    <a:pt x="869" y="334"/>
                  </a:cubicBezTo>
                  <a:lnTo>
                    <a:pt x="714" y="418"/>
                  </a:lnTo>
                  <a:cubicBezTo>
                    <a:pt x="714" y="382"/>
                    <a:pt x="572" y="358"/>
                    <a:pt x="583" y="334"/>
                  </a:cubicBezTo>
                  <a:cubicBezTo>
                    <a:pt x="583" y="310"/>
                    <a:pt x="714" y="263"/>
                    <a:pt x="726" y="251"/>
                  </a:cubicBezTo>
                  <a:cubicBezTo>
                    <a:pt x="762" y="239"/>
                    <a:pt x="869" y="191"/>
                    <a:pt x="881" y="179"/>
                  </a:cubicBezTo>
                  <a:cubicBezTo>
                    <a:pt x="893" y="156"/>
                    <a:pt x="750" y="108"/>
                    <a:pt x="750" y="96"/>
                  </a:cubicBezTo>
                  <a:lnTo>
                    <a:pt x="441" y="239"/>
                  </a:lnTo>
                  <a:cubicBezTo>
                    <a:pt x="393" y="275"/>
                    <a:pt x="333" y="298"/>
                    <a:pt x="286" y="322"/>
                  </a:cubicBezTo>
                  <a:cubicBezTo>
                    <a:pt x="262" y="334"/>
                    <a:pt x="167" y="394"/>
                    <a:pt x="131" y="394"/>
                  </a:cubicBezTo>
                  <a:cubicBezTo>
                    <a:pt x="95" y="406"/>
                    <a:pt x="36" y="322"/>
                    <a:pt x="0" y="31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 name="Google Shape;1562;p46">
              <a:extLst>
                <a:ext uri="{FF2B5EF4-FFF2-40B4-BE49-F238E27FC236}">
                  <a16:creationId xmlns:a16="http://schemas.microsoft.com/office/drawing/2014/main" id="{B0E4DA5A-6EAA-4419-7C7D-FCDC495352D7}"/>
                </a:ext>
              </a:extLst>
            </p:cNvPr>
            <p:cNvSpPr/>
            <p:nvPr/>
          </p:nvSpPr>
          <p:spPr>
            <a:xfrm>
              <a:off x="4300525" y="2954650"/>
              <a:ext cx="18175" cy="6275"/>
            </a:xfrm>
            <a:custGeom>
              <a:avLst/>
              <a:gdLst/>
              <a:ahLst/>
              <a:cxnLst/>
              <a:rect l="l" t="t" r="r" b="b"/>
              <a:pathLst>
                <a:path w="727" h="251" extrusionOk="0">
                  <a:moveTo>
                    <a:pt x="429" y="168"/>
                  </a:moveTo>
                  <a:cubicBezTo>
                    <a:pt x="405" y="156"/>
                    <a:pt x="310" y="251"/>
                    <a:pt x="286" y="239"/>
                  </a:cubicBezTo>
                  <a:cubicBezTo>
                    <a:pt x="239" y="227"/>
                    <a:pt x="179" y="179"/>
                    <a:pt x="143" y="156"/>
                  </a:cubicBezTo>
                  <a:cubicBezTo>
                    <a:pt x="120" y="144"/>
                    <a:pt x="1" y="84"/>
                    <a:pt x="1" y="72"/>
                  </a:cubicBezTo>
                  <a:cubicBezTo>
                    <a:pt x="1" y="72"/>
                    <a:pt x="143" y="1"/>
                    <a:pt x="155" y="1"/>
                  </a:cubicBezTo>
                  <a:cubicBezTo>
                    <a:pt x="203" y="1"/>
                    <a:pt x="251" y="72"/>
                    <a:pt x="298" y="84"/>
                  </a:cubicBezTo>
                  <a:cubicBezTo>
                    <a:pt x="346" y="84"/>
                    <a:pt x="382" y="168"/>
                    <a:pt x="429" y="168"/>
                  </a:cubicBezTo>
                  <a:cubicBezTo>
                    <a:pt x="477" y="168"/>
                    <a:pt x="548" y="84"/>
                    <a:pt x="584" y="84"/>
                  </a:cubicBezTo>
                  <a:cubicBezTo>
                    <a:pt x="596" y="84"/>
                    <a:pt x="727" y="168"/>
                    <a:pt x="727" y="168"/>
                  </a:cubicBezTo>
                  <a:cubicBezTo>
                    <a:pt x="727" y="179"/>
                    <a:pt x="584" y="251"/>
                    <a:pt x="572" y="251"/>
                  </a:cubicBezTo>
                  <a:cubicBezTo>
                    <a:pt x="524" y="251"/>
                    <a:pt x="477" y="168"/>
                    <a:pt x="429" y="16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 name="Google Shape;1563;p46">
              <a:extLst>
                <a:ext uri="{FF2B5EF4-FFF2-40B4-BE49-F238E27FC236}">
                  <a16:creationId xmlns:a16="http://schemas.microsoft.com/office/drawing/2014/main" id="{CE0A4D3B-82E9-562B-0E6A-9D501E71519E}"/>
                </a:ext>
              </a:extLst>
            </p:cNvPr>
            <p:cNvSpPr/>
            <p:nvPr/>
          </p:nvSpPr>
          <p:spPr>
            <a:xfrm>
              <a:off x="4337425" y="2949600"/>
              <a:ext cx="18500" cy="14300"/>
            </a:xfrm>
            <a:custGeom>
              <a:avLst/>
              <a:gdLst/>
              <a:ahLst/>
              <a:cxnLst/>
              <a:rect l="l" t="t" r="r" b="b"/>
              <a:pathLst>
                <a:path w="740" h="572" extrusionOk="0">
                  <a:moveTo>
                    <a:pt x="144" y="239"/>
                  </a:moveTo>
                  <a:cubicBezTo>
                    <a:pt x="132" y="203"/>
                    <a:pt x="1" y="179"/>
                    <a:pt x="1" y="155"/>
                  </a:cubicBezTo>
                  <a:cubicBezTo>
                    <a:pt x="1" y="143"/>
                    <a:pt x="144" y="72"/>
                    <a:pt x="156" y="72"/>
                  </a:cubicBezTo>
                  <a:cubicBezTo>
                    <a:pt x="179" y="72"/>
                    <a:pt x="275" y="167"/>
                    <a:pt x="287" y="155"/>
                  </a:cubicBezTo>
                  <a:cubicBezTo>
                    <a:pt x="346" y="143"/>
                    <a:pt x="406" y="108"/>
                    <a:pt x="441" y="84"/>
                  </a:cubicBezTo>
                  <a:lnTo>
                    <a:pt x="596" y="0"/>
                  </a:lnTo>
                  <a:cubicBezTo>
                    <a:pt x="608" y="36"/>
                    <a:pt x="739" y="60"/>
                    <a:pt x="739" y="84"/>
                  </a:cubicBezTo>
                  <a:cubicBezTo>
                    <a:pt x="739" y="120"/>
                    <a:pt x="596" y="143"/>
                    <a:pt x="584" y="167"/>
                  </a:cubicBezTo>
                  <a:cubicBezTo>
                    <a:pt x="572" y="191"/>
                    <a:pt x="430" y="215"/>
                    <a:pt x="430" y="239"/>
                  </a:cubicBezTo>
                  <a:cubicBezTo>
                    <a:pt x="430" y="262"/>
                    <a:pt x="584" y="310"/>
                    <a:pt x="572" y="334"/>
                  </a:cubicBezTo>
                  <a:cubicBezTo>
                    <a:pt x="560" y="358"/>
                    <a:pt x="441" y="370"/>
                    <a:pt x="418" y="405"/>
                  </a:cubicBezTo>
                  <a:cubicBezTo>
                    <a:pt x="406" y="429"/>
                    <a:pt x="560" y="465"/>
                    <a:pt x="560" y="489"/>
                  </a:cubicBezTo>
                  <a:cubicBezTo>
                    <a:pt x="560" y="501"/>
                    <a:pt x="406" y="572"/>
                    <a:pt x="406" y="572"/>
                  </a:cubicBezTo>
                  <a:cubicBezTo>
                    <a:pt x="346" y="560"/>
                    <a:pt x="322" y="489"/>
                    <a:pt x="263" y="477"/>
                  </a:cubicBezTo>
                  <a:cubicBezTo>
                    <a:pt x="275" y="453"/>
                    <a:pt x="418" y="429"/>
                    <a:pt x="418" y="405"/>
                  </a:cubicBezTo>
                  <a:cubicBezTo>
                    <a:pt x="418" y="381"/>
                    <a:pt x="275" y="346"/>
                    <a:pt x="275" y="322"/>
                  </a:cubicBezTo>
                  <a:cubicBezTo>
                    <a:pt x="287" y="310"/>
                    <a:pt x="441" y="251"/>
                    <a:pt x="430" y="239"/>
                  </a:cubicBezTo>
                  <a:cubicBezTo>
                    <a:pt x="418" y="227"/>
                    <a:pt x="310" y="155"/>
                    <a:pt x="287" y="155"/>
                  </a:cubicBezTo>
                  <a:cubicBezTo>
                    <a:pt x="239" y="155"/>
                    <a:pt x="191" y="227"/>
                    <a:pt x="144" y="23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 name="Google Shape;1564;p46">
              <a:extLst>
                <a:ext uri="{FF2B5EF4-FFF2-40B4-BE49-F238E27FC236}">
                  <a16:creationId xmlns:a16="http://schemas.microsoft.com/office/drawing/2014/main" id="{D369156D-E518-FD23-0832-F9F01CC6D7C2}"/>
                </a:ext>
              </a:extLst>
            </p:cNvPr>
            <p:cNvSpPr/>
            <p:nvPr/>
          </p:nvSpPr>
          <p:spPr>
            <a:xfrm>
              <a:off x="4394275" y="2965375"/>
              <a:ext cx="25925" cy="8350"/>
            </a:xfrm>
            <a:custGeom>
              <a:avLst/>
              <a:gdLst/>
              <a:ahLst/>
              <a:cxnLst/>
              <a:rect l="l" t="t" r="r" b="b"/>
              <a:pathLst>
                <a:path w="1037" h="334" extrusionOk="0">
                  <a:moveTo>
                    <a:pt x="144" y="310"/>
                  </a:moveTo>
                  <a:cubicBezTo>
                    <a:pt x="132" y="286"/>
                    <a:pt x="1" y="251"/>
                    <a:pt x="1" y="227"/>
                  </a:cubicBezTo>
                  <a:cubicBezTo>
                    <a:pt x="1" y="227"/>
                    <a:pt x="156" y="155"/>
                    <a:pt x="156" y="155"/>
                  </a:cubicBezTo>
                  <a:cubicBezTo>
                    <a:pt x="180" y="155"/>
                    <a:pt x="287" y="239"/>
                    <a:pt x="299" y="239"/>
                  </a:cubicBezTo>
                  <a:cubicBezTo>
                    <a:pt x="346" y="215"/>
                    <a:pt x="406" y="179"/>
                    <a:pt x="453" y="155"/>
                  </a:cubicBezTo>
                  <a:lnTo>
                    <a:pt x="608" y="84"/>
                  </a:lnTo>
                  <a:lnTo>
                    <a:pt x="751" y="1"/>
                  </a:lnTo>
                  <a:lnTo>
                    <a:pt x="1037" y="179"/>
                  </a:lnTo>
                  <a:lnTo>
                    <a:pt x="882" y="251"/>
                  </a:lnTo>
                  <a:cubicBezTo>
                    <a:pt x="846" y="274"/>
                    <a:pt x="775" y="322"/>
                    <a:pt x="727" y="334"/>
                  </a:cubicBezTo>
                  <a:cubicBezTo>
                    <a:pt x="703" y="334"/>
                    <a:pt x="620" y="239"/>
                    <a:pt x="584" y="239"/>
                  </a:cubicBezTo>
                  <a:cubicBezTo>
                    <a:pt x="537" y="239"/>
                    <a:pt x="489" y="322"/>
                    <a:pt x="442" y="322"/>
                  </a:cubicBezTo>
                  <a:cubicBezTo>
                    <a:pt x="394" y="322"/>
                    <a:pt x="346" y="239"/>
                    <a:pt x="299" y="239"/>
                  </a:cubicBezTo>
                  <a:cubicBezTo>
                    <a:pt x="251" y="239"/>
                    <a:pt x="191" y="310"/>
                    <a:pt x="144" y="31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 name="Google Shape;1565;p46">
              <a:extLst>
                <a:ext uri="{FF2B5EF4-FFF2-40B4-BE49-F238E27FC236}">
                  <a16:creationId xmlns:a16="http://schemas.microsoft.com/office/drawing/2014/main" id="{61CBBEE2-846A-548A-13B2-AAC083665DA8}"/>
                </a:ext>
              </a:extLst>
            </p:cNvPr>
            <p:cNvSpPr/>
            <p:nvPr/>
          </p:nvSpPr>
          <p:spPr>
            <a:xfrm>
              <a:off x="4388025" y="2952875"/>
              <a:ext cx="22350" cy="8050"/>
            </a:xfrm>
            <a:custGeom>
              <a:avLst/>
              <a:gdLst/>
              <a:ahLst/>
              <a:cxnLst/>
              <a:rect l="l" t="t" r="r" b="b"/>
              <a:pathLst>
                <a:path w="894" h="322" extrusionOk="0">
                  <a:moveTo>
                    <a:pt x="608" y="84"/>
                  </a:moveTo>
                  <a:cubicBezTo>
                    <a:pt x="549" y="108"/>
                    <a:pt x="501" y="143"/>
                    <a:pt x="453" y="167"/>
                  </a:cubicBezTo>
                  <a:cubicBezTo>
                    <a:pt x="430" y="179"/>
                    <a:pt x="334" y="239"/>
                    <a:pt x="299" y="239"/>
                  </a:cubicBezTo>
                  <a:cubicBezTo>
                    <a:pt x="251" y="250"/>
                    <a:pt x="191" y="322"/>
                    <a:pt x="144" y="322"/>
                  </a:cubicBezTo>
                  <a:cubicBezTo>
                    <a:pt x="132" y="322"/>
                    <a:pt x="1" y="239"/>
                    <a:pt x="1" y="239"/>
                  </a:cubicBezTo>
                  <a:cubicBezTo>
                    <a:pt x="13" y="215"/>
                    <a:pt x="132" y="179"/>
                    <a:pt x="156" y="155"/>
                  </a:cubicBezTo>
                  <a:cubicBezTo>
                    <a:pt x="191" y="131"/>
                    <a:pt x="263" y="108"/>
                    <a:pt x="311" y="84"/>
                  </a:cubicBezTo>
                  <a:cubicBezTo>
                    <a:pt x="346" y="60"/>
                    <a:pt x="418" y="12"/>
                    <a:pt x="465" y="0"/>
                  </a:cubicBezTo>
                  <a:cubicBezTo>
                    <a:pt x="489" y="0"/>
                    <a:pt x="572" y="96"/>
                    <a:pt x="608" y="84"/>
                  </a:cubicBezTo>
                  <a:cubicBezTo>
                    <a:pt x="656" y="84"/>
                    <a:pt x="703" y="12"/>
                    <a:pt x="751" y="12"/>
                  </a:cubicBezTo>
                  <a:cubicBezTo>
                    <a:pt x="763" y="12"/>
                    <a:pt x="894" y="96"/>
                    <a:pt x="894" y="96"/>
                  </a:cubicBezTo>
                  <a:cubicBezTo>
                    <a:pt x="894" y="108"/>
                    <a:pt x="751" y="179"/>
                    <a:pt x="739" y="179"/>
                  </a:cubicBezTo>
                  <a:cubicBezTo>
                    <a:pt x="727" y="179"/>
                    <a:pt x="620" y="84"/>
                    <a:pt x="608" y="8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 name="Google Shape;1566;p46">
              <a:extLst>
                <a:ext uri="{FF2B5EF4-FFF2-40B4-BE49-F238E27FC236}">
                  <a16:creationId xmlns:a16="http://schemas.microsoft.com/office/drawing/2014/main" id="{18422E21-AFA9-1289-3EE0-73A42D7112DB}"/>
                </a:ext>
              </a:extLst>
            </p:cNvPr>
            <p:cNvSpPr/>
            <p:nvPr/>
          </p:nvSpPr>
          <p:spPr>
            <a:xfrm>
              <a:off x="4533900" y="2952575"/>
              <a:ext cx="8350" cy="12225"/>
            </a:xfrm>
            <a:custGeom>
              <a:avLst/>
              <a:gdLst/>
              <a:ahLst/>
              <a:cxnLst/>
              <a:rect l="l" t="t" r="r" b="b"/>
              <a:pathLst>
                <a:path w="334" h="489" extrusionOk="0">
                  <a:moveTo>
                    <a:pt x="143" y="489"/>
                  </a:moveTo>
                  <a:cubicBezTo>
                    <a:pt x="143" y="465"/>
                    <a:pt x="0" y="429"/>
                    <a:pt x="12" y="405"/>
                  </a:cubicBezTo>
                  <a:cubicBezTo>
                    <a:pt x="12" y="382"/>
                    <a:pt x="167" y="346"/>
                    <a:pt x="155" y="322"/>
                  </a:cubicBezTo>
                  <a:cubicBezTo>
                    <a:pt x="155" y="298"/>
                    <a:pt x="24" y="262"/>
                    <a:pt x="24" y="239"/>
                  </a:cubicBezTo>
                  <a:cubicBezTo>
                    <a:pt x="24" y="215"/>
                    <a:pt x="167" y="191"/>
                    <a:pt x="179" y="167"/>
                  </a:cubicBezTo>
                  <a:cubicBezTo>
                    <a:pt x="179" y="143"/>
                    <a:pt x="24" y="96"/>
                    <a:pt x="36" y="84"/>
                  </a:cubicBezTo>
                  <a:cubicBezTo>
                    <a:pt x="48" y="48"/>
                    <a:pt x="167" y="36"/>
                    <a:pt x="191" y="1"/>
                  </a:cubicBezTo>
                  <a:cubicBezTo>
                    <a:pt x="191" y="24"/>
                    <a:pt x="333" y="60"/>
                    <a:pt x="321" y="84"/>
                  </a:cubicBezTo>
                  <a:cubicBezTo>
                    <a:pt x="321" y="108"/>
                    <a:pt x="167" y="143"/>
                    <a:pt x="179" y="167"/>
                  </a:cubicBezTo>
                  <a:cubicBezTo>
                    <a:pt x="179" y="191"/>
                    <a:pt x="310" y="227"/>
                    <a:pt x="310" y="251"/>
                  </a:cubicBezTo>
                  <a:cubicBezTo>
                    <a:pt x="310" y="274"/>
                    <a:pt x="167" y="298"/>
                    <a:pt x="155" y="322"/>
                  </a:cubicBezTo>
                  <a:cubicBezTo>
                    <a:pt x="155" y="346"/>
                    <a:pt x="310" y="393"/>
                    <a:pt x="298" y="405"/>
                  </a:cubicBezTo>
                  <a:cubicBezTo>
                    <a:pt x="286" y="441"/>
                    <a:pt x="167" y="453"/>
                    <a:pt x="143" y="48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 name="Google Shape;1567;p46">
              <a:extLst>
                <a:ext uri="{FF2B5EF4-FFF2-40B4-BE49-F238E27FC236}">
                  <a16:creationId xmlns:a16="http://schemas.microsoft.com/office/drawing/2014/main" id="{96030AB0-0BEE-2DA8-FDFC-D0B1DA9EA410}"/>
                </a:ext>
              </a:extLst>
            </p:cNvPr>
            <p:cNvSpPr/>
            <p:nvPr/>
          </p:nvSpPr>
          <p:spPr>
            <a:xfrm>
              <a:off x="4600575" y="2954350"/>
              <a:ext cx="21750" cy="8375"/>
            </a:xfrm>
            <a:custGeom>
              <a:avLst/>
              <a:gdLst/>
              <a:ahLst/>
              <a:cxnLst/>
              <a:rect l="l" t="t" r="r" b="b"/>
              <a:pathLst>
                <a:path w="870" h="335" extrusionOk="0">
                  <a:moveTo>
                    <a:pt x="417" y="334"/>
                  </a:moveTo>
                  <a:cubicBezTo>
                    <a:pt x="405" y="299"/>
                    <a:pt x="274" y="275"/>
                    <a:pt x="274" y="251"/>
                  </a:cubicBezTo>
                  <a:cubicBezTo>
                    <a:pt x="274" y="215"/>
                    <a:pt x="417" y="191"/>
                    <a:pt x="429" y="168"/>
                  </a:cubicBezTo>
                  <a:cubicBezTo>
                    <a:pt x="381" y="168"/>
                    <a:pt x="333" y="84"/>
                    <a:pt x="286" y="84"/>
                  </a:cubicBezTo>
                  <a:cubicBezTo>
                    <a:pt x="250" y="84"/>
                    <a:pt x="167" y="168"/>
                    <a:pt x="131" y="156"/>
                  </a:cubicBezTo>
                  <a:cubicBezTo>
                    <a:pt x="83" y="156"/>
                    <a:pt x="48" y="84"/>
                    <a:pt x="0" y="72"/>
                  </a:cubicBezTo>
                  <a:cubicBezTo>
                    <a:pt x="48" y="72"/>
                    <a:pt x="95" y="1"/>
                    <a:pt x="143" y="1"/>
                  </a:cubicBezTo>
                  <a:cubicBezTo>
                    <a:pt x="191" y="1"/>
                    <a:pt x="250" y="84"/>
                    <a:pt x="286" y="84"/>
                  </a:cubicBezTo>
                  <a:cubicBezTo>
                    <a:pt x="333" y="84"/>
                    <a:pt x="381" y="13"/>
                    <a:pt x="441" y="13"/>
                  </a:cubicBezTo>
                  <a:cubicBezTo>
                    <a:pt x="488" y="1"/>
                    <a:pt x="536" y="96"/>
                    <a:pt x="583" y="96"/>
                  </a:cubicBezTo>
                  <a:cubicBezTo>
                    <a:pt x="619" y="96"/>
                    <a:pt x="691" y="13"/>
                    <a:pt x="726" y="13"/>
                  </a:cubicBezTo>
                  <a:cubicBezTo>
                    <a:pt x="786" y="25"/>
                    <a:pt x="822" y="84"/>
                    <a:pt x="869" y="96"/>
                  </a:cubicBezTo>
                  <a:cubicBezTo>
                    <a:pt x="822" y="108"/>
                    <a:pt x="762" y="180"/>
                    <a:pt x="714" y="180"/>
                  </a:cubicBezTo>
                  <a:cubicBezTo>
                    <a:pt x="667" y="180"/>
                    <a:pt x="631" y="96"/>
                    <a:pt x="583" y="96"/>
                  </a:cubicBezTo>
                  <a:cubicBezTo>
                    <a:pt x="524" y="120"/>
                    <a:pt x="476" y="144"/>
                    <a:pt x="429" y="168"/>
                  </a:cubicBezTo>
                  <a:cubicBezTo>
                    <a:pt x="429" y="191"/>
                    <a:pt x="572" y="227"/>
                    <a:pt x="560" y="251"/>
                  </a:cubicBezTo>
                  <a:cubicBezTo>
                    <a:pt x="560" y="275"/>
                    <a:pt x="429" y="299"/>
                    <a:pt x="417" y="33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 name="Google Shape;1568;p46">
              <a:extLst>
                <a:ext uri="{FF2B5EF4-FFF2-40B4-BE49-F238E27FC236}">
                  <a16:creationId xmlns:a16="http://schemas.microsoft.com/office/drawing/2014/main" id="{CC223406-8550-34C3-865F-5B33D1E4451D}"/>
                </a:ext>
              </a:extLst>
            </p:cNvPr>
            <p:cNvSpPr/>
            <p:nvPr/>
          </p:nvSpPr>
          <p:spPr>
            <a:xfrm>
              <a:off x="4664550" y="2958525"/>
              <a:ext cx="26825" cy="19975"/>
            </a:xfrm>
            <a:custGeom>
              <a:avLst/>
              <a:gdLst/>
              <a:ahLst/>
              <a:cxnLst/>
              <a:rect l="l" t="t" r="r" b="b"/>
              <a:pathLst>
                <a:path w="1073" h="799" extrusionOk="0">
                  <a:moveTo>
                    <a:pt x="1" y="620"/>
                  </a:moveTo>
                  <a:lnTo>
                    <a:pt x="156" y="548"/>
                  </a:lnTo>
                  <a:cubicBezTo>
                    <a:pt x="191" y="525"/>
                    <a:pt x="263" y="477"/>
                    <a:pt x="310" y="477"/>
                  </a:cubicBezTo>
                  <a:cubicBezTo>
                    <a:pt x="334" y="465"/>
                    <a:pt x="418" y="560"/>
                    <a:pt x="453" y="560"/>
                  </a:cubicBezTo>
                  <a:cubicBezTo>
                    <a:pt x="477" y="560"/>
                    <a:pt x="584" y="489"/>
                    <a:pt x="608" y="477"/>
                  </a:cubicBezTo>
                  <a:cubicBezTo>
                    <a:pt x="620" y="465"/>
                    <a:pt x="751" y="417"/>
                    <a:pt x="763" y="405"/>
                  </a:cubicBezTo>
                  <a:cubicBezTo>
                    <a:pt x="763" y="382"/>
                    <a:pt x="608" y="334"/>
                    <a:pt x="620" y="322"/>
                  </a:cubicBezTo>
                  <a:cubicBezTo>
                    <a:pt x="644" y="286"/>
                    <a:pt x="739" y="263"/>
                    <a:pt x="775" y="239"/>
                  </a:cubicBezTo>
                  <a:cubicBezTo>
                    <a:pt x="810" y="215"/>
                    <a:pt x="906" y="191"/>
                    <a:pt x="918" y="167"/>
                  </a:cubicBezTo>
                  <a:cubicBezTo>
                    <a:pt x="930" y="155"/>
                    <a:pt x="787" y="96"/>
                    <a:pt x="787" y="84"/>
                  </a:cubicBezTo>
                  <a:cubicBezTo>
                    <a:pt x="787" y="72"/>
                    <a:pt x="930" y="1"/>
                    <a:pt x="941" y="1"/>
                  </a:cubicBezTo>
                  <a:cubicBezTo>
                    <a:pt x="989" y="1"/>
                    <a:pt x="1025" y="72"/>
                    <a:pt x="1072" y="84"/>
                  </a:cubicBezTo>
                  <a:cubicBezTo>
                    <a:pt x="1061" y="108"/>
                    <a:pt x="930" y="132"/>
                    <a:pt x="918" y="167"/>
                  </a:cubicBezTo>
                  <a:cubicBezTo>
                    <a:pt x="918" y="179"/>
                    <a:pt x="1072" y="227"/>
                    <a:pt x="1061" y="251"/>
                  </a:cubicBezTo>
                  <a:cubicBezTo>
                    <a:pt x="1049" y="275"/>
                    <a:pt x="941" y="310"/>
                    <a:pt x="906" y="322"/>
                  </a:cubicBezTo>
                  <a:cubicBezTo>
                    <a:pt x="894" y="334"/>
                    <a:pt x="763" y="382"/>
                    <a:pt x="763" y="405"/>
                  </a:cubicBezTo>
                  <a:cubicBezTo>
                    <a:pt x="751" y="417"/>
                    <a:pt x="906" y="477"/>
                    <a:pt x="894" y="489"/>
                  </a:cubicBezTo>
                  <a:cubicBezTo>
                    <a:pt x="870" y="513"/>
                    <a:pt x="787" y="536"/>
                    <a:pt x="739" y="560"/>
                  </a:cubicBezTo>
                  <a:cubicBezTo>
                    <a:pt x="644" y="620"/>
                    <a:pt x="537" y="667"/>
                    <a:pt x="441" y="715"/>
                  </a:cubicBezTo>
                  <a:cubicBezTo>
                    <a:pt x="382" y="739"/>
                    <a:pt x="334" y="775"/>
                    <a:pt x="287" y="79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 name="Google Shape;1569;p46">
              <a:extLst>
                <a:ext uri="{FF2B5EF4-FFF2-40B4-BE49-F238E27FC236}">
                  <a16:creationId xmlns:a16="http://schemas.microsoft.com/office/drawing/2014/main" id="{6E627D1B-A853-D467-A419-C4EB166B8A7F}"/>
                </a:ext>
              </a:extLst>
            </p:cNvPr>
            <p:cNvSpPr/>
            <p:nvPr/>
          </p:nvSpPr>
          <p:spPr>
            <a:xfrm>
              <a:off x="4651175" y="2959725"/>
              <a:ext cx="18175" cy="6275"/>
            </a:xfrm>
            <a:custGeom>
              <a:avLst/>
              <a:gdLst/>
              <a:ahLst/>
              <a:cxnLst/>
              <a:rect l="l" t="t" r="r" b="b"/>
              <a:pathLst>
                <a:path w="727" h="251" extrusionOk="0">
                  <a:moveTo>
                    <a:pt x="286" y="84"/>
                  </a:moveTo>
                  <a:cubicBezTo>
                    <a:pt x="262" y="84"/>
                    <a:pt x="167" y="167"/>
                    <a:pt x="143" y="167"/>
                  </a:cubicBezTo>
                  <a:cubicBezTo>
                    <a:pt x="131" y="167"/>
                    <a:pt x="0" y="84"/>
                    <a:pt x="0" y="72"/>
                  </a:cubicBezTo>
                  <a:cubicBezTo>
                    <a:pt x="0" y="72"/>
                    <a:pt x="131" y="0"/>
                    <a:pt x="155" y="0"/>
                  </a:cubicBezTo>
                  <a:cubicBezTo>
                    <a:pt x="179" y="0"/>
                    <a:pt x="262" y="84"/>
                    <a:pt x="286" y="84"/>
                  </a:cubicBezTo>
                  <a:cubicBezTo>
                    <a:pt x="322" y="84"/>
                    <a:pt x="417" y="0"/>
                    <a:pt x="441" y="12"/>
                  </a:cubicBezTo>
                  <a:cubicBezTo>
                    <a:pt x="488" y="12"/>
                    <a:pt x="548" y="72"/>
                    <a:pt x="583" y="96"/>
                  </a:cubicBezTo>
                  <a:cubicBezTo>
                    <a:pt x="607" y="107"/>
                    <a:pt x="726" y="167"/>
                    <a:pt x="726" y="179"/>
                  </a:cubicBezTo>
                  <a:cubicBezTo>
                    <a:pt x="726" y="179"/>
                    <a:pt x="583" y="250"/>
                    <a:pt x="572" y="250"/>
                  </a:cubicBezTo>
                  <a:cubicBezTo>
                    <a:pt x="536" y="250"/>
                    <a:pt x="464" y="179"/>
                    <a:pt x="429" y="167"/>
                  </a:cubicBezTo>
                  <a:cubicBezTo>
                    <a:pt x="381" y="155"/>
                    <a:pt x="345" y="96"/>
                    <a:pt x="286" y="8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 name="Google Shape;1570;p46">
              <a:extLst>
                <a:ext uri="{FF2B5EF4-FFF2-40B4-BE49-F238E27FC236}">
                  <a16:creationId xmlns:a16="http://schemas.microsoft.com/office/drawing/2014/main" id="{19B76C57-008C-A315-D778-19561B658469}"/>
                </a:ext>
              </a:extLst>
            </p:cNvPr>
            <p:cNvSpPr/>
            <p:nvPr/>
          </p:nvSpPr>
          <p:spPr>
            <a:xfrm>
              <a:off x="4814275" y="2970425"/>
              <a:ext cx="18775" cy="8075"/>
            </a:xfrm>
            <a:custGeom>
              <a:avLst/>
              <a:gdLst/>
              <a:ahLst/>
              <a:cxnLst/>
              <a:rect l="l" t="t" r="r" b="b"/>
              <a:pathLst>
                <a:path w="751" h="323" extrusionOk="0">
                  <a:moveTo>
                    <a:pt x="453" y="156"/>
                  </a:moveTo>
                  <a:cubicBezTo>
                    <a:pt x="441" y="132"/>
                    <a:pt x="322" y="108"/>
                    <a:pt x="310" y="72"/>
                  </a:cubicBezTo>
                  <a:cubicBezTo>
                    <a:pt x="310" y="72"/>
                    <a:pt x="453" y="1"/>
                    <a:pt x="465" y="1"/>
                  </a:cubicBezTo>
                  <a:cubicBezTo>
                    <a:pt x="513" y="1"/>
                    <a:pt x="560" y="72"/>
                    <a:pt x="608" y="84"/>
                  </a:cubicBezTo>
                  <a:cubicBezTo>
                    <a:pt x="608" y="108"/>
                    <a:pt x="751" y="144"/>
                    <a:pt x="739" y="168"/>
                  </a:cubicBezTo>
                  <a:cubicBezTo>
                    <a:pt x="739" y="180"/>
                    <a:pt x="608" y="227"/>
                    <a:pt x="596" y="239"/>
                  </a:cubicBezTo>
                  <a:cubicBezTo>
                    <a:pt x="560" y="263"/>
                    <a:pt x="489" y="310"/>
                    <a:pt x="441" y="322"/>
                  </a:cubicBezTo>
                  <a:cubicBezTo>
                    <a:pt x="417" y="322"/>
                    <a:pt x="322" y="239"/>
                    <a:pt x="298" y="239"/>
                  </a:cubicBezTo>
                  <a:cubicBezTo>
                    <a:pt x="263" y="239"/>
                    <a:pt x="179" y="322"/>
                    <a:pt x="144" y="310"/>
                  </a:cubicBezTo>
                  <a:cubicBezTo>
                    <a:pt x="132" y="310"/>
                    <a:pt x="1" y="239"/>
                    <a:pt x="13" y="227"/>
                  </a:cubicBezTo>
                  <a:cubicBezTo>
                    <a:pt x="13" y="227"/>
                    <a:pt x="155" y="144"/>
                    <a:pt x="155" y="144"/>
                  </a:cubicBezTo>
                  <a:cubicBezTo>
                    <a:pt x="203" y="156"/>
                    <a:pt x="251" y="239"/>
                    <a:pt x="298" y="239"/>
                  </a:cubicBezTo>
                  <a:cubicBezTo>
                    <a:pt x="358" y="227"/>
                    <a:pt x="394" y="168"/>
                    <a:pt x="453" y="15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 name="Google Shape;1571;p46">
              <a:extLst>
                <a:ext uri="{FF2B5EF4-FFF2-40B4-BE49-F238E27FC236}">
                  <a16:creationId xmlns:a16="http://schemas.microsoft.com/office/drawing/2014/main" id="{8AC4FFD7-2537-C563-1286-F09D7E2E5DC3}"/>
                </a:ext>
              </a:extLst>
            </p:cNvPr>
            <p:cNvSpPr/>
            <p:nvPr/>
          </p:nvSpPr>
          <p:spPr>
            <a:xfrm>
              <a:off x="4793750" y="2955250"/>
              <a:ext cx="29475" cy="10450"/>
            </a:xfrm>
            <a:custGeom>
              <a:avLst/>
              <a:gdLst/>
              <a:ahLst/>
              <a:cxnLst/>
              <a:rect l="l" t="t" r="r" b="b"/>
              <a:pathLst>
                <a:path w="1179" h="418" extrusionOk="0">
                  <a:moveTo>
                    <a:pt x="298" y="167"/>
                  </a:moveTo>
                  <a:cubicBezTo>
                    <a:pt x="298" y="191"/>
                    <a:pt x="143" y="227"/>
                    <a:pt x="143" y="251"/>
                  </a:cubicBezTo>
                  <a:cubicBezTo>
                    <a:pt x="143" y="227"/>
                    <a:pt x="0" y="191"/>
                    <a:pt x="12" y="167"/>
                  </a:cubicBezTo>
                  <a:cubicBezTo>
                    <a:pt x="12" y="144"/>
                    <a:pt x="143" y="96"/>
                    <a:pt x="167" y="84"/>
                  </a:cubicBezTo>
                  <a:cubicBezTo>
                    <a:pt x="191" y="72"/>
                    <a:pt x="262" y="25"/>
                    <a:pt x="310" y="13"/>
                  </a:cubicBezTo>
                  <a:cubicBezTo>
                    <a:pt x="334" y="1"/>
                    <a:pt x="429" y="96"/>
                    <a:pt x="453" y="96"/>
                  </a:cubicBezTo>
                  <a:cubicBezTo>
                    <a:pt x="488" y="96"/>
                    <a:pt x="572" y="13"/>
                    <a:pt x="607" y="13"/>
                  </a:cubicBezTo>
                  <a:cubicBezTo>
                    <a:pt x="655" y="25"/>
                    <a:pt x="703" y="84"/>
                    <a:pt x="750" y="108"/>
                  </a:cubicBezTo>
                  <a:cubicBezTo>
                    <a:pt x="798" y="120"/>
                    <a:pt x="834" y="167"/>
                    <a:pt x="881" y="191"/>
                  </a:cubicBezTo>
                  <a:cubicBezTo>
                    <a:pt x="941" y="167"/>
                    <a:pt x="976" y="120"/>
                    <a:pt x="1036" y="108"/>
                  </a:cubicBezTo>
                  <a:cubicBezTo>
                    <a:pt x="1036" y="108"/>
                    <a:pt x="1179" y="191"/>
                    <a:pt x="1179" y="191"/>
                  </a:cubicBezTo>
                  <a:cubicBezTo>
                    <a:pt x="1179" y="203"/>
                    <a:pt x="1036" y="275"/>
                    <a:pt x="1024" y="275"/>
                  </a:cubicBezTo>
                  <a:cubicBezTo>
                    <a:pt x="976" y="263"/>
                    <a:pt x="929" y="191"/>
                    <a:pt x="881" y="191"/>
                  </a:cubicBezTo>
                  <a:cubicBezTo>
                    <a:pt x="834" y="191"/>
                    <a:pt x="786" y="263"/>
                    <a:pt x="726" y="263"/>
                  </a:cubicBezTo>
                  <a:cubicBezTo>
                    <a:pt x="703" y="263"/>
                    <a:pt x="619" y="179"/>
                    <a:pt x="595" y="179"/>
                  </a:cubicBezTo>
                  <a:cubicBezTo>
                    <a:pt x="572" y="179"/>
                    <a:pt x="441" y="251"/>
                    <a:pt x="441" y="251"/>
                  </a:cubicBezTo>
                  <a:cubicBezTo>
                    <a:pt x="441" y="263"/>
                    <a:pt x="572" y="346"/>
                    <a:pt x="584" y="346"/>
                  </a:cubicBezTo>
                  <a:cubicBezTo>
                    <a:pt x="524" y="346"/>
                    <a:pt x="476" y="417"/>
                    <a:pt x="429" y="417"/>
                  </a:cubicBezTo>
                  <a:cubicBezTo>
                    <a:pt x="417" y="417"/>
                    <a:pt x="286" y="334"/>
                    <a:pt x="286" y="334"/>
                  </a:cubicBezTo>
                  <a:cubicBezTo>
                    <a:pt x="298" y="310"/>
                    <a:pt x="441" y="286"/>
                    <a:pt x="441" y="251"/>
                  </a:cubicBezTo>
                  <a:cubicBezTo>
                    <a:pt x="441" y="227"/>
                    <a:pt x="310" y="203"/>
                    <a:pt x="298" y="16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 name="Google Shape;1572;p46">
              <a:extLst>
                <a:ext uri="{FF2B5EF4-FFF2-40B4-BE49-F238E27FC236}">
                  <a16:creationId xmlns:a16="http://schemas.microsoft.com/office/drawing/2014/main" id="{FFA09D91-F55B-AEFC-6665-366AAFC0F2BA}"/>
                </a:ext>
              </a:extLst>
            </p:cNvPr>
            <p:cNvSpPr/>
            <p:nvPr/>
          </p:nvSpPr>
          <p:spPr>
            <a:xfrm>
              <a:off x="4850900" y="2973400"/>
              <a:ext cx="18475" cy="6000"/>
            </a:xfrm>
            <a:custGeom>
              <a:avLst/>
              <a:gdLst/>
              <a:ahLst/>
              <a:cxnLst/>
              <a:rect l="l" t="t" r="r" b="b"/>
              <a:pathLst>
                <a:path w="739" h="240" extrusionOk="0">
                  <a:moveTo>
                    <a:pt x="298" y="156"/>
                  </a:moveTo>
                  <a:cubicBezTo>
                    <a:pt x="250" y="156"/>
                    <a:pt x="191" y="227"/>
                    <a:pt x="143" y="227"/>
                  </a:cubicBezTo>
                  <a:cubicBezTo>
                    <a:pt x="131" y="227"/>
                    <a:pt x="0" y="156"/>
                    <a:pt x="0" y="144"/>
                  </a:cubicBezTo>
                  <a:cubicBezTo>
                    <a:pt x="0" y="144"/>
                    <a:pt x="143" y="72"/>
                    <a:pt x="155" y="72"/>
                  </a:cubicBezTo>
                  <a:cubicBezTo>
                    <a:pt x="191" y="72"/>
                    <a:pt x="262" y="156"/>
                    <a:pt x="298" y="156"/>
                  </a:cubicBezTo>
                  <a:cubicBezTo>
                    <a:pt x="334" y="144"/>
                    <a:pt x="417" y="96"/>
                    <a:pt x="441" y="72"/>
                  </a:cubicBezTo>
                  <a:cubicBezTo>
                    <a:pt x="465" y="72"/>
                    <a:pt x="584" y="1"/>
                    <a:pt x="595" y="1"/>
                  </a:cubicBezTo>
                  <a:cubicBezTo>
                    <a:pt x="607" y="1"/>
                    <a:pt x="738" y="84"/>
                    <a:pt x="738" y="84"/>
                  </a:cubicBezTo>
                  <a:cubicBezTo>
                    <a:pt x="738" y="96"/>
                    <a:pt x="607" y="144"/>
                    <a:pt x="584" y="156"/>
                  </a:cubicBezTo>
                  <a:cubicBezTo>
                    <a:pt x="548" y="180"/>
                    <a:pt x="476" y="227"/>
                    <a:pt x="429" y="239"/>
                  </a:cubicBezTo>
                  <a:cubicBezTo>
                    <a:pt x="405" y="239"/>
                    <a:pt x="322" y="156"/>
                    <a:pt x="298" y="15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 name="Google Shape;1573;p46">
              <a:extLst>
                <a:ext uri="{FF2B5EF4-FFF2-40B4-BE49-F238E27FC236}">
                  <a16:creationId xmlns:a16="http://schemas.microsoft.com/office/drawing/2014/main" id="{64E1ABC0-4387-67DB-D5F5-891CA01E12F7}"/>
                </a:ext>
              </a:extLst>
            </p:cNvPr>
            <p:cNvSpPr/>
            <p:nvPr/>
          </p:nvSpPr>
          <p:spPr>
            <a:xfrm>
              <a:off x="4833925" y="2960625"/>
              <a:ext cx="18175" cy="6275"/>
            </a:xfrm>
            <a:custGeom>
              <a:avLst/>
              <a:gdLst/>
              <a:ahLst/>
              <a:cxnLst/>
              <a:rect l="l" t="t" r="r" b="b"/>
              <a:pathLst>
                <a:path w="727" h="251" extrusionOk="0">
                  <a:moveTo>
                    <a:pt x="429" y="167"/>
                  </a:moveTo>
                  <a:cubicBezTo>
                    <a:pt x="393" y="155"/>
                    <a:pt x="310" y="250"/>
                    <a:pt x="274" y="238"/>
                  </a:cubicBezTo>
                  <a:cubicBezTo>
                    <a:pt x="239" y="238"/>
                    <a:pt x="167" y="179"/>
                    <a:pt x="143" y="155"/>
                  </a:cubicBezTo>
                  <a:cubicBezTo>
                    <a:pt x="120" y="143"/>
                    <a:pt x="1" y="83"/>
                    <a:pt x="1" y="71"/>
                  </a:cubicBezTo>
                  <a:cubicBezTo>
                    <a:pt x="1" y="71"/>
                    <a:pt x="143" y="0"/>
                    <a:pt x="155" y="0"/>
                  </a:cubicBezTo>
                  <a:cubicBezTo>
                    <a:pt x="203" y="0"/>
                    <a:pt x="239" y="71"/>
                    <a:pt x="286" y="83"/>
                  </a:cubicBezTo>
                  <a:cubicBezTo>
                    <a:pt x="346" y="83"/>
                    <a:pt x="382" y="167"/>
                    <a:pt x="429" y="167"/>
                  </a:cubicBezTo>
                  <a:cubicBezTo>
                    <a:pt x="477" y="167"/>
                    <a:pt x="548" y="83"/>
                    <a:pt x="584" y="83"/>
                  </a:cubicBezTo>
                  <a:cubicBezTo>
                    <a:pt x="596" y="83"/>
                    <a:pt x="727" y="167"/>
                    <a:pt x="727" y="167"/>
                  </a:cubicBezTo>
                  <a:cubicBezTo>
                    <a:pt x="715" y="179"/>
                    <a:pt x="584" y="250"/>
                    <a:pt x="572" y="250"/>
                  </a:cubicBezTo>
                  <a:cubicBezTo>
                    <a:pt x="524" y="250"/>
                    <a:pt x="477" y="179"/>
                    <a:pt x="429" y="16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 name="Google Shape;1574;p46">
              <a:extLst>
                <a:ext uri="{FF2B5EF4-FFF2-40B4-BE49-F238E27FC236}">
                  <a16:creationId xmlns:a16="http://schemas.microsoft.com/office/drawing/2014/main" id="{A2B54F8E-A5D2-C54A-F518-09657F5DFFEE}"/>
                </a:ext>
              </a:extLst>
            </p:cNvPr>
            <p:cNvSpPr/>
            <p:nvPr/>
          </p:nvSpPr>
          <p:spPr>
            <a:xfrm>
              <a:off x="5117300" y="2972225"/>
              <a:ext cx="22650" cy="11925"/>
            </a:xfrm>
            <a:custGeom>
              <a:avLst/>
              <a:gdLst/>
              <a:ahLst/>
              <a:cxnLst/>
              <a:rect l="l" t="t" r="r" b="b"/>
              <a:pathLst>
                <a:path w="905" h="477" extrusionOk="0">
                  <a:moveTo>
                    <a:pt x="143" y="477"/>
                  </a:moveTo>
                  <a:cubicBezTo>
                    <a:pt x="131" y="453"/>
                    <a:pt x="0" y="417"/>
                    <a:pt x="0" y="393"/>
                  </a:cubicBezTo>
                  <a:cubicBezTo>
                    <a:pt x="12" y="369"/>
                    <a:pt x="143" y="346"/>
                    <a:pt x="155" y="322"/>
                  </a:cubicBezTo>
                  <a:cubicBezTo>
                    <a:pt x="167" y="286"/>
                    <a:pt x="310" y="262"/>
                    <a:pt x="310" y="238"/>
                  </a:cubicBezTo>
                  <a:cubicBezTo>
                    <a:pt x="310" y="215"/>
                    <a:pt x="179" y="179"/>
                    <a:pt x="167" y="155"/>
                  </a:cubicBezTo>
                  <a:lnTo>
                    <a:pt x="322" y="72"/>
                  </a:lnTo>
                  <a:cubicBezTo>
                    <a:pt x="357" y="60"/>
                    <a:pt x="429" y="12"/>
                    <a:pt x="477" y="0"/>
                  </a:cubicBezTo>
                  <a:cubicBezTo>
                    <a:pt x="500" y="0"/>
                    <a:pt x="584" y="84"/>
                    <a:pt x="619" y="84"/>
                  </a:cubicBezTo>
                  <a:cubicBezTo>
                    <a:pt x="655" y="84"/>
                    <a:pt x="738" y="0"/>
                    <a:pt x="774" y="12"/>
                  </a:cubicBezTo>
                  <a:cubicBezTo>
                    <a:pt x="822" y="24"/>
                    <a:pt x="858" y="72"/>
                    <a:pt x="905" y="96"/>
                  </a:cubicBezTo>
                  <a:cubicBezTo>
                    <a:pt x="858" y="119"/>
                    <a:pt x="810" y="143"/>
                    <a:pt x="750" y="167"/>
                  </a:cubicBezTo>
                  <a:cubicBezTo>
                    <a:pt x="738" y="179"/>
                    <a:pt x="619" y="250"/>
                    <a:pt x="607" y="250"/>
                  </a:cubicBezTo>
                  <a:cubicBezTo>
                    <a:pt x="560" y="238"/>
                    <a:pt x="500" y="155"/>
                    <a:pt x="465" y="167"/>
                  </a:cubicBezTo>
                  <a:cubicBezTo>
                    <a:pt x="405" y="167"/>
                    <a:pt x="357" y="238"/>
                    <a:pt x="310" y="238"/>
                  </a:cubicBezTo>
                  <a:cubicBezTo>
                    <a:pt x="322" y="262"/>
                    <a:pt x="453" y="298"/>
                    <a:pt x="453" y="322"/>
                  </a:cubicBezTo>
                  <a:cubicBezTo>
                    <a:pt x="453" y="334"/>
                    <a:pt x="322" y="393"/>
                    <a:pt x="298" y="405"/>
                  </a:cubicBezTo>
                  <a:cubicBezTo>
                    <a:pt x="250" y="429"/>
                    <a:pt x="191" y="453"/>
                    <a:pt x="143" y="47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 name="Google Shape;1575;p46">
              <a:extLst>
                <a:ext uri="{FF2B5EF4-FFF2-40B4-BE49-F238E27FC236}">
                  <a16:creationId xmlns:a16="http://schemas.microsoft.com/office/drawing/2014/main" id="{269B25B0-31FC-76C4-0125-EDBA34BB6100}"/>
                </a:ext>
              </a:extLst>
            </p:cNvPr>
            <p:cNvSpPr/>
            <p:nvPr/>
          </p:nvSpPr>
          <p:spPr>
            <a:xfrm>
              <a:off x="5119675" y="2951675"/>
              <a:ext cx="18175" cy="10450"/>
            </a:xfrm>
            <a:custGeom>
              <a:avLst/>
              <a:gdLst/>
              <a:ahLst/>
              <a:cxnLst/>
              <a:rect l="l" t="t" r="r" b="b"/>
              <a:pathLst>
                <a:path w="727" h="418" extrusionOk="0">
                  <a:moveTo>
                    <a:pt x="572" y="263"/>
                  </a:moveTo>
                  <a:cubicBezTo>
                    <a:pt x="596" y="275"/>
                    <a:pt x="715" y="334"/>
                    <a:pt x="715" y="346"/>
                  </a:cubicBezTo>
                  <a:cubicBezTo>
                    <a:pt x="715" y="358"/>
                    <a:pt x="572" y="418"/>
                    <a:pt x="560" y="418"/>
                  </a:cubicBezTo>
                  <a:cubicBezTo>
                    <a:pt x="548" y="418"/>
                    <a:pt x="441" y="346"/>
                    <a:pt x="429" y="334"/>
                  </a:cubicBezTo>
                  <a:cubicBezTo>
                    <a:pt x="417" y="334"/>
                    <a:pt x="572" y="275"/>
                    <a:pt x="572" y="263"/>
                  </a:cubicBezTo>
                  <a:cubicBezTo>
                    <a:pt x="572" y="251"/>
                    <a:pt x="453" y="191"/>
                    <a:pt x="441" y="179"/>
                  </a:cubicBezTo>
                  <a:cubicBezTo>
                    <a:pt x="417" y="168"/>
                    <a:pt x="322" y="96"/>
                    <a:pt x="298" y="96"/>
                  </a:cubicBezTo>
                  <a:cubicBezTo>
                    <a:pt x="262" y="96"/>
                    <a:pt x="179" y="179"/>
                    <a:pt x="143" y="168"/>
                  </a:cubicBezTo>
                  <a:cubicBezTo>
                    <a:pt x="131" y="168"/>
                    <a:pt x="1" y="84"/>
                    <a:pt x="12" y="84"/>
                  </a:cubicBezTo>
                  <a:cubicBezTo>
                    <a:pt x="12" y="72"/>
                    <a:pt x="143" y="1"/>
                    <a:pt x="155" y="13"/>
                  </a:cubicBezTo>
                  <a:cubicBezTo>
                    <a:pt x="203" y="13"/>
                    <a:pt x="251" y="84"/>
                    <a:pt x="298" y="96"/>
                  </a:cubicBezTo>
                  <a:cubicBezTo>
                    <a:pt x="322" y="96"/>
                    <a:pt x="417" y="13"/>
                    <a:pt x="453" y="13"/>
                  </a:cubicBezTo>
                  <a:cubicBezTo>
                    <a:pt x="477" y="13"/>
                    <a:pt x="572" y="84"/>
                    <a:pt x="596" y="96"/>
                  </a:cubicBezTo>
                  <a:cubicBezTo>
                    <a:pt x="608" y="108"/>
                    <a:pt x="727" y="168"/>
                    <a:pt x="727" y="179"/>
                  </a:cubicBezTo>
                  <a:cubicBezTo>
                    <a:pt x="727" y="191"/>
                    <a:pt x="572" y="251"/>
                    <a:pt x="572" y="26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sp>
        <p:nvSpPr>
          <p:cNvPr id="55" name="Tekstiruutu 54">
            <a:extLst>
              <a:ext uri="{FF2B5EF4-FFF2-40B4-BE49-F238E27FC236}">
                <a16:creationId xmlns:a16="http://schemas.microsoft.com/office/drawing/2014/main" id="{BFFEA5F9-E07E-31E2-DA87-BE9EC172C1D5}"/>
              </a:ext>
            </a:extLst>
          </p:cNvPr>
          <p:cNvSpPr txBox="1"/>
          <p:nvPr/>
        </p:nvSpPr>
        <p:spPr>
          <a:xfrm>
            <a:off x="2969469" y="5043107"/>
            <a:ext cx="6096000" cy="379656"/>
          </a:xfrm>
          <a:prstGeom prst="rect">
            <a:avLst/>
          </a:prstGeom>
          <a:noFill/>
        </p:spPr>
        <p:txBody>
          <a:bodyPr wrap="square">
            <a:spAutoFit/>
          </a:bodyPr>
          <a:lstStyle/>
          <a:p>
            <a:pPr algn="ctr" defTabSz="1219170">
              <a:buClr>
                <a:srgbClr val="000000"/>
              </a:buClr>
            </a:pPr>
            <a:r>
              <a:rPr lang="en-GB" sz="1867" b="0" i="0" u="none" strike="noStrike" cap="none" spc="40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www.nouhata.</a:t>
            </a:r>
            <a:r>
              <a:rPr lang="en-GB" sz="1867" spc="40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fi/en</a:t>
            </a:r>
            <a:endParaRPr lang="en-GB" sz="1867" b="0" i="0" u="none" strike="noStrike" cap="none" spc="40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endParaRPr>
          </a:p>
        </p:txBody>
      </p:sp>
      <p:pic>
        <p:nvPicPr>
          <p:cNvPr id="56" name="Google Shape;413;p11" descr="Kuva, joka sisältää kohteen piirtäminen&#10;&#10;Kuvaus luotu automaattisesti">
            <a:extLst>
              <a:ext uri="{FF2B5EF4-FFF2-40B4-BE49-F238E27FC236}">
                <a16:creationId xmlns:a16="http://schemas.microsoft.com/office/drawing/2014/main" id="{231C42A9-2F6E-302A-43E6-F8245D3C448D}"/>
              </a:ext>
            </a:extLst>
          </p:cNvPr>
          <p:cNvPicPr preferRelativeResize="0"/>
          <p:nvPr/>
        </p:nvPicPr>
        <p:blipFill>
          <a:blip r:embed="rId4">
            <a:alphaModFix/>
          </a:blip>
          <a:stretch>
            <a:fillRect/>
          </a:stretch>
        </p:blipFill>
        <p:spPr>
          <a:xfrm>
            <a:off x="4027711" y="5861743"/>
            <a:ext cx="1596613" cy="579704"/>
          </a:xfrm>
          <a:prstGeom prst="rect">
            <a:avLst/>
          </a:prstGeom>
          <a:noFill/>
          <a:ln>
            <a:noFill/>
          </a:ln>
        </p:spPr>
      </p:pic>
      <p:pic>
        <p:nvPicPr>
          <p:cNvPr id="57" name="Picture 2">
            <a:extLst>
              <a:ext uri="{FF2B5EF4-FFF2-40B4-BE49-F238E27FC236}">
                <a16:creationId xmlns:a16="http://schemas.microsoft.com/office/drawing/2014/main" id="{6481F1C0-FFDA-9840-7C60-D596B66C54F7}"/>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283898" y="5783806"/>
            <a:ext cx="1596613" cy="903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0677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0">
          <a:extLst>
            <a:ext uri="{FF2B5EF4-FFF2-40B4-BE49-F238E27FC236}">
              <a16:creationId xmlns:a16="http://schemas.microsoft.com/office/drawing/2014/main" id="{1C947A9E-97A5-8919-EFC9-872DF1DEEF56}"/>
            </a:ext>
          </a:extLst>
        </p:cNvPr>
        <p:cNvGrpSpPr/>
        <p:nvPr/>
      </p:nvGrpSpPr>
      <p:grpSpPr>
        <a:xfrm>
          <a:off x="0" y="0"/>
          <a:ext cx="0" cy="0"/>
          <a:chOff x="0" y="0"/>
          <a:chExt cx="0" cy="0"/>
        </a:xfrm>
      </p:grpSpPr>
      <p:grpSp>
        <p:nvGrpSpPr>
          <p:cNvPr id="8" name="Ryhmä 7">
            <a:extLst>
              <a:ext uri="{FF2B5EF4-FFF2-40B4-BE49-F238E27FC236}">
                <a16:creationId xmlns:a16="http://schemas.microsoft.com/office/drawing/2014/main" id="{0A478AE6-886F-E503-5A58-E8409F1D2E6A}"/>
              </a:ext>
            </a:extLst>
          </p:cNvPr>
          <p:cNvGrpSpPr/>
          <p:nvPr/>
        </p:nvGrpSpPr>
        <p:grpSpPr>
          <a:xfrm>
            <a:off x="4465230" y="2786107"/>
            <a:ext cx="6680244" cy="1059629"/>
            <a:chOff x="3332384" y="1260462"/>
            <a:chExt cx="5010183" cy="794722"/>
          </a:xfrm>
        </p:grpSpPr>
        <p:sp>
          <p:nvSpPr>
            <p:cNvPr id="1259" name="Google Shape;1586;p48">
              <a:extLst>
                <a:ext uri="{FF2B5EF4-FFF2-40B4-BE49-F238E27FC236}">
                  <a16:creationId xmlns:a16="http://schemas.microsoft.com/office/drawing/2014/main" id="{93F70545-501F-77A1-86B0-3D7B095717AF}"/>
                </a:ext>
              </a:extLst>
            </p:cNvPr>
            <p:cNvSpPr txBox="1"/>
            <p:nvPr/>
          </p:nvSpPr>
          <p:spPr>
            <a:xfrm>
              <a:off x="4228235" y="1260462"/>
              <a:ext cx="4114332" cy="79472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L="457200" marR="0" lvl="0" indent="-342900" algn="l" rtl="0">
                <a:lnSpc>
                  <a:spcPct val="50000"/>
                </a:lnSpc>
                <a:spcBef>
                  <a:spcPct val="0"/>
                </a:spcBef>
                <a:spcAft>
                  <a:spcPct val="0"/>
                </a:spcAft>
                <a:buClr>
                  <a:srgbClr val="000000"/>
                </a:buClr>
                <a:buSzPts val="1800"/>
                <a:buFont typeface="Quicksand"/>
                <a:buNone/>
                <a:defRPr sz="3500" b="1" i="0" u="none" strike="noStrike" cap="none">
                  <a:solidFill>
                    <a:schemeClr val="accent1"/>
                  </a:solidFill>
                  <a:latin typeface="Reenie Beanie"/>
                  <a:ea typeface="Reenie Beanie"/>
                  <a:cs typeface="Reenie Beanie"/>
                  <a:sym typeface="Reenie Beanie"/>
                </a:defRPr>
              </a:lvl1pPr>
              <a:lvl2pPr marL="914400" marR="0" lvl="1"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2pPr>
              <a:lvl3pPr marL="1371600" marR="0" lvl="2"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3pPr>
              <a:lvl4pPr marL="1828800" marR="0" lvl="3"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4pPr>
              <a:lvl5pPr marL="2286000" marR="0" lvl="4"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5pPr>
              <a:lvl6pPr marL="2743200" marR="0" lvl="5"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6pPr>
              <a:lvl7pPr marL="3200400" marR="0" lvl="6"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7pPr>
              <a:lvl8pPr marL="3657600" marR="0" lvl="7"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8pPr>
              <a:lvl9pPr marL="4114800" marR="0" lvl="8"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9pPr>
            </a:lstStyle>
            <a:p>
              <a:pPr marL="0" indent="0" defTabSz="1219170">
                <a:lnSpc>
                  <a:spcPct val="100000"/>
                </a:lnSpc>
                <a:defRPr/>
              </a:pPr>
              <a:r>
                <a:rPr lang="en-GB" sz="2667" b="0" i="0" u="none" strike="noStrike" cap="none" spc="0" baseline="0">
                  <a:solidFill>
                    <a:srgbClr val="FFFFFF"/>
                  </a:solidFill>
                  <a:effectLst/>
                  <a:uFill>
                    <a:solidFill>
                      <a:prstClr val="black">
                        <a:alpha val="0"/>
                      </a:prstClr>
                    </a:solidFill>
                  </a:uFill>
                  <a:latin typeface="Reenie Beanie"/>
                  <a:ea typeface="Reenie Beanie"/>
                  <a:cs typeface="Reenie Beanie"/>
                </a:rPr>
                <a:t>...can describe how to prepare for incidents.</a:t>
              </a:r>
            </a:p>
          </p:txBody>
        </p:sp>
        <p:sp>
          <p:nvSpPr>
            <p:cNvPr id="1260" name="Google Shape;1588;p48">
              <a:extLst>
                <a:ext uri="{FF2B5EF4-FFF2-40B4-BE49-F238E27FC236}">
                  <a16:creationId xmlns:a16="http://schemas.microsoft.com/office/drawing/2014/main" id="{4655A755-35CC-2097-84E8-972311DD1C29}"/>
                </a:ext>
              </a:extLst>
            </p:cNvPr>
            <p:cNvSpPr txBox="1"/>
            <p:nvPr/>
          </p:nvSpPr>
          <p:spPr>
            <a:xfrm>
              <a:off x="3332384" y="1317662"/>
              <a:ext cx="1149154" cy="6207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1pPr>
              <a:lvl2pPr marR="0" lvl="1"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2pPr>
              <a:lvl3pPr marR="0" lvl="2"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3pPr>
              <a:lvl4pPr marR="0" lvl="3"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4pPr>
              <a:lvl5pPr marR="0" lvl="4"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5pPr>
              <a:lvl6pPr marR="0" lvl="5"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6pPr>
              <a:lvl7pPr marR="0" lvl="6"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7pPr>
              <a:lvl8pPr marR="0" lvl="7"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8pPr>
              <a:lvl9pPr marR="0" lvl="8"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9pPr>
            </a:lstStyle>
            <a:p>
              <a:pPr defTabSz="1219170">
                <a:buClr>
                  <a:srgbClr val="FFFFFF"/>
                </a:buClr>
                <a:defRPr/>
              </a:pPr>
              <a:r>
                <a:rPr lang="en-GB" sz="7200" b="1" i="0" u="none" strike="noStrike" cap="none" spc="0" baseline="0">
                  <a:solidFill>
                    <a:srgbClr val="FFFFFF"/>
                  </a:solidFill>
                  <a:effectLst/>
                  <a:uFill>
                    <a:solidFill>
                      <a:prstClr val="black">
                        <a:alpha val="0"/>
                      </a:prstClr>
                    </a:solidFill>
                  </a:uFill>
                  <a:latin typeface="Reenie Beanie"/>
                  <a:ea typeface="Reenie Beanie"/>
                  <a:cs typeface="Reenie Beanie"/>
                </a:rPr>
                <a:t>01</a:t>
              </a:r>
              <a:endParaRPr lang="en" kern="0">
                <a:solidFill>
                  <a:srgbClr val="FFFFFF"/>
                </a:solidFill>
              </a:endParaRPr>
            </a:p>
          </p:txBody>
        </p:sp>
      </p:grpSp>
      <p:grpSp>
        <p:nvGrpSpPr>
          <p:cNvPr id="9" name="Ryhmä 8">
            <a:extLst>
              <a:ext uri="{FF2B5EF4-FFF2-40B4-BE49-F238E27FC236}">
                <a16:creationId xmlns:a16="http://schemas.microsoft.com/office/drawing/2014/main" id="{A15536CE-CDD2-7528-BC29-7C75043C03D4}"/>
              </a:ext>
            </a:extLst>
          </p:cNvPr>
          <p:cNvGrpSpPr/>
          <p:nvPr/>
        </p:nvGrpSpPr>
        <p:grpSpPr>
          <a:xfrm>
            <a:off x="4450715" y="4011735"/>
            <a:ext cx="6518752" cy="827600"/>
            <a:chOff x="3332384" y="2179683"/>
            <a:chExt cx="4889064" cy="620700"/>
          </a:xfrm>
        </p:grpSpPr>
        <p:sp>
          <p:nvSpPr>
            <p:cNvPr id="1261" name="Google Shape;1589;p48">
              <a:extLst>
                <a:ext uri="{FF2B5EF4-FFF2-40B4-BE49-F238E27FC236}">
                  <a16:creationId xmlns:a16="http://schemas.microsoft.com/office/drawing/2014/main" id="{9DEB5182-513F-7ED4-34B3-BE5DCE72AC13}"/>
                </a:ext>
              </a:extLst>
            </p:cNvPr>
            <p:cNvSpPr txBox="1"/>
            <p:nvPr/>
          </p:nvSpPr>
          <p:spPr>
            <a:xfrm>
              <a:off x="4271778" y="2243010"/>
              <a:ext cx="3949670" cy="49798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L="457200" marR="0" lvl="0" indent="-342900" algn="l" rtl="0">
                <a:lnSpc>
                  <a:spcPct val="50000"/>
                </a:lnSpc>
                <a:spcBef>
                  <a:spcPct val="0"/>
                </a:spcBef>
                <a:spcAft>
                  <a:spcPct val="0"/>
                </a:spcAft>
                <a:buClr>
                  <a:srgbClr val="000000"/>
                </a:buClr>
                <a:buSzPts val="1800"/>
                <a:buFont typeface="Quicksand"/>
                <a:buNone/>
                <a:defRPr sz="3500" b="1" i="0" u="none" strike="noStrike" cap="none">
                  <a:solidFill>
                    <a:schemeClr val="accent1"/>
                  </a:solidFill>
                  <a:latin typeface="Reenie Beanie"/>
                  <a:ea typeface="Reenie Beanie"/>
                  <a:cs typeface="Reenie Beanie"/>
                  <a:sym typeface="Reenie Beanie"/>
                </a:defRPr>
              </a:lvl1pPr>
              <a:lvl2pPr marL="914400" marR="0" lvl="1"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2pPr>
              <a:lvl3pPr marL="1371600" marR="0" lvl="2"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3pPr>
              <a:lvl4pPr marL="1828800" marR="0" lvl="3"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4pPr>
              <a:lvl5pPr marL="2286000" marR="0" lvl="4"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5pPr>
              <a:lvl6pPr marL="2743200" marR="0" lvl="5"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6pPr>
              <a:lvl7pPr marL="3200400" marR="0" lvl="6"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7pPr>
              <a:lvl8pPr marL="3657600" marR="0" lvl="7"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8pPr>
              <a:lvl9pPr marL="4114800" marR="0" lvl="8"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9pPr>
            </a:lstStyle>
            <a:p>
              <a:pPr marL="0" indent="0" defTabSz="1219170">
                <a:lnSpc>
                  <a:spcPct val="100000"/>
                </a:lnSpc>
                <a:defRPr/>
              </a:pPr>
              <a:r>
                <a:rPr lang="en-GB" sz="2667" b="0" i="0" u="none" strike="noStrike" cap="none" spc="0" baseline="0">
                  <a:solidFill>
                    <a:srgbClr val="FFFFFF"/>
                  </a:solidFill>
                  <a:effectLst/>
                  <a:uFill>
                    <a:solidFill>
                      <a:prstClr val="black">
                        <a:alpha val="0"/>
                      </a:prstClr>
                    </a:solidFill>
                  </a:uFill>
                  <a:latin typeface="Reenie Beanie"/>
                  <a:ea typeface="Reenie Beanie"/>
                  <a:cs typeface="Reenie Beanie"/>
                </a:rPr>
                <a:t>...can describe what to do in different incidents.</a:t>
              </a:r>
            </a:p>
          </p:txBody>
        </p:sp>
        <p:sp>
          <p:nvSpPr>
            <p:cNvPr id="1262" name="Google Shape;1591;p48">
              <a:extLst>
                <a:ext uri="{FF2B5EF4-FFF2-40B4-BE49-F238E27FC236}">
                  <a16:creationId xmlns:a16="http://schemas.microsoft.com/office/drawing/2014/main" id="{6E4FFC1B-CF3E-BC8C-BE97-D9DBEEA91D28}"/>
                </a:ext>
              </a:extLst>
            </p:cNvPr>
            <p:cNvSpPr txBox="1"/>
            <p:nvPr/>
          </p:nvSpPr>
          <p:spPr>
            <a:xfrm>
              <a:off x="3332384" y="2179683"/>
              <a:ext cx="1290628" cy="6207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1pPr>
              <a:lvl2pPr marR="0" lvl="1"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2pPr>
              <a:lvl3pPr marR="0" lvl="2"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3pPr>
              <a:lvl4pPr marR="0" lvl="3"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4pPr>
              <a:lvl5pPr marR="0" lvl="4"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5pPr>
              <a:lvl6pPr marR="0" lvl="5"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6pPr>
              <a:lvl7pPr marR="0" lvl="6"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7pPr>
              <a:lvl8pPr marR="0" lvl="7"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8pPr>
              <a:lvl9pPr marR="0" lvl="8"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9pPr>
            </a:lstStyle>
            <a:p>
              <a:pPr defTabSz="1219170">
                <a:buClr>
                  <a:srgbClr val="FFFFFF"/>
                </a:buClr>
                <a:defRPr/>
              </a:pPr>
              <a:r>
                <a:rPr lang="en-GB" sz="7200" b="1" i="0" u="none" strike="noStrike" cap="none" spc="0" baseline="0">
                  <a:solidFill>
                    <a:srgbClr val="FFFFFF"/>
                  </a:solidFill>
                  <a:effectLst/>
                  <a:uFill>
                    <a:solidFill>
                      <a:prstClr val="black">
                        <a:alpha val="0"/>
                      </a:prstClr>
                    </a:solidFill>
                  </a:uFill>
                  <a:latin typeface="Reenie Beanie"/>
                  <a:ea typeface="Reenie Beanie"/>
                  <a:cs typeface="Reenie Beanie"/>
                </a:rPr>
                <a:t>02</a:t>
              </a:r>
              <a:endParaRPr lang="en" sz="10666" kern="0">
                <a:solidFill>
                  <a:srgbClr val="FFFFFF"/>
                </a:solidFill>
              </a:endParaRPr>
            </a:p>
          </p:txBody>
        </p:sp>
      </p:grpSp>
      <p:sp>
        <p:nvSpPr>
          <p:cNvPr id="1268" name="Tekstiruutu 1267">
            <a:extLst>
              <a:ext uri="{FF2B5EF4-FFF2-40B4-BE49-F238E27FC236}">
                <a16:creationId xmlns:a16="http://schemas.microsoft.com/office/drawing/2014/main" id="{815D9F43-5233-3B29-D49A-C61EA682C652}"/>
              </a:ext>
            </a:extLst>
          </p:cNvPr>
          <p:cNvSpPr txBox="1"/>
          <p:nvPr/>
        </p:nvSpPr>
        <p:spPr>
          <a:xfrm>
            <a:off x="4830483" y="1827077"/>
            <a:ext cx="5978768" cy="741731"/>
          </a:xfrm>
          <a:prstGeom prst="rect">
            <a:avLst/>
          </a:prstGeom>
          <a:noFill/>
        </p:spPr>
        <p:txBody>
          <a:bodyPr wrap="square" rtlCol="0">
            <a:spAutoFit/>
          </a:bodyPr>
          <a:lstStyle/>
          <a:p>
            <a:pPr algn="ctr" defTabSz="1219170">
              <a:buClr>
                <a:srgbClr val="000000"/>
              </a:buClr>
            </a:pPr>
            <a:r>
              <a:rPr lang="en-GB" sz="42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After this lesson, you…</a:t>
            </a:r>
          </a:p>
        </p:txBody>
      </p:sp>
      <p:grpSp>
        <p:nvGrpSpPr>
          <p:cNvPr id="1270" name="Google Shape;12774;p78">
            <a:extLst>
              <a:ext uri="{FF2B5EF4-FFF2-40B4-BE49-F238E27FC236}">
                <a16:creationId xmlns:a16="http://schemas.microsoft.com/office/drawing/2014/main" id="{326CC485-F8EB-5B4E-0619-C436BDD394D4}"/>
              </a:ext>
            </a:extLst>
          </p:cNvPr>
          <p:cNvGrpSpPr/>
          <p:nvPr/>
        </p:nvGrpSpPr>
        <p:grpSpPr>
          <a:xfrm>
            <a:off x="802190" y="1828452"/>
            <a:ext cx="2889468" cy="3247373"/>
            <a:chOff x="6081400" y="2231025"/>
            <a:chExt cx="481925" cy="564700"/>
          </a:xfrm>
        </p:grpSpPr>
        <p:sp>
          <p:nvSpPr>
            <p:cNvPr id="1271" name="Google Shape;12775;p78">
              <a:extLst>
                <a:ext uri="{FF2B5EF4-FFF2-40B4-BE49-F238E27FC236}">
                  <a16:creationId xmlns:a16="http://schemas.microsoft.com/office/drawing/2014/main" id="{FEFFCDFE-740A-EBC1-83C5-610DB69D6B5A}"/>
                </a:ext>
              </a:extLst>
            </p:cNvPr>
            <p:cNvSpPr/>
            <p:nvPr/>
          </p:nvSpPr>
          <p:spPr>
            <a:xfrm>
              <a:off x="6447075" y="2466475"/>
              <a:ext cx="1075" cy="1275"/>
            </a:xfrm>
            <a:custGeom>
              <a:avLst/>
              <a:gdLst/>
              <a:ahLst/>
              <a:cxnLst/>
              <a:rect l="l" t="t" r="r" b="b"/>
              <a:pathLst>
                <a:path w="43" h="51" extrusionOk="0">
                  <a:moveTo>
                    <a:pt x="17" y="0"/>
                  </a:moveTo>
                  <a:cubicBezTo>
                    <a:pt x="7" y="0"/>
                    <a:pt x="0" y="14"/>
                    <a:pt x="6" y="14"/>
                  </a:cubicBezTo>
                  <a:cubicBezTo>
                    <a:pt x="6" y="45"/>
                    <a:pt x="17" y="51"/>
                    <a:pt x="28" y="51"/>
                  </a:cubicBezTo>
                  <a:cubicBezTo>
                    <a:pt x="33" y="51"/>
                    <a:pt x="38" y="49"/>
                    <a:pt x="42" y="49"/>
                  </a:cubicBezTo>
                  <a:cubicBezTo>
                    <a:pt x="37" y="10"/>
                    <a:pt x="26" y="0"/>
                    <a:pt x="1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2" name="Google Shape;12776;p78">
              <a:extLst>
                <a:ext uri="{FF2B5EF4-FFF2-40B4-BE49-F238E27FC236}">
                  <a16:creationId xmlns:a16="http://schemas.microsoft.com/office/drawing/2014/main" id="{D1A23CDC-6876-0907-CE09-03642252E956}"/>
                </a:ext>
              </a:extLst>
            </p:cNvPr>
            <p:cNvSpPr/>
            <p:nvPr/>
          </p:nvSpPr>
          <p:spPr>
            <a:xfrm>
              <a:off x="6434125" y="2411725"/>
              <a:ext cx="1800" cy="2425"/>
            </a:xfrm>
            <a:custGeom>
              <a:avLst/>
              <a:gdLst/>
              <a:ahLst/>
              <a:cxnLst/>
              <a:rect l="l" t="t" r="r" b="b"/>
              <a:pathLst>
                <a:path w="72" h="97" extrusionOk="0">
                  <a:moveTo>
                    <a:pt x="1" y="1"/>
                  </a:moveTo>
                  <a:cubicBezTo>
                    <a:pt x="24" y="37"/>
                    <a:pt x="48" y="72"/>
                    <a:pt x="72" y="96"/>
                  </a:cubicBezTo>
                  <a:cubicBezTo>
                    <a:pt x="60" y="60"/>
                    <a:pt x="48" y="37"/>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3" name="Google Shape;12777;p78">
              <a:extLst>
                <a:ext uri="{FF2B5EF4-FFF2-40B4-BE49-F238E27FC236}">
                  <a16:creationId xmlns:a16="http://schemas.microsoft.com/office/drawing/2014/main" id="{9CCDC89B-F322-1422-6513-522257E92CC8}"/>
                </a:ext>
              </a:extLst>
            </p:cNvPr>
            <p:cNvSpPr/>
            <p:nvPr/>
          </p:nvSpPr>
          <p:spPr>
            <a:xfrm>
              <a:off x="6435775" y="2413425"/>
              <a:ext cx="650" cy="975"/>
            </a:xfrm>
            <a:custGeom>
              <a:avLst/>
              <a:gdLst/>
              <a:ahLst/>
              <a:cxnLst/>
              <a:rect l="l" t="t" r="r" b="b"/>
              <a:pathLst>
                <a:path w="26" h="39" extrusionOk="0">
                  <a:moveTo>
                    <a:pt x="1" y="0"/>
                  </a:moveTo>
                  <a:lnTo>
                    <a:pt x="1" y="0"/>
                  </a:lnTo>
                  <a:cubicBezTo>
                    <a:pt x="0" y="0"/>
                    <a:pt x="1" y="5"/>
                    <a:pt x="6" y="16"/>
                  </a:cubicBezTo>
                  <a:cubicBezTo>
                    <a:pt x="17" y="32"/>
                    <a:pt x="21" y="38"/>
                    <a:pt x="22" y="38"/>
                  </a:cubicBezTo>
                  <a:cubicBezTo>
                    <a:pt x="25" y="38"/>
                    <a:pt x="4"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4" name="Google Shape;12778;p78">
              <a:extLst>
                <a:ext uri="{FF2B5EF4-FFF2-40B4-BE49-F238E27FC236}">
                  <a16:creationId xmlns:a16="http://schemas.microsoft.com/office/drawing/2014/main" id="{3109092F-9E7B-F41A-ECF7-040FE71DCB70}"/>
                </a:ext>
              </a:extLst>
            </p:cNvPr>
            <p:cNvSpPr/>
            <p:nvPr/>
          </p:nvSpPr>
          <p:spPr>
            <a:xfrm>
              <a:off x="6429225" y="2403450"/>
              <a:ext cx="2550" cy="3850"/>
            </a:xfrm>
            <a:custGeom>
              <a:avLst/>
              <a:gdLst/>
              <a:ahLst/>
              <a:cxnLst/>
              <a:rect l="l" t="t" r="r" b="b"/>
              <a:pathLst>
                <a:path w="102" h="154" extrusionOk="0">
                  <a:moveTo>
                    <a:pt x="7" y="1"/>
                  </a:moveTo>
                  <a:lnTo>
                    <a:pt x="7" y="1"/>
                  </a:lnTo>
                  <a:cubicBezTo>
                    <a:pt x="1" y="1"/>
                    <a:pt x="2" y="17"/>
                    <a:pt x="18" y="58"/>
                  </a:cubicBezTo>
                  <a:cubicBezTo>
                    <a:pt x="42" y="94"/>
                    <a:pt x="77" y="118"/>
                    <a:pt x="101" y="153"/>
                  </a:cubicBezTo>
                  <a:cubicBezTo>
                    <a:pt x="101" y="118"/>
                    <a:pt x="25"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5" name="Google Shape;12779;p78">
              <a:extLst>
                <a:ext uri="{FF2B5EF4-FFF2-40B4-BE49-F238E27FC236}">
                  <a16:creationId xmlns:a16="http://schemas.microsoft.com/office/drawing/2014/main" id="{384EEE35-6384-1006-5C56-5154525911F3}"/>
                </a:ext>
              </a:extLst>
            </p:cNvPr>
            <p:cNvSpPr/>
            <p:nvPr/>
          </p:nvSpPr>
          <p:spPr>
            <a:xfrm>
              <a:off x="6431150" y="2408450"/>
              <a:ext cx="2875" cy="4250"/>
            </a:xfrm>
            <a:custGeom>
              <a:avLst/>
              <a:gdLst/>
              <a:ahLst/>
              <a:cxnLst/>
              <a:rect l="l" t="t" r="r" b="b"/>
              <a:pathLst>
                <a:path w="115" h="170" extrusionOk="0">
                  <a:moveTo>
                    <a:pt x="12" y="1"/>
                  </a:moveTo>
                  <a:lnTo>
                    <a:pt x="12" y="1"/>
                  </a:lnTo>
                  <a:cubicBezTo>
                    <a:pt x="28" y="41"/>
                    <a:pt x="55" y="92"/>
                    <a:pt x="46" y="92"/>
                  </a:cubicBezTo>
                  <a:cubicBezTo>
                    <a:pt x="41" y="92"/>
                    <a:pt x="28" y="80"/>
                    <a:pt x="0" y="49"/>
                  </a:cubicBezTo>
                  <a:lnTo>
                    <a:pt x="0" y="49"/>
                  </a:lnTo>
                  <a:cubicBezTo>
                    <a:pt x="58" y="132"/>
                    <a:pt x="92" y="170"/>
                    <a:pt x="102" y="170"/>
                  </a:cubicBezTo>
                  <a:cubicBezTo>
                    <a:pt x="114" y="170"/>
                    <a:pt x="86" y="108"/>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6" name="Google Shape;12780;p78">
              <a:extLst>
                <a:ext uri="{FF2B5EF4-FFF2-40B4-BE49-F238E27FC236}">
                  <a16:creationId xmlns:a16="http://schemas.microsoft.com/office/drawing/2014/main" id="{01500252-29D3-61A6-4D70-68A9F35E5727}"/>
                </a:ext>
              </a:extLst>
            </p:cNvPr>
            <p:cNvSpPr/>
            <p:nvPr/>
          </p:nvSpPr>
          <p:spPr>
            <a:xfrm>
              <a:off x="6425750" y="2403250"/>
              <a:ext cx="3925" cy="4350"/>
            </a:xfrm>
            <a:custGeom>
              <a:avLst/>
              <a:gdLst/>
              <a:ahLst/>
              <a:cxnLst/>
              <a:rect l="l" t="t" r="r" b="b"/>
              <a:pathLst>
                <a:path w="157" h="174" extrusionOk="0">
                  <a:moveTo>
                    <a:pt x="7" y="1"/>
                  </a:moveTo>
                  <a:cubicBezTo>
                    <a:pt x="2" y="1"/>
                    <a:pt x="0" y="6"/>
                    <a:pt x="2" y="18"/>
                  </a:cubicBezTo>
                  <a:cubicBezTo>
                    <a:pt x="50" y="66"/>
                    <a:pt x="109" y="114"/>
                    <a:pt x="157" y="173"/>
                  </a:cubicBezTo>
                  <a:cubicBezTo>
                    <a:pt x="117" y="124"/>
                    <a:pt x="29"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7" name="Google Shape;12781;p78">
              <a:extLst>
                <a:ext uri="{FF2B5EF4-FFF2-40B4-BE49-F238E27FC236}">
                  <a16:creationId xmlns:a16="http://schemas.microsoft.com/office/drawing/2014/main" id="{B103675D-DE87-C175-726A-3759D362868D}"/>
                </a:ext>
              </a:extLst>
            </p:cNvPr>
            <p:cNvSpPr/>
            <p:nvPr/>
          </p:nvSpPr>
          <p:spPr>
            <a:xfrm>
              <a:off x="6400900" y="2374150"/>
              <a:ext cx="1400" cy="700"/>
            </a:xfrm>
            <a:custGeom>
              <a:avLst/>
              <a:gdLst/>
              <a:ahLst/>
              <a:cxnLst/>
              <a:rect l="l" t="t" r="r" b="b"/>
              <a:pathLst>
                <a:path w="56" h="28" extrusionOk="0">
                  <a:moveTo>
                    <a:pt x="6" y="0"/>
                  </a:moveTo>
                  <a:cubicBezTo>
                    <a:pt x="1" y="0"/>
                    <a:pt x="16" y="14"/>
                    <a:pt x="44" y="28"/>
                  </a:cubicBezTo>
                  <a:lnTo>
                    <a:pt x="56" y="28"/>
                  </a:lnTo>
                  <a:cubicBezTo>
                    <a:pt x="25" y="7"/>
                    <a:pt x="10"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8" name="Google Shape;12782;p78">
              <a:extLst>
                <a:ext uri="{FF2B5EF4-FFF2-40B4-BE49-F238E27FC236}">
                  <a16:creationId xmlns:a16="http://schemas.microsoft.com/office/drawing/2014/main" id="{67E29403-C333-FDF2-F614-66732205B9D5}"/>
                </a:ext>
              </a:extLst>
            </p:cNvPr>
            <p:cNvSpPr/>
            <p:nvPr/>
          </p:nvSpPr>
          <p:spPr>
            <a:xfrm>
              <a:off x="6401400" y="2374525"/>
              <a:ext cx="900" cy="325"/>
            </a:xfrm>
            <a:custGeom>
              <a:avLst/>
              <a:gdLst/>
              <a:ahLst/>
              <a:cxnLst/>
              <a:rect l="l" t="t" r="r" b="b"/>
              <a:pathLst>
                <a:path w="36" h="13" extrusionOk="0">
                  <a:moveTo>
                    <a:pt x="0" y="1"/>
                  </a:moveTo>
                  <a:cubicBezTo>
                    <a:pt x="12" y="1"/>
                    <a:pt x="24" y="13"/>
                    <a:pt x="24" y="13"/>
                  </a:cubicBezTo>
                  <a:lnTo>
                    <a:pt x="36" y="13"/>
                  </a:lnTo>
                  <a:cubicBezTo>
                    <a:pt x="24" y="13"/>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9" name="Google Shape;12783;p78">
              <a:extLst>
                <a:ext uri="{FF2B5EF4-FFF2-40B4-BE49-F238E27FC236}">
                  <a16:creationId xmlns:a16="http://schemas.microsoft.com/office/drawing/2014/main" id="{4D1F3087-3857-2B4B-9AE1-8270AD5F87C4}"/>
                </a:ext>
              </a:extLst>
            </p:cNvPr>
            <p:cNvSpPr/>
            <p:nvPr/>
          </p:nvSpPr>
          <p:spPr>
            <a:xfrm>
              <a:off x="6396925" y="2372150"/>
              <a:ext cx="4475" cy="2400"/>
            </a:xfrm>
            <a:custGeom>
              <a:avLst/>
              <a:gdLst/>
              <a:ahLst/>
              <a:cxnLst/>
              <a:rect l="l" t="t" r="r" b="b"/>
              <a:pathLst>
                <a:path w="179" h="96" extrusionOk="0">
                  <a:moveTo>
                    <a:pt x="0" y="0"/>
                  </a:moveTo>
                  <a:cubicBezTo>
                    <a:pt x="36" y="24"/>
                    <a:pt x="131" y="72"/>
                    <a:pt x="179" y="96"/>
                  </a:cubicBezTo>
                  <a:cubicBezTo>
                    <a:pt x="119" y="60"/>
                    <a:pt x="60" y="2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0" name="Google Shape;12784;p78">
              <a:extLst>
                <a:ext uri="{FF2B5EF4-FFF2-40B4-BE49-F238E27FC236}">
                  <a16:creationId xmlns:a16="http://schemas.microsoft.com/office/drawing/2014/main" id="{3E37F0F6-37E9-1D95-3BDE-E37850D3E033}"/>
                </a:ext>
              </a:extLst>
            </p:cNvPr>
            <p:cNvSpPr/>
            <p:nvPr/>
          </p:nvSpPr>
          <p:spPr>
            <a:xfrm>
              <a:off x="6402275" y="2374825"/>
              <a:ext cx="325" cy="325"/>
            </a:xfrm>
            <a:custGeom>
              <a:avLst/>
              <a:gdLst/>
              <a:ahLst/>
              <a:cxnLst/>
              <a:rect l="l" t="t" r="r" b="b"/>
              <a:pathLst>
                <a:path w="13" h="13" extrusionOk="0">
                  <a:moveTo>
                    <a:pt x="1" y="1"/>
                  </a:moveTo>
                  <a:cubicBezTo>
                    <a:pt x="1" y="1"/>
                    <a:pt x="1" y="1"/>
                    <a:pt x="1" y="1"/>
                  </a:cubicBezTo>
                  <a:cubicBezTo>
                    <a:pt x="12" y="12"/>
                    <a:pt x="12" y="12"/>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1" name="Google Shape;12785;p78">
              <a:extLst>
                <a:ext uri="{FF2B5EF4-FFF2-40B4-BE49-F238E27FC236}">
                  <a16:creationId xmlns:a16="http://schemas.microsoft.com/office/drawing/2014/main" id="{5EB93FF4-E234-AEBB-38E1-ADDA6F8467A3}"/>
                </a:ext>
              </a:extLst>
            </p:cNvPr>
            <p:cNvSpPr/>
            <p:nvPr/>
          </p:nvSpPr>
          <p:spPr>
            <a:xfrm>
              <a:off x="6408225" y="2382875"/>
              <a:ext cx="2100" cy="2100"/>
            </a:xfrm>
            <a:custGeom>
              <a:avLst/>
              <a:gdLst/>
              <a:ahLst/>
              <a:cxnLst/>
              <a:rect l="l" t="t" r="r" b="b"/>
              <a:pathLst>
                <a:path w="84" h="84" extrusionOk="0">
                  <a:moveTo>
                    <a:pt x="1" y="0"/>
                  </a:moveTo>
                  <a:lnTo>
                    <a:pt x="1" y="0"/>
                  </a:lnTo>
                  <a:cubicBezTo>
                    <a:pt x="36" y="24"/>
                    <a:pt x="60" y="60"/>
                    <a:pt x="84" y="83"/>
                  </a:cubicBezTo>
                  <a:cubicBezTo>
                    <a:pt x="72" y="48"/>
                    <a:pt x="48"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2" name="Google Shape;12786;p78">
              <a:extLst>
                <a:ext uri="{FF2B5EF4-FFF2-40B4-BE49-F238E27FC236}">
                  <a16:creationId xmlns:a16="http://schemas.microsoft.com/office/drawing/2014/main" id="{8407505D-CBAE-4BF0-0518-E725E75B01BA}"/>
                </a:ext>
              </a:extLst>
            </p:cNvPr>
            <p:cNvSpPr/>
            <p:nvPr/>
          </p:nvSpPr>
          <p:spPr>
            <a:xfrm>
              <a:off x="6410600" y="2386725"/>
              <a:ext cx="1275" cy="825"/>
            </a:xfrm>
            <a:custGeom>
              <a:avLst/>
              <a:gdLst/>
              <a:ahLst/>
              <a:cxnLst/>
              <a:rect l="l" t="t" r="r" b="b"/>
              <a:pathLst>
                <a:path w="51" h="33" extrusionOk="0">
                  <a:moveTo>
                    <a:pt x="1" y="1"/>
                  </a:moveTo>
                  <a:cubicBezTo>
                    <a:pt x="34" y="23"/>
                    <a:pt x="49" y="32"/>
                    <a:pt x="50" y="32"/>
                  </a:cubicBezTo>
                  <a:cubicBezTo>
                    <a:pt x="51" y="32"/>
                    <a:pt x="33" y="20"/>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3" name="Google Shape;12787;p78">
              <a:extLst>
                <a:ext uri="{FF2B5EF4-FFF2-40B4-BE49-F238E27FC236}">
                  <a16:creationId xmlns:a16="http://schemas.microsoft.com/office/drawing/2014/main" id="{2CD0CB43-A40B-2D83-421B-C0F7FF85C93E}"/>
                </a:ext>
              </a:extLst>
            </p:cNvPr>
            <p:cNvSpPr/>
            <p:nvPr/>
          </p:nvSpPr>
          <p:spPr>
            <a:xfrm>
              <a:off x="6396750" y="2374000"/>
              <a:ext cx="2925" cy="1850"/>
            </a:xfrm>
            <a:custGeom>
              <a:avLst/>
              <a:gdLst/>
              <a:ahLst/>
              <a:cxnLst/>
              <a:rect l="l" t="t" r="r" b="b"/>
              <a:pathLst>
                <a:path w="117" h="74" extrusionOk="0">
                  <a:moveTo>
                    <a:pt x="1" y="0"/>
                  </a:moveTo>
                  <a:cubicBezTo>
                    <a:pt x="23" y="12"/>
                    <a:pt x="44" y="23"/>
                    <a:pt x="55" y="34"/>
                  </a:cubicBezTo>
                  <a:cubicBezTo>
                    <a:pt x="55" y="34"/>
                    <a:pt x="79" y="57"/>
                    <a:pt x="91" y="57"/>
                  </a:cubicBezTo>
                  <a:cubicBezTo>
                    <a:pt x="107" y="68"/>
                    <a:pt x="115" y="74"/>
                    <a:pt x="116" y="74"/>
                  </a:cubicBezTo>
                  <a:cubicBezTo>
                    <a:pt x="117" y="74"/>
                    <a:pt x="105" y="65"/>
                    <a:pt x="79" y="45"/>
                  </a:cubicBezTo>
                  <a:cubicBezTo>
                    <a:pt x="46" y="23"/>
                    <a:pt x="23"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4" name="Google Shape;12788;p78">
              <a:extLst>
                <a:ext uri="{FF2B5EF4-FFF2-40B4-BE49-F238E27FC236}">
                  <a16:creationId xmlns:a16="http://schemas.microsoft.com/office/drawing/2014/main" id="{5FB9B427-72BE-34D6-3C04-F25E40151635}"/>
                </a:ext>
              </a:extLst>
            </p:cNvPr>
            <p:cNvSpPr/>
            <p:nvPr/>
          </p:nvSpPr>
          <p:spPr>
            <a:xfrm>
              <a:off x="6404050" y="2379600"/>
              <a:ext cx="325" cy="150"/>
            </a:xfrm>
            <a:custGeom>
              <a:avLst/>
              <a:gdLst/>
              <a:ahLst/>
              <a:cxnLst/>
              <a:rect l="l" t="t" r="r" b="b"/>
              <a:pathLst>
                <a:path w="13" h="6" extrusionOk="0">
                  <a:moveTo>
                    <a:pt x="1" y="0"/>
                  </a:moveTo>
                  <a:cubicBezTo>
                    <a:pt x="9" y="0"/>
                    <a:pt x="12" y="5"/>
                    <a:pt x="12" y="5"/>
                  </a:cubicBezTo>
                  <a:cubicBezTo>
                    <a:pt x="13" y="5"/>
                    <a:pt x="13" y="4"/>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5" name="Google Shape;12789;p78">
              <a:extLst>
                <a:ext uri="{FF2B5EF4-FFF2-40B4-BE49-F238E27FC236}">
                  <a16:creationId xmlns:a16="http://schemas.microsoft.com/office/drawing/2014/main" id="{36424EEB-681C-02AE-B781-E4BC01FCBA23}"/>
                </a:ext>
              </a:extLst>
            </p:cNvPr>
            <p:cNvSpPr/>
            <p:nvPr/>
          </p:nvSpPr>
          <p:spPr>
            <a:xfrm>
              <a:off x="6389475" y="2368575"/>
              <a:ext cx="1800" cy="1800"/>
            </a:xfrm>
            <a:custGeom>
              <a:avLst/>
              <a:gdLst/>
              <a:ahLst/>
              <a:cxnLst/>
              <a:rect l="l" t="t" r="r" b="b"/>
              <a:pathLst>
                <a:path w="72" h="72" extrusionOk="0">
                  <a:moveTo>
                    <a:pt x="1" y="1"/>
                  </a:moveTo>
                  <a:cubicBezTo>
                    <a:pt x="24" y="24"/>
                    <a:pt x="48" y="48"/>
                    <a:pt x="72" y="72"/>
                  </a:cubicBezTo>
                  <a:cubicBezTo>
                    <a:pt x="60" y="48"/>
                    <a:pt x="1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6" name="Google Shape;12790;p78">
              <a:extLst>
                <a:ext uri="{FF2B5EF4-FFF2-40B4-BE49-F238E27FC236}">
                  <a16:creationId xmlns:a16="http://schemas.microsoft.com/office/drawing/2014/main" id="{0A3F58A5-F27E-3906-A5BE-561DB7240B3A}"/>
                </a:ext>
              </a:extLst>
            </p:cNvPr>
            <p:cNvSpPr/>
            <p:nvPr/>
          </p:nvSpPr>
          <p:spPr>
            <a:xfrm>
              <a:off x="6403775" y="2378775"/>
              <a:ext cx="300" cy="250"/>
            </a:xfrm>
            <a:custGeom>
              <a:avLst/>
              <a:gdLst/>
              <a:ahLst/>
              <a:cxnLst/>
              <a:rect l="l" t="t" r="r" b="b"/>
              <a:pathLst>
                <a:path w="12" h="10" extrusionOk="0">
                  <a:moveTo>
                    <a:pt x="2" y="0"/>
                  </a:moveTo>
                  <a:cubicBezTo>
                    <a:pt x="0" y="0"/>
                    <a:pt x="0" y="3"/>
                    <a:pt x="0" y="9"/>
                  </a:cubicBezTo>
                  <a:lnTo>
                    <a:pt x="12" y="9"/>
                  </a:lnTo>
                  <a:cubicBezTo>
                    <a:pt x="6" y="3"/>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7" name="Google Shape;12791;p78">
              <a:extLst>
                <a:ext uri="{FF2B5EF4-FFF2-40B4-BE49-F238E27FC236}">
                  <a16:creationId xmlns:a16="http://schemas.microsoft.com/office/drawing/2014/main" id="{CD6F1CA3-4E28-6B3F-5DA9-2BCBB5CD61EB}"/>
                </a:ext>
              </a:extLst>
            </p:cNvPr>
            <p:cNvSpPr/>
            <p:nvPr/>
          </p:nvSpPr>
          <p:spPr>
            <a:xfrm>
              <a:off x="6378475" y="2363200"/>
              <a:ext cx="7150" cy="4200"/>
            </a:xfrm>
            <a:custGeom>
              <a:avLst/>
              <a:gdLst/>
              <a:ahLst/>
              <a:cxnLst/>
              <a:rect l="l" t="t" r="r" b="b"/>
              <a:pathLst>
                <a:path w="286" h="168" extrusionOk="0">
                  <a:moveTo>
                    <a:pt x="44" y="0"/>
                  </a:moveTo>
                  <a:cubicBezTo>
                    <a:pt x="29" y="0"/>
                    <a:pt x="14" y="4"/>
                    <a:pt x="0" y="13"/>
                  </a:cubicBezTo>
                  <a:cubicBezTo>
                    <a:pt x="83" y="49"/>
                    <a:pt x="167" y="108"/>
                    <a:pt x="250" y="144"/>
                  </a:cubicBezTo>
                  <a:cubicBezTo>
                    <a:pt x="226" y="156"/>
                    <a:pt x="238" y="144"/>
                    <a:pt x="286" y="168"/>
                  </a:cubicBezTo>
                  <a:cubicBezTo>
                    <a:pt x="225" y="127"/>
                    <a:pt x="130" y="0"/>
                    <a:pt x="4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8" name="Google Shape;12792;p78">
              <a:extLst>
                <a:ext uri="{FF2B5EF4-FFF2-40B4-BE49-F238E27FC236}">
                  <a16:creationId xmlns:a16="http://schemas.microsoft.com/office/drawing/2014/main" id="{DDE2DCA2-1131-B524-88C3-7C899D6D097D}"/>
                </a:ext>
              </a:extLst>
            </p:cNvPr>
            <p:cNvSpPr/>
            <p:nvPr/>
          </p:nvSpPr>
          <p:spPr>
            <a:xfrm>
              <a:off x="6414175" y="2394175"/>
              <a:ext cx="325" cy="325"/>
            </a:xfrm>
            <a:custGeom>
              <a:avLst/>
              <a:gdLst/>
              <a:ahLst/>
              <a:cxnLst/>
              <a:rect l="l" t="t" r="r" b="b"/>
              <a:pathLst>
                <a:path w="13" h="13" extrusionOk="0">
                  <a:moveTo>
                    <a:pt x="13" y="12"/>
                  </a:moveTo>
                  <a:cubicBezTo>
                    <a:pt x="13" y="12"/>
                    <a:pt x="13" y="12"/>
                    <a:pt x="13" y="12"/>
                  </a:cubicBezTo>
                  <a:cubicBezTo>
                    <a:pt x="1" y="0"/>
                    <a:pt x="1" y="0"/>
                    <a:pt x="13"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9" name="Google Shape;12793;p78">
              <a:extLst>
                <a:ext uri="{FF2B5EF4-FFF2-40B4-BE49-F238E27FC236}">
                  <a16:creationId xmlns:a16="http://schemas.microsoft.com/office/drawing/2014/main" id="{7F690271-EDF5-732E-E1AB-04151B1D4766}"/>
                </a:ext>
              </a:extLst>
            </p:cNvPr>
            <p:cNvSpPr/>
            <p:nvPr/>
          </p:nvSpPr>
          <p:spPr>
            <a:xfrm>
              <a:off x="6375200" y="2361725"/>
              <a:ext cx="3575" cy="675"/>
            </a:xfrm>
            <a:custGeom>
              <a:avLst/>
              <a:gdLst/>
              <a:ahLst/>
              <a:cxnLst/>
              <a:rect l="l" t="t" r="r" b="b"/>
              <a:pathLst>
                <a:path w="143" h="27" extrusionOk="0">
                  <a:moveTo>
                    <a:pt x="0" y="1"/>
                  </a:moveTo>
                  <a:cubicBezTo>
                    <a:pt x="36" y="22"/>
                    <a:pt x="63" y="26"/>
                    <a:pt x="89" y="26"/>
                  </a:cubicBezTo>
                  <a:cubicBezTo>
                    <a:pt x="107" y="26"/>
                    <a:pt x="124" y="24"/>
                    <a:pt x="143" y="24"/>
                  </a:cubicBezTo>
                  <a:cubicBezTo>
                    <a:pt x="95" y="13"/>
                    <a:pt x="48"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0" name="Google Shape;12794;p78">
              <a:extLst>
                <a:ext uri="{FF2B5EF4-FFF2-40B4-BE49-F238E27FC236}">
                  <a16:creationId xmlns:a16="http://schemas.microsoft.com/office/drawing/2014/main" id="{B903A636-35E3-039E-B928-B08CF6E2EBD7}"/>
                </a:ext>
              </a:extLst>
            </p:cNvPr>
            <p:cNvSpPr/>
            <p:nvPr/>
          </p:nvSpPr>
          <p:spPr>
            <a:xfrm>
              <a:off x="6369525" y="2358750"/>
              <a:ext cx="2125" cy="650"/>
            </a:xfrm>
            <a:custGeom>
              <a:avLst/>
              <a:gdLst/>
              <a:ahLst/>
              <a:cxnLst/>
              <a:rect l="l" t="t" r="r" b="b"/>
              <a:pathLst>
                <a:path w="85" h="26" extrusionOk="0">
                  <a:moveTo>
                    <a:pt x="1" y="1"/>
                  </a:moveTo>
                  <a:cubicBezTo>
                    <a:pt x="15" y="20"/>
                    <a:pt x="26" y="25"/>
                    <a:pt x="35" y="25"/>
                  </a:cubicBezTo>
                  <a:cubicBezTo>
                    <a:pt x="50" y="25"/>
                    <a:pt x="63" y="13"/>
                    <a:pt x="84" y="13"/>
                  </a:cubicBezTo>
                  <a:cubicBezTo>
                    <a:pt x="60" y="13"/>
                    <a:pt x="25"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1" name="Google Shape;12795;p78">
              <a:extLst>
                <a:ext uri="{FF2B5EF4-FFF2-40B4-BE49-F238E27FC236}">
                  <a16:creationId xmlns:a16="http://schemas.microsoft.com/office/drawing/2014/main" id="{332199E4-338C-D9AC-27EA-FA0EA1FE9D0D}"/>
                </a:ext>
              </a:extLst>
            </p:cNvPr>
            <p:cNvSpPr/>
            <p:nvPr/>
          </p:nvSpPr>
          <p:spPr>
            <a:xfrm>
              <a:off x="6250775" y="2615925"/>
              <a:ext cx="325" cy="1525"/>
            </a:xfrm>
            <a:custGeom>
              <a:avLst/>
              <a:gdLst/>
              <a:ahLst/>
              <a:cxnLst/>
              <a:rect l="l" t="t" r="r" b="b"/>
              <a:pathLst>
                <a:path w="13" h="61" extrusionOk="0">
                  <a:moveTo>
                    <a:pt x="0" y="1"/>
                  </a:moveTo>
                  <a:lnTo>
                    <a:pt x="12" y="60"/>
                  </a:lnTo>
                  <a:cubicBezTo>
                    <a:pt x="12" y="24"/>
                    <a:pt x="12"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2" name="Google Shape;12796;p78">
              <a:extLst>
                <a:ext uri="{FF2B5EF4-FFF2-40B4-BE49-F238E27FC236}">
                  <a16:creationId xmlns:a16="http://schemas.microsoft.com/office/drawing/2014/main" id="{F18C20CA-12D2-C221-EC82-A3DAC23678E0}"/>
                </a:ext>
              </a:extLst>
            </p:cNvPr>
            <p:cNvSpPr/>
            <p:nvPr/>
          </p:nvSpPr>
          <p:spPr>
            <a:xfrm>
              <a:off x="6249275" y="2603425"/>
              <a:ext cx="475" cy="650"/>
            </a:xfrm>
            <a:custGeom>
              <a:avLst/>
              <a:gdLst/>
              <a:ahLst/>
              <a:cxnLst/>
              <a:rect l="l" t="t" r="r" b="b"/>
              <a:pathLst>
                <a:path w="19" h="26" extrusionOk="0">
                  <a:moveTo>
                    <a:pt x="1" y="1"/>
                  </a:moveTo>
                  <a:cubicBezTo>
                    <a:pt x="8" y="15"/>
                    <a:pt x="15" y="25"/>
                    <a:pt x="17" y="25"/>
                  </a:cubicBezTo>
                  <a:cubicBezTo>
                    <a:pt x="18" y="25"/>
                    <a:pt x="17" y="22"/>
                    <a:pt x="13" y="12"/>
                  </a:cubicBezTo>
                  <a:lnTo>
                    <a:pt x="1"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3" name="Google Shape;12797;p78">
              <a:extLst>
                <a:ext uri="{FF2B5EF4-FFF2-40B4-BE49-F238E27FC236}">
                  <a16:creationId xmlns:a16="http://schemas.microsoft.com/office/drawing/2014/main" id="{720A4BBE-45CE-03BA-64F7-3F3701F82C34}"/>
                </a:ext>
              </a:extLst>
            </p:cNvPr>
            <p:cNvSpPr/>
            <p:nvPr/>
          </p:nvSpPr>
          <p:spPr>
            <a:xfrm>
              <a:off x="6204925" y="2402500"/>
              <a:ext cx="3600" cy="3300"/>
            </a:xfrm>
            <a:custGeom>
              <a:avLst/>
              <a:gdLst/>
              <a:ahLst/>
              <a:cxnLst/>
              <a:rect l="l" t="t" r="r" b="b"/>
              <a:pathLst>
                <a:path w="144" h="132" extrusionOk="0">
                  <a:moveTo>
                    <a:pt x="144" y="1"/>
                  </a:moveTo>
                  <a:lnTo>
                    <a:pt x="144" y="1"/>
                  </a:lnTo>
                  <a:cubicBezTo>
                    <a:pt x="72" y="25"/>
                    <a:pt x="25" y="72"/>
                    <a:pt x="1" y="132"/>
                  </a:cubicBezTo>
                  <a:cubicBezTo>
                    <a:pt x="17" y="120"/>
                    <a:pt x="24" y="116"/>
                    <a:pt x="27" y="115"/>
                  </a:cubicBezTo>
                  <a:lnTo>
                    <a:pt x="27" y="115"/>
                  </a:lnTo>
                  <a:cubicBezTo>
                    <a:pt x="23" y="119"/>
                    <a:pt x="23" y="120"/>
                    <a:pt x="23" y="120"/>
                  </a:cubicBezTo>
                  <a:cubicBezTo>
                    <a:pt x="24" y="120"/>
                    <a:pt x="30" y="115"/>
                    <a:pt x="28" y="115"/>
                  </a:cubicBezTo>
                  <a:lnTo>
                    <a:pt x="28" y="115"/>
                  </a:lnTo>
                  <a:cubicBezTo>
                    <a:pt x="28" y="115"/>
                    <a:pt x="27" y="115"/>
                    <a:pt x="27" y="115"/>
                  </a:cubicBezTo>
                  <a:lnTo>
                    <a:pt x="27" y="115"/>
                  </a:lnTo>
                  <a:cubicBezTo>
                    <a:pt x="36" y="104"/>
                    <a:pt x="65" y="75"/>
                    <a:pt x="14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4" name="Google Shape;12798;p78">
              <a:extLst>
                <a:ext uri="{FF2B5EF4-FFF2-40B4-BE49-F238E27FC236}">
                  <a16:creationId xmlns:a16="http://schemas.microsoft.com/office/drawing/2014/main" id="{B1859FB4-A26D-9BF7-F1A9-440D7E5BB38C}"/>
                </a:ext>
              </a:extLst>
            </p:cNvPr>
            <p:cNvSpPr/>
            <p:nvPr/>
          </p:nvSpPr>
          <p:spPr>
            <a:xfrm>
              <a:off x="6285900" y="2350725"/>
              <a:ext cx="5975" cy="1200"/>
            </a:xfrm>
            <a:custGeom>
              <a:avLst/>
              <a:gdLst/>
              <a:ahLst/>
              <a:cxnLst/>
              <a:rect l="l" t="t" r="r" b="b"/>
              <a:pathLst>
                <a:path w="239" h="48" extrusionOk="0">
                  <a:moveTo>
                    <a:pt x="238" y="0"/>
                  </a:moveTo>
                  <a:cubicBezTo>
                    <a:pt x="155" y="0"/>
                    <a:pt x="72" y="12"/>
                    <a:pt x="0" y="48"/>
                  </a:cubicBezTo>
                  <a:cubicBezTo>
                    <a:pt x="84" y="48"/>
                    <a:pt x="167" y="36"/>
                    <a:pt x="23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5" name="Google Shape;12799;p78">
              <a:extLst>
                <a:ext uri="{FF2B5EF4-FFF2-40B4-BE49-F238E27FC236}">
                  <a16:creationId xmlns:a16="http://schemas.microsoft.com/office/drawing/2014/main" id="{FB30A5EE-AF90-D442-9998-EAAA315EC769}"/>
                </a:ext>
              </a:extLst>
            </p:cNvPr>
            <p:cNvSpPr/>
            <p:nvPr/>
          </p:nvSpPr>
          <p:spPr>
            <a:xfrm>
              <a:off x="6285900" y="2351500"/>
              <a:ext cx="950" cy="425"/>
            </a:xfrm>
            <a:custGeom>
              <a:avLst/>
              <a:gdLst/>
              <a:ahLst/>
              <a:cxnLst/>
              <a:rect l="l" t="t" r="r" b="b"/>
              <a:pathLst>
                <a:path w="38" h="17" extrusionOk="0">
                  <a:moveTo>
                    <a:pt x="35" y="1"/>
                  </a:moveTo>
                  <a:cubicBezTo>
                    <a:pt x="33" y="1"/>
                    <a:pt x="24" y="5"/>
                    <a:pt x="0" y="17"/>
                  </a:cubicBezTo>
                  <a:cubicBezTo>
                    <a:pt x="8" y="17"/>
                    <a:pt x="37" y="1"/>
                    <a:pt x="3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6" name="Google Shape;12800;p78">
              <a:extLst>
                <a:ext uri="{FF2B5EF4-FFF2-40B4-BE49-F238E27FC236}">
                  <a16:creationId xmlns:a16="http://schemas.microsoft.com/office/drawing/2014/main" id="{E281796F-B5C4-D1E6-BA6C-BAA88E262B61}"/>
                </a:ext>
              </a:extLst>
            </p:cNvPr>
            <p:cNvSpPr/>
            <p:nvPr/>
          </p:nvSpPr>
          <p:spPr>
            <a:xfrm>
              <a:off x="6412400" y="2546575"/>
              <a:ext cx="325" cy="325"/>
            </a:xfrm>
            <a:custGeom>
              <a:avLst/>
              <a:gdLst/>
              <a:ahLst/>
              <a:cxnLst/>
              <a:rect l="l" t="t" r="r" b="b"/>
              <a:pathLst>
                <a:path w="13" h="13" extrusionOk="0">
                  <a:moveTo>
                    <a:pt x="12" y="0"/>
                  </a:moveTo>
                  <a:cubicBezTo>
                    <a:pt x="0" y="0"/>
                    <a:pt x="0" y="0"/>
                    <a:pt x="0" y="12"/>
                  </a:cubicBez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7" name="Google Shape;12801;p78">
              <a:extLst>
                <a:ext uri="{FF2B5EF4-FFF2-40B4-BE49-F238E27FC236}">
                  <a16:creationId xmlns:a16="http://schemas.microsoft.com/office/drawing/2014/main" id="{FE3C8487-8CC6-A065-CD46-2E7A0EBD2972}"/>
                </a:ext>
              </a:extLst>
            </p:cNvPr>
            <p:cNvSpPr/>
            <p:nvPr/>
          </p:nvSpPr>
          <p:spPr>
            <a:xfrm>
              <a:off x="6342750" y="2350725"/>
              <a:ext cx="825" cy="150"/>
            </a:xfrm>
            <a:custGeom>
              <a:avLst/>
              <a:gdLst/>
              <a:ahLst/>
              <a:cxnLst/>
              <a:rect l="l" t="t" r="r" b="b"/>
              <a:pathLst>
                <a:path w="33" h="6" extrusionOk="0">
                  <a:moveTo>
                    <a:pt x="0" y="0"/>
                  </a:moveTo>
                  <a:lnTo>
                    <a:pt x="0" y="0"/>
                  </a:lnTo>
                  <a:cubicBezTo>
                    <a:pt x="20" y="4"/>
                    <a:pt x="28" y="5"/>
                    <a:pt x="29" y="5"/>
                  </a:cubicBezTo>
                  <a:cubicBezTo>
                    <a:pt x="32" y="5"/>
                    <a:pt x="8"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8" name="Google Shape;12802;p78">
              <a:extLst>
                <a:ext uri="{FF2B5EF4-FFF2-40B4-BE49-F238E27FC236}">
                  <a16:creationId xmlns:a16="http://schemas.microsoft.com/office/drawing/2014/main" id="{FFD08F8E-0462-3BF2-4F04-D023F8D8FE61}"/>
                </a:ext>
              </a:extLst>
            </p:cNvPr>
            <p:cNvSpPr/>
            <p:nvPr/>
          </p:nvSpPr>
          <p:spPr>
            <a:xfrm>
              <a:off x="6272500" y="2361125"/>
              <a:ext cx="625" cy="25"/>
            </a:xfrm>
            <a:custGeom>
              <a:avLst/>
              <a:gdLst/>
              <a:ahLst/>
              <a:cxnLst/>
              <a:rect l="l" t="t" r="r" b="b"/>
              <a:pathLst>
                <a:path w="25" h="1" extrusionOk="0">
                  <a:moveTo>
                    <a:pt x="12" y="1"/>
                  </a:moveTo>
                  <a:lnTo>
                    <a:pt x="0" y="1"/>
                  </a:lnTo>
                  <a:cubicBezTo>
                    <a:pt x="24"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9" name="Google Shape;12803;p78">
              <a:extLst>
                <a:ext uri="{FF2B5EF4-FFF2-40B4-BE49-F238E27FC236}">
                  <a16:creationId xmlns:a16="http://schemas.microsoft.com/office/drawing/2014/main" id="{222630A2-B95C-62BE-D9E9-E38CFB1D124D}"/>
                </a:ext>
              </a:extLst>
            </p:cNvPr>
            <p:cNvSpPr/>
            <p:nvPr/>
          </p:nvSpPr>
          <p:spPr>
            <a:xfrm>
              <a:off x="6343050" y="2350725"/>
              <a:ext cx="2100" cy="600"/>
            </a:xfrm>
            <a:custGeom>
              <a:avLst/>
              <a:gdLst/>
              <a:ahLst/>
              <a:cxnLst/>
              <a:rect l="l" t="t" r="r" b="b"/>
              <a:pathLst>
                <a:path w="84" h="24" extrusionOk="0">
                  <a:moveTo>
                    <a:pt x="0" y="0"/>
                  </a:moveTo>
                  <a:lnTo>
                    <a:pt x="0" y="0"/>
                  </a:lnTo>
                  <a:cubicBezTo>
                    <a:pt x="8" y="8"/>
                    <a:pt x="20" y="11"/>
                    <a:pt x="41" y="15"/>
                  </a:cubicBezTo>
                  <a:lnTo>
                    <a:pt x="41" y="15"/>
                  </a:lnTo>
                  <a:cubicBezTo>
                    <a:pt x="29" y="10"/>
                    <a:pt x="16" y="5"/>
                    <a:pt x="0" y="0"/>
                  </a:cubicBezTo>
                  <a:close/>
                  <a:moveTo>
                    <a:pt x="41" y="15"/>
                  </a:moveTo>
                  <a:cubicBezTo>
                    <a:pt x="56" y="20"/>
                    <a:pt x="70" y="24"/>
                    <a:pt x="84" y="24"/>
                  </a:cubicBezTo>
                  <a:cubicBezTo>
                    <a:pt x="66" y="20"/>
                    <a:pt x="52" y="17"/>
                    <a:pt x="41" y="1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0" name="Google Shape;12804;p78">
              <a:extLst>
                <a:ext uri="{FF2B5EF4-FFF2-40B4-BE49-F238E27FC236}">
                  <a16:creationId xmlns:a16="http://schemas.microsoft.com/office/drawing/2014/main" id="{88E35A5C-E92B-12FF-89D8-BE53ED9184C7}"/>
                </a:ext>
              </a:extLst>
            </p:cNvPr>
            <p:cNvSpPr/>
            <p:nvPr/>
          </p:nvSpPr>
          <p:spPr>
            <a:xfrm>
              <a:off x="6340650" y="2350300"/>
              <a:ext cx="2425" cy="450"/>
            </a:xfrm>
            <a:custGeom>
              <a:avLst/>
              <a:gdLst/>
              <a:ahLst/>
              <a:cxnLst/>
              <a:rect l="l" t="t" r="r" b="b"/>
              <a:pathLst>
                <a:path w="97" h="18" extrusionOk="0">
                  <a:moveTo>
                    <a:pt x="32" y="0"/>
                  </a:moveTo>
                  <a:cubicBezTo>
                    <a:pt x="22" y="0"/>
                    <a:pt x="11" y="2"/>
                    <a:pt x="1" y="5"/>
                  </a:cubicBezTo>
                  <a:cubicBezTo>
                    <a:pt x="37" y="5"/>
                    <a:pt x="60" y="17"/>
                    <a:pt x="96" y="17"/>
                  </a:cubicBezTo>
                  <a:cubicBezTo>
                    <a:pt x="79" y="9"/>
                    <a:pt x="57" y="0"/>
                    <a:pt x="3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1" name="Google Shape;12805;p78">
              <a:extLst>
                <a:ext uri="{FF2B5EF4-FFF2-40B4-BE49-F238E27FC236}">
                  <a16:creationId xmlns:a16="http://schemas.microsoft.com/office/drawing/2014/main" id="{9BAA0A2E-6E24-17F0-0E3B-F250E4AA6BC5}"/>
                </a:ext>
              </a:extLst>
            </p:cNvPr>
            <p:cNvSpPr/>
            <p:nvPr/>
          </p:nvSpPr>
          <p:spPr>
            <a:xfrm>
              <a:off x="6198375" y="2440600"/>
              <a:ext cx="325" cy="625"/>
            </a:xfrm>
            <a:custGeom>
              <a:avLst/>
              <a:gdLst/>
              <a:ahLst/>
              <a:cxnLst/>
              <a:rect l="l" t="t" r="r" b="b"/>
              <a:pathLst>
                <a:path w="13" h="25" extrusionOk="0">
                  <a:moveTo>
                    <a:pt x="13" y="25"/>
                  </a:moveTo>
                  <a:cubicBezTo>
                    <a:pt x="1" y="1"/>
                    <a:pt x="13" y="25"/>
                    <a:pt x="13"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2" name="Google Shape;12806;p78">
              <a:extLst>
                <a:ext uri="{FF2B5EF4-FFF2-40B4-BE49-F238E27FC236}">
                  <a16:creationId xmlns:a16="http://schemas.microsoft.com/office/drawing/2014/main" id="{8CBF79AE-860B-1C0E-753D-C676F422A1CD}"/>
                </a:ext>
              </a:extLst>
            </p:cNvPr>
            <p:cNvSpPr/>
            <p:nvPr/>
          </p:nvSpPr>
          <p:spPr>
            <a:xfrm>
              <a:off x="6195700" y="2441200"/>
              <a:ext cx="2700" cy="5100"/>
            </a:xfrm>
            <a:custGeom>
              <a:avLst/>
              <a:gdLst/>
              <a:ahLst/>
              <a:cxnLst/>
              <a:rect l="l" t="t" r="r" b="b"/>
              <a:pathLst>
                <a:path w="108" h="204" extrusionOk="0">
                  <a:moveTo>
                    <a:pt x="108" y="1"/>
                  </a:moveTo>
                  <a:lnTo>
                    <a:pt x="108" y="1"/>
                  </a:lnTo>
                  <a:cubicBezTo>
                    <a:pt x="24" y="13"/>
                    <a:pt x="1" y="36"/>
                    <a:pt x="48" y="108"/>
                  </a:cubicBezTo>
                  <a:cubicBezTo>
                    <a:pt x="48" y="110"/>
                    <a:pt x="48" y="114"/>
                    <a:pt x="48" y="120"/>
                  </a:cubicBezTo>
                  <a:cubicBezTo>
                    <a:pt x="60" y="144"/>
                    <a:pt x="84" y="191"/>
                    <a:pt x="96" y="203"/>
                  </a:cubicBezTo>
                  <a:cubicBezTo>
                    <a:pt x="84" y="132"/>
                    <a:pt x="84" y="60"/>
                    <a:pt x="10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3" name="Google Shape;12807;p78">
              <a:extLst>
                <a:ext uri="{FF2B5EF4-FFF2-40B4-BE49-F238E27FC236}">
                  <a16:creationId xmlns:a16="http://schemas.microsoft.com/office/drawing/2014/main" id="{6FC277C6-6ED0-F8BF-3BDC-9790BD9CC258}"/>
                </a:ext>
              </a:extLst>
            </p:cNvPr>
            <p:cNvSpPr/>
            <p:nvPr/>
          </p:nvSpPr>
          <p:spPr>
            <a:xfrm>
              <a:off x="6253750" y="2372450"/>
              <a:ext cx="2100" cy="725"/>
            </a:xfrm>
            <a:custGeom>
              <a:avLst/>
              <a:gdLst/>
              <a:ahLst/>
              <a:cxnLst/>
              <a:rect l="l" t="t" r="r" b="b"/>
              <a:pathLst>
                <a:path w="84" h="28" extrusionOk="0">
                  <a:moveTo>
                    <a:pt x="84" y="0"/>
                  </a:moveTo>
                  <a:cubicBezTo>
                    <a:pt x="48" y="12"/>
                    <a:pt x="24" y="24"/>
                    <a:pt x="0" y="24"/>
                  </a:cubicBezTo>
                  <a:cubicBezTo>
                    <a:pt x="0" y="27"/>
                    <a:pt x="2" y="29"/>
                    <a:pt x="6" y="29"/>
                  </a:cubicBezTo>
                  <a:cubicBezTo>
                    <a:pt x="16" y="29"/>
                    <a:pt x="40" y="18"/>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4" name="Google Shape;12808;p78">
              <a:extLst>
                <a:ext uri="{FF2B5EF4-FFF2-40B4-BE49-F238E27FC236}">
                  <a16:creationId xmlns:a16="http://schemas.microsoft.com/office/drawing/2014/main" id="{E3FB82E8-1482-B438-1245-232AD33A2F21}"/>
                </a:ext>
              </a:extLst>
            </p:cNvPr>
            <p:cNvSpPr/>
            <p:nvPr/>
          </p:nvSpPr>
          <p:spPr>
            <a:xfrm>
              <a:off x="6355250" y="2353400"/>
              <a:ext cx="3300" cy="925"/>
            </a:xfrm>
            <a:custGeom>
              <a:avLst/>
              <a:gdLst/>
              <a:ahLst/>
              <a:cxnLst/>
              <a:rect l="l" t="t" r="r" b="b"/>
              <a:pathLst>
                <a:path w="132" h="37" extrusionOk="0">
                  <a:moveTo>
                    <a:pt x="0" y="0"/>
                  </a:moveTo>
                  <a:lnTo>
                    <a:pt x="0" y="0"/>
                  </a:lnTo>
                  <a:cubicBezTo>
                    <a:pt x="43" y="17"/>
                    <a:pt x="79" y="22"/>
                    <a:pt x="105" y="28"/>
                  </a:cubicBezTo>
                  <a:lnTo>
                    <a:pt x="105" y="28"/>
                  </a:lnTo>
                  <a:cubicBezTo>
                    <a:pt x="74" y="19"/>
                    <a:pt x="37" y="9"/>
                    <a:pt x="0" y="0"/>
                  </a:cubicBezTo>
                  <a:close/>
                  <a:moveTo>
                    <a:pt x="105" y="28"/>
                  </a:moveTo>
                  <a:cubicBezTo>
                    <a:pt x="114" y="31"/>
                    <a:pt x="123" y="33"/>
                    <a:pt x="131" y="36"/>
                  </a:cubicBezTo>
                  <a:cubicBezTo>
                    <a:pt x="124" y="33"/>
                    <a:pt x="116" y="30"/>
                    <a:pt x="105" y="2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5" name="Google Shape;12809;p78">
              <a:extLst>
                <a:ext uri="{FF2B5EF4-FFF2-40B4-BE49-F238E27FC236}">
                  <a16:creationId xmlns:a16="http://schemas.microsoft.com/office/drawing/2014/main" id="{32F897BF-A998-EBC2-E3B6-592B9DBDC416}"/>
                </a:ext>
              </a:extLst>
            </p:cNvPr>
            <p:cNvSpPr/>
            <p:nvPr/>
          </p:nvSpPr>
          <p:spPr>
            <a:xfrm>
              <a:off x="6360600" y="2357850"/>
              <a:ext cx="4500" cy="2125"/>
            </a:xfrm>
            <a:custGeom>
              <a:avLst/>
              <a:gdLst/>
              <a:ahLst/>
              <a:cxnLst/>
              <a:rect l="l" t="t" r="r" b="b"/>
              <a:pathLst>
                <a:path w="180" h="85" extrusionOk="0">
                  <a:moveTo>
                    <a:pt x="1" y="1"/>
                  </a:moveTo>
                  <a:cubicBezTo>
                    <a:pt x="1" y="25"/>
                    <a:pt x="24" y="25"/>
                    <a:pt x="36" y="25"/>
                  </a:cubicBezTo>
                  <a:cubicBezTo>
                    <a:pt x="72" y="60"/>
                    <a:pt x="120" y="84"/>
                    <a:pt x="179" y="84"/>
                  </a:cubicBezTo>
                  <a:cubicBezTo>
                    <a:pt x="132" y="25"/>
                    <a:pt x="96" y="2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6" name="Google Shape;12810;p78">
              <a:extLst>
                <a:ext uri="{FF2B5EF4-FFF2-40B4-BE49-F238E27FC236}">
                  <a16:creationId xmlns:a16="http://schemas.microsoft.com/office/drawing/2014/main" id="{1D4CCB41-0700-2894-5E5C-2700815F6A3C}"/>
                </a:ext>
              </a:extLst>
            </p:cNvPr>
            <p:cNvSpPr/>
            <p:nvPr/>
          </p:nvSpPr>
          <p:spPr>
            <a:xfrm>
              <a:off x="6365375" y="2360250"/>
              <a:ext cx="2275" cy="600"/>
            </a:xfrm>
            <a:custGeom>
              <a:avLst/>
              <a:gdLst/>
              <a:ahLst/>
              <a:cxnLst/>
              <a:rect l="l" t="t" r="r" b="b"/>
              <a:pathLst>
                <a:path w="91" h="24" extrusionOk="0">
                  <a:moveTo>
                    <a:pt x="0" y="0"/>
                  </a:moveTo>
                  <a:cubicBezTo>
                    <a:pt x="19" y="5"/>
                    <a:pt x="39" y="8"/>
                    <a:pt x="54" y="10"/>
                  </a:cubicBezTo>
                  <a:lnTo>
                    <a:pt x="54" y="10"/>
                  </a:lnTo>
                  <a:cubicBezTo>
                    <a:pt x="38" y="4"/>
                    <a:pt x="21" y="0"/>
                    <a:pt x="0" y="0"/>
                  </a:cubicBezTo>
                  <a:close/>
                  <a:moveTo>
                    <a:pt x="54" y="10"/>
                  </a:moveTo>
                  <a:cubicBezTo>
                    <a:pt x="64" y="14"/>
                    <a:pt x="74" y="19"/>
                    <a:pt x="84" y="24"/>
                  </a:cubicBezTo>
                  <a:cubicBezTo>
                    <a:pt x="91" y="17"/>
                    <a:pt x="76" y="14"/>
                    <a:pt x="54" y="1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7" name="Google Shape;12811;p78">
              <a:extLst>
                <a:ext uri="{FF2B5EF4-FFF2-40B4-BE49-F238E27FC236}">
                  <a16:creationId xmlns:a16="http://schemas.microsoft.com/office/drawing/2014/main" id="{5C285728-95B3-DA17-F50D-25CDFB1DAB5B}"/>
                </a:ext>
              </a:extLst>
            </p:cNvPr>
            <p:cNvSpPr/>
            <p:nvPr/>
          </p:nvSpPr>
          <p:spPr>
            <a:xfrm>
              <a:off x="6333275" y="2349575"/>
              <a:ext cx="6050" cy="925"/>
            </a:xfrm>
            <a:custGeom>
              <a:avLst/>
              <a:gdLst/>
              <a:ahLst/>
              <a:cxnLst/>
              <a:rect l="l" t="t" r="r" b="b"/>
              <a:pathLst>
                <a:path w="241" h="37" extrusionOk="0">
                  <a:moveTo>
                    <a:pt x="195" y="1"/>
                  </a:moveTo>
                  <a:cubicBezTo>
                    <a:pt x="127" y="1"/>
                    <a:pt x="0" y="17"/>
                    <a:pt x="177" y="34"/>
                  </a:cubicBezTo>
                  <a:cubicBezTo>
                    <a:pt x="181" y="36"/>
                    <a:pt x="184" y="36"/>
                    <a:pt x="187" y="36"/>
                  </a:cubicBezTo>
                  <a:cubicBezTo>
                    <a:pt x="207" y="36"/>
                    <a:pt x="205" y="9"/>
                    <a:pt x="218" y="9"/>
                  </a:cubicBezTo>
                  <a:cubicBezTo>
                    <a:pt x="220" y="9"/>
                    <a:pt x="222" y="9"/>
                    <a:pt x="225" y="10"/>
                  </a:cubicBezTo>
                  <a:cubicBezTo>
                    <a:pt x="242" y="3"/>
                    <a:pt x="224" y="1"/>
                    <a:pt x="19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8" name="Google Shape;12812;p78">
              <a:extLst>
                <a:ext uri="{FF2B5EF4-FFF2-40B4-BE49-F238E27FC236}">
                  <a16:creationId xmlns:a16="http://schemas.microsoft.com/office/drawing/2014/main" id="{E8F1F2E6-980B-3634-E177-BEEF1C4297BA}"/>
                </a:ext>
              </a:extLst>
            </p:cNvPr>
            <p:cNvSpPr/>
            <p:nvPr/>
          </p:nvSpPr>
          <p:spPr>
            <a:xfrm>
              <a:off x="6315075" y="2354575"/>
              <a:ext cx="2100" cy="925"/>
            </a:xfrm>
            <a:custGeom>
              <a:avLst/>
              <a:gdLst/>
              <a:ahLst/>
              <a:cxnLst/>
              <a:rect l="l" t="t" r="r" b="b"/>
              <a:pathLst>
                <a:path w="84" h="37" extrusionOk="0">
                  <a:moveTo>
                    <a:pt x="12" y="1"/>
                  </a:moveTo>
                  <a:lnTo>
                    <a:pt x="12" y="1"/>
                  </a:lnTo>
                  <a:cubicBezTo>
                    <a:pt x="24" y="13"/>
                    <a:pt x="24" y="25"/>
                    <a:pt x="0" y="37"/>
                  </a:cubicBezTo>
                  <a:cubicBezTo>
                    <a:pt x="36" y="25"/>
                    <a:pt x="60" y="25"/>
                    <a:pt x="83" y="13"/>
                  </a:cubicBezTo>
                  <a:cubicBezTo>
                    <a:pt x="48" y="13"/>
                    <a:pt x="24"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9" name="Google Shape;12813;p78">
              <a:extLst>
                <a:ext uri="{FF2B5EF4-FFF2-40B4-BE49-F238E27FC236}">
                  <a16:creationId xmlns:a16="http://schemas.microsoft.com/office/drawing/2014/main" id="{227E922D-101B-B508-72EB-33D4414A9BAB}"/>
                </a:ext>
              </a:extLst>
            </p:cNvPr>
            <p:cNvSpPr/>
            <p:nvPr/>
          </p:nvSpPr>
          <p:spPr>
            <a:xfrm>
              <a:off x="6314550" y="2354375"/>
              <a:ext cx="825" cy="225"/>
            </a:xfrm>
            <a:custGeom>
              <a:avLst/>
              <a:gdLst/>
              <a:ahLst/>
              <a:cxnLst/>
              <a:rect l="l" t="t" r="r" b="b"/>
              <a:pathLst>
                <a:path w="33" h="9" extrusionOk="0">
                  <a:moveTo>
                    <a:pt x="6" y="0"/>
                  </a:moveTo>
                  <a:cubicBezTo>
                    <a:pt x="0" y="0"/>
                    <a:pt x="3" y="3"/>
                    <a:pt x="33" y="9"/>
                  </a:cubicBezTo>
                  <a:cubicBezTo>
                    <a:pt x="27" y="3"/>
                    <a:pt x="12"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10" name="Google Shape;12814;p78">
              <a:extLst>
                <a:ext uri="{FF2B5EF4-FFF2-40B4-BE49-F238E27FC236}">
                  <a16:creationId xmlns:a16="http://schemas.microsoft.com/office/drawing/2014/main" id="{54A0E60E-7B9E-3C96-4D8A-057393C440F9}"/>
                </a:ext>
              </a:extLst>
            </p:cNvPr>
            <p:cNvSpPr/>
            <p:nvPr/>
          </p:nvSpPr>
          <p:spPr>
            <a:xfrm>
              <a:off x="6248675" y="2370650"/>
              <a:ext cx="1525" cy="2125"/>
            </a:xfrm>
            <a:custGeom>
              <a:avLst/>
              <a:gdLst/>
              <a:ahLst/>
              <a:cxnLst/>
              <a:rect l="l" t="t" r="r" b="b"/>
              <a:pathLst>
                <a:path w="61" h="85" extrusionOk="0">
                  <a:moveTo>
                    <a:pt x="1" y="1"/>
                  </a:moveTo>
                  <a:cubicBezTo>
                    <a:pt x="1" y="37"/>
                    <a:pt x="13" y="60"/>
                    <a:pt x="13" y="84"/>
                  </a:cubicBezTo>
                  <a:cubicBezTo>
                    <a:pt x="13" y="60"/>
                    <a:pt x="60" y="60"/>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11" name="Google Shape;12815;p78">
              <a:extLst>
                <a:ext uri="{FF2B5EF4-FFF2-40B4-BE49-F238E27FC236}">
                  <a16:creationId xmlns:a16="http://schemas.microsoft.com/office/drawing/2014/main" id="{5C864278-C5B6-C817-5EA1-98FB7E00901C}"/>
                </a:ext>
              </a:extLst>
            </p:cNvPr>
            <p:cNvSpPr/>
            <p:nvPr/>
          </p:nvSpPr>
          <p:spPr>
            <a:xfrm>
              <a:off x="6212075" y="2406375"/>
              <a:ext cx="4500" cy="5375"/>
            </a:xfrm>
            <a:custGeom>
              <a:avLst/>
              <a:gdLst/>
              <a:ahLst/>
              <a:cxnLst/>
              <a:rect l="l" t="t" r="r" b="b"/>
              <a:pathLst>
                <a:path w="180" h="215" extrusionOk="0">
                  <a:moveTo>
                    <a:pt x="120" y="1"/>
                  </a:moveTo>
                  <a:cubicBezTo>
                    <a:pt x="84" y="48"/>
                    <a:pt x="60" y="96"/>
                    <a:pt x="36" y="143"/>
                  </a:cubicBezTo>
                  <a:cubicBezTo>
                    <a:pt x="37" y="142"/>
                    <a:pt x="38" y="141"/>
                    <a:pt x="39" y="139"/>
                  </a:cubicBezTo>
                  <a:lnTo>
                    <a:pt x="39" y="139"/>
                  </a:lnTo>
                  <a:cubicBezTo>
                    <a:pt x="63" y="93"/>
                    <a:pt x="89" y="47"/>
                    <a:pt x="120" y="1"/>
                  </a:cubicBezTo>
                  <a:close/>
                  <a:moveTo>
                    <a:pt x="179" y="1"/>
                  </a:moveTo>
                  <a:cubicBezTo>
                    <a:pt x="179" y="1"/>
                    <a:pt x="77" y="80"/>
                    <a:pt x="39" y="139"/>
                  </a:cubicBezTo>
                  <a:lnTo>
                    <a:pt x="39" y="139"/>
                  </a:lnTo>
                  <a:cubicBezTo>
                    <a:pt x="26" y="164"/>
                    <a:pt x="13" y="190"/>
                    <a:pt x="0" y="215"/>
                  </a:cubicBezTo>
                  <a:cubicBezTo>
                    <a:pt x="11" y="194"/>
                    <a:pt x="21" y="183"/>
                    <a:pt x="32" y="164"/>
                  </a:cubicBezTo>
                  <a:lnTo>
                    <a:pt x="32" y="164"/>
                  </a:lnTo>
                  <a:cubicBezTo>
                    <a:pt x="31" y="173"/>
                    <a:pt x="42" y="179"/>
                    <a:pt x="60" y="179"/>
                  </a:cubicBezTo>
                  <a:cubicBezTo>
                    <a:pt x="51" y="204"/>
                    <a:pt x="48" y="214"/>
                    <a:pt x="50" y="214"/>
                  </a:cubicBezTo>
                  <a:cubicBezTo>
                    <a:pt x="59" y="214"/>
                    <a:pt x="150" y="30"/>
                    <a:pt x="17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12" name="Google Shape;12816;p78">
              <a:extLst>
                <a:ext uri="{FF2B5EF4-FFF2-40B4-BE49-F238E27FC236}">
                  <a16:creationId xmlns:a16="http://schemas.microsoft.com/office/drawing/2014/main" id="{3B0FBADD-F67A-2BED-C4C8-B6340EF2F6CB}"/>
                </a:ext>
              </a:extLst>
            </p:cNvPr>
            <p:cNvSpPr/>
            <p:nvPr/>
          </p:nvSpPr>
          <p:spPr>
            <a:xfrm>
              <a:off x="6212975" y="2410850"/>
              <a:ext cx="600" cy="150"/>
            </a:xfrm>
            <a:custGeom>
              <a:avLst/>
              <a:gdLst/>
              <a:ahLst/>
              <a:cxnLst/>
              <a:rect l="l" t="t" r="r" b="b"/>
              <a:pathLst>
                <a:path w="24" h="6" extrusionOk="0">
                  <a:moveTo>
                    <a:pt x="24" y="0"/>
                  </a:moveTo>
                  <a:cubicBezTo>
                    <a:pt x="0" y="0"/>
                    <a:pt x="3" y="6"/>
                    <a:pt x="11" y="6"/>
                  </a:cubicBezTo>
                  <a:cubicBezTo>
                    <a:pt x="15" y="6"/>
                    <a:pt x="20" y="4"/>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13" name="Google Shape;12817;p78">
              <a:extLst>
                <a:ext uri="{FF2B5EF4-FFF2-40B4-BE49-F238E27FC236}">
                  <a16:creationId xmlns:a16="http://schemas.microsoft.com/office/drawing/2014/main" id="{825C38A5-1B9C-6515-AD0C-398C612EF1D3}"/>
                </a:ext>
              </a:extLst>
            </p:cNvPr>
            <p:cNvSpPr/>
            <p:nvPr/>
          </p:nvSpPr>
          <p:spPr>
            <a:xfrm>
              <a:off x="6214450" y="2406375"/>
              <a:ext cx="625" cy="1525"/>
            </a:xfrm>
            <a:custGeom>
              <a:avLst/>
              <a:gdLst/>
              <a:ahLst/>
              <a:cxnLst/>
              <a:rect l="l" t="t" r="r" b="b"/>
              <a:pathLst>
                <a:path w="25" h="61" extrusionOk="0">
                  <a:moveTo>
                    <a:pt x="25" y="1"/>
                  </a:moveTo>
                  <a:cubicBezTo>
                    <a:pt x="19" y="12"/>
                    <a:pt x="16" y="21"/>
                    <a:pt x="13" y="30"/>
                  </a:cubicBezTo>
                  <a:lnTo>
                    <a:pt x="13" y="30"/>
                  </a:lnTo>
                  <a:cubicBezTo>
                    <a:pt x="16" y="22"/>
                    <a:pt x="20" y="13"/>
                    <a:pt x="25" y="1"/>
                  </a:cubicBezTo>
                  <a:close/>
                  <a:moveTo>
                    <a:pt x="13" y="30"/>
                  </a:moveTo>
                  <a:lnTo>
                    <a:pt x="13" y="30"/>
                  </a:lnTo>
                  <a:cubicBezTo>
                    <a:pt x="6" y="44"/>
                    <a:pt x="1" y="52"/>
                    <a:pt x="1" y="60"/>
                  </a:cubicBezTo>
                  <a:cubicBezTo>
                    <a:pt x="7" y="48"/>
                    <a:pt x="10" y="39"/>
                    <a:pt x="13" y="3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14" name="Google Shape;12818;p78">
              <a:extLst>
                <a:ext uri="{FF2B5EF4-FFF2-40B4-BE49-F238E27FC236}">
                  <a16:creationId xmlns:a16="http://schemas.microsoft.com/office/drawing/2014/main" id="{D4171DFC-CE52-D103-80F8-E9B54B9AAA09}"/>
                </a:ext>
              </a:extLst>
            </p:cNvPr>
            <p:cNvSpPr/>
            <p:nvPr/>
          </p:nvSpPr>
          <p:spPr>
            <a:xfrm>
              <a:off x="6446925" y="2473350"/>
              <a:ext cx="625" cy="3300"/>
            </a:xfrm>
            <a:custGeom>
              <a:avLst/>
              <a:gdLst/>
              <a:ahLst/>
              <a:cxnLst/>
              <a:rect l="l" t="t" r="r" b="b"/>
              <a:pathLst>
                <a:path w="25" h="132" extrusionOk="0">
                  <a:moveTo>
                    <a:pt x="24" y="1"/>
                  </a:moveTo>
                  <a:lnTo>
                    <a:pt x="24" y="1"/>
                  </a:lnTo>
                  <a:cubicBezTo>
                    <a:pt x="0" y="48"/>
                    <a:pt x="12" y="84"/>
                    <a:pt x="0" y="131"/>
                  </a:cubicBezTo>
                  <a:cubicBezTo>
                    <a:pt x="12" y="84"/>
                    <a:pt x="12" y="48"/>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15" name="Google Shape;12819;p78">
              <a:extLst>
                <a:ext uri="{FF2B5EF4-FFF2-40B4-BE49-F238E27FC236}">
                  <a16:creationId xmlns:a16="http://schemas.microsoft.com/office/drawing/2014/main" id="{5B87DE5B-C094-43BD-B1CC-8C5D75BADB79}"/>
                </a:ext>
              </a:extLst>
            </p:cNvPr>
            <p:cNvSpPr/>
            <p:nvPr/>
          </p:nvSpPr>
          <p:spPr>
            <a:xfrm>
              <a:off x="6445850" y="2470375"/>
              <a:ext cx="200" cy="1300"/>
            </a:xfrm>
            <a:custGeom>
              <a:avLst/>
              <a:gdLst/>
              <a:ahLst/>
              <a:cxnLst/>
              <a:rect l="l" t="t" r="r" b="b"/>
              <a:pathLst>
                <a:path w="8" h="52" extrusionOk="0">
                  <a:moveTo>
                    <a:pt x="8" y="0"/>
                  </a:moveTo>
                  <a:cubicBezTo>
                    <a:pt x="1" y="22"/>
                    <a:pt x="2" y="52"/>
                    <a:pt x="4" y="52"/>
                  </a:cubicBezTo>
                  <a:cubicBezTo>
                    <a:pt x="6" y="52"/>
                    <a:pt x="8" y="39"/>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16" name="Google Shape;12820;p78">
              <a:extLst>
                <a:ext uri="{FF2B5EF4-FFF2-40B4-BE49-F238E27FC236}">
                  <a16:creationId xmlns:a16="http://schemas.microsoft.com/office/drawing/2014/main" id="{8C0EC185-3F77-E54E-A815-361FE59541AA}"/>
                </a:ext>
              </a:extLst>
            </p:cNvPr>
            <p:cNvSpPr/>
            <p:nvPr/>
          </p:nvSpPr>
          <p:spPr>
            <a:xfrm>
              <a:off x="6446025" y="2468000"/>
              <a:ext cx="925" cy="2400"/>
            </a:xfrm>
            <a:custGeom>
              <a:avLst/>
              <a:gdLst/>
              <a:ahLst/>
              <a:cxnLst/>
              <a:rect l="l" t="t" r="r" b="b"/>
              <a:pathLst>
                <a:path w="37" h="96" extrusionOk="0">
                  <a:moveTo>
                    <a:pt x="1" y="0"/>
                  </a:moveTo>
                  <a:cubicBezTo>
                    <a:pt x="1" y="36"/>
                    <a:pt x="1" y="72"/>
                    <a:pt x="1" y="95"/>
                  </a:cubicBezTo>
                  <a:cubicBezTo>
                    <a:pt x="9" y="78"/>
                    <a:pt x="18" y="67"/>
                    <a:pt x="27" y="67"/>
                  </a:cubicBezTo>
                  <a:cubicBezTo>
                    <a:pt x="30" y="67"/>
                    <a:pt x="33" y="68"/>
                    <a:pt x="36" y="72"/>
                  </a:cubicBezTo>
                  <a:cubicBezTo>
                    <a:pt x="25" y="48"/>
                    <a:pt x="13" y="2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17" name="Google Shape;12821;p78">
              <a:extLst>
                <a:ext uri="{FF2B5EF4-FFF2-40B4-BE49-F238E27FC236}">
                  <a16:creationId xmlns:a16="http://schemas.microsoft.com/office/drawing/2014/main" id="{9BA22AB5-15E7-AA3C-BFEB-2247D97AC932}"/>
                </a:ext>
              </a:extLst>
            </p:cNvPr>
            <p:cNvSpPr/>
            <p:nvPr/>
          </p:nvSpPr>
          <p:spPr>
            <a:xfrm>
              <a:off x="6242125" y="2576925"/>
              <a:ext cx="925" cy="2725"/>
            </a:xfrm>
            <a:custGeom>
              <a:avLst/>
              <a:gdLst/>
              <a:ahLst/>
              <a:cxnLst/>
              <a:rect l="l" t="t" r="r" b="b"/>
              <a:pathLst>
                <a:path w="37" h="109" extrusionOk="0">
                  <a:moveTo>
                    <a:pt x="1" y="1"/>
                  </a:moveTo>
                  <a:cubicBezTo>
                    <a:pt x="1" y="10"/>
                    <a:pt x="7" y="24"/>
                    <a:pt x="14" y="39"/>
                  </a:cubicBezTo>
                  <a:lnTo>
                    <a:pt x="14" y="39"/>
                  </a:lnTo>
                  <a:cubicBezTo>
                    <a:pt x="9" y="26"/>
                    <a:pt x="5" y="13"/>
                    <a:pt x="1" y="1"/>
                  </a:cubicBezTo>
                  <a:close/>
                  <a:moveTo>
                    <a:pt x="14" y="39"/>
                  </a:moveTo>
                  <a:cubicBezTo>
                    <a:pt x="21" y="62"/>
                    <a:pt x="29" y="85"/>
                    <a:pt x="37" y="108"/>
                  </a:cubicBezTo>
                  <a:cubicBezTo>
                    <a:pt x="37" y="87"/>
                    <a:pt x="24" y="61"/>
                    <a:pt x="14" y="3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18" name="Google Shape;12822;p78">
              <a:extLst>
                <a:ext uri="{FF2B5EF4-FFF2-40B4-BE49-F238E27FC236}">
                  <a16:creationId xmlns:a16="http://schemas.microsoft.com/office/drawing/2014/main" id="{1F0F3CC8-9AE9-6993-5D45-CD3A8EB7B2D8}"/>
                </a:ext>
              </a:extLst>
            </p:cNvPr>
            <p:cNvSpPr/>
            <p:nvPr/>
          </p:nvSpPr>
          <p:spPr>
            <a:xfrm>
              <a:off x="6251475" y="2618900"/>
              <a:ext cx="800" cy="1375"/>
            </a:xfrm>
            <a:custGeom>
              <a:avLst/>
              <a:gdLst/>
              <a:ahLst/>
              <a:cxnLst/>
              <a:rect l="l" t="t" r="r" b="b"/>
              <a:pathLst>
                <a:path w="32" h="55" extrusionOk="0">
                  <a:moveTo>
                    <a:pt x="32" y="1"/>
                  </a:moveTo>
                  <a:cubicBezTo>
                    <a:pt x="12" y="33"/>
                    <a:pt x="0" y="55"/>
                    <a:pt x="0" y="55"/>
                  </a:cubicBezTo>
                  <a:cubicBezTo>
                    <a:pt x="1" y="55"/>
                    <a:pt x="10" y="39"/>
                    <a:pt x="3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19" name="Google Shape;12823;p78">
              <a:extLst>
                <a:ext uri="{FF2B5EF4-FFF2-40B4-BE49-F238E27FC236}">
                  <a16:creationId xmlns:a16="http://schemas.microsoft.com/office/drawing/2014/main" id="{6BCFBDC1-8823-83F4-DA3F-B18490EA3CA7}"/>
                </a:ext>
              </a:extLst>
            </p:cNvPr>
            <p:cNvSpPr/>
            <p:nvPr/>
          </p:nvSpPr>
          <p:spPr>
            <a:xfrm>
              <a:off x="6254050" y="2648975"/>
              <a:ext cx="900" cy="2375"/>
            </a:xfrm>
            <a:custGeom>
              <a:avLst/>
              <a:gdLst/>
              <a:ahLst/>
              <a:cxnLst/>
              <a:rect l="l" t="t" r="r" b="b"/>
              <a:pathLst>
                <a:path w="36" h="95" extrusionOk="0">
                  <a:moveTo>
                    <a:pt x="0" y="0"/>
                  </a:moveTo>
                  <a:cubicBezTo>
                    <a:pt x="0" y="14"/>
                    <a:pt x="4" y="26"/>
                    <a:pt x="9" y="37"/>
                  </a:cubicBezTo>
                  <a:lnTo>
                    <a:pt x="9" y="37"/>
                  </a:lnTo>
                  <a:cubicBezTo>
                    <a:pt x="8" y="25"/>
                    <a:pt x="5" y="13"/>
                    <a:pt x="0" y="0"/>
                  </a:cubicBezTo>
                  <a:close/>
                  <a:moveTo>
                    <a:pt x="9" y="37"/>
                  </a:moveTo>
                  <a:cubicBezTo>
                    <a:pt x="12" y="69"/>
                    <a:pt x="5" y="94"/>
                    <a:pt x="16" y="94"/>
                  </a:cubicBezTo>
                  <a:cubicBezTo>
                    <a:pt x="20" y="94"/>
                    <a:pt x="26" y="91"/>
                    <a:pt x="36" y="84"/>
                  </a:cubicBezTo>
                  <a:cubicBezTo>
                    <a:pt x="29" y="69"/>
                    <a:pt x="17" y="54"/>
                    <a:pt x="9"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20" name="Google Shape;12824;p78">
              <a:extLst>
                <a:ext uri="{FF2B5EF4-FFF2-40B4-BE49-F238E27FC236}">
                  <a16:creationId xmlns:a16="http://schemas.microsoft.com/office/drawing/2014/main" id="{EF426DA5-462D-1B72-6F09-3A871A13E90A}"/>
                </a:ext>
              </a:extLst>
            </p:cNvPr>
            <p:cNvSpPr/>
            <p:nvPr/>
          </p:nvSpPr>
          <p:spPr>
            <a:xfrm>
              <a:off x="6332250" y="2662125"/>
              <a:ext cx="1100" cy="1400"/>
            </a:xfrm>
            <a:custGeom>
              <a:avLst/>
              <a:gdLst/>
              <a:ahLst/>
              <a:cxnLst/>
              <a:rect l="l" t="t" r="r" b="b"/>
              <a:pathLst>
                <a:path w="44" h="56" extrusionOk="0">
                  <a:moveTo>
                    <a:pt x="42" y="0"/>
                  </a:moveTo>
                  <a:lnTo>
                    <a:pt x="42" y="0"/>
                  </a:lnTo>
                  <a:cubicBezTo>
                    <a:pt x="42" y="0"/>
                    <a:pt x="35" y="9"/>
                    <a:pt x="15" y="34"/>
                  </a:cubicBezTo>
                  <a:cubicBezTo>
                    <a:pt x="4" y="50"/>
                    <a:pt x="0" y="56"/>
                    <a:pt x="1" y="56"/>
                  </a:cubicBezTo>
                  <a:cubicBezTo>
                    <a:pt x="2" y="56"/>
                    <a:pt x="43" y="0"/>
                    <a:pt x="4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21" name="Google Shape;12825;p78">
              <a:extLst>
                <a:ext uri="{FF2B5EF4-FFF2-40B4-BE49-F238E27FC236}">
                  <a16:creationId xmlns:a16="http://schemas.microsoft.com/office/drawing/2014/main" id="{19775F93-57E0-5E2A-9169-0545D5BFBE65}"/>
                </a:ext>
              </a:extLst>
            </p:cNvPr>
            <p:cNvSpPr/>
            <p:nvPr/>
          </p:nvSpPr>
          <p:spPr>
            <a:xfrm>
              <a:off x="6328450" y="2661825"/>
              <a:ext cx="2150" cy="550"/>
            </a:xfrm>
            <a:custGeom>
              <a:avLst/>
              <a:gdLst/>
              <a:ahLst/>
              <a:cxnLst/>
              <a:rect l="l" t="t" r="r" b="b"/>
              <a:pathLst>
                <a:path w="86" h="22" extrusionOk="0">
                  <a:moveTo>
                    <a:pt x="83" y="1"/>
                  </a:moveTo>
                  <a:cubicBezTo>
                    <a:pt x="81" y="1"/>
                    <a:pt x="60" y="6"/>
                    <a:pt x="1" y="22"/>
                  </a:cubicBezTo>
                  <a:cubicBezTo>
                    <a:pt x="9" y="22"/>
                    <a:pt x="85" y="1"/>
                    <a:pt x="8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22" name="Google Shape;12826;p78">
              <a:extLst>
                <a:ext uri="{FF2B5EF4-FFF2-40B4-BE49-F238E27FC236}">
                  <a16:creationId xmlns:a16="http://schemas.microsoft.com/office/drawing/2014/main" id="{D621071E-06C4-CC50-A02B-7B54C08622CE}"/>
                </a:ext>
              </a:extLst>
            </p:cNvPr>
            <p:cNvSpPr/>
            <p:nvPr/>
          </p:nvSpPr>
          <p:spPr>
            <a:xfrm>
              <a:off x="6326075" y="2661775"/>
              <a:ext cx="2700" cy="1200"/>
            </a:xfrm>
            <a:custGeom>
              <a:avLst/>
              <a:gdLst/>
              <a:ahLst/>
              <a:cxnLst/>
              <a:rect l="l" t="t" r="r" b="b"/>
              <a:pathLst>
                <a:path w="108" h="48" extrusionOk="0">
                  <a:moveTo>
                    <a:pt x="108" y="0"/>
                  </a:moveTo>
                  <a:cubicBezTo>
                    <a:pt x="84" y="12"/>
                    <a:pt x="84" y="12"/>
                    <a:pt x="96" y="12"/>
                  </a:cubicBezTo>
                  <a:cubicBezTo>
                    <a:pt x="60" y="24"/>
                    <a:pt x="36" y="36"/>
                    <a:pt x="1" y="48"/>
                  </a:cubicBezTo>
                  <a:cubicBezTo>
                    <a:pt x="36" y="36"/>
                    <a:pt x="72" y="24"/>
                    <a:pt x="96" y="24"/>
                  </a:cubicBezTo>
                  <a:cubicBezTo>
                    <a:pt x="84" y="24"/>
                    <a:pt x="96" y="12"/>
                    <a:pt x="10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23" name="Google Shape;12827;p78">
              <a:extLst>
                <a:ext uri="{FF2B5EF4-FFF2-40B4-BE49-F238E27FC236}">
                  <a16:creationId xmlns:a16="http://schemas.microsoft.com/office/drawing/2014/main" id="{1D257BE5-DB7E-3581-9CBF-BEF7F89FEF2D}"/>
                </a:ext>
              </a:extLst>
            </p:cNvPr>
            <p:cNvSpPr/>
            <p:nvPr/>
          </p:nvSpPr>
          <p:spPr>
            <a:xfrm>
              <a:off x="6322800" y="2663725"/>
              <a:ext cx="925" cy="450"/>
            </a:xfrm>
            <a:custGeom>
              <a:avLst/>
              <a:gdLst/>
              <a:ahLst/>
              <a:cxnLst/>
              <a:rect l="l" t="t" r="r" b="b"/>
              <a:pathLst>
                <a:path w="37" h="18" extrusionOk="0">
                  <a:moveTo>
                    <a:pt x="6" y="1"/>
                  </a:moveTo>
                  <a:cubicBezTo>
                    <a:pt x="3" y="1"/>
                    <a:pt x="1" y="2"/>
                    <a:pt x="1" y="6"/>
                  </a:cubicBezTo>
                  <a:cubicBezTo>
                    <a:pt x="12" y="6"/>
                    <a:pt x="24" y="17"/>
                    <a:pt x="36" y="17"/>
                  </a:cubicBezTo>
                  <a:cubicBezTo>
                    <a:pt x="28" y="9"/>
                    <a:pt x="13"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24" name="Google Shape;12828;p78">
              <a:extLst>
                <a:ext uri="{FF2B5EF4-FFF2-40B4-BE49-F238E27FC236}">
                  <a16:creationId xmlns:a16="http://schemas.microsoft.com/office/drawing/2014/main" id="{1A13D246-95AF-9353-F5CD-9F70D68DA187}"/>
                </a:ext>
              </a:extLst>
            </p:cNvPr>
            <p:cNvSpPr/>
            <p:nvPr/>
          </p:nvSpPr>
          <p:spPr>
            <a:xfrm>
              <a:off x="6290050" y="2762975"/>
              <a:ext cx="625" cy="325"/>
            </a:xfrm>
            <a:custGeom>
              <a:avLst/>
              <a:gdLst/>
              <a:ahLst/>
              <a:cxnLst/>
              <a:rect l="l" t="t" r="r" b="b"/>
              <a:pathLst>
                <a:path w="25" h="13" extrusionOk="0">
                  <a:moveTo>
                    <a:pt x="13" y="0"/>
                  </a:moveTo>
                  <a:lnTo>
                    <a:pt x="1" y="12"/>
                  </a:lnTo>
                  <a:cubicBezTo>
                    <a:pt x="13" y="12"/>
                    <a:pt x="25"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25" name="Google Shape;12829;p78">
              <a:extLst>
                <a:ext uri="{FF2B5EF4-FFF2-40B4-BE49-F238E27FC236}">
                  <a16:creationId xmlns:a16="http://schemas.microsoft.com/office/drawing/2014/main" id="{2D0FD8E1-5C6E-B9F7-8B99-0C502DE83599}"/>
                </a:ext>
              </a:extLst>
            </p:cNvPr>
            <p:cNvSpPr/>
            <p:nvPr/>
          </p:nvSpPr>
          <p:spPr>
            <a:xfrm>
              <a:off x="6254925" y="2688850"/>
              <a:ext cx="1825" cy="2100"/>
            </a:xfrm>
            <a:custGeom>
              <a:avLst/>
              <a:gdLst/>
              <a:ahLst/>
              <a:cxnLst/>
              <a:rect l="l" t="t" r="r" b="b"/>
              <a:pathLst>
                <a:path w="73" h="84" extrusionOk="0">
                  <a:moveTo>
                    <a:pt x="49" y="1"/>
                  </a:moveTo>
                  <a:lnTo>
                    <a:pt x="49" y="1"/>
                  </a:lnTo>
                  <a:cubicBezTo>
                    <a:pt x="13" y="24"/>
                    <a:pt x="1" y="48"/>
                    <a:pt x="13" y="84"/>
                  </a:cubicBezTo>
                  <a:cubicBezTo>
                    <a:pt x="60" y="72"/>
                    <a:pt x="72" y="48"/>
                    <a:pt x="4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26" name="Google Shape;12830;p78">
              <a:extLst>
                <a:ext uri="{FF2B5EF4-FFF2-40B4-BE49-F238E27FC236}">
                  <a16:creationId xmlns:a16="http://schemas.microsoft.com/office/drawing/2014/main" id="{EC43425E-993E-6CFC-9CD6-C1893817984D}"/>
                </a:ext>
              </a:extLst>
            </p:cNvPr>
            <p:cNvSpPr/>
            <p:nvPr/>
          </p:nvSpPr>
          <p:spPr>
            <a:xfrm>
              <a:off x="6260300" y="2742425"/>
              <a:ext cx="750" cy="950"/>
            </a:xfrm>
            <a:custGeom>
              <a:avLst/>
              <a:gdLst/>
              <a:ahLst/>
              <a:cxnLst/>
              <a:rect l="l" t="t" r="r" b="b"/>
              <a:pathLst>
                <a:path w="30" h="38" extrusionOk="0">
                  <a:moveTo>
                    <a:pt x="0" y="1"/>
                  </a:moveTo>
                  <a:lnTo>
                    <a:pt x="0" y="1"/>
                  </a:lnTo>
                  <a:cubicBezTo>
                    <a:pt x="16" y="27"/>
                    <a:pt x="25" y="37"/>
                    <a:pt x="27" y="37"/>
                  </a:cubicBezTo>
                  <a:cubicBezTo>
                    <a:pt x="29" y="37"/>
                    <a:pt x="20" y="2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27" name="Google Shape;12831;p78">
              <a:extLst>
                <a:ext uri="{FF2B5EF4-FFF2-40B4-BE49-F238E27FC236}">
                  <a16:creationId xmlns:a16="http://schemas.microsoft.com/office/drawing/2014/main" id="{F74514E0-42E2-7DDF-AED8-74848916BA50}"/>
                </a:ext>
              </a:extLst>
            </p:cNvPr>
            <p:cNvSpPr/>
            <p:nvPr/>
          </p:nvSpPr>
          <p:spPr>
            <a:xfrm>
              <a:off x="6293325" y="2771000"/>
              <a:ext cx="925" cy="325"/>
            </a:xfrm>
            <a:custGeom>
              <a:avLst/>
              <a:gdLst/>
              <a:ahLst/>
              <a:cxnLst/>
              <a:rect l="l" t="t" r="r" b="b"/>
              <a:pathLst>
                <a:path w="37" h="13" extrusionOk="0">
                  <a:moveTo>
                    <a:pt x="37" y="1"/>
                  </a:moveTo>
                  <a:cubicBezTo>
                    <a:pt x="13" y="1"/>
                    <a:pt x="1" y="13"/>
                    <a:pt x="13" y="13"/>
                  </a:cubicBezTo>
                  <a:cubicBezTo>
                    <a:pt x="25" y="13"/>
                    <a:pt x="37" y="1"/>
                    <a:pt x="3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28" name="Google Shape;12832;p78">
              <a:extLst>
                <a:ext uri="{FF2B5EF4-FFF2-40B4-BE49-F238E27FC236}">
                  <a16:creationId xmlns:a16="http://schemas.microsoft.com/office/drawing/2014/main" id="{ABEAE422-CD9A-AF2F-18FB-19808767C4C1}"/>
                </a:ext>
              </a:extLst>
            </p:cNvPr>
            <p:cNvSpPr/>
            <p:nvPr/>
          </p:nvSpPr>
          <p:spPr>
            <a:xfrm>
              <a:off x="6378475" y="2671600"/>
              <a:ext cx="25" cy="1200"/>
            </a:xfrm>
            <a:custGeom>
              <a:avLst/>
              <a:gdLst/>
              <a:ahLst/>
              <a:cxnLst/>
              <a:rect l="l" t="t" r="r" b="b"/>
              <a:pathLst>
                <a:path w="1" h="48" extrusionOk="0">
                  <a:moveTo>
                    <a:pt x="0" y="0"/>
                  </a:moveTo>
                  <a:cubicBezTo>
                    <a:pt x="0" y="12"/>
                    <a:pt x="0" y="36"/>
                    <a:pt x="0" y="48"/>
                  </a:cubicBezTo>
                  <a:cubicBezTo>
                    <a:pt x="0" y="48"/>
                    <a:pt x="0" y="2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29" name="Google Shape;12833;p78">
              <a:extLst>
                <a:ext uri="{FF2B5EF4-FFF2-40B4-BE49-F238E27FC236}">
                  <a16:creationId xmlns:a16="http://schemas.microsoft.com/office/drawing/2014/main" id="{096DF0E8-8327-D517-9A00-8E88BE9C8B79}"/>
                </a:ext>
              </a:extLst>
            </p:cNvPr>
            <p:cNvSpPr/>
            <p:nvPr/>
          </p:nvSpPr>
          <p:spPr>
            <a:xfrm>
              <a:off x="6301675" y="2662825"/>
              <a:ext cx="875" cy="150"/>
            </a:xfrm>
            <a:custGeom>
              <a:avLst/>
              <a:gdLst/>
              <a:ahLst/>
              <a:cxnLst/>
              <a:rect l="l" t="t" r="r" b="b"/>
              <a:pathLst>
                <a:path w="35" h="6" extrusionOk="0">
                  <a:moveTo>
                    <a:pt x="25" y="0"/>
                  </a:moveTo>
                  <a:cubicBezTo>
                    <a:pt x="20" y="0"/>
                    <a:pt x="12" y="2"/>
                    <a:pt x="0" y="6"/>
                  </a:cubicBezTo>
                  <a:lnTo>
                    <a:pt x="24" y="6"/>
                  </a:lnTo>
                  <a:cubicBezTo>
                    <a:pt x="32" y="6"/>
                    <a:pt x="35"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30" name="Google Shape;12834;p78">
              <a:extLst>
                <a:ext uri="{FF2B5EF4-FFF2-40B4-BE49-F238E27FC236}">
                  <a16:creationId xmlns:a16="http://schemas.microsoft.com/office/drawing/2014/main" id="{8F773EC8-71F2-D973-C2CC-D35DBD57763B}"/>
                </a:ext>
              </a:extLst>
            </p:cNvPr>
            <p:cNvSpPr/>
            <p:nvPr/>
          </p:nvSpPr>
          <p:spPr>
            <a:xfrm>
              <a:off x="6368350" y="2755975"/>
              <a:ext cx="325" cy="475"/>
            </a:xfrm>
            <a:custGeom>
              <a:avLst/>
              <a:gdLst/>
              <a:ahLst/>
              <a:cxnLst/>
              <a:rect l="l" t="t" r="r" b="b"/>
              <a:pathLst>
                <a:path w="13" h="19" extrusionOk="0">
                  <a:moveTo>
                    <a:pt x="11" y="0"/>
                  </a:moveTo>
                  <a:cubicBezTo>
                    <a:pt x="9" y="0"/>
                    <a:pt x="6" y="6"/>
                    <a:pt x="0" y="18"/>
                  </a:cubicBezTo>
                  <a:lnTo>
                    <a:pt x="12" y="18"/>
                  </a:lnTo>
                  <a:cubicBezTo>
                    <a:pt x="12" y="6"/>
                    <a:pt x="12" y="0"/>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31" name="Google Shape;12835;p78">
              <a:extLst>
                <a:ext uri="{FF2B5EF4-FFF2-40B4-BE49-F238E27FC236}">
                  <a16:creationId xmlns:a16="http://schemas.microsoft.com/office/drawing/2014/main" id="{E3901E36-A81C-FE97-5F50-B5B2B83C43D8}"/>
                </a:ext>
              </a:extLst>
            </p:cNvPr>
            <p:cNvSpPr/>
            <p:nvPr/>
          </p:nvSpPr>
          <p:spPr>
            <a:xfrm>
              <a:off x="6262075" y="2706725"/>
              <a:ext cx="3000" cy="2400"/>
            </a:xfrm>
            <a:custGeom>
              <a:avLst/>
              <a:gdLst/>
              <a:ahLst/>
              <a:cxnLst/>
              <a:rect l="l" t="t" r="r" b="b"/>
              <a:pathLst>
                <a:path w="120" h="96" extrusionOk="0">
                  <a:moveTo>
                    <a:pt x="84" y="0"/>
                  </a:moveTo>
                  <a:cubicBezTo>
                    <a:pt x="60" y="12"/>
                    <a:pt x="25" y="24"/>
                    <a:pt x="1" y="36"/>
                  </a:cubicBezTo>
                  <a:cubicBezTo>
                    <a:pt x="36" y="60"/>
                    <a:pt x="72" y="71"/>
                    <a:pt x="120" y="95"/>
                  </a:cubicBezTo>
                  <a:cubicBezTo>
                    <a:pt x="84" y="71"/>
                    <a:pt x="72" y="36"/>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32" name="Google Shape;12836;p78">
              <a:extLst>
                <a:ext uri="{FF2B5EF4-FFF2-40B4-BE49-F238E27FC236}">
                  <a16:creationId xmlns:a16="http://schemas.microsoft.com/office/drawing/2014/main" id="{7D7078EF-E00E-6E0E-95C4-C986A0809EE9}"/>
                </a:ext>
              </a:extLst>
            </p:cNvPr>
            <p:cNvSpPr/>
            <p:nvPr/>
          </p:nvSpPr>
          <p:spPr>
            <a:xfrm>
              <a:off x="6263825" y="2687875"/>
              <a:ext cx="2150" cy="2850"/>
            </a:xfrm>
            <a:custGeom>
              <a:avLst/>
              <a:gdLst/>
              <a:ahLst/>
              <a:cxnLst/>
              <a:rect l="l" t="t" r="r" b="b"/>
              <a:pathLst>
                <a:path w="86" h="114" extrusionOk="0">
                  <a:moveTo>
                    <a:pt x="44" y="1"/>
                  </a:moveTo>
                  <a:cubicBezTo>
                    <a:pt x="38" y="1"/>
                    <a:pt x="38" y="18"/>
                    <a:pt x="38" y="28"/>
                  </a:cubicBezTo>
                  <a:cubicBezTo>
                    <a:pt x="19" y="56"/>
                    <a:pt x="0" y="113"/>
                    <a:pt x="34" y="113"/>
                  </a:cubicBezTo>
                  <a:cubicBezTo>
                    <a:pt x="43" y="113"/>
                    <a:pt x="56" y="109"/>
                    <a:pt x="74" y="99"/>
                  </a:cubicBezTo>
                  <a:cubicBezTo>
                    <a:pt x="85" y="28"/>
                    <a:pt x="26" y="75"/>
                    <a:pt x="50" y="4"/>
                  </a:cubicBezTo>
                  <a:cubicBezTo>
                    <a:pt x="47" y="2"/>
                    <a:pt x="46" y="1"/>
                    <a:pt x="4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33" name="Google Shape;12837;p78">
              <a:extLst>
                <a:ext uri="{FF2B5EF4-FFF2-40B4-BE49-F238E27FC236}">
                  <a16:creationId xmlns:a16="http://schemas.microsoft.com/office/drawing/2014/main" id="{251357FC-F6CD-C3CD-3001-4B94C0621832}"/>
                </a:ext>
              </a:extLst>
            </p:cNvPr>
            <p:cNvSpPr/>
            <p:nvPr/>
          </p:nvSpPr>
          <p:spPr>
            <a:xfrm>
              <a:off x="6279650" y="2760875"/>
              <a:ext cx="700" cy="600"/>
            </a:xfrm>
            <a:custGeom>
              <a:avLst/>
              <a:gdLst/>
              <a:ahLst/>
              <a:cxnLst/>
              <a:rect l="l" t="t" r="r" b="b"/>
              <a:pathLst>
                <a:path w="28" h="24" extrusionOk="0">
                  <a:moveTo>
                    <a:pt x="0" y="1"/>
                  </a:moveTo>
                  <a:cubicBezTo>
                    <a:pt x="6" y="17"/>
                    <a:pt x="16" y="23"/>
                    <a:pt x="21" y="23"/>
                  </a:cubicBezTo>
                  <a:cubicBezTo>
                    <a:pt x="27" y="23"/>
                    <a:pt x="26" y="14"/>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34" name="Google Shape;12838;p78">
              <a:extLst>
                <a:ext uri="{FF2B5EF4-FFF2-40B4-BE49-F238E27FC236}">
                  <a16:creationId xmlns:a16="http://schemas.microsoft.com/office/drawing/2014/main" id="{314E6470-012A-1EC9-3C37-38F8CFB24A9C}"/>
                </a:ext>
              </a:extLst>
            </p:cNvPr>
            <p:cNvSpPr/>
            <p:nvPr/>
          </p:nvSpPr>
          <p:spPr>
            <a:xfrm>
              <a:off x="6297200" y="2761775"/>
              <a:ext cx="525" cy="925"/>
            </a:xfrm>
            <a:custGeom>
              <a:avLst/>
              <a:gdLst/>
              <a:ahLst/>
              <a:cxnLst/>
              <a:rect l="l" t="t" r="r" b="b"/>
              <a:pathLst>
                <a:path w="21" h="37" extrusionOk="0">
                  <a:moveTo>
                    <a:pt x="1" y="1"/>
                  </a:moveTo>
                  <a:cubicBezTo>
                    <a:pt x="7" y="21"/>
                    <a:pt x="18" y="37"/>
                    <a:pt x="19" y="37"/>
                  </a:cubicBezTo>
                  <a:cubicBezTo>
                    <a:pt x="21" y="37"/>
                    <a:pt x="16" y="27"/>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35" name="Google Shape;12839;p78">
              <a:extLst>
                <a:ext uri="{FF2B5EF4-FFF2-40B4-BE49-F238E27FC236}">
                  <a16:creationId xmlns:a16="http://schemas.microsoft.com/office/drawing/2014/main" id="{86FD6F11-08BD-EE75-D014-AA65D5DA80F7}"/>
                </a:ext>
              </a:extLst>
            </p:cNvPr>
            <p:cNvSpPr/>
            <p:nvPr/>
          </p:nvSpPr>
          <p:spPr>
            <a:xfrm>
              <a:off x="6311200" y="2760600"/>
              <a:ext cx="2100" cy="550"/>
            </a:xfrm>
            <a:custGeom>
              <a:avLst/>
              <a:gdLst/>
              <a:ahLst/>
              <a:cxnLst/>
              <a:rect l="l" t="t" r="r" b="b"/>
              <a:pathLst>
                <a:path w="84" h="22" extrusionOk="0">
                  <a:moveTo>
                    <a:pt x="0" y="0"/>
                  </a:moveTo>
                  <a:cubicBezTo>
                    <a:pt x="8" y="4"/>
                    <a:pt x="17" y="5"/>
                    <a:pt x="27" y="5"/>
                  </a:cubicBezTo>
                  <a:cubicBezTo>
                    <a:pt x="29" y="5"/>
                    <a:pt x="31" y="5"/>
                    <a:pt x="34" y="5"/>
                  </a:cubicBezTo>
                  <a:lnTo>
                    <a:pt x="34" y="5"/>
                  </a:lnTo>
                  <a:cubicBezTo>
                    <a:pt x="54" y="11"/>
                    <a:pt x="67" y="21"/>
                    <a:pt x="75" y="21"/>
                  </a:cubicBezTo>
                  <a:cubicBezTo>
                    <a:pt x="81" y="21"/>
                    <a:pt x="84" y="16"/>
                    <a:pt x="84" y="0"/>
                  </a:cubicBezTo>
                  <a:cubicBezTo>
                    <a:pt x="69" y="0"/>
                    <a:pt x="51" y="4"/>
                    <a:pt x="34" y="5"/>
                  </a:cubicBezTo>
                  <a:lnTo>
                    <a:pt x="34" y="5"/>
                  </a:lnTo>
                  <a:cubicBezTo>
                    <a:pt x="24" y="2"/>
                    <a:pt x="13"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36" name="Google Shape;12840;p78">
              <a:extLst>
                <a:ext uri="{FF2B5EF4-FFF2-40B4-BE49-F238E27FC236}">
                  <a16:creationId xmlns:a16="http://schemas.microsoft.com/office/drawing/2014/main" id="{3642776C-D88C-4095-8760-37FE244E8F94}"/>
                </a:ext>
              </a:extLst>
            </p:cNvPr>
            <p:cNvSpPr/>
            <p:nvPr/>
          </p:nvSpPr>
          <p:spPr>
            <a:xfrm>
              <a:off x="6326600" y="2760800"/>
              <a:ext cx="325" cy="1075"/>
            </a:xfrm>
            <a:custGeom>
              <a:avLst/>
              <a:gdLst/>
              <a:ahLst/>
              <a:cxnLst/>
              <a:rect l="l" t="t" r="r" b="b"/>
              <a:pathLst>
                <a:path w="13" h="43" extrusionOk="0">
                  <a:moveTo>
                    <a:pt x="12" y="1"/>
                  </a:moveTo>
                  <a:cubicBezTo>
                    <a:pt x="11" y="1"/>
                    <a:pt x="9" y="8"/>
                    <a:pt x="3" y="28"/>
                  </a:cubicBezTo>
                  <a:cubicBezTo>
                    <a:pt x="1" y="39"/>
                    <a:pt x="1" y="43"/>
                    <a:pt x="1" y="43"/>
                  </a:cubicBezTo>
                  <a:cubicBezTo>
                    <a:pt x="2" y="43"/>
                    <a:pt x="13"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37" name="Google Shape;12841;p78">
              <a:extLst>
                <a:ext uri="{FF2B5EF4-FFF2-40B4-BE49-F238E27FC236}">
                  <a16:creationId xmlns:a16="http://schemas.microsoft.com/office/drawing/2014/main" id="{AB6BA9F7-2FF8-614D-A8E6-C0F6F3624A72}"/>
                </a:ext>
              </a:extLst>
            </p:cNvPr>
            <p:cNvSpPr/>
            <p:nvPr/>
          </p:nvSpPr>
          <p:spPr>
            <a:xfrm>
              <a:off x="6324500" y="2760375"/>
              <a:ext cx="1175" cy="1475"/>
            </a:xfrm>
            <a:custGeom>
              <a:avLst/>
              <a:gdLst/>
              <a:ahLst/>
              <a:cxnLst/>
              <a:rect l="l" t="t" r="r" b="b"/>
              <a:pathLst>
                <a:path w="47" h="59" extrusionOk="0">
                  <a:moveTo>
                    <a:pt x="41" y="0"/>
                  </a:moveTo>
                  <a:cubicBezTo>
                    <a:pt x="37" y="0"/>
                    <a:pt x="28" y="15"/>
                    <a:pt x="16" y="45"/>
                  </a:cubicBezTo>
                  <a:cubicBezTo>
                    <a:pt x="1" y="55"/>
                    <a:pt x="5" y="58"/>
                    <a:pt x="14" y="58"/>
                  </a:cubicBezTo>
                  <a:cubicBezTo>
                    <a:pt x="26" y="58"/>
                    <a:pt x="47" y="52"/>
                    <a:pt x="40" y="45"/>
                  </a:cubicBezTo>
                  <a:cubicBezTo>
                    <a:pt x="46" y="15"/>
                    <a:pt x="46" y="0"/>
                    <a:pt x="4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38" name="Google Shape;12842;p78">
              <a:extLst>
                <a:ext uri="{FF2B5EF4-FFF2-40B4-BE49-F238E27FC236}">
                  <a16:creationId xmlns:a16="http://schemas.microsoft.com/office/drawing/2014/main" id="{130F4478-0FE7-D808-E84D-99106EFA1DB1}"/>
                </a:ext>
              </a:extLst>
            </p:cNvPr>
            <p:cNvSpPr/>
            <p:nvPr/>
          </p:nvSpPr>
          <p:spPr>
            <a:xfrm>
              <a:off x="6325475" y="2761175"/>
              <a:ext cx="325" cy="325"/>
            </a:xfrm>
            <a:custGeom>
              <a:avLst/>
              <a:gdLst/>
              <a:ahLst/>
              <a:cxnLst/>
              <a:rect l="l" t="t" r="r" b="b"/>
              <a:pathLst>
                <a:path w="13" h="13" extrusionOk="0">
                  <a:moveTo>
                    <a:pt x="1" y="13"/>
                  </a:moveTo>
                  <a:cubicBezTo>
                    <a:pt x="13" y="1"/>
                    <a:pt x="1" y="13"/>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39" name="Google Shape;12843;p78">
              <a:extLst>
                <a:ext uri="{FF2B5EF4-FFF2-40B4-BE49-F238E27FC236}">
                  <a16:creationId xmlns:a16="http://schemas.microsoft.com/office/drawing/2014/main" id="{E22171AB-21A2-4ACC-CC9D-67A49593A022}"/>
                </a:ext>
              </a:extLst>
            </p:cNvPr>
            <p:cNvSpPr/>
            <p:nvPr/>
          </p:nvSpPr>
          <p:spPr>
            <a:xfrm>
              <a:off x="6291850" y="2761975"/>
              <a:ext cx="2100" cy="1025"/>
            </a:xfrm>
            <a:custGeom>
              <a:avLst/>
              <a:gdLst/>
              <a:ahLst/>
              <a:cxnLst/>
              <a:rect l="l" t="t" r="r" b="b"/>
              <a:pathLst>
                <a:path w="84" h="41" extrusionOk="0">
                  <a:moveTo>
                    <a:pt x="20" y="0"/>
                  </a:moveTo>
                  <a:cubicBezTo>
                    <a:pt x="13" y="0"/>
                    <a:pt x="6" y="2"/>
                    <a:pt x="0" y="5"/>
                  </a:cubicBezTo>
                  <a:cubicBezTo>
                    <a:pt x="36" y="28"/>
                    <a:pt x="48" y="28"/>
                    <a:pt x="84" y="40"/>
                  </a:cubicBezTo>
                  <a:cubicBezTo>
                    <a:pt x="66" y="13"/>
                    <a:pt x="41" y="0"/>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40" name="Google Shape;12844;p78">
              <a:extLst>
                <a:ext uri="{FF2B5EF4-FFF2-40B4-BE49-F238E27FC236}">
                  <a16:creationId xmlns:a16="http://schemas.microsoft.com/office/drawing/2014/main" id="{B8F51043-B088-8DDB-7D8F-9E4D08ED2524}"/>
                </a:ext>
              </a:extLst>
            </p:cNvPr>
            <p:cNvSpPr/>
            <p:nvPr/>
          </p:nvSpPr>
          <p:spPr>
            <a:xfrm>
              <a:off x="6299000" y="2781125"/>
              <a:ext cx="1000" cy="150"/>
            </a:xfrm>
            <a:custGeom>
              <a:avLst/>
              <a:gdLst/>
              <a:ahLst/>
              <a:cxnLst/>
              <a:rect l="l" t="t" r="r" b="b"/>
              <a:pathLst>
                <a:path w="40" h="6" extrusionOk="0">
                  <a:moveTo>
                    <a:pt x="0" y="1"/>
                  </a:moveTo>
                  <a:cubicBezTo>
                    <a:pt x="8" y="5"/>
                    <a:pt x="17" y="6"/>
                    <a:pt x="24" y="6"/>
                  </a:cubicBezTo>
                  <a:cubicBezTo>
                    <a:pt x="37" y="6"/>
                    <a:pt x="4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41" name="Google Shape;12845;p78">
              <a:extLst>
                <a:ext uri="{FF2B5EF4-FFF2-40B4-BE49-F238E27FC236}">
                  <a16:creationId xmlns:a16="http://schemas.microsoft.com/office/drawing/2014/main" id="{9E43E15B-CE0E-8057-8C48-41335C702FF9}"/>
                </a:ext>
              </a:extLst>
            </p:cNvPr>
            <p:cNvSpPr/>
            <p:nvPr/>
          </p:nvSpPr>
          <p:spPr>
            <a:xfrm>
              <a:off x="6315075" y="2785900"/>
              <a:ext cx="600" cy="600"/>
            </a:xfrm>
            <a:custGeom>
              <a:avLst/>
              <a:gdLst/>
              <a:ahLst/>
              <a:cxnLst/>
              <a:rect l="l" t="t" r="r" b="b"/>
              <a:pathLst>
                <a:path w="24" h="24" extrusionOk="0">
                  <a:moveTo>
                    <a:pt x="24" y="0"/>
                  </a:moveTo>
                  <a:cubicBezTo>
                    <a:pt x="0" y="0"/>
                    <a:pt x="12" y="12"/>
                    <a:pt x="12" y="24"/>
                  </a:cubicBezTo>
                  <a:lnTo>
                    <a:pt x="24"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42" name="Google Shape;12846;p78">
              <a:extLst>
                <a:ext uri="{FF2B5EF4-FFF2-40B4-BE49-F238E27FC236}">
                  <a16:creationId xmlns:a16="http://schemas.microsoft.com/office/drawing/2014/main" id="{5C245132-084F-D4FC-5D20-FFECC94A40DE}"/>
                </a:ext>
              </a:extLst>
            </p:cNvPr>
            <p:cNvSpPr/>
            <p:nvPr/>
          </p:nvSpPr>
          <p:spPr>
            <a:xfrm>
              <a:off x="6328750" y="2789175"/>
              <a:ext cx="325" cy="300"/>
            </a:xfrm>
            <a:custGeom>
              <a:avLst/>
              <a:gdLst/>
              <a:ahLst/>
              <a:cxnLst/>
              <a:rect l="l" t="t" r="r" b="b"/>
              <a:pathLst>
                <a:path w="13" h="12" extrusionOk="0">
                  <a:moveTo>
                    <a:pt x="1" y="0"/>
                  </a:moveTo>
                  <a:lnTo>
                    <a:pt x="1" y="12"/>
                  </a:lnTo>
                  <a:cubicBezTo>
                    <a:pt x="13"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43" name="Google Shape;12847;p78">
              <a:extLst>
                <a:ext uri="{FF2B5EF4-FFF2-40B4-BE49-F238E27FC236}">
                  <a16:creationId xmlns:a16="http://schemas.microsoft.com/office/drawing/2014/main" id="{C0BDF253-8346-3D9D-AD14-B2B199A0B37C}"/>
                </a:ext>
              </a:extLst>
            </p:cNvPr>
            <p:cNvSpPr/>
            <p:nvPr/>
          </p:nvSpPr>
          <p:spPr>
            <a:xfrm>
              <a:off x="6298550" y="2771800"/>
              <a:ext cx="3450" cy="1600"/>
            </a:xfrm>
            <a:custGeom>
              <a:avLst/>
              <a:gdLst/>
              <a:ahLst/>
              <a:cxnLst/>
              <a:rect l="l" t="t" r="r" b="b"/>
              <a:pathLst>
                <a:path w="138" h="64" extrusionOk="0">
                  <a:moveTo>
                    <a:pt x="5" y="0"/>
                  </a:moveTo>
                  <a:cubicBezTo>
                    <a:pt x="1" y="0"/>
                    <a:pt x="18" y="10"/>
                    <a:pt x="78" y="40"/>
                  </a:cubicBezTo>
                  <a:cubicBezTo>
                    <a:pt x="92" y="47"/>
                    <a:pt x="105" y="50"/>
                    <a:pt x="117" y="54"/>
                  </a:cubicBezTo>
                  <a:lnTo>
                    <a:pt x="117" y="54"/>
                  </a:lnTo>
                  <a:cubicBezTo>
                    <a:pt x="103" y="46"/>
                    <a:pt x="97" y="40"/>
                    <a:pt x="113" y="40"/>
                  </a:cubicBezTo>
                  <a:cubicBezTo>
                    <a:pt x="90" y="33"/>
                    <a:pt x="13" y="0"/>
                    <a:pt x="5" y="0"/>
                  </a:cubicBezTo>
                  <a:close/>
                  <a:moveTo>
                    <a:pt x="117" y="54"/>
                  </a:moveTo>
                  <a:cubicBezTo>
                    <a:pt x="123" y="57"/>
                    <a:pt x="130" y="60"/>
                    <a:pt x="137" y="64"/>
                  </a:cubicBezTo>
                  <a:cubicBezTo>
                    <a:pt x="132" y="59"/>
                    <a:pt x="125" y="56"/>
                    <a:pt x="117" y="5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44" name="Google Shape;12848;p78">
              <a:extLst>
                <a:ext uri="{FF2B5EF4-FFF2-40B4-BE49-F238E27FC236}">
                  <a16:creationId xmlns:a16="http://schemas.microsoft.com/office/drawing/2014/main" id="{3F14CBDD-A2FB-AB68-D5C1-0EE72DB504B2}"/>
                </a:ext>
              </a:extLst>
            </p:cNvPr>
            <p:cNvSpPr/>
            <p:nvPr/>
          </p:nvSpPr>
          <p:spPr>
            <a:xfrm>
              <a:off x="6301975" y="2773375"/>
              <a:ext cx="1200" cy="625"/>
            </a:xfrm>
            <a:custGeom>
              <a:avLst/>
              <a:gdLst/>
              <a:ahLst/>
              <a:cxnLst/>
              <a:rect l="l" t="t" r="r" b="b"/>
              <a:pathLst>
                <a:path w="48" h="25" extrusionOk="0">
                  <a:moveTo>
                    <a:pt x="0" y="1"/>
                  </a:moveTo>
                  <a:cubicBezTo>
                    <a:pt x="24" y="13"/>
                    <a:pt x="48" y="25"/>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45" name="Google Shape;12849;p78">
              <a:extLst>
                <a:ext uri="{FF2B5EF4-FFF2-40B4-BE49-F238E27FC236}">
                  <a16:creationId xmlns:a16="http://schemas.microsoft.com/office/drawing/2014/main" id="{0917C76F-E60D-32C3-2C7E-F34627531932}"/>
                </a:ext>
              </a:extLst>
            </p:cNvPr>
            <p:cNvSpPr/>
            <p:nvPr/>
          </p:nvSpPr>
          <p:spPr>
            <a:xfrm>
              <a:off x="6302050" y="2771375"/>
              <a:ext cx="525" cy="250"/>
            </a:xfrm>
            <a:custGeom>
              <a:avLst/>
              <a:gdLst/>
              <a:ahLst/>
              <a:cxnLst/>
              <a:rect l="l" t="t" r="r" b="b"/>
              <a:pathLst>
                <a:path w="21" h="10" extrusionOk="0">
                  <a:moveTo>
                    <a:pt x="3" y="1"/>
                  </a:moveTo>
                  <a:cubicBezTo>
                    <a:pt x="0" y="1"/>
                    <a:pt x="3" y="4"/>
                    <a:pt x="21" y="10"/>
                  </a:cubicBezTo>
                  <a:cubicBezTo>
                    <a:pt x="15" y="4"/>
                    <a:pt x="6"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46" name="Google Shape;12850;p78">
              <a:extLst>
                <a:ext uri="{FF2B5EF4-FFF2-40B4-BE49-F238E27FC236}">
                  <a16:creationId xmlns:a16="http://schemas.microsoft.com/office/drawing/2014/main" id="{B3514353-86A4-986A-B896-95A50A26396C}"/>
                </a:ext>
              </a:extLst>
            </p:cNvPr>
            <p:cNvSpPr/>
            <p:nvPr/>
          </p:nvSpPr>
          <p:spPr>
            <a:xfrm>
              <a:off x="6307025" y="2784400"/>
              <a:ext cx="1225" cy="1225"/>
            </a:xfrm>
            <a:custGeom>
              <a:avLst/>
              <a:gdLst/>
              <a:ahLst/>
              <a:cxnLst/>
              <a:rect l="l" t="t" r="r" b="b"/>
              <a:pathLst>
                <a:path w="49" h="49" extrusionOk="0">
                  <a:moveTo>
                    <a:pt x="1" y="48"/>
                  </a:moveTo>
                  <a:cubicBezTo>
                    <a:pt x="48" y="1"/>
                    <a:pt x="1" y="48"/>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47" name="Google Shape;12851;p78">
              <a:extLst>
                <a:ext uri="{FF2B5EF4-FFF2-40B4-BE49-F238E27FC236}">
                  <a16:creationId xmlns:a16="http://schemas.microsoft.com/office/drawing/2014/main" id="{3AFE65D0-2DA0-FA92-F406-B54FC50226AD}"/>
                </a:ext>
              </a:extLst>
            </p:cNvPr>
            <p:cNvSpPr/>
            <p:nvPr/>
          </p:nvSpPr>
          <p:spPr>
            <a:xfrm>
              <a:off x="6307925" y="2785900"/>
              <a:ext cx="25" cy="1500"/>
            </a:xfrm>
            <a:custGeom>
              <a:avLst/>
              <a:gdLst/>
              <a:ahLst/>
              <a:cxnLst/>
              <a:rect l="l" t="t" r="r" b="b"/>
              <a:pathLst>
                <a:path w="1" h="60" extrusionOk="0">
                  <a:moveTo>
                    <a:pt x="0" y="60"/>
                  </a:moveTo>
                  <a:cubicBezTo>
                    <a:pt x="0" y="12"/>
                    <a:pt x="0" y="0"/>
                    <a:pt x="0" y="6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48" name="Google Shape;12852;p78">
              <a:extLst>
                <a:ext uri="{FF2B5EF4-FFF2-40B4-BE49-F238E27FC236}">
                  <a16:creationId xmlns:a16="http://schemas.microsoft.com/office/drawing/2014/main" id="{01D9F339-532B-AACB-AFDB-C7B0136973C4}"/>
                </a:ext>
              </a:extLst>
            </p:cNvPr>
            <p:cNvSpPr/>
            <p:nvPr/>
          </p:nvSpPr>
          <p:spPr>
            <a:xfrm>
              <a:off x="6311500" y="2784875"/>
              <a:ext cx="600" cy="625"/>
            </a:xfrm>
            <a:custGeom>
              <a:avLst/>
              <a:gdLst/>
              <a:ahLst/>
              <a:cxnLst/>
              <a:rect l="l" t="t" r="r" b="b"/>
              <a:pathLst>
                <a:path w="24" h="25" extrusionOk="0">
                  <a:moveTo>
                    <a:pt x="1" y="5"/>
                  </a:moveTo>
                  <a:cubicBezTo>
                    <a:pt x="0" y="5"/>
                    <a:pt x="0" y="5"/>
                    <a:pt x="0" y="5"/>
                  </a:cubicBezTo>
                  <a:lnTo>
                    <a:pt x="0" y="5"/>
                  </a:lnTo>
                  <a:cubicBezTo>
                    <a:pt x="0" y="5"/>
                    <a:pt x="0" y="5"/>
                    <a:pt x="1" y="5"/>
                  </a:cubicBezTo>
                  <a:close/>
                  <a:moveTo>
                    <a:pt x="12" y="0"/>
                  </a:moveTo>
                  <a:cubicBezTo>
                    <a:pt x="7" y="0"/>
                    <a:pt x="2" y="4"/>
                    <a:pt x="1" y="5"/>
                  </a:cubicBezTo>
                  <a:lnTo>
                    <a:pt x="1" y="5"/>
                  </a:lnTo>
                  <a:cubicBezTo>
                    <a:pt x="2" y="4"/>
                    <a:pt x="3" y="4"/>
                    <a:pt x="3" y="4"/>
                  </a:cubicBezTo>
                  <a:cubicBezTo>
                    <a:pt x="11" y="4"/>
                    <a:pt x="17" y="24"/>
                    <a:pt x="21" y="24"/>
                  </a:cubicBezTo>
                  <a:cubicBezTo>
                    <a:pt x="23" y="24"/>
                    <a:pt x="24" y="19"/>
                    <a:pt x="24" y="5"/>
                  </a:cubicBezTo>
                  <a:cubicBezTo>
                    <a:pt x="20" y="1"/>
                    <a:pt x="16"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49" name="Google Shape;12853;p78">
              <a:extLst>
                <a:ext uri="{FF2B5EF4-FFF2-40B4-BE49-F238E27FC236}">
                  <a16:creationId xmlns:a16="http://schemas.microsoft.com/office/drawing/2014/main" id="{69E1BBFE-E683-9DB0-5BB6-389C816F7909}"/>
                </a:ext>
              </a:extLst>
            </p:cNvPr>
            <p:cNvSpPr/>
            <p:nvPr/>
          </p:nvSpPr>
          <p:spPr>
            <a:xfrm>
              <a:off x="6370725" y="2672775"/>
              <a:ext cx="150" cy="900"/>
            </a:xfrm>
            <a:custGeom>
              <a:avLst/>
              <a:gdLst/>
              <a:ahLst/>
              <a:cxnLst/>
              <a:rect l="l" t="t" r="r" b="b"/>
              <a:pathLst>
                <a:path w="6" h="36" extrusionOk="0">
                  <a:moveTo>
                    <a:pt x="0" y="1"/>
                  </a:moveTo>
                  <a:cubicBezTo>
                    <a:pt x="0" y="8"/>
                    <a:pt x="5" y="35"/>
                    <a:pt x="6" y="35"/>
                  </a:cubicBezTo>
                  <a:cubicBezTo>
                    <a:pt x="6" y="35"/>
                    <a:pt x="5" y="27"/>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50" name="Google Shape;12854;p78">
              <a:extLst>
                <a:ext uri="{FF2B5EF4-FFF2-40B4-BE49-F238E27FC236}">
                  <a16:creationId xmlns:a16="http://schemas.microsoft.com/office/drawing/2014/main" id="{3D7C06DB-E251-FF30-1B00-ADB13E0F1731}"/>
                </a:ext>
              </a:extLst>
            </p:cNvPr>
            <p:cNvSpPr/>
            <p:nvPr/>
          </p:nvSpPr>
          <p:spPr>
            <a:xfrm>
              <a:off x="6368975" y="2673400"/>
              <a:ext cx="1275" cy="300"/>
            </a:xfrm>
            <a:custGeom>
              <a:avLst/>
              <a:gdLst/>
              <a:ahLst/>
              <a:cxnLst/>
              <a:rect l="l" t="t" r="r" b="b"/>
              <a:pathLst>
                <a:path w="51" h="12" extrusionOk="0">
                  <a:moveTo>
                    <a:pt x="3" y="1"/>
                  </a:moveTo>
                  <a:cubicBezTo>
                    <a:pt x="0" y="1"/>
                    <a:pt x="7" y="3"/>
                    <a:pt x="35" y="11"/>
                  </a:cubicBezTo>
                  <a:cubicBezTo>
                    <a:pt x="51" y="11"/>
                    <a:pt x="8"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51" name="Google Shape;12855;p78">
              <a:extLst>
                <a:ext uri="{FF2B5EF4-FFF2-40B4-BE49-F238E27FC236}">
                  <a16:creationId xmlns:a16="http://schemas.microsoft.com/office/drawing/2014/main" id="{FDC6E389-CAD1-C9D0-7FAF-D86E25D57E89}"/>
                </a:ext>
              </a:extLst>
            </p:cNvPr>
            <p:cNvSpPr/>
            <p:nvPr/>
          </p:nvSpPr>
          <p:spPr>
            <a:xfrm>
              <a:off x="6369825" y="267367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52" name="Google Shape;12856;p78">
              <a:extLst>
                <a:ext uri="{FF2B5EF4-FFF2-40B4-BE49-F238E27FC236}">
                  <a16:creationId xmlns:a16="http://schemas.microsoft.com/office/drawing/2014/main" id="{BCC55F4F-42BF-B371-11EE-EB26EDFBF13B}"/>
                </a:ext>
              </a:extLst>
            </p:cNvPr>
            <p:cNvSpPr/>
            <p:nvPr/>
          </p:nvSpPr>
          <p:spPr>
            <a:xfrm>
              <a:off x="6369525" y="2673675"/>
              <a:ext cx="325" cy="25"/>
            </a:xfrm>
            <a:custGeom>
              <a:avLst/>
              <a:gdLst/>
              <a:ahLst/>
              <a:cxnLst/>
              <a:rect l="l" t="t" r="r" b="b"/>
              <a:pathLst>
                <a:path w="13" h="1" extrusionOk="0">
                  <a:moveTo>
                    <a:pt x="13" y="0"/>
                  </a:moveTo>
                  <a:cubicBezTo>
                    <a:pt x="1" y="0"/>
                    <a:pt x="1"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53" name="Google Shape;12857;p78">
              <a:extLst>
                <a:ext uri="{FF2B5EF4-FFF2-40B4-BE49-F238E27FC236}">
                  <a16:creationId xmlns:a16="http://schemas.microsoft.com/office/drawing/2014/main" id="{85DEA7DA-90D1-36B0-6F63-10D2A5899C5F}"/>
                </a:ext>
              </a:extLst>
            </p:cNvPr>
            <p:cNvSpPr/>
            <p:nvPr/>
          </p:nvSpPr>
          <p:spPr>
            <a:xfrm>
              <a:off x="6366000" y="2672100"/>
              <a:ext cx="275" cy="200"/>
            </a:xfrm>
            <a:custGeom>
              <a:avLst/>
              <a:gdLst/>
              <a:ahLst/>
              <a:cxnLst/>
              <a:rect l="l" t="t" r="r" b="b"/>
              <a:pathLst>
                <a:path w="11" h="8" extrusionOk="0">
                  <a:moveTo>
                    <a:pt x="5" y="0"/>
                  </a:moveTo>
                  <a:cubicBezTo>
                    <a:pt x="1" y="0"/>
                    <a:pt x="1" y="7"/>
                    <a:pt x="5" y="7"/>
                  </a:cubicBezTo>
                  <a:cubicBezTo>
                    <a:pt x="6" y="7"/>
                    <a:pt x="8" y="6"/>
                    <a:pt x="11" y="4"/>
                  </a:cubicBezTo>
                  <a:cubicBezTo>
                    <a:pt x="8" y="1"/>
                    <a:pt x="6"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54" name="Google Shape;12858;p78">
              <a:extLst>
                <a:ext uri="{FF2B5EF4-FFF2-40B4-BE49-F238E27FC236}">
                  <a16:creationId xmlns:a16="http://schemas.microsoft.com/office/drawing/2014/main" id="{1BF59830-270D-9D60-755E-CB417600C015}"/>
                </a:ext>
              </a:extLst>
            </p:cNvPr>
            <p:cNvSpPr/>
            <p:nvPr/>
          </p:nvSpPr>
          <p:spPr>
            <a:xfrm>
              <a:off x="6365950" y="2672175"/>
              <a:ext cx="325" cy="625"/>
            </a:xfrm>
            <a:custGeom>
              <a:avLst/>
              <a:gdLst/>
              <a:ahLst/>
              <a:cxnLst/>
              <a:rect l="l" t="t" r="r" b="b"/>
              <a:pathLst>
                <a:path w="13" h="25" extrusionOk="0">
                  <a:moveTo>
                    <a:pt x="13" y="1"/>
                  </a:moveTo>
                  <a:cubicBezTo>
                    <a:pt x="13" y="1"/>
                    <a:pt x="1" y="25"/>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55" name="Google Shape;12859;p78">
              <a:extLst>
                <a:ext uri="{FF2B5EF4-FFF2-40B4-BE49-F238E27FC236}">
                  <a16:creationId xmlns:a16="http://schemas.microsoft.com/office/drawing/2014/main" id="{F537A928-5CC0-1851-CA4F-DD00EE794A47}"/>
                </a:ext>
              </a:extLst>
            </p:cNvPr>
            <p:cNvSpPr/>
            <p:nvPr/>
          </p:nvSpPr>
          <p:spPr>
            <a:xfrm>
              <a:off x="6366100" y="2671950"/>
              <a:ext cx="325" cy="250"/>
            </a:xfrm>
            <a:custGeom>
              <a:avLst/>
              <a:gdLst/>
              <a:ahLst/>
              <a:cxnLst/>
              <a:rect l="l" t="t" r="r" b="b"/>
              <a:pathLst>
                <a:path w="13" h="10" extrusionOk="0">
                  <a:moveTo>
                    <a:pt x="7" y="1"/>
                  </a:moveTo>
                  <a:cubicBezTo>
                    <a:pt x="4" y="1"/>
                    <a:pt x="1" y="4"/>
                    <a:pt x="7" y="10"/>
                  </a:cubicBezTo>
                  <a:cubicBezTo>
                    <a:pt x="13" y="4"/>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56" name="Google Shape;12860;p78">
              <a:extLst>
                <a:ext uri="{FF2B5EF4-FFF2-40B4-BE49-F238E27FC236}">
                  <a16:creationId xmlns:a16="http://schemas.microsoft.com/office/drawing/2014/main" id="{F9F545A8-74CB-F9C2-DB29-8193CF005B1B}"/>
                </a:ext>
              </a:extLst>
            </p:cNvPr>
            <p:cNvSpPr/>
            <p:nvPr/>
          </p:nvSpPr>
          <p:spPr>
            <a:xfrm>
              <a:off x="6364850" y="2671975"/>
              <a:ext cx="550" cy="300"/>
            </a:xfrm>
            <a:custGeom>
              <a:avLst/>
              <a:gdLst/>
              <a:ahLst/>
              <a:cxnLst/>
              <a:rect l="l" t="t" r="r" b="b"/>
              <a:pathLst>
                <a:path w="22" h="12" extrusionOk="0">
                  <a:moveTo>
                    <a:pt x="7" y="0"/>
                  </a:moveTo>
                  <a:cubicBezTo>
                    <a:pt x="1" y="0"/>
                    <a:pt x="2" y="11"/>
                    <a:pt x="12" y="11"/>
                  </a:cubicBezTo>
                  <a:cubicBezTo>
                    <a:pt x="15" y="11"/>
                    <a:pt x="18" y="11"/>
                    <a:pt x="21" y="9"/>
                  </a:cubicBezTo>
                  <a:cubicBezTo>
                    <a:pt x="15" y="3"/>
                    <a:pt x="10"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57" name="Google Shape;12861;p78">
              <a:extLst>
                <a:ext uri="{FF2B5EF4-FFF2-40B4-BE49-F238E27FC236}">
                  <a16:creationId xmlns:a16="http://schemas.microsoft.com/office/drawing/2014/main" id="{B30D3616-A247-27FC-04CF-DB3683CE08DB}"/>
                </a:ext>
              </a:extLst>
            </p:cNvPr>
            <p:cNvSpPr/>
            <p:nvPr/>
          </p:nvSpPr>
          <p:spPr>
            <a:xfrm>
              <a:off x="6365375" y="2673375"/>
              <a:ext cx="25" cy="625"/>
            </a:xfrm>
            <a:custGeom>
              <a:avLst/>
              <a:gdLst/>
              <a:ahLst/>
              <a:cxnLst/>
              <a:rect l="l" t="t" r="r" b="b"/>
              <a:pathLst>
                <a:path w="1" h="25" extrusionOk="0">
                  <a:moveTo>
                    <a:pt x="0" y="24"/>
                  </a:moveTo>
                  <a:lnTo>
                    <a:pt x="0" y="12"/>
                  </a:lnTo>
                  <a:cubicBezTo>
                    <a:pt x="0" y="1"/>
                    <a:pt x="0" y="1"/>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58" name="Google Shape;12862;p78">
              <a:extLst>
                <a:ext uri="{FF2B5EF4-FFF2-40B4-BE49-F238E27FC236}">
                  <a16:creationId xmlns:a16="http://schemas.microsoft.com/office/drawing/2014/main" id="{AF32BD90-CE68-1FE3-BDFE-2C1F07CAE65E}"/>
                </a:ext>
              </a:extLst>
            </p:cNvPr>
            <p:cNvSpPr/>
            <p:nvPr/>
          </p:nvSpPr>
          <p:spPr>
            <a:xfrm>
              <a:off x="6365300" y="2673175"/>
              <a:ext cx="300" cy="725"/>
            </a:xfrm>
            <a:custGeom>
              <a:avLst/>
              <a:gdLst/>
              <a:ahLst/>
              <a:cxnLst/>
              <a:rect l="l" t="t" r="r" b="b"/>
              <a:pathLst>
                <a:path w="12" h="28" extrusionOk="0">
                  <a:moveTo>
                    <a:pt x="1" y="0"/>
                  </a:moveTo>
                  <a:cubicBezTo>
                    <a:pt x="1" y="0"/>
                    <a:pt x="1" y="3"/>
                    <a:pt x="3" y="9"/>
                  </a:cubicBezTo>
                  <a:cubicBezTo>
                    <a:pt x="9" y="23"/>
                    <a:pt x="11" y="29"/>
                    <a:pt x="12" y="29"/>
                  </a:cubicBezTo>
                  <a:cubicBezTo>
                    <a:pt x="12" y="29"/>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59" name="Google Shape;12863;p78">
              <a:extLst>
                <a:ext uri="{FF2B5EF4-FFF2-40B4-BE49-F238E27FC236}">
                  <a16:creationId xmlns:a16="http://schemas.microsoft.com/office/drawing/2014/main" id="{0B2B4FC4-72C5-389C-8380-7015CDD5F885}"/>
                </a:ext>
              </a:extLst>
            </p:cNvPr>
            <p:cNvSpPr/>
            <p:nvPr/>
          </p:nvSpPr>
          <p:spPr>
            <a:xfrm>
              <a:off x="6365375" y="2673375"/>
              <a:ext cx="275" cy="500"/>
            </a:xfrm>
            <a:custGeom>
              <a:avLst/>
              <a:gdLst/>
              <a:ahLst/>
              <a:cxnLst/>
              <a:rect l="l" t="t" r="r" b="b"/>
              <a:pathLst>
                <a:path w="11" h="20" extrusionOk="0">
                  <a:moveTo>
                    <a:pt x="0" y="1"/>
                  </a:moveTo>
                  <a:lnTo>
                    <a:pt x="0" y="1"/>
                  </a:lnTo>
                  <a:cubicBezTo>
                    <a:pt x="5" y="15"/>
                    <a:pt x="8" y="19"/>
                    <a:pt x="9" y="19"/>
                  </a:cubicBezTo>
                  <a:cubicBezTo>
                    <a:pt x="10" y="19"/>
                    <a:pt x="7" y="8"/>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60" name="Google Shape;12864;p78">
              <a:extLst>
                <a:ext uri="{FF2B5EF4-FFF2-40B4-BE49-F238E27FC236}">
                  <a16:creationId xmlns:a16="http://schemas.microsoft.com/office/drawing/2014/main" id="{69DCFD50-C6F0-0F72-F27D-F0813FEF0482}"/>
                </a:ext>
              </a:extLst>
            </p:cNvPr>
            <p:cNvSpPr/>
            <p:nvPr/>
          </p:nvSpPr>
          <p:spPr>
            <a:xfrm>
              <a:off x="6365950" y="2673000"/>
              <a:ext cx="825" cy="1000"/>
            </a:xfrm>
            <a:custGeom>
              <a:avLst/>
              <a:gdLst/>
              <a:ahLst/>
              <a:cxnLst/>
              <a:rect l="l" t="t" r="r" b="b"/>
              <a:pathLst>
                <a:path w="33" h="40" extrusionOk="0">
                  <a:moveTo>
                    <a:pt x="13" y="0"/>
                  </a:moveTo>
                  <a:cubicBezTo>
                    <a:pt x="9" y="0"/>
                    <a:pt x="5" y="1"/>
                    <a:pt x="1" y="4"/>
                  </a:cubicBezTo>
                  <a:cubicBezTo>
                    <a:pt x="13" y="16"/>
                    <a:pt x="25" y="16"/>
                    <a:pt x="13" y="39"/>
                  </a:cubicBezTo>
                  <a:cubicBezTo>
                    <a:pt x="32" y="20"/>
                    <a:pt x="28"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61" name="Google Shape;12865;p78">
              <a:extLst>
                <a:ext uri="{FF2B5EF4-FFF2-40B4-BE49-F238E27FC236}">
                  <a16:creationId xmlns:a16="http://schemas.microsoft.com/office/drawing/2014/main" id="{4401C6D4-392E-14B6-D5F6-F7E2B6A5E8B1}"/>
                </a:ext>
              </a:extLst>
            </p:cNvPr>
            <p:cNvSpPr/>
            <p:nvPr/>
          </p:nvSpPr>
          <p:spPr>
            <a:xfrm>
              <a:off x="6368950" y="2675150"/>
              <a:ext cx="1200" cy="25"/>
            </a:xfrm>
            <a:custGeom>
              <a:avLst/>
              <a:gdLst/>
              <a:ahLst/>
              <a:cxnLst/>
              <a:rect l="l" t="t" r="r" b="b"/>
              <a:pathLst>
                <a:path w="48" h="1" extrusionOk="0">
                  <a:moveTo>
                    <a:pt x="0" y="1"/>
                  </a:moveTo>
                  <a:cubicBezTo>
                    <a:pt x="48"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62" name="Google Shape;12866;p78">
              <a:extLst>
                <a:ext uri="{FF2B5EF4-FFF2-40B4-BE49-F238E27FC236}">
                  <a16:creationId xmlns:a16="http://schemas.microsoft.com/office/drawing/2014/main" id="{F12FD3C3-839A-ACC3-5E40-F56B2A6A65DD}"/>
                </a:ext>
              </a:extLst>
            </p:cNvPr>
            <p:cNvSpPr/>
            <p:nvPr/>
          </p:nvSpPr>
          <p:spPr>
            <a:xfrm>
              <a:off x="6362750" y="2673325"/>
              <a:ext cx="950" cy="425"/>
            </a:xfrm>
            <a:custGeom>
              <a:avLst/>
              <a:gdLst/>
              <a:ahLst/>
              <a:cxnLst/>
              <a:rect l="l" t="t" r="r" b="b"/>
              <a:pathLst>
                <a:path w="38" h="17" extrusionOk="0">
                  <a:moveTo>
                    <a:pt x="1" y="1"/>
                  </a:moveTo>
                  <a:cubicBezTo>
                    <a:pt x="1" y="1"/>
                    <a:pt x="36" y="16"/>
                    <a:pt x="37" y="16"/>
                  </a:cubicBezTo>
                  <a:cubicBezTo>
                    <a:pt x="37" y="16"/>
                    <a:pt x="36" y="16"/>
                    <a:pt x="34" y="14"/>
                  </a:cubicBezTo>
                  <a:cubicBezTo>
                    <a:pt x="10" y="4"/>
                    <a:pt x="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63" name="Google Shape;12867;p78">
              <a:extLst>
                <a:ext uri="{FF2B5EF4-FFF2-40B4-BE49-F238E27FC236}">
                  <a16:creationId xmlns:a16="http://schemas.microsoft.com/office/drawing/2014/main" id="{61FA27CC-A944-D3C5-C3C1-07A566EC86D8}"/>
                </a:ext>
              </a:extLst>
            </p:cNvPr>
            <p:cNvSpPr/>
            <p:nvPr/>
          </p:nvSpPr>
          <p:spPr>
            <a:xfrm>
              <a:off x="6363275" y="2674275"/>
              <a:ext cx="325" cy="625"/>
            </a:xfrm>
            <a:custGeom>
              <a:avLst/>
              <a:gdLst/>
              <a:ahLst/>
              <a:cxnLst/>
              <a:rect l="l" t="t" r="r" b="b"/>
              <a:pathLst>
                <a:path w="13" h="25" extrusionOk="0">
                  <a:moveTo>
                    <a:pt x="13" y="0"/>
                  </a:moveTo>
                  <a:lnTo>
                    <a:pt x="1" y="24"/>
                  </a:lnTo>
                  <a:cubicBezTo>
                    <a:pt x="13" y="12"/>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64" name="Google Shape;12868;p78">
              <a:extLst>
                <a:ext uri="{FF2B5EF4-FFF2-40B4-BE49-F238E27FC236}">
                  <a16:creationId xmlns:a16="http://schemas.microsoft.com/office/drawing/2014/main" id="{4B3A8303-D6A1-EA5C-92ED-BB02EA18AEF2}"/>
                </a:ext>
              </a:extLst>
            </p:cNvPr>
            <p:cNvSpPr/>
            <p:nvPr/>
          </p:nvSpPr>
          <p:spPr>
            <a:xfrm>
              <a:off x="6365675" y="2673975"/>
              <a:ext cx="300" cy="1500"/>
            </a:xfrm>
            <a:custGeom>
              <a:avLst/>
              <a:gdLst/>
              <a:ahLst/>
              <a:cxnLst/>
              <a:rect l="l" t="t" r="r" b="b"/>
              <a:pathLst>
                <a:path w="12" h="60" extrusionOk="0">
                  <a:moveTo>
                    <a:pt x="12" y="0"/>
                  </a:moveTo>
                  <a:cubicBezTo>
                    <a:pt x="0" y="60"/>
                    <a:pt x="0" y="6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65" name="Google Shape;12869;p78">
              <a:extLst>
                <a:ext uri="{FF2B5EF4-FFF2-40B4-BE49-F238E27FC236}">
                  <a16:creationId xmlns:a16="http://schemas.microsoft.com/office/drawing/2014/main" id="{75405515-51F1-A4C7-70A1-2048DEA5DE79}"/>
                </a:ext>
              </a:extLst>
            </p:cNvPr>
            <p:cNvSpPr/>
            <p:nvPr/>
          </p:nvSpPr>
          <p:spPr>
            <a:xfrm>
              <a:off x="6360900" y="2671600"/>
              <a:ext cx="925" cy="3575"/>
            </a:xfrm>
            <a:custGeom>
              <a:avLst/>
              <a:gdLst/>
              <a:ahLst/>
              <a:cxnLst/>
              <a:rect l="l" t="t" r="r" b="b"/>
              <a:pathLst>
                <a:path w="37" h="143" extrusionOk="0">
                  <a:moveTo>
                    <a:pt x="24" y="95"/>
                  </a:moveTo>
                  <a:cubicBezTo>
                    <a:pt x="1" y="0"/>
                    <a:pt x="36" y="143"/>
                    <a:pt x="24" y="9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66" name="Google Shape;12870;p78">
              <a:extLst>
                <a:ext uri="{FF2B5EF4-FFF2-40B4-BE49-F238E27FC236}">
                  <a16:creationId xmlns:a16="http://schemas.microsoft.com/office/drawing/2014/main" id="{A0668C05-5541-0020-012A-8A8F33852646}"/>
                </a:ext>
              </a:extLst>
            </p:cNvPr>
            <p:cNvSpPr/>
            <p:nvPr/>
          </p:nvSpPr>
          <p:spPr>
            <a:xfrm>
              <a:off x="6359800" y="2673350"/>
              <a:ext cx="825" cy="950"/>
            </a:xfrm>
            <a:custGeom>
              <a:avLst/>
              <a:gdLst/>
              <a:ahLst/>
              <a:cxnLst/>
              <a:rect l="l" t="t" r="r" b="b"/>
              <a:pathLst>
                <a:path w="33" h="38" extrusionOk="0">
                  <a:moveTo>
                    <a:pt x="11" y="1"/>
                  </a:moveTo>
                  <a:cubicBezTo>
                    <a:pt x="3" y="1"/>
                    <a:pt x="1" y="17"/>
                    <a:pt x="21" y="37"/>
                  </a:cubicBezTo>
                  <a:lnTo>
                    <a:pt x="33" y="37"/>
                  </a:lnTo>
                  <a:cubicBezTo>
                    <a:pt x="27" y="11"/>
                    <a:pt x="18"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67" name="Google Shape;12871;p78">
              <a:extLst>
                <a:ext uri="{FF2B5EF4-FFF2-40B4-BE49-F238E27FC236}">
                  <a16:creationId xmlns:a16="http://schemas.microsoft.com/office/drawing/2014/main" id="{C68609EE-69AE-F719-9CCD-AA2CA9029FB9}"/>
                </a:ext>
              </a:extLst>
            </p:cNvPr>
            <p:cNvSpPr/>
            <p:nvPr/>
          </p:nvSpPr>
          <p:spPr>
            <a:xfrm>
              <a:off x="6362075" y="2674125"/>
              <a:ext cx="625" cy="775"/>
            </a:xfrm>
            <a:custGeom>
              <a:avLst/>
              <a:gdLst/>
              <a:ahLst/>
              <a:cxnLst/>
              <a:rect l="l" t="t" r="r" b="b"/>
              <a:pathLst>
                <a:path w="25" h="31" extrusionOk="0">
                  <a:moveTo>
                    <a:pt x="1" y="1"/>
                  </a:moveTo>
                  <a:lnTo>
                    <a:pt x="1" y="1"/>
                  </a:lnTo>
                  <a:cubicBezTo>
                    <a:pt x="0" y="1"/>
                    <a:pt x="17" y="23"/>
                    <a:pt x="25" y="30"/>
                  </a:cubicBezTo>
                  <a:cubicBezTo>
                    <a:pt x="7" y="8"/>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68" name="Google Shape;12872;p78">
              <a:extLst>
                <a:ext uri="{FF2B5EF4-FFF2-40B4-BE49-F238E27FC236}">
                  <a16:creationId xmlns:a16="http://schemas.microsoft.com/office/drawing/2014/main" id="{E9D00802-6492-3A4C-DDAA-869659724481}"/>
                </a:ext>
              </a:extLst>
            </p:cNvPr>
            <p:cNvSpPr/>
            <p:nvPr/>
          </p:nvSpPr>
          <p:spPr>
            <a:xfrm>
              <a:off x="6361800" y="2674875"/>
              <a:ext cx="625" cy="300"/>
            </a:xfrm>
            <a:custGeom>
              <a:avLst/>
              <a:gdLst/>
              <a:ahLst/>
              <a:cxnLst/>
              <a:rect l="l" t="t" r="r" b="b"/>
              <a:pathLst>
                <a:path w="25" h="12" extrusionOk="0">
                  <a:moveTo>
                    <a:pt x="24" y="0"/>
                  </a:moveTo>
                  <a:cubicBezTo>
                    <a:pt x="24" y="0"/>
                    <a:pt x="0" y="12"/>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69" name="Google Shape;12873;p78">
              <a:extLst>
                <a:ext uri="{FF2B5EF4-FFF2-40B4-BE49-F238E27FC236}">
                  <a16:creationId xmlns:a16="http://schemas.microsoft.com/office/drawing/2014/main" id="{6559584E-C6A6-5A5A-C963-A681C9B75668}"/>
                </a:ext>
              </a:extLst>
            </p:cNvPr>
            <p:cNvSpPr/>
            <p:nvPr/>
          </p:nvSpPr>
          <p:spPr>
            <a:xfrm>
              <a:off x="6364475" y="2674875"/>
              <a:ext cx="625" cy="1800"/>
            </a:xfrm>
            <a:custGeom>
              <a:avLst/>
              <a:gdLst/>
              <a:ahLst/>
              <a:cxnLst/>
              <a:rect l="l" t="t" r="r" b="b"/>
              <a:pathLst>
                <a:path w="25" h="72" extrusionOk="0">
                  <a:moveTo>
                    <a:pt x="12" y="0"/>
                  </a:moveTo>
                  <a:cubicBezTo>
                    <a:pt x="0" y="24"/>
                    <a:pt x="0" y="48"/>
                    <a:pt x="24" y="71"/>
                  </a:cubicBezTo>
                  <a:cubicBezTo>
                    <a:pt x="24" y="48"/>
                    <a:pt x="0" y="3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70" name="Google Shape;12874;p78">
              <a:extLst>
                <a:ext uri="{FF2B5EF4-FFF2-40B4-BE49-F238E27FC236}">
                  <a16:creationId xmlns:a16="http://schemas.microsoft.com/office/drawing/2014/main" id="{E18B9211-5308-BE36-3A95-B90D0DE503DA}"/>
                </a:ext>
              </a:extLst>
            </p:cNvPr>
            <p:cNvSpPr/>
            <p:nvPr/>
          </p:nvSpPr>
          <p:spPr>
            <a:xfrm>
              <a:off x="6363275" y="2675150"/>
              <a:ext cx="525" cy="625"/>
            </a:xfrm>
            <a:custGeom>
              <a:avLst/>
              <a:gdLst/>
              <a:ahLst/>
              <a:cxnLst/>
              <a:rect l="l" t="t" r="r" b="b"/>
              <a:pathLst>
                <a:path w="21" h="25" extrusionOk="0">
                  <a:moveTo>
                    <a:pt x="20" y="1"/>
                  </a:moveTo>
                  <a:cubicBezTo>
                    <a:pt x="19" y="1"/>
                    <a:pt x="14" y="7"/>
                    <a:pt x="1" y="25"/>
                  </a:cubicBezTo>
                  <a:cubicBezTo>
                    <a:pt x="8" y="17"/>
                    <a:pt x="20" y="1"/>
                    <a:pt x="2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71" name="Google Shape;12875;p78">
              <a:extLst>
                <a:ext uri="{FF2B5EF4-FFF2-40B4-BE49-F238E27FC236}">
                  <a16:creationId xmlns:a16="http://schemas.microsoft.com/office/drawing/2014/main" id="{B05D133F-F2EA-4E82-1314-AD2A6D914672}"/>
                </a:ext>
              </a:extLst>
            </p:cNvPr>
            <p:cNvSpPr/>
            <p:nvPr/>
          </p:nvSpPr>
          <p:spPr>
            <a:xfrm>
              <a:off x="6360600" y="2675450"/>
              <a:ext cx="200" cy="850"/>
            </a:xfrm>
            <a:custGeom>
              <a:avLst/>
              <a:gdLst/>
              <a:ahLst/>
              <a:cxnLst/>
              <a:rect l="l" t="t" r="r" b="b"/>
              <a:pathLst>
                <a:path w="8" h="34" extrusionOk="0">
                  <a:moveTo>
                    <a:pt x="1" y="1"/>
                  </a:moveTo>
                  <a:cubicBezTo>
                    <a:pt x="1" y="25"/>
                    <a:pt x="3" y="33"/>
                    <a:pt x="4" y="33"/>
                  </a:cubicBezTo>
                  <a:cubicBezTo>
                    <a:pt x="6" y="33"/>
                    <a:pt x="8" y="1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72" name="Google Shape;12876;p78">
              <a:extLst>
                <a:ext uri="{FF2B5EF4-FFF2-40B4-BE49-F238E27FC236}">
                  <a16:creationId xmlns:a16="http://schemas.microsoft.com/office/drawing/2014/main" id="{87B26101-D314-F16D-51E8-409F97001FBB}"/>
                </a:ext>
              </a:extLst>
            </p:cNvPr>
            <p:cNvSpPr/>
            <p:nvPr/>
          </p:nvSpPr>
          <p:spPr>
            <a:xfrm>
              <a:off x="6360600" y="2675750"/>
              <a:ext cx="925" cy="925"/>
            </a:xfrm>
            <a:custGeom>
              <a:avLst/>
              <a:gdLst/>
              <a:ahLst/>
              <a:cxnLst/>
              <a:rect l="l" t="t" r="r" b="b"/>
              <a:pathLst>
                <a:path w="37" h="37" extrusionOk="0">
                  <a:moveTo>
                    <a:pt x="36" y="1"/>
                  </a:moveTo>
                  <a:cubicBezTo>
                    <a:pt x="1" y="36"/>
                    <a:pt x="3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73" name="Google Shape;12877;p78">
              <a:extLst>
                <a:ext uri="{FF2B5EF4-FFF2-40B4-BE49-F238E27FC236}">
                  <a16:creationId xmlns:a16="http://schemas.microsoft.com/office/drawing/2014/main" id="{BF842021-9A0D-21CA-5CB9-E2A4E17D3B42}"/>
                </a:ext>
              </a:extLst>
            </p:cNvPr>
            <p:cNvSpPr/>
            <p:nvPr/>
          </p:nvSpPr>
          <p:spPr>
            <a:xfrm>
              <a:off x="6359325" y="2675625"/>
              <a:ext cx="400" cy="450"/>
            </a:xfrm>
            <a:custGeom>
              <a:avLst/>
              <a:gdLst/>
              <a:ahLst/>
              <a:cxnLst/>
              <a:rect l="l" t="t" r="r" b="b"/>
              <a:pathLst>
                <a:path w="16" h="18" extrusionOk="0">
                  <a:moveTo>
                    <a:pt x="1" y="1"/>
                  </a:moveTo>
                  <a:cubicBezTo>
                    <a:pt x="0" y="1"/>
                    <a:pt x="1" y="2"/>
                    <a:pt x="4" y="6"/>
                  </a:cubicBezTo>
                  <a:cubicBezTo>
                    <a:pt x="4" y="6"/>
                    <a:pt x="16" y="18"/>
                    <a:pt x="16" y="18"/>
                  </a:cubicBezTo>
                  <a:cubicBezTo>
                    <a:pt x="16" y="9"/>
                    <a:pt x="4"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74" name="Google Shape;12878;p78">
              <a:extLst>
                <a:ext uri="{FF2B5EF4-FFF2-40B4-BE49-F238E27FC236}">
                  <a16:creationId xmlns:a16="http://schemas.microsoft.com/office/drawing/2014/main" id="{82DDC736-FF22-4A7E-9C72-B2E8D6093710}"/>
                </a:ext>
              </a:extLst>
            </p:cNvPr>
            <p:cNvSpPr/>
            <p:nvPr/>
          </p:nvSpPr>
          <p:spPr>
            <a:xfrm>
              <a:off x="6361375" y="2675150"/>
              <a:ext cx="325" cy="650"/>
            </a:xfrm>
            <a:custGeom>
              <a:avLst/>
              <a:gdLst/>
              <a:ahLst/>
              <a:cxnLst/>
              <a:rect l="l" t="t" r="r" b="b"/>
              <a:pathLst>
                <a:path w="13" h="26" extrusionOk="0">
                  <a:moveTo>
                    <a:pt x="5" y="1"/>
                  </a:moveTo>
                  <a:cubicBezTo>
                    <a:pt x="1" y="19"/>
                    <a:pt x="1" y="25"/>
                    <a:pt x="3" y="25"/>
                  </a:cubicBezTo>
                  <a:cubicBezTo>
                    <a:pt x="6" y="25"/>
                    <a:pt x="13" y="8"/>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75" name="Google Shape;12879;p78">
              <a:extLst>
                <a:ext uri="{FF2B5EF4-FFF2-40B4-BE49-F238E27FC236}">
                  <a16:creationId xmlns:a16="http://schemas.microsoft.com/office/drawing/2014/main" id="{B5989B49-0A42-7136-D041-763360D42360}"/>
                </a:ext>
              </a:extLst>
            </p:cNvPr>
            <p:cNvSpPr/>
            <p:nvPr/>
          </p:nvSpPr>
          <p:spPr>
            <a:xfrm>
              <a:off x="6358225" y="2677425"/>
              <a:ext cx="1500" cy="4600"/>
            </a:xfrm>
            <a:custGeom>
              <a:avLst/>
              <a:gdLst/>
              <a:ahLst/>
              <a:cxnLst/>
              <a:rect l="l" t="t" r="r" b="b"/>
              <a:pathLst>
                <a:path w="60" h="184" extrusionOk="0">
                  <a:moveTo>
                    <a:pt x="29" y="1"/>
                  </a:moveTo>
                  <a:cubicBezTo>
                    <a:pt x="22" y="1"/>
                    <a:pt x="12" y="12"/>
                    <a:pt x="0" y="41"/>
                  </a:cubicBezTo>
                  <a:cubicBezTo>
                    <a:pt x="18" y="59"/>
                    <a:pt x="56" y="89"/>
                    <a:pt x="44" y="89"/>
                  </a:cubicBezTo>
                  <a:cubicBezTo>
                    <a:pt x="40" y="89"/>
                    <a:pt x="31" y="86"/>
                    <a:pt x="12" y="77"/>
                  </a:cubicBezTo>
                  <a:lnTo>
                    <a:pt x="12" y="77"/>
                  </a:lnTo>
                  <a:cubicBezTo>
                    <a:pt x="24" y="112"/>
                    <a:pt x="24" y="148"/>
                    <a:pt x="36" y="184"/>
                  </a:cubicBezTo>
                  <a:cubicBezTo>
                    <a:pt x="36" y="166"/>
                    <a:pt x="39" y="157"/>
                    <a:pt x="44" y="157"/>
                  </a:cubicBezTo>
                  <a:cubicBezTo>
                    <a:pt x="48" y="157"/>
                    <a:pt x="54" y="166"/>
                    <a:pt x="60" y="184"/>
                  </a:cubicBezTo>
                  <a:cubicBezTo>
                    <a:pt x="60" y="184"/>
                    <a:pt x="60" y="1"/>
                    <a:pt x="2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76" name="Google Shape;12880;p78">
              <a:extLst>
                <a:ext uri="{FF2B5EF4-FFF2-40B4-BE49-F238E27FC236}">
                  <a16:creationId xmlns:a16="http://schemas.microsoft.com/office/drawing/2014/main" id="{C71DA979-CEE7-39C2-D7F7-AA9EDE030A80}"/>
                </a:ext>
              </a:extLst>
            </p:cNvPr>
            <p:cNvSpPr/>
            <p:nvPr/>
          </p:nvSpPr>
          <p:spPr>
            <a:xfrm>
              <a:off x="6358300" y="2676500"/>
              <a:ext cx="850" cy="475"/>
            </a:xfrm>
            <a:custGeom>
              <a:avLst/>
              <a:gdLst/>
              <a:ahLst/>
              <a:cxnLst/>
              <a:rect l="l" t="t" r="r" b="b"/>
              <a:pathLst>
                <a:path w="34" h="19" extrusionOk="0">
                  <a:moveTo>
                    <a:pt x="2" y="1"/>
                  </a:moveTo>
                  <a:cubicBezTo>
                    <a:pt x="0" y="1"/>
                    <a:pt x="9" y="6"/>
                    <a:pt x="33" y="18"/>
                  </a:cubicBezTo>
                  <a:cubicBezTo>
                    <a:pt x="15" y="6"/>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77" name="Google Shape;12881;p78">
              <a:extLst>
                <a:ext uri="{FF2B5EF4-FFF2-40B4-BE49-F238E27FC236}">
                  <a16:creationId xmlns:a16="http://schemas.microsoft.com/office/drawing/2014/main" id="{BF448846-9D0F-239C-E68D-8B084AE589EC}"/>
                </a:ext>
              </a:extLst>
            </p:cNvPr>
            <p:cNvSpPr/>
            <p:nvPr/>
          </p:nvSpPr>
          <p:spPr>
            <a:xfrm>
              <a:off x="6359125" y="2675950"/>
              <a:ext cx="1925" cy="2500"/>
            </a:xfrm>
            <a:custGeom>
              <a:avLst/>
              <a:gdLst/>
              <a:ahLst/>
              <a:cxnLst/>
              <a:rect l="l" t="t" r="r" b="b"/>
              <a:pathLst>
                <a:path w="77" h="100" extrusionOk="0">
                  <a:moveTo>
                    <a:pt x="31" y="0"/>
                  </a:moveTo>
                  <a:lnTo>
                    <a:pt x="31" y="0"/>
                  </a:lnTo>
                  <a:cubicBezTo>
                    <a:pt x="30" y="0"/>
                    <a:pt x="31" y="5"/>
                    <a:pt x="36" y="17"/>
                  </a:cubicBezTo>
                  <a:cubicBezTo>
                    <a:pt x="12" y="17"/>
                    <a:pt x="0" y="28"/>
                    <a:pt x="48" y="100"/>
                  </a:cubicBezTo>
                  <a:cubicBezTo>
                    <a:pt x="76" y="81"/>
                    <a:pt x="36" y="0"/>
                    <a:pt x="3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78" name="Google Shape;12882;p78">
              <a:extLst>
                <a:ext uri="{FF2B5EF4-FFF2-40B4-BE49-F238E27FC236}">
                  <a16:creationId xmlns:a16="http://schemas.microsoft.com/office/drawing/2014/main" id="{7111786C-ADCA-94A1-462B-17AC5627D7C5}"/>
                </a:ext>
              </a:extLst>
            </p:cNvPr>
            <p:cNvSpPr/>
            <p:nvPr/>
          </p:nvSpPr>
          <p:spPr>
            <a:xfrm>
              <a:off x="6363575" y="2676350"/>
              <a:ext cx="625" cy="925"/>
            </a:xfrm>
            <a:custGeom>
              <a:avLst/>
              <a:gdLst/>
              <a:ahLst/>
              <a:cxnLst/>
              <a:rect l="l" t="t" r="r" b="b"/>
              <a:pathLst>
                <a:path w="25" h="37" extrusionOk="0">
                  <a:moveTo>
                    <a:pt x="25" y="36"/>
                  </a:moveTo>
                  <a:cubicBezTo>
                    <a:pt x="25" y="24"/>
                    <a:pt x="13" y="12"/>
                    <a:pt x="1" y="1"/>
                  </a:cubicBezTo>
                  <a:cubicBezTo>
                    <a:pt x="13" y="12"/>
                    <a:pt x="25" y="24"/>
                    <a:pt x="25"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79" name="Google Shape;12883;p78">
              <a:extLst>
                <a:ext uri="{FF2B5EF4-FFF2-40B4-BE49-F238E27FC236}">
                  <a16:creationId xmlns:a16="http://schemas.microsoft.com/office/drawing/2014/main" id="{80AB7A20-8199-DA44-D938-DA8BB8832EBD}"/>
                </a:ext>
              </a:extLst>
            </p:cNvPr>
            <p:cNvSpPr/>
            <p:nvPr/>
          </p:nvSpPr>
          <p:spPr>
            <a:xfrm>
              <a:off x="6364175" y="2677250"/>
              <a:ext cx="2100" cy="625"/>
            </a:xfrm>
            <a:custGeom>
              <a:avLst/>
              <a:gdLst/>
              <a:ahLst/>
              <a:cxnLst/>
              <a:rect l="l" t="t" r="r" b="b"/>
              <a:pathLst>
                <a:path w="84" h="25" extrusionOk="0">
                  <a:moveTo>
                    <a:pt x="1" y="0"/>
                  </a:moveTo>
                  <a:lnTo>
                    <a:pt x="1" y="0"/>
                  </a:lnTo>
                  <a:cubicBezTo>
                    <a:pt x="5" y="2"/>
                    <a:pt x="8" y="4"/>
                    <a:pt x="11" y="5"/>
                  </a:cubicBezTo>
                  <a:lnTo>
                    <a:pt x="11" y="5"/>
                  </a:lnTo>
                  <a:cubicBezTo>
                    <a:pt x="8" y="2"/>
                    <a:pt x="5" y="0"/>
                    <a:pt x="1" y="0"/>
                  </a:cubicBezTo>
                  <a:close/>
                  <a:moveTo>
                    <a:pt x="24" y="0"/>
                  </a:moveTo>
                  <a:cubicBezTo>
                    <a:pt x="24" y="6"/>
                    <a:pt x="24" y="9"/>
                    <a:pt x="21" y="9"/>
                  </a:cubicBezTo>
                  <a:cubicBezTo>
                    <a:pt x="19" y="9"/>
                    <a:pt x="16" y="8"/>
                    <a:pt x="11" y="5"/>
                  </a:cubicBezTo>
                  <a:lnTo>
                    <a:pt x="11" y="5"/>
                  </a:lnTo>
                  <a:cubicBezTo>
                    <a:pt x="14" y="10"/>
                    <a:pt x="17" y="17"/>
                    <a:pt x="24" y="24"/>
                  </a:cubicBezTo>
                  <a:cubicBezTo>
                    <a:pt x="24" y="24"/>
                    <a:pt x="84" y="12"/>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80" name="Google Shape;12884;p78">
              <a:extLst>
                <a:ext uri="{FF2B5EF4-FFF2-40B4-BE49-F238E27FC236}">
                  <a16:creationId xmlns:a16="http://schemas.microsoft.com/office/drawing/2014/main" id="{B10DA146-D953-BC06-AFB3-AA18368818C5}"/>
                </a:ext>
              </a:extLst>
            </p:cNvPr>
            <p:cNvSpPr/>
            <p:nvPr/>
          </p:nvSpPr>
          <p:spPr>
            <a:xfrm>
              <a:off x="6362400" y="2678150"/>
              <a:ext cx="25" cy="0"/>
            </a:xfrm>
            <a:custGeom>
              <a:avLst/>
              <a:gdLst/>
              <a:ahLst/>
              <a:cxnLst/>
              <a:rect l="l" t="t" r="r" b="b"/>
              <a:pathLst>
                <a:path w="1" extrusionOk="0">
                  <a:moveTo>
                    <a:pt x="0" y="0"/>
                  </a:move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81" name="Google Shape;12885;p78">
              <a:extLst>
                <a:ext uri="{FF2B5EF4-FFF2-40B4-BE49-F238E27FC236}">
                  <a16:creationId xmlns:a16="http://schemas.microsoft.com/office/drawing/2014/main" id="{1C6B523E-8523-D0F1-F880-1C9FF96C0307}"/>
                </a:ext>
              </a:extLst>
            </p:cNvPr>
            <p:cNvSpPr/>
            <p:nvPr/>
          </p:nvSpPr>
          <p:spPr>
            <a:xfrm>
              <a:off x="6362400" y="2678150"/>
              <a:ext cx="300" cy="0"/>
            </a:xfrm>
            <a:custGeom>
              <a:avLst/>
              <a:gdLst/>
              <a:ahLst/>
              <a:cxnLst/>
              <a:rect l="l" t="t" r="r" b="b"/>
              <a:pathLst>
                <a:path w="12" extrusionOk="0">
                  <a:moveTo>
                    <a:pt x="0" y="0"/>
                  </a:moveTo>
                  <a:cubicBezTo>
                    <a:pt x="12"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82" name="Google Shape;12886;p78">
              <a:extLst>
                <a:ext uri="{FF2B5EF4-FFF2-40B4-BE49-F238E27FC236}">
                  <a16:creationId xmlns:a16="http://schemas.microsoft.com/office/drawing/2014/main" id="{8ED61225-841A-B5F1-DB0F-1E465E1150CA}"/>
                </a:ext>
              </a:extLst>
            </p:cNvPr>
            <p:cNvSpPr/>
            <p:nvPr/>
          </p:nvSpPr>
          <p:spPr>
            <a:xfrm>
              <a:off x="6357400" y="2676025"/>
              <a:ext cx="800" cy="825"/>
            </a:xfrm>
            <a:custGeom>
              <a:avLst/>
              <a:gdLst/>
              <a:ahLst/>
              <a:cxnLst/>
              <a:rect l="l" t="t" r="r" b="b"/>
              <a:pathLst>
                <a:path w="32" h="33" extrusionOk="0">
                  <a:moveTo>
                    <a:pt x="1" y="0"/>
                  </a:moveTo>
                  <a:cubicBezTo>
                    <a:pt x="1" y="0"/>
                    <a:pt x="6" y="7"/>
                    <a:pt x="22" y="25"/>
                  </a:cubicBezTo>
                  <a:cubicBezTo>
                    <a:pt x="27" y="31"/>
                    <a:pt x="29" y="33"/>
                    <a:pt x="30" y="33"/>
                  </a:cubicBezTo>
                  <a:cubicBezTo>
                    <a:pt x="31" y="33"/>
                    <a:pt x="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83" name="Google Shape;12887;p78">
              <a:extLst>
                <a:ext uri="{FF2B5EF4-FFF2-40B4-BE49-F238E27FC236}">
                  <a16:creationId xmlns:a16="http://schemas.microsoft.com/office/drawing/2014/main" id="{99FE7094-118C-7163-8C91-7307E78B81EC}"/>
                </a:ext>
              </a:extLst>
            </p:cNvPr>
            <p:cNvSpPr/>
            <p:nvPr/>
          </p:nvSpPr>
          <p:spPr>
            <a:xfrm>
              <a:off x="6357025" y="2676650"/>
              <a:ext cx="175" cy="625"/>
            </a:xfrm>
            <a:custGeom>
              <a:avLst/>
              <a:gdLst/>
              <a:ahLst/>
              <a:cxnLst/>
              <a:rect l="l" t="t" r="r" b="b"/>
              <a:pathLst>
                <a:path w="7" h="25" extrusionOk="0">
                  <a:moveTo>
                    <a:pt x="1" y="0"/>
                  </a:moveTo>
                  <a:cubicBezTo>
                    <a:pt x="1" y="8"/>
                    <a:pt x="5" y="25"/>
                    <a:pt x="6" y="25"/>
                  </a:cubicBezTo>
                  <a:cubicBezTo>
                    <a:pt x="6" y="25"/>
                    <a:pt x="5" y="1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84" name="Google Shape;12888;p78">
              <a:extLst>
                <a:ext uri="{FF2B5EF4-FFF2-40B4-BE49-F238E27FC236}">
                  <a16:creationId xmlns:a16="http://schemas.microsoft.com/office/drawing/2014/main" id="{CF22DD64-5F1B-B417-301B-68260206AD0E}"/>
                </a:ext>
              </a:extLst>
            </p:cNvPr>
            <p:cNvSpPr/>
            <p:nvPr/>
          </p:nvSpPr>
          <p:spPr>
            <a:xfrm>
              <a:off x="6335600" y="2683500"/>
              <a:ext cx="325" cy="925"/>
            </a:xfrm>
            <a:custGeom>
              <a:avLst/>
              <a:gdLst/>
              <a:ahLst/>
              <a:cxnLst/>
              <a:rect l="l" t="t" r="r" b="b"/>
              <a:pathLst>
                <a:path w="13" h="37" extrusionOk="0">
                  <a:moveTo>
                    <a:pt x="12" y="36"/>
                  </a:moveTo>
                  <a:cubicBezTo>
                    <a:pt x="12" y="36"/>
                    <a:pt x="1" y="0"/>
                    <a:pt x="12"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85" name="Google Shape;12889;p78">
              <a:extLst>
                <a:ext uri="{FF2B5EF4-FFF2-40B4-BE49-F238E27FC236}">
                  <a16:creationId xmlns:a16="http://schemas.microsoft.com/office/drawing/2014/main" id="{B0DBCCDA-4E15-B927-7C70-B001DD68E536}"/>
                </a:ext>
              </a:extLst>
            </p:cNvPr>
            <p:cNvSpPr/>
            <p:nvPr/>
          </p:nvSpPr>
          <p:spPr>
            <a:xfrm>
              <a:off x="6335900" y="2684400"/>
              <a:ext cx="1225" cy="1500"/>
            </a:xfrm>
            <a:custGeom>
              <a:avLst/>
              <a:gdLst/>
              <a:ahLst/>
              <a:cxnLst/>
              <a:rect l="l" t="t" r="r" b="b"/>
              <a:pathLst>
                <a:path w="49" h="60" extrusionOk="0">
                  <a:moveTo>
                    <a:pt x="0" y="0"/>
                  </a:moveTo>
                  <a:cubicBezTo>
                    <a:pt x="0" y="0"/>
                    <a:pt x="48"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86" name="Google Shape;12890;p78">
              <a:extLst>
                <a:ext uri="{FF2B5EF4-FFF2-40B4-BE49-F238E27FC236}">
                  <a16:creationId xmlns:a16="http://schemas.microsoft.com/office/drawing/2014/main" id="{CA7F24E5-6F3C-8D2C-388A-0833DBF625D4}"/>
                </a:ext>
              </a:extLst>
            </p:cNvPr>
            <p:cNvSpPr/>
            <p:nvPr/>
          </p:nvSpPr>
          <p:spPr>
            <a:xfrm>
              <a:off x="6323100" y="2693025"/>
              <a:ext cx="25" cy="1500"/>
            </a:xfrm>
            <a:custGeom>
              <a:avLst/>
              <a:gdLst/>
              <a:ahLst/>
              <a:cxnLst/>
              <a:rect l="l" t="t" r="r" b="b"/>
              <a:pathLst>
                <a:path w="1" h="60" extrusionOk="0">
                  <a:moveTo>
                    <a:pt x="0" y="0"/>
                  </a:moveTo>
                  <a:cubicBezTo>
                    <a:pt x="0" y="12"/>
                    <a:pt x="0"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87" name="Google Shape;12891;p78">
              <a:extLst>
                <a:ext uri="{FF2B5EF4-FFF2-40B4-BE49-F238E27FC236}">
                  <a16:creationId xmlns:a16="http://schemas.microsoft.com/office/drawing/2014/main" id="{37AEACED-D527-9233-26D2-6F32E282C999}"/>
                </a:ext>
              </a:extLst>
            </p:cNvPr>
            <p:cNvSpPr/>
            <p:nvPr/>
          </p:nvSpPr>
          <p:spPr>
            <a:xfrm>
              <a:off x="6302275" y="2702850"/>
              <a:ext cx="300" cy="900"/>
            </a:xfrm>
            <a:custGeom>
              <a:avLst/>
              <a:gdLst/>
              <a:ahLst/>
              <a:cxnLst/>
              <a:rect l="l" t="t" r="r" b="b"/>
              <a:pathLst>
                <a:path w="12" h="36" extrusionOk="0">
                  <a:moveTo>
                    <a:pt x="0" y="0"/>
                  </a:moveTo>
                  <a:lnTo>
                    <a:pt x="0" y="36"/>
                  </a:lnTo>
                  <a:cubicBezTo>
                    <a:pt x="12" y="36"/>
                    <a:pt x="0" y="2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88" name="Google Shape;12892;p78">
              <a:extLst>
                <a:ext uri="{FF2B5EF4-FFF2-40B4-BE49-F238E27FC236}">
                  <a16:creationId xmlns:a16="http://schemas.microsoft.com/office/drawing/2014/main" id="{40EB8E71-D6BA-E64A-D6F6-C42BB9A23EF1}"/>
                </a:ext>
              </a:extLst>
            </p:cNvPr>
            <p:cNvSpPr/>
            <p:nvPr/>
          </p:nvSpPr>
          <p:spPr>
            <a:xfrm>
              <a:off x="6354050" y="2678200"/>
              <a:ext cx="325" cy="250"/>
            </a:xfrm>
            <a:custGeom>
              <a:avLst/>
              <a:gdLst/>
              <a:ahLst/>
              <a:cxnLst/>
              <a:rect l="l" t="t" r="r" b="b"/>
              <a:pathLst>
                <a:path w="13" h="10" extrusionOk="0">
                  <a:moveTo>
                    <a:pt x="7" y="1"/>
                  </a:moveTo>
                  <a:cubicBezTo>
                    <a:pt x="4" y="1"/>
                    <a:pt x="1" y="4"/>
                    <a:pt x="1" y="10"/>
                  </a:cubicBezTo>
                  <a:lnTo>
                    <a:pt x="13" y="10"/>
                  </a:lnTo>
                  <a:cubicBezTo>
                    <a:pt x="13" y="4"/>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89" name="Google Shape;12893;p78">
              <a:extLst>
                <a:ext uri="{FF2B5EF4-FFF2-40B4-BE49-F238E27FC236}">
                  <a16:creationId xmlns:a16="http://schemas.microsoft.com/office/drawing/2014/main" id="{1F272D91-BAB7-8912-E339-BD88C1E0A191}"/>
                </a:ext>
              </a:extLst>
            </p:cNvPr>
            <p:cNvSpPr/>
            <p:nvPr/>
          </p:nvSpPr>
          <p:spPr>
            <a:xfrm>
              <a:off x="6287975" y="2701950"/>
              <a:ext cx="25" cy="625"/>
            </a:xfrm>
            <a:custGeom>
              <a:avLst/>
              <a:gdLst/>
              <a:ahLst/>
              <a:cxnLst/>
              <a:rect l="l" t="t" r="r" b="b"/>
              <a:pathLst>
                <a:path w="1" h="25" extrusionOk="0">
                  <a:moveTo>
                    <a:pt x="1" y="1"/>
                  </a:moveTo>
                  <a:cubicBezTo>
                    <a:pt x="1" y="24"/>
                    <a:pt x="1" y="12"/>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90" name="Google Shape;12894;p78">
              <a:extLst>
                <a:ext uri="{FF2B5EF4-FFF2-40B4-BE49-F238E27FC236}">
                  <a16:creationId xmlns:a16="http://schemas.microsoft.com/office/drawing/2014/main" id="{3084E098-31D1-4C1D-5CE3-415E620E331D}"/>
                </a:ext>
              </a:extLst>
            </p:cNvPr>
            <p:cNvSpPr/>
            <p:nvPr/>
          </p:nvSpPr>
          <p:spPr>
            <a:xfrm>
              <a:off x="6333225" y="2692125"/>
              <a:ext cx="900" cy="3000"/>
            </a:xfrm>
            <a:custGeom>
              <a:avLst/>
              <a:gdLst/>
              <a:ahLst/>
              <a:cxnLst/>
              <a:rect l="l" t="t" r="r" b="b"/>
              <a:pathLst>
                <a:path w="36" h="120" extrusionOk="0">
                  <a:moveTo>
                    <a:pt x="0" y="1"/>
                  </a:moveTo>
                  <a:cubicBezTo>
                    <a:pt x="0" y="36"/>
                    <a:pt x="12" y="72"/>
                    <a:pt x="12" y="120"/>
                  </a:cubicBezTo>
                  <a:cubicBezTo>
                    <a:pt x="12" y="72"/>
                    <a:pt x="36"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91" name="Google Shape;12895;p78">
              <a:extLst>
                <a:ext uri="{FF2B5EF4-FFF2-40B4-BE49-F238E27FC236}">
                  <a16:creationId xmlns:a16="http://schemas.microsoft.com/office/drawing/2014/main" id="{90939778-D594-3D33-0EF7-36EA9D26FDA7}"/>
                </a:ext>
              </a:extLst>
            </p:cNvPr>
            <p:cNvSpPr/>
            <p:nvPr/>
          </p:nvSpPr>
          <p:spPr>
            <a:xfrm>
              <a:off x="6355250" y="2677400"/>
              <a:ext cx="425" cy="175"/>
            </a:xfrm>
            <a:custGeom>
              <a:avLst/>
              <a:gdLst/>
              <a:ahLst/>
              <a:cxnLst/>
              <a:rect l="l" t="t" r="r" b="b"/>
              <a:pathLst>
                <a:path w="17" h="7" extrusionOk="0">
                  <a:moveTo>
                    <a:pt x="14" y="1"/>
                  </a:moveTo>
                  <a:cubicBezTo>
                    <a:pt x="12" y="1"/>
                    <a:pt x="8" y="2"/>
                    <a:pt x="0" y="6"/>
                  </a:cubicBezTo>
                  <a:cubicBezTo>
                    <a:pt x="8" y="6"/>
                    <a:pt x="16"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92" name="Google Shape;12896;p78">
              <a:extLst>
                <a:ext uri="{FF2B5EF4-FFF2-40B4-BE49-F238E27FC236}">
                  <a16:creationId xmlns:a16="http://schemas.microsoft.com/office/drawing/2014/main" id="{B9395C33-3FC7-766F-EF37-B0144C9AB605}"/>
                </a:ext>
              </a:extLst>
            </p:cNvPr>
            <p:cNvSpPr/>
            <p:nvPr/>
          </p:nvSpPr>
          <p:spPr>
            <a:xfrm>
              <a:off x="6360700" y="2680275"/>
              <a:ext cx="225" cy="575"/>
            </a:xfrm>
            <a:custGeom>
              <a:avLst/>
              <a:gdLst/>
              <a:ahLst/>
              <a:cxnLst/>
              <a:rect l="l" t="t" r="r" b="b"/>
              <a:pathLst>
                <a:path w="9" h="23" extrusionOk="0">
                  <a:moveTo>
                    <a:pt x="6" y="1"/>
                  </a:moveTo>
                  <a:lnTo>
                    <a:pt x="6" y="1"/>
                  </a:lnTo>
                  <a:cubicBezTo>
                    <a:pt x="3" y="1"/>
                    <a:pt x="1" y="22"/>
                    <a:pt x="9" y="22"/>
                  </a:cubicBezTo>
                  <a:cubicBezTo>
                    <a:pt x="9" y="6"/>
                    <a:pt x="7"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93" name="Google Shape;12897;p78">
              <a:extLst>
                <a:ext uri="{FF2B5EF4-FFF2-40B4-BE49-F238E27FC236}">
                  <a16:creationId xmlns:a16="http://schemas.microsoft.com/office/drawing/2014/main" id="{81CC573E-DE4E-FD8D-49F9-6D86F8669E36}"/>
                </a:ext>
              </a:extLst>
            </p:cNvPr>
            <p:cNvSpPr/>
            <p:nvPr/>
          </p:nvSpPr>
          <p:spPr>
            <a:xfrm>
              <a:off x="6356825" y="2679525"/>
              <a:ext cx="825" cy="425"/>
            </a:xfrm>
            <a:custGeom>
              <a:avLst/>
              <a:gdLst/>
              <a:ahLst/>
              <a:cxnLst/>
              <a:rect l="l" t="t" r="r" b="b"/>
              <a:pathLst>
                <a:path w="33" h="17" extrusionOk="0">
                  <a:moveTo>
                    <a:pt x="3" y="1"/>
                  </a:moveTo>
                  <a:cubicBezTo>
                    <a:pt x="1" y="1"/>
                    <a:pt x="25" y="16"/>
                    <a:pt x="33" y="16"/>
                  </a:cubicBezTo>
                  <a:cubicBezTo>
                    <a:pt x="13" y="5"/>
                    <a:pt x="5"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94" name="Google Shape;12898;p78">
              <a:extLst>
                <a:ext uri="{FF2B5EF4-FFF2-40B4-BE49-F238E27FC236}">
                  <a16:creationId xmlns:a16="http://schemas.microsoft.com/office/drawing/2014/main" id="{B218C659-A410-7830-E7D4-573A26B7FCC2}"/>
                </a:ext>
              </a:extLst>
            </p:cNvPr>
            <p:cNvSpPr/>
            <p:nvPr/>
          </p:nvSpPr>
          <p:spPr>
            <a:xfrm>
              <a:off x="6357625" y="2679500"/>
              <a:ext cx="325" cy="450"/>
            </a:xfrm>
            <a:custGeom>
              <a:avLst/>
              <a:gdLst/>
              <a:ahLst/>
              <a:cxnLst/>
              <a:rect l="l" t="t" r="r" b="b"/>
              <a:pathLst>
                <a:path w="13" h="18" extrusionOk="0">
                  <a:moveTo>
                    <a:pt x="5" y="1"/>
                  </a:moveTo>
                  <a:cubicBezTo>
                    <a:pt x="1" y="1"/>
                    <a:pt x="1" y="9"/>
                    <a:pt x="1" y="17"/>
                  </a:cubicBezTo>
                  <a:cubicBezTo>
                    <a:pt x="1" y="6"/>
                    <a:pt x="13" y="6"/>
                    <a:pt x="13" y="6"/>
                  </a:cubicBezTo>
                  <a:cubicBezTo>
                    <a:pt x="9" y="2"/>
                    <a:pt x="7"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95" name="Google Shape;12899;p78">
              <a:extLst>
                <a:ext uri="{FF2B5EF4-FFF2-40B4-BE49-F238E27FC236}">
                  <a16:creationId xmlns:a16="http://schemas.microsoft.com/office/drawing/2014/main" id="{83541BEE-93EF-1B2D-5694-921762C42268}"/>
                </a:ext>
              </a:extLst>
            </p:cNvPr>
            <p:cNvSpPr/>
            <p:nvPr/>
          </p:nvSpPr>
          <p:spPr>
            <a:xfrm>
              <a:off x="6353000" y="2678500"/>
              <a:ext cx="750" cy="950"/>
            </a:xfrm>
            <a:custGeom>
              <a:avLst/>
              <a:gdLst/>
              <a:ahLst/>
              <a:cxnLst/>
              <a:rect l="l" t="t" r="r" b="b"/>
              <a:pathLst>
                <a:path w="30" h="38" extrusionOk="0">
                  <a:moveTo>
                    <a:pt x="13" y="1"/>
                  </a:moveTo>
                  <a:cubicBezTo>
                    <a:pt x="5" y="1"/>
                    <a:pt x="1" y="38"/>
                    <a:pt x="11" y="38"/>
                  </a:cubicBezTo>
                  <a:cubicBezTo>
                    <a:pt x="13" y="38"/>
                    <a:pt x="16" y="37"/>
                    <a:pt x="19" y="34"/>
                  </a:cubicBezTo>
                  <a:cubicBezTo>
                    <a:pt x="29" y="34"/>
                    <a:pt x="13" y="7"/>
                    <a:pt x="16" y="7"/>
                  </a:cubicBezTo>
                  <a:lnTo>
                    <a:pt x="16" y="7"/>
                  </a:lnTo>
                  <a:cubicBezTo>
                    <a:pt x="16" y="7"/>
                    <a:pt x="17" y="8"/>
                    <a:pt x="19" y="10"/>
                  </a:cubicBezTo>
                  <a:cubicBezTo>
                    <a:pt x="17" y="3"/>
                    <a:pt x="15"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96" name="Google Shape;12900;p78">
              <a:extLst>
                <a:ext uri="{FF2B5EF4-FFF2-40B4-BE49-F238E27FC236}">
                  <a16:creationId xmlns:a16="http://schemas.microsoft.com/office/drawing/2014/main" id="{6C1C499F-83E2-120E-0353-62691129FED1}"/>
                </a:ext>
              </a:extLst>
            </p:cNvPr>
            <p:cNvSpPr/>
            <p:nvPr/>
          </p:nvSpPr>
          <p:spPr>
            <a:xfrm>
              <a:off x="6357600" y="2681150"/>
              <a:ext cx="650" cy="875"/>
            </a:xfrm>
            <a:custGeom>
              <a:avLst/>
              <a:gdLst/>
              <a:ahLst/>
              <a:cxnLst/>
              <a:rect l="l" t="t" r="r" b="b"/>
              <a:pathLst>
                <a:path w="26" h="35" extrusionOk="0">
                  <a:moveTo>
                    <a:pt x="1" y="0"/>
                  </a:moveTo>
                  <a:cubicBezTo>
                    <a:pt x="1" y="0"/>
                    <a:pt x="18" y="27"/>
                    <a:pt x="25" y="35"/>
                  </a:cubicBezTo>
                  <a:cubicBezTo>
                    <a:pt x="8" y="9"/>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97" name="Google Shape;12901;p78">
              <a:extLst>
                <a:ext uri="{FF2B5EF4-FFF2-40B4-BE49-F238E27FC236}">
                  <a16:creationId xmlns:a16="http://schemas.microsoft.com/office/drawing/2014/main" id="{04ADA2F4-F81F-52F0-E6C7-F84393952D6C}"/>
                </a:ext>
              </a:extLst>
            </p:cNvPr>
            <p:cNvSpPr/>
            <p:nvPr/>
          </p:nvSpPr>
          <p:spPr>
            <a:xfrm>
              <a:off x="6355850" y="2682000"/>
              <a:ext cx="1200" cy="325"/>
            </a:xfrm>
            <a:custGeom>
              <a:avLst/>
              <a:gdLst/>
              <a:ahLst/>
              <a:cxnLst/>
              <a:rect l="l" t="t" r="r" b="b"/>
              <a:pathLst>
                <a:path w="48" h="13" extrusionOk="0">
                  <a:moveTo>
                    <a:pt x="0" y="13"/>
                  </a:moveTo>
                  <a:cubicBezTo>
                    <a:pt x="48" y="1"/>
                    <a:pt x="0" y="13"/>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98" name="Google Shape;12902;p78">
              <a:extLst>
                <a:ext uri="{FF2B5EF4-FFF2-40B4-BE49-F238E27FC236}">
                  <a16:creationId xmlns:a16="http://schemas.microsoft.com/office/drawing/2014/main" id="{FD3EA6FE-B09C-EC54-3DDA-00B263442A2C}"/>
                </a:ext>
              </a:extLst>
            </p:cNvPr>
            <p:cNvSpPr/>
            <p:nvPr/>
          </p:nvSpPr>
          <p:spPr>
            <a:xfrm>
              <a:off x="6357025" y="2682300"/>
              <a:ext cx="1225" cy="25"/>
            </a:xfrm>
            <a:custGeom>
              <a:avLst/>
              <a:gdLst/>
              <a:ahLst/>
              <a:cxnLst/>
              <a:rect l="l" t="t" r="r" b="b"/>
              <a:pathLst>
                <a:path w="49" h="1" extrusionOk="0">
                  <a:moveTo>
                    <a:pt x="1" y="1"/>
                  </a:moveTo>
                  <a:cubicBezTo>
                    <a:pt x="48" y="1"/>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99" name="Google Shape;12903;p78">
              <a:extLst>
                <a:ext uri="{FF2B5EF4-FFF2-40B4-BE49-F238E27FC236}">
                  <a16:creationId xmlns:a16="http://schemas.microsoft.com/office/drawing/2014/main" id="{870CA94A-4E00-53A7-67A8-0558DF4332D6}"/>
                </a:ext>
              </a:extLst>
            </p:cNvPr>
            <p:cNvSpPr/>
            <p:nvPr/>
          </p:nvSpPr>
          <p:spPr>
            <a:xfrm>
              <a:off x="6350475" y="2684300"/>
              <a:ext cx="700" cy="200"/>
            </a:xfrm>
            <a:custGeom>
              <a:avLst/>
              <a:gdLst/>
              <a:ahLst/>
              <a:cxnLst/>
              <a:rect l="l" t="t" r="r" b="b"/>
              <a:pathLst>
                <a:path w="28" h="8" extrusionOk="0">
                  <a:moveTo>
                    <a:pt x="20" y="1"/>
                  </a:moveTo>
                  <a:cubicBezTo>
                    <a:pt x="17" y="1"/>
                    <a:pt x="11" y="2"/>
                    <a:pt x="1" y="4"/>
                  </a:cubicBezTo>
                  <a:cubicBezTo>
                    <a:pt x="1" y="7"/>
                    <a:pt x="3" y="7"/>
                    <a:pt x="6" y="7"/>
                  </a:cubicBezTo>
                  <a:cubicBezTo>
                    <a:pt x="14" y="7"/>
                    <a:pt x="28" y="1"/>
                    <a:pt x="2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00" name="Google Shape;12904;p78">
              <a:extLst>
                <a:ext uri="{FF2B5EF4-FFF2-40B4-BE49-F238E27FC236}">
                  <a16:creationId xmlns:a16="http://schemas.microsoft.com/office/drawing/2014/main" id="{278FD8D5-2C94-30B9-D58B-5356C7A1B83B}"/>
                </a:ext>
              </a:extLst>
            </p:cNvPr>
            <p:cNvSpPr/>
            <p:nvPr/>
          </p:nvSpPr>
          <p:spPr>
            <a:xfrm>
              <a:off x="6352725" y="2685250"/>
              <a:ext cx="650" cy="400"/>
            </a:xfrm>
            <a:custGeom>
              <a:avLst/>
              <a:gdLst/>
              <a:ahLst/>
              <a:cxnLst/>
              <a:rect l="l" t="t" r="r" b="b"/>
              <a:pathLst>
                <a:path w="26" h="16" extrusionOk="0">
                  <a:moveTo>
                    <a:pt x="1" y="0"/>
                  </a:moveTo>
                  <a:lnTo>
                    <a:pt x="1" y="0"/>
                  </a:lnTo>
                  <a:cubicBezTo>
                    <a:pt x="1" y="0"/>
                    <a:pt x="5" y="4"/>
                    <a:pt x="18" y="14"/>
                  </a:cubicBezTo>
                  <a:cubicBezTo>
                    <a:pt x="21" y="15"/>
                    <a:pt x="22" y="16"/>
                    <a:pt x="23" y="16"/>
                  </a:cubicBezTo>
                  <a:cubicBezTo>
                    <a:pt x="26" y="16"/>
                    <a:pt x="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01" name="Google Shape;12905;p78">
              <a:extLst>
                <a:ext uri="{FF2B5EF4-FFF2-40B4-BE49-F238E27FC236}">
                  <a16:creationId xmlns:a16="http://schemas.microsoft.com/office/drawing/2014/main" id="{95985E50-A808-7EDF-9444-1BFCE3921B64}"/>
                </a:ext>
              </a:extLst>
            </p:cNvPr>
            <p:cNvSpPr/>
            <p:nvPr/>
          </p:nvSpPr>
          <p:spPr>
            <a:xfrm>
              <a:off x="6351675" y="2686475"/>
              <a:ext cx="925" cy="925"/>
            </a:xfrm>
            <a:custGeom>
              <a:avLst/>
              <a:gdLst/>
              <a:ahLst/>
              <a:cxnLst/>
              <a:rect l="l" t="t" r="r" b="b"/>
              <a:pathLst>
                <a:path w="37" h="37" extrusionOk="0">
                  <a:moveTo>
                    <a:pt x="12" y="0"/>
                  </a:moveTo>
                  <a:cubicBezTo>
                    <a:pt x="12" y="12"/>
                    <a:pt x="0" y="36"/>
                    <a:pt x="24" y="36"/>
                  </a:cubicBezTo>
                  <a:cubicBezTo>
                    <a:pt x="12" y="12"/>
                    <a:pt x="36"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02" name="Google Shape;12906;p78">
              <a:extLst>
                <a:ext uri="{FF2B5EF4-FFF2-40B4-BE49-F238E27FC236}">
                  <a16:creationId xmlns:a16="http://schemas.microsoft.com/office/drawing/2014/main" id="{CEB275FA-161B-D635-F0F2-575967B8B936}"/>
                </a:ext>
              </a:extLst>
            </p:cNvPr>
            <p:cNvSpPr/>
            <p:nvPr/>
          </p:nvSpPr>
          <p:spPr>
            <a:xfrm>
              <a:off x="6343775" y="2686100"/>
              <a:ext cx="475" cy="1575"/>
            </a:xfrm>
            <a:custGeom>
              <a:avLst/>
              <a:gdLst/>
              <a:ahLst/>
              <a:cxnLst/>
              <a:rect l="l" t="t" r="r" b="b"/>
              <a:pathLst>
                <a:path w="19" h="62" extrusionOk="0">
                  <a:moveTo>
                    <a:pt x="1" y="0"/>
                  </a:moveTo>
                  <a:cubicBezTo>
                    <a:pt x="0" y="0"/>
                    <a:pt x="6" y="25"/>
                    <a:pt x="19" y="63"/>
                  </a:cubicBezTo>
                  <a:cubicBezTo>
                    <a:pt x="8" y="19"/>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03" name="Google Shape;12907;p78">
              <a:extLst>
                <a:ext uri="{FF2B5EF4-FFF2-40B4-BE49-F238E27FC236}">
                  <a16:creationId xmlns:a16="http://schemas.microsoft.com/office/drawing/2014/main" id="{D80677F7-EBFE-03D0-09ED-D39133A30C4A}"/>
                </a:ext>
              </a:extLst>
            </p:cNvPr>
            <p:cNvSpPr/>
            <p:nvPr/>
          </p:nvSpPr>
          <p:spPr>
            <a:xfrm>
              <a:off x="6338550" y="2692725"/>
              <a:ext cx="350" cy="1025"/>
            </a:xfrm>
            <a:custGeom>
              <a:avLst/>
              <a:gdLst/>
              <a:ahLst/>
              <a:cxnLst/>
              <a:rect l="l" t="t" r="r" b="b"/>
              <a:pathLst>
                <a:path w="14" h="41" extrusionOk="0">
                  <a:moveTo>
                    <a:pt x="14" y="0"/>
                  </a:moveTo>
                  <a:cubicBezTo>
                    <a:pt x="1" y="26"/>
                    <a:pt x="2" y="41"/>
                    <a:pt x="5" y="41"/>
                  </a:cubicBezTo>
                  <a:cubicBezTo>
                    <a:pt x="8" y="41"/>
                    <a:pt x="14" y="29"/>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04" name="Google Shape;12908;p78">
              <a:extLst>
                <a:ext uri="{FF2B5EF4-FFF2-40B4-BE49-F238E27FC236}">
                  <a16:creationId xmlns:a16="http://schemas.microsoft.com/office/drawing/2014/main" id="{21669840-82A9-600E-39EF-C7217C960423}"/>
                </a:ext>
              </a:extLst>
            </p:cNvPr>
            <p:cNvSpPr/>
            <p:nvPr/>
          </p:nvSpPr>
          <p:spPr>
            <a:xfrm>
              <a:off x="6315075" y="2701050"/>
              <a:ext cx="800" cy="700"/>
            </a:xfrm>
            <a:custGeom>
              <a:avLst/>
              <a:gdLst/>
              <a:ahLst/>
              <a:cxnLst/>
              <a:rect l="l" t="t" r="r" b="b"/>
              <a:pathLst>
                <a:path w="32" h="28" extrusionOk="0">
                  <a:moveTo>
                    <a:pt x="0" y="1"/>
                  </a:moveTo>
                  <a:cubicBezTo>
                    <a:pt x="20" y="21"/>
                    <a:pt x="28" y="27"/>
                    <a:pt x="29" y="27"/>
                  </a:cubicBezTo>
                  <a:cubicBezTo>
                    <a:pt x="32" y="27"/>
                    <a:pt x="8"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05" name="Google Shape;12909;p78">
              <a:extLst>
                <a:ext uri="{FF2B5EF4-FFF2-40B4-BE49-F238E27FC236}">
                  <a16:creationId xmlns:a16="http://schemas.microsoft.com/office/drawing/2014/main" id="{0A9D3A71-9FBB-ACB1-2659-4ABD0883C0DE}"/>
                </a:ext>
              </a:extLst>
            </p:cNvPr>
            <p:cNvSpPr/>
            <p:nvPr/>
          </p:nvSpPr>
          <p:spPr>
            <a:xfrm>
              <a:off x="6309850" y="2700975"/>
              <a:ext cx="175" cy="700"/>
            </a:xfrm>
            <a:custGeom>
              <a:avLst/>
              <a:gdLst/>
              <a:ahLst/>
              <a:cxnLst/>
              <a:rect l="l" t="t" r="r" b="b"/>
              <a:pathLst>
                <a:path w="7" h="28" extrusionOk="0">
                  <a:moveTo>
                    <a:pt x="2" y="0"/>
                  </a:moveTo>
                  <a:lnTo>
                    <a:pt x="2" y="0"/>
                  </a:lnTo>
                  <a:cubicBezTo>
                    <a:pt x="1" y="0"/>
                    <a:pt x="2" y="7"/>
                    <a:pt x="7" y="28"/>
                  </a:cubicBezTo>
                  <a:cubicBezTo>
                    <a:pt x="7" y="14"/>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06" name="Google Shape;12910;p78">
              <a:extLst>
                <a:ext uri="{FF2B5EF4-FFF2-40B4-BE49-F238E27FC236}">
                  <a16:creationId xmlns:a16="http://schemas.microsoft.com/office/drawing/2014/main" id="{C8F31B98-12E8-FC88-903D-F5BE51963949}"/>
                </a:ext>
              </a:extLst>
            </p:cNvPr>
            <p:cNvSpPr/>
            <p:nvPr/>
          </p:nvSpPr>
          <p:spPr>
            <a:xfrm>
              <a:off x="6305725" y="2703350"/>
              <a:ext cx="725" cy="700"/>
            </a:xfrm>
            <a:custGeom>
              <a:avLst/>
              <a:gdLst/>
              <a:ahLst/>
              <a:cxnLst/>
              <a:rect l="l" t="t" r="r" b="b"/>
              <a:pathLst>
                <a:path w="28" h="28" extrusionOk="0">
                  <a:moveTo>
                    <a:pt x="3" y="1"/>
                  </a:moveTo>
                  <a:cubicBezTo>
                    <a:pt x="1" y="1"/>
                    <a:pt x="1" y="7"/>
                    <a:pt x="5" y="28"/>
                  </a:cubicBezTo>
                  <a:cubicBezTo>
                    <a:pt x="14" y="28"/>
                    <a:pt x="16" y="20"/>
                    <a:pt x="23" y="17"/>
                  </a:cubicBezTo>
                  <a:lnTo>
                    <a:pt x="23" y="17"/>
                  </a:lnTo>
                  <a:cubicBezTo>
                    <a:pt x="24" y="17"/>
                    <a:pt x="24" y="18"/>
                    <a:pt x="25" y="18"/>
                  </a:cubicBezTo>
                  <a:cubicBezTo>
                    <a:pt x="26" y="18"/>
                    <a:pt x="28" y="17"/>
                    <a:pt x="29" y="16"/>
                  </a:cubicBezTo>
                  <a:lnTo>
                    <a:pt x="29" y="16"/>
                  </a:lnTo>
                  <a:cubicBezTo>
                    <a:pt x="26" y="16"/>
                    <a:pt x="24" y="16"/>
                    <a:pt x="23" y="17"/>
                  </a:cubicBezTo>
                  <a:lnTo>
                    <a:pt x="23" y="17"/>
                  </a:lnTo>
                  <a:cubicBezTo>
                    <a:pt x="16" y="15"/>
                    <a:pt x="7"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07" name="Google Shape;12911;p78">
              <a:extLst>
                <a:ext uri="{FF2B5EF4-FFF2-40B4-BE49-F238E27FC236}">
                  <a16:creationId xmlns:a16="http://schemas.microsoft.com/office/drawing/2014/main" id="{9EB0CC1D-6C29-7029-A75C-A55CFA1F1E82}"/>
                </a:ext>
              </a:extLst>
            </p:cNvPr>
            <p:cNvSpPr/>
            <p:nvPr/>
          </p:nvSpPr>
          <p:spPr>
            <a:xfrm>
              <a:off x="6370725" y="2693025"/>
              <a:ext cx="150" cy="875"/>
            </a:xfrm>
            <a:custGeom>
              <a:avLst/>
              <a:gdLst/>
              <a:ahLst/>
              <a:cxnLst/>
              <a:rect l="l" t="t" r="r" b="b"/>
              <a:pathLst>
                <a:path w="6" h="35" extrusionOk="0">
                  <a:moveTo>
                    <a:pt x="0" y="0"/>
                  </a:moveTo>
                  <a:cubicBezTo>
                    <a:pt x="0" y="8"/>
                    <a:pt x="5" y="35"/>
                    <a:pt x="6" y="35"/>
                  </a:cubicBezTo>
                  <a:cubicBezTo>
                    <a:pt x="6" y="35"/>
                    <a:pt x="5" y="26"/>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08" name="Google Shape;12912;p78">
              <a:extLst>
                <a:ext uri="{FF2B5EF4-FFF2-40B4-BE49-F238E27FC236}">
                  <a16:creationId xmlns:a16="http://schemas.microsoft.com/office/drawing/2014/main" id="{770F69E5-02D9-477D-DF6F-2D36E6BEB2E9}"/>
                </a:ext>
              </a:extLst>
            </p:cNvPr>
            <p:cNvSpPr/>
            <p:nvPr/>
          </p:nvSpPr>
          <p:spPr>
            <a:xfrm>
              <a:off x="6369825" y="269392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09" name="Google Shape;12913;p78">
              <a:extLst>
                <a:ext uri="{FF2B5EF4-FFF2-40B4-BE49-F238E27FC236}">
                  <a16:creationId xmlns:a16="http://schemas.microsoft.com/office/drawing/2014/main" id="{08AE609D-4BD7-4B26-9646-78287D22C233}"/>
                </a:ext>
              </a:extLst>
            </p:cNvPr>
            <p:cNvSpPr/>
            <p:nvPr/>
          </p:nvSpPr>
          <p:spPr>
            <a:xfrm>
              <a:off x="6369525" y="2693925"/>
              <a:ext cx="325" cy="25"/>
            </a:xfrm>
            <a:custGeom>
              <a:avLst/>
              <a:gdLst/>
              <a:ahLst/>
              <a:cxnLst/>
              <a:rect l="l" t="t" r="r" b="b"/>
              <a:pathLst>
                <a:path w="13" h="1" extrusionOk="0">
                  <a:moveTo>
                    <a:pt x="13" y="0"/>
                  </a:moveTo>
                  <a:cubicBezTo>
                    <a:pt x="1" y="0"/>
                    <a:pt x="1"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10" name="Google Shape;12914;p78">
              <a:extLst>
                <a:ext uri="{FF2B5EF4-FFF2-40B4-BE49-F238E27FC236}">
                  <a16:creationId xmlns:a16="http://schemas.microsoft.com/office/drawing/2014/main" id="{29C97789-BA23-A9A9-72B7-521F2AB8C06D}"/>
                </a:ext>
              </a:extLst>
            </p:cNvPr>
            <p:cNvSpPr/>
            <p:nvPr/>
          </p:nvSpPr>
          <p:spPr>
            <a:xfrm>
              <a:off x="6368975" y="2693650"/>
              <a:ext cx="1275" cy="300"/>
            </a:xfrm>
            <a:custGeom>
              <a:avLst/>
              <a:gdLst/>
              <a:ahLst/>
              <a:cxnLst/>
              <a:rect l="l" t="t" r="r" b="b"/>
              <a:pathLst>
                <a:path w="51" h="12" extrusionOk="0">
                  <a:moveTo>
                    <a:pt x="3" y="0"/>
                  </a:moveTo>
                  <a:cubicBezTo>
                    <a:pt x="0" y="0"/>
                    <a:pt x="7" y="3"/>
                    <a:pt x="35" y="11"/>
                  </a:cubicBezTo>
                  <a:cubicBezTo>
                    <a:pt x="51" y="11"/>
                    <a:pt x="8"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11" name="Google Shape;12915;p78">
              <a:extLst>
                <a:ext uri="{FF2B5EF4-FFF2-40B4-BE49-F238E27FC236}">
                  <a16:creationId xmlns:a16="http://schemas.microsoft.com/office/drawing/2014/main" id="{8926BA64-3B82-796C-7ECA-13D8F1979350}"/>
                </a:ext>
              </a:extLst>
            </p:cNvPr>
            <p:cNvSpPr/>
            <p:nvPr/>
          </p:nvSpPr>
          <p:spPr>
            <a:xfrm>
              <a:off x="6366000" y="2692350"/>
              <a:ext cx="275" cy="175"/>
            </a:xfrm>
            <a:custGeom>
              <a:avLst/>
              <a:gdLst/>
              <a:ahLst/>
              <a:cxnLst/>
              <a:rect l="l" t="t" r="r" b="b"/>
              <a:pathLst>
                <a:path w="11" h="7" extrusionOk="0">
                  <a:moveTo>
                    <a:pt x="5" y="0"/>
                  </a:moveTo>
                  <a:cubicBezTo>
                    <a:pt x="1" y="0"/>
                    <a:pt x="1" y="7"/>
                    <a:pt x="5" y="7"/>
                  </a:cubicBezTo>
                  <a:cubicBezTo>
                    <a:pt x="6" y="7"/>
                    <a:pt x="8" y="6"/>
                    <a:pt x="11" y="4"/>
                  </a:cubicBezTo>
                  <a:cubicBezTo>
                    <a:pt x="8" y="1"/>
                    <a:pt x="6"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12" name="Google Shape;12916;p78">
              <a:extLst>
                <a:ext uri="{FF2B5EF4-FFF2-40B4-BE49-F238E27FC236}">
                  <a16:creationId xmlns:a16="http://schemas.microsoft.com/office/drawing/2014/main" id="{A985F6CD-1C83-5C21-3685-E7180ED1A237}"/>
                </a:ext>
              </a:extLst>
            </p:cNvPr>
            <p:cNvSpPr/>
            <p:nvPr/>
          </p:nvSpPr>
          <p:spPr>
            <a:xfrm>
              <a:off x="6365950" y="2692425"/>
              <a:ext cx="325" cy="625"/>
            </a:xfrm>
            <a:custGeom>
              <a:avLst/>
              <a:gdLst/>
              <a:ahLst/>
              <a:cxnLst/>
              <a:rect l="l" t="t" r="r" b="b"/>
              <a:pathLst>
                <a:path w="13" h="25" extrusionOk="0">
                  <a:moveTo>
                    <a:pt x="13" y="1"/>
                  </a:moveTo>
                  <a:cubicBezTo>
                    <a:pt x="13" y="1"/>
                    <a:pt x="1" y="24"/>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13" name="Google Shape;12917;p78">
              <a:extLst>
                <a:ext uri="{FF2B5EF4-FFF2-40B4-BE49-F238E27FC236}">
                  <a16:creationId xmlns:a16="http://schemas.microsoft.com/office/drawing/2014/main" id="{50AAEC76-0CAA-C94F-3CB9-BE896DA1BE7A}"/>
                </a:ext>
              </a:extLst>
            </p:cNvPr>
            <p:cNvSpPr/>
            <p:nvPr/>
          </p:nvSpPr>
          <p:spPr>
            <a:xfrm>
              <a:off x="6366100" y="2692200"/>
              <a:ext cx="325" cy="250"/>
            </a:xfrm>
            <a:custGeom>
              <a:avLst/>
              <a:gdLst/>
              <a:ahLst/>
              <a:cxnLst/>
              <a:rect l="l" t="t" r="r" b="b"/>
              <a:pathLst>
                <a:path w="13" h="10" extrusionOk="0">
                  <a:moveTo>
                    <a:pt x="7" y="1"/>
                  </a:moveTo>
                  <a:cubicBezTo>
                    <a:pt x="4" y="1"/>
                    <a:pt x="1" y="4"/>
                    <a:pt x="7" y="10"/>
                  </a:cubicBezTo>
                  <a:cubicBezTo>
                    <a:pt x="13" y="4"/>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14" name="Google Shape;12918;p78">
              <a:extLst>
                <a:ext uri="{FF2B5EF4-FFF2-40B4-BE49-F238E27FC236}">
                  <a16:creationId xmlns:a16="http://schemas.microsoft.com/office/drawing/2014/main" id="{2770C787-6FB6-5466-155E-D19AA2FD12D3}"/>
                </a:ext>
              </a:extLst>
            </p:cNvPr>
            <p:cNvSpPr/>
            <p:nvPr/>
          </p:nvSpPr>
          <p:spPr>
            <a:xfrm>
              <a:off x="6364775" y="2692100"/>
              <a:ext cx="200" cy="775"/>
            </a:xfrm>
            <a:custGeom>
              <a:avLst/>
              <a:gdLst/>
              <a:ahLst/>
              <a:cxnLst/>
              <a:rect l="l" t="t" r="r" b="b"/>
              <a:pathLst>
                <a:path w="8" h="31" extrusionOk="0">
                  <a:moveTo>
                    <a:pt x="2" y="0"/>
                  </a:moveTo>
                  <a:cubicBezTo>
                    <a:pt x="2" y="0"/>
                    <a:pt x="1" y="1"/>
                    <a:pt x="0" y="2"/>
                  </a:cubicBezTo>
                  <a:cubicBezTo>
                    <a:pt x="0" y="24"/>
                    <a:pt x="1" y="31"/>
                    <a:pt x="3" y="31"/>
                  </a:cubicBezTo>
                  <a:cubicBezTo>
                    <a:pt x="5" y="31"/>
                    <a:pt x="8"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15" name="Google Shape;12919;p78">
              <a:extLst>
                <a:ext uri="{FF2B5EF4-FFF2-40B4-BE49-F238E27FC236}">
                  <a16:creationId xmlns:a16="http://schemas.microsoft.com/office/drawing/2014/main" id="{5E8B86A2-D9EE-138A-E231-202917894BBF}"/>
                </a:ext>
              </a:extLst>
            </p:cNvPr>
            <p:cNvSpPr/>
            <p:nvPr/>
          </p:nvSpPr>
          <p:spPr>
            <a:xfrm>
              <a:off x="6365375" y="2693625"/>
              <a:ext cx="25" cy="600"/>
            </a:xfrm>
            <a:custGeom>
              <a:avLst/>
              <a:gdLst/>
              <a:ahLst/>
              <a:cxnLst/>
              <a:rect l="l" t="t" r="r" b="b"/>
              <a:pathLst>
                <a:path w="1" h="24" extrusionOk="0">
                  <a:moveTo>
                    <a:pt x="0" y="24"/>
                  </a:moveTo>
                  <a:lnTo>
                    <a:pt x="0" y="12"/>
                  </a:lnTo>
                  <a:cubicBezTo>
                    <a:pt x="0" y="0"/>
                    <a:pt x="0" y="0"/>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16" name="Google Shape;12920;p78">
              <a:extLst>
                <a:ext uri="{FF2B5EF4-FFF2-40B4-BE49-F238E27FC236}">
                  <a16:creationId xmlns:a16="http://schemas.microsoft.com/office/drawing/2014/main" id="{F6269F49-6541-4EAB-DF5C-DDD588FBFC59}"/>
                </a:ext>
              </a:extLst>
            </p:cNvPr>
            <p:cNvSpPr/>
            <p:nvPr/>
          </p:nvSpPr>
          <p:spPr>
            <a:xfrm>
              <a:off x="6365375" y="2693325"/>
              <a:ext cx="325" cy="900"/>
            </a:xfrm>
            <a:custGeom>
              <a:avLst/>
              <a:gdLst/>
              <a:ahLst/>
              <a:cxnLst/>
              <a:rect l="l" t="t" r="r" b="b"/>
              <a:pathLst>
                <a:path w="13" h="36" extrusionOk="0">
                  <a:moveTo>
                    <a:pt x="12" y="0"/>
                  </a:moveTo>
                  <a:cubicBezTo>
                    <a:pt x="0" y="36"/>
                    <a:pt x="0" y="3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17" name="Google Shape;12921;p78">
              <a:extLst>
                <a:ext uri="{FF2B5EF4-FFF2-40B4-BE49-F238E27FC236}">
                  <a16:creationId xmlns:a16="http://schemas.microsoft.com/office/drawing/2014/main" id="{44137E0E-1C4C-A0A0-7BAA-99AF49D54820}"/>
                </a:ext>
              </a:extLst>
            </p:cNvPr>
            <p:cNvSpPr/>
            <p:nvPr/>
          </p:nvSpPr>
          <p:spPr>
            <a:xfrm>
              <a:off x="6365950" y="2693250"/>
              <a:ext cx="825" cy="975"/>
            </a:xfrm>
            <a:custGeom>
              <a:avLst/>
              <a:gdLst/>
              <a:ahLst/>
              <a:cxnLst/>
              <a:rect l="l" t="t" r="r" b="b"/>
              <a:pathLst>
                <a:path w="33" h="39" extrusionOk="0">
                  <a:moveTo>
                    <a:pt x="13" y="0"/>
                  </a:moveTo>
                  <a:cubicBezTo>
                    <a:pt x="9" y="0"/>
                    <a:pt x="5" y="1"/>
                    <a:pt x="1" y="3"/>
                  </a:cubicBezTo>
                  <a:cubicBezTo>
                    <a:pt x="13" y="15"/>
                    <a:pt x="25" y="15"/>
                    <a:pt x="13" y="39"/>
                  </a:cubicBezTo>
                  <a:cubicBezTo>
                    <a:pt x="32" y="19"/>
                    <a:pt x="28"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18" name="Google Shape;12922;p78">
              <a:extLst>
                <a:ext uri="{FF2B5EF4-FFF2-40B4-BE49-F238E27FC236}">
                  <a16:creationId xmlns:a16="http://schemas.microsoft.com/office/drawing/2014/main" id="{1BC403A5-8C12-3EE3-EBC6-5CE053991877}"/>
                </a:ext>
              </a:extLst>
            </p:cNvPr>
            <p:cNvSpPr/>
            <p:nvPr/>
          </p:nvSpPr>
          <p:spPr>
            <a:xfrm>
              <a:off x="6368650" y="2695400"/>
              <a:ext cx="900" cy="625"/>
            </a:xfrm>
            <a:custGeom>
              <a:avLst/>
              <a:gdLst/>
              <a:ahLst/>
              <a:cxnLst/>
              <a:rect l="l" t="t" r="r" b="b"/>
              <a:pathLst>
                <a:path w="36" h="25" extrusionOk="0">
                  <a:moveTo>
                    <a:pt x="36" y="1"/>
                  </a:moveTo>
                  <a:cubicBezTo>
                    <a:pt x="0" y="24"/>
                    <a:pt x="3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19" name="Google Shape;12923;p78">
              <a:extLst>
                <a:ext uri="{FF2B5EF4-FFF2-40B4-BE49-F238E27FC236}">
                  <a16:creationId xmlns:a16="http://schemas.microsoft.com/office/drawing/2014/main" id="{B2638F92-6D3E-C5CD-C567-CD766B887858}"/>
                </a:ext>
              </a:extLst>
            </p:cNvPr>
            <p:cNvSpPr/>
            <p:nvPr/>
          </p:nvSpPr>
          <p:spPr>
            <a:xfrm>
              <a:off x="6362750" y="2693575"/>
              <a:ext cx="950" cy="400"/>
            </a:xfrm>
            <a:custGeom>
              <a:avLst/>
              <a:gdLst/>
              <a:ahLst/>
              <a:cxnLst/>
              <a:rect l="l" t="t" r="r" b="b"/>
              <a:pathLst>
                <a:path w="38" h="16" extrusionOk="0">
                  <a:moveTo>
                    <a:pt x="1" y="0"/>
                  </a:moveTo>
                  <a:cubicBezTo>
                    <a:pt x="1" y="0"/>
                    <a:pt x="36" y="16"/>
                    <a:pt x="37" y="16"/>
                  </a:cubicBezTo>
                  <a:cubicBezTo>
                    <a:pt x="37" y="16"/>
                    <a:pt x="36" y="15"/>
                    <a:pt x="34" y="14"/>
                  </a:cubicBezTo>
                  <a:cubicBezTo>
                    <a:pt x="10" y="4"/>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20" name="Google Shape;12924;p78">
              <a:extLst>
                <a:ext uri="{FF2B5EF4-FFF2-40B4-BE49-F238E27FC236}">
                  <a16:creationId xmlns:a16="http://schemas.microsoft.com/office/drawing/2014/main" id="{5BA29900-050E-9B8F-398B-E079D7F17EE7}"/>
                </a:ext>
              </a:extLst>
            </p:cNvPr>
            <p:cNvSpPr/>
            <p:nvPr/>
          </p:nvSpPr>
          <p:spPr>
            <a:xfrm>
              <a:off x="6363275" y="2694500"/>
              <a:ext cx="325" cy="625"/>
            </a:xfrm>
            <a:custGeom>
              <a:avLst/>
              <a:gdLst/>
              <a:ahLst/>
              <a:cxnLst/>
              <a:rect l="l" t="t" r="r" b="b"/>
              <a:pathLst>
                <a:path w="13" h="25" extrusionOk="0">
                  <a:moveTo>
                    <a:pt x="13" y="1"/>
                  </a:moveTo>
                  <a:lnTo>
                    <a:pt x="1" y="25"/>
                  </a:lnTo>
                  <a:cubicBezTo>
                    <a:pt x="13" y="13"/>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21" name="Google Shape;12925;p78">
              <a:extLst>
                <a:ext uri="{FF2B5EF4-FFF2-40B4-BE49-F238E27FC236}">
                  <a16:creationId xmlns:a16="http://schemas.microsoft.com/office/drawing/2014/main" id="{E2A167D4-EA7F-2D51-7656-EBB464F1DE61}"/>
                </a:ext>
              </a:extLst>
            </p:cNvPr>
            <p:cNvSpPr/>
            <p:nvPr/>
          </p:nvSpPr>
          <p:spPr>
            <a:xfrm>
              <a:off x="6365675" y="2694200"/>
              <a:ext cx="300" cy="1525"/>
            </a:xfrm>
            <a:custGeom>
              <a:avLst/>
              <a:gdLst/>
              <a:ahLst/>
              <a:cxnLst/>
              <a:rect l="l" t="t" r="r" b="b"/>
              <a:pathLst>
                <a:path w="12" h="61" extrusionOk="0">
                  <a:moveTo>
                    <a:pt x="12" y="1"/>
                  </a:moveTo>
                  <a:cubicBezTo>
                    <a:pt x="0" y="60"/>
                    <a:pt x="0" y="60"/>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22" name="Google Shape;12926;p78">
              <a:extLst>
                <a:ext uri="{FF2B5EF4-FFF2-40B4-BE49-F238E27FC236}">
                  <a16:creationId xmlns:a16="http://schemas.microsoft.com/office/drawing/2014/main" id="{1C6BCECC-D58A-BF72-723D-826AAB12EAB6}"/>
                </a:ext>
              </a:extLst>
            </p:cNvPr>
            <p:cNvSpPr/>
            <p:nvPr/>
          </p:nvSpPr>
          <p:spPr>
            <a:xfrm>
              <a:off x="6360900" y="2691825"/>
              <a:ext cx="925" cy="3600"/>
            </a:xfrm>
            <a:custGeom>
              <a:avLst/>
              <a:gdLst/>
              <a:ahLst/>
              <a:cxnLst/>
              <a:rect l="l" t="t" r="r" b="b"/>
              <a:pathLst>
                <a:path w="37" h="144" extrusionOk="0">
                  <a:moveTo>
                    <a:pt x="24" y="96"/>
                  </a:moveTo>
                  <a:cubicBezTo>
                    <a:pt x="1" y="1"/>
                    <a:pt x="36" y="144"/>
                    <a:pt x="24" y="9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23" name="Google Shape;12927;p78">
              <a:extLst>
                <a:ext uri="{FF2B5EF4-FFF2-40B4-BE49-F238E27FC236}">
                  <a16:creationId xmlns:a16="http://schemas.microsoft.com/office/drawing/2014/main" id="{B1E7B446-A9AB-AAE5-B7CA-81F0F211213F}"/>
                </a:ext>
              </a:extLst>
            </p:cNvPr>
            <p:cNvSpPr/>
            <p:nvPr/>
          </p:nvSpPr>
          <p:spPr>
            <a:xfrm>
              <a:off x="6359700" y="2693675"/>
              <a:ext cx="300" cy="1150"/>
            </a:xfrm>
            <a:custGeom>
              <a:avLst/>
              <a:gdLst/>
              <a:ahLst/>
              <a:cxnLst/>
              <a:rect l="l" t="t" r="r" b="b"/>
              <a:pathLst>
                <a:path w="12" h="46" extrusionOk="0">
                  <a:moveTo>
                    <a:pt x="9" y="1"/>
                  </a:moveTo>
                  <a:cubicBezTo>
                    <a:pt x="8" y="1"/>
                    <a:pt x="5" y="12"/>
                    <a:pt x="1" y="46"/>
                  </a:cubicBezTo>
                  <a:cubicBezTo>
                    <a:pt x="9" y="38"/>
                    <a:pt x="11"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24" name="Google Shape;12928;p78">
              <a:extLst>
                <a:ext uri="{FF2B5EF4-FFF2-40B4-BE49-F238E27FC236}">
                  <a16:creationId xmlns:a16="http://schemas.microsoft.com/office/drawing/2014/main" id="{0EEB0F97-904F-E2A0-3E9D-404071791B56}"/>
                </a:ext>
              </a:extLst>
            </p:cNvPr>
            <p:cNvSpPr/>
            <p:nvPr/>
          </p:nvSpPr>
          <p:spPr>
            <a:xfrm>
              <a:off x="6362100" y="2694500"/>
              <a:ext cx="1200" cy="1525"/>
            </a:xfrm>
            <a:custGeom>
              <a:avLst/>
              <a:gdLst/>
              <a:ahLst/>
              <a:cxnLst/>
              <a:rect l="l" t="t" r="r" b="b"/>
              <a:pathLst>
                <a:path w="48" h="61" extrusionOk="0">
                  <a:moveTo>
                    <a:pt x="0" y="1"/>
                  </a:moveTo>
                  <a:cubicBezTo>
                    <a:pt x="48" y="60"/>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25" name="Google Shape;12929;p78">
              <a:extLst>
                <a:ext uri="{FF2B5EF4-FFF2-40B4-BE49-F238E27FC236}">
                  <a16:creationId xmlns:a16="http://schemas.microsoft.com/office/drawing/2014/main" id="{98302F01-A475-B4D8-55F5-6851E223BDAF}"/>
                </a:ext>
              </a:extLst>
            </p:cNvPr>
            <p:cNvSpPr/>
            <p:nvPr/>
          </p:nvSpPr>
          <p:spPr>
            <a:xfrm>
              <a:off x="6361800" y="2695100"/>
              <a:ext cx="625" cy="325"/>
            </a:xfrm>
            <a:custGeom>
              <a:avLst/>
              <a:gdLst/>
              <a:ahLst/>
              <a:cxnLst/>
              <a:rect l="l" t="t" r="r" b="b"/>
              <a:pathLst>
                <a:path w="25" h="13" extrusionOk="0">
                  <a:moveTo>
                    <a:pt x="24" y="1"/>
                  </a:moveTo>
                  <a:cubicBezTo>
                    <a:pt x="24" y="1"/>
                    <a:pt x="0" y="13"/>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26" name="Google Shape;12930;p78">
              <a:extLst>
                <a:ext uri="{FF2B5EF4-FFF2-40B4-BE49-F238E27FC236}">
                  <a16:creationId xmlns:a16="http://schemas.microsoft.com/office/drawing/2014/main" id="{01FB6AE3-8F13-7728-A623-C62FB753A673}"/>
                </a:ext>
              </a:extLst>
            </p:cNvPr>
            <p:cNvSpPr/>
            <p:nvPr/>
          </p:nvSpPr>
          <p:spPr>
            <a:xfrm>
              <a:off x="6364475" y="2695100"/>
              <a:ext cx="625" cy="1825"/>
            </a:xfrm>
            <a:custGeom>
              <a:avLst/>
              <a:gdLst/>
              <a:ahLst/>
              <a:cxnLst/>
              <a:rect l="l" t="t" r="r" b="b"/>
              <a:pathLst>
                <a:path w="25" h="73" extrusionOk="0">
                  <a:moveTo>
                    <a:pt x="0" y="1"/>
                  </a:moveTo>
                  <a:cubicBezTo>
                    <a:pt x="0" y="25"/>
                    <a:pt x="0" y="48"/>
                    <a:pt x="24" y="72"/>
                  </a:cubicBezTo>
                  <a:cubicBezTo>
                    <a:pt x="24" y="48"/>
                    <a:pt x="0" y="36"/>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27" name="Google Shape;12931;p78">
              <a:extLst>
                <a:ext uri="{FF2B5EF4-FFF2-40B4-BE49-F238E27FC236}">
                  <a16:creationId xmlns:a16="http://schemas.microsoft.com/office/drawing/2014/main" id="{8773DC9B-F783-CC9E-2DA3-AAC5F2FCCF0B}"/>
                </a:ext>
              </a:extLst>
            </p:cNvPr>
            <p:cNvSpPr/>
            <p:nvPr/>
          </p:nvSpPr>
          <p:spPr>
            <a:xfrm>
              <a:off x="6363425" y="2695100"/>
              <a:ext cx="175" cy="825"/>
            </a:xfrm>
            <a:custGeom>
              <a:avLst/>
              <a:gdLst/>
              <a:ahLst/>
              <a:cxnLst/>
              <a:rect l="l" t="t" r="r" b="b"/>
              <a:pathLst>
                <a:path w="7" h="33" extrusionOk="0">
                  <a:moveTo>
                    <a:pt x="7" y="1"/>
                  </a:moveTo>
                  <a:lnTo>
                    <a:pt x="7" y="1"/>
                  </a:lnTo>
                  <a:cubicBezTo>
                    <a:pt x="0" y="20"/>
                    <a:pt x="1" y="32"/>
                    <a:pt x="3" y="32"/>
                  </a:cubicBezTo>
                  <a:cubicBezTo>
                    <a:pt x="4" y="32"/>
                    <a:pt x="7" y="23"/>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28" name="Google Shape;12932;p78">
              <a:extLst>
                <a:ext uri="{FF2B5EF4-FFF2-40B4-BE49-F238E27FC236}">
                  <a16:creationId xmlns:a16="http://schemas.microsoft.com/office/drawing/2014/main" id="{C35727D3-664D-2580-75ED-CA83564E65D9}"/>
                </a:ext>
              </a:extLst>
            </p:cNvPr>
            <p:cNvSpPr/>
            <p:nvPr/>
          </p:nvSpPr>
          <p:spPr>
            <a:xfrm>
              <a:off x="6360600" y="2695700"/>
              <a:ext cx="200" cy="850"/>
            </a:xfrm>
            <a:custGeom>
              <a:avLst/>
              <a:gdLst/>
              <a:ahLst/>
              <a:cxnLst/>
              <a:rect l="l" t="t" r="r" b="b"/>
              <a:pathLst>
                <a:path w="8" h="34" extrusionOk="0">
                  <a:moveTo>
                    <a:pt x="1" y="0"/>
                  </a:moveTo>
                  <a:cubicBezTo>
                    <a:pt x="1" y="25"/>
                    <a:pt x="3" y="33"/>
                    <a:pt x="4" y="33"/>
                  </a:cubicBezTo>
                  <a:cubicBezTo>
                    <a:pt x="6" y="33"/>
                    <a:pt x="8" y="1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29" name="Google Shape;12933;p78">
              <a:extLst>
                <a:ext uri="{FF2B5EF4-FFF2-40B4-BE49-F238E27FC236}">
                  <a16:creationId xmlns:a16="http://schemas.microsoft.com/office/drawing/2014/main" id="{AC589F3F-D411-0F3D-A0CD-04EF0164EF52}"/>
                </a:ext>
              </a:extLst>
            </p:cNvPr>
            <p:cNvSpPr/>
            <p:nvPr/>
          </p:nvSpPr>
          <p:spPr>
            <a:xfrm>
              <a:off x="6360600" y="2696000"/>
              <a:ext cx="925" cy="925"/>
            </a:xfrm>
            <a:custGeom>
              <a:avLst/>
              <a:gdLst/>
              <a:ahLst/>
              <a:cxnLst/>
              <a:rect l="l" t="t" r="r" b="b"/>
              <a:pathLst>
                <a:path w="37" h="37" extrusionOk="0">
                  <a:moveTo>
                    <a:pt x="36" y="0"/>
                  </a:moveTo>
                  <a:cubicBezTo>
                    <a:pt x="1" y="36"/>
                    <a:pt x="36"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30" name="Google Shape;12934;p78">
              <a:extLst>
                <a:ext uri="{FF2B5EF4-FFF2-40B4-BE49-F238E27FC236}">
                  <a16:creationId xmlns:a16="http://schemas.microsoft.com/office/drawing/2014/main" id="{C474B81C-EE90-A12D-A2EC-B1C1A1588F36}"/>
                </a:ext>
              </a:extLst>
            </p:cNvPr>
            <p:cNvSpPr/>
            <p:nvPr/>
          </p:nvSpPr>
          <p:spPr>
            <a:xfrm>
              <a:off x="6359325" y="2695875"/>
              <a:ext cx="400" cy="450"/>
            </a:xfrm>
            <a:custGeom>
              <a:avLst/>
              <a:gdLst/>
              <a:ahLst/>
              <a:cxnLst/>
              <a:rect l="l" t="t" r="r" b="b"/>
              <a:pathLst>
                <a:path w="16" h="18" extrusionOk="0">
                  <a:moveTo>
                    <a:pt x="1" y="0"/>
                  </a:moveTo>
                  <a:cubicBezTo>
                    <a:pt x="0" y="0"/>
                    <a:pt x="1" y="2"/>
                    <a:pt x="4" y="5"/>
                  </a:cubicBezTo>
                  <a:cubicBezTo>
                    <a:pt x="4" y="5"/>
                    <a:pt x="16" y="17"/>
                    <a:pt x="16" y="17"/>
                  </a:cubicBezTo>
                  <a:cubicBezTo>
                    <a:pt x="16" y="9"/>
                    <a:pt x="4"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31" name="Google Shape;12935;p78">
              <a:extLst>
                <a:ext uri="{FF2B5EF4-FFF2-40B4-BE49-F238E27FC236}">
                  <a16:creationId xmlns:a16="http://schemas.microsoft.com/office/drawing/2014/main" id="{7DDA2186-A4D9-911C-7CF5-13D70D1CC04C}"/>
                </a:ext>
              </a:extLst>
            </p:cNvPr>
            <p:cNvSpPr/>
            <p:nvPr/>
          </p:nvSpPr>
          <p:spPr>
            <a:xfrm>
              <a:off x="6361375" y="2695400"/>
              <a:ext cx="325" cy="625"/>
            </a:xfrm>
            <a:custGeom>
              <a:avLst/>
              <a:gdLst/>
              <a:ahLst/>
              <a:cxnLst/>
              <a:rect l="l" t="t" r="r" b="b"/>
              <a:pathLst>
                <a:path w="13" h="25" extrusionOk="0">
                  <a:moveTo>
                    <a:pt x="5" y="1"/>
                  </a:moveTo>
                  <a:cubicBezTo>
                    <a:pt x="1" y="19"/>
                    <a:pt x="1" y="25"/>
                    <a:pt x="3" y="25"/>
                  </a:cubicBezTo>
                  <a:cubicBezTo>
                    <a:pt x="6" y="25"/>
                    <a:pt x="13" y="8"/>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32" name="Google Shape;12936;p78">
              <a:extLst>
                <a:ext uri="{FF2B5EF4-FFF2-40B4-BE49-F238E27FC236}">
                  <a16:creationId xmlns:a16="http://schemas.microsoft.com/office/drawing/2014/main" id="{523F7CB3-4973-F934-87D2-B54883D4015A}"/>
                </a:ext>
              </a:extLst>
            </p:cNvPr>
            <p:cNvSpPr/>
            <p:nvPr/>
          </p:nvSpPr>
          <p:spPr>
            <a:xfrm>
              <a:off x="6358225" y="2697475"/>
              <a:ext cx="2625" cy="4800"/>
            </a:xfrm>
            <a:custGeom>
              <a:avLst/>
              <a:gdLst/>
              <a:ahLst/>
              <a:cxnLst/>
              <a:rect l="l" t="t" r="r" b="b"/>
              <a:pathLst>
                <a:path w="105" h="192" extrusionOk="0">
                  <a:moveTo>
                    <a:pt x="0" y="1"/>
                  </a:moveTo>
                  <a:lnTo>
                    <a:pt x="0" y="1"/>
                  </a:lnTo>
                  <a:cubicBezTo>
                    <a:pt x="4" y="5"/>
                    <a:pt x="8" y="10"/>
                    <a:pt x="12" y="14"/>
                  </a:cubicBezTo>
                  <a:lnTo>
                    <a:pt x="12" y="14"/>
                  </a:lnTo>
                  <a:cubicBezTo>
                    <a:pt x="7" y="6"/>
                    <a:pt x="3" y="1"/>
                    <a:pt x="0" y="1"/>
                  </a:cubicBezTo>
                  <a:close/>
                  <a:moveTo>
                    <a:pt x="12" y="14"/>
                  </a:moveTo>
                  <a:lnTo>
                    <a:pt x="12" y="14"/>
                  </a:lnTo>
                  <a:cubicBezTo>
                    <a:pt x="27" y="40"/>
                    <a:pt x="48" y="96"/>
                    <a:pt x="48" y="96"/>
                  </a:cubicBezTo>
                  <a:cubicBezTo>
                    <a:pt x="45" y="100"/>
                    <a:pt x="41" y="101"/>
                    <a:pt x="38" y="101"/>
                  </a:cubicBezTo>
                  <a:cubicBezTo>
                    <a:pt x="29" y="101"/>
                    <a:pt x="21" y="93"/>
                    <a:pt x="12" y="84"/>
                  </a:cubicBezTo>
                  <a:lnTo>
                    <a:pt x="12" y="84"/>
                  </a:lnTo>
                  <a:cubicBezTo>
                    <a:pt x="24" y="120"/>
                    <a:pt x="24" y="156"/>
                    <a:pt x="36" y="191"/>
                  </a:cubicBezTo>
                  <a:cubicBezTo>
                    <a:pt x="59" y="157"/>
                    <a:pt x="104" y="123"/>
                    <a:pt x="12" y="1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33" name="Google Shape;12937;p78">
              <a:extLst>
                <a:ext uri="{FF2B5EF4-FFF2-40B4-BE49-F238E27FC236}">
                  <a16:creationId xmlns:a16="http://schemas.microsoft.com/office/drawing/2014/main" id="{F2469594-DEB3-3D68-3A22-54DBDA878CD1}"/>
                </a:ext>
              </a:extLst>
            </p:cNvPr>
            <p:cNvSpPr/>
            <p:nvPr/>
          </p:nvSpPr>
          <p:spPr>
            <a:xfrm>
              <a:off x="6358175" y="2696850"/>
              <a:ext cx="975" cy="350"/>
            </a:xfrm>
            <a:custGeom>
              <a:avLst/>
              <a:gdLst/>
              <a:ahLst/>
              <a:cxnLst/>
              <a:rect l="l" t="t" r="r" b="b"/>
              <a:pathLst>
                <a:path w="39" h="14" extrusionOk="0">
                  <a:moveTo>
                    <a:pt x="2" y="0"/>
                  </a:moveTo>
                  <a:lnTo>
                    <a:pt x="2" y="0"/>
                  </a:lnTo>
                  <a:cubicBezTo>
                    <a:pt x="1" y="0"/>
                    <a:pt x="18" y="7"/>
                    <a:pt x="38" y="14"/>
                  </a:cubicBezTo>
                  <a:cubicBezTo>
                    <a:pt x="13" y="4"/>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34" name="Google Shape;12938;p78">
              <a:extLst>
                <a:ext uri="{FF2B5EF4-FFF2-40B4-BE49-F238E27FC236}">
                  <a16:creationId xmlns:a16="http://schemas.microsoft.com/office/drawing/2014/main" id="{5A64D212-CF00-C8F5-DD37-7B126787B654}"/>
                </a:ext>
              </a:extLst>
            </p:cNvPr>
            <p:cNvSpPr/>
            <p:nvPr/>
          </p:nvSpPr>
          <p:spPr>
            <a:xfrm>
              <a:off x="6359125" y="2696175"/>
              <a:ext cx="1925" cy="2525"/>
            </a:xfrm>
            <a:custGeom>
              <a:avLst/>
              <a:gdLst/>
              <a:ahLst/>
              <a:cxnLst/>
              <a:rect l="l" t="t" r="r" b="b"/>
              <a:pathLst>
                <a:path w="77" h="100" extrusionOk="0">
                  <a:moveTo>
                    <a:pt x="31" y="1"/>
                  </a:moveTo>
                  <a:lnTo>
                    <a:pt x="31" y="1"/>
                  </a:lnTo>
                  <a:cubicBezTo>
                    <a:pt x="30" y="1"/>
                    <a:pt x="31" y="6"/>
                    <a:pt x="36" y="17"/>
                  </a:cubicBezTo>
                  <a:cubicBezTo>
                    <a:pt x="12" y="17"/>
                    <a:pt x="0" y="29"/>
                    <a:pt x="48" y="101"/>
                  </a:cubicBezTo>
                  <a:cubicBezTo>
                    <a:pt x="76" y="81"/>
                    <a:pt x="36" y="1"/>
                    <a:pt x="3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35" name="Google Shape;12939;p78">
              <a:extLst>
                <a:ext uri="{FF2B5EF4-FFF2-40B4-BE49-F238E27FC236}">
                  <a16:creationId xmlns:a16="http://schemas.microsoft.com/office/drawing/2014/main" id="{0D68A3C6-E062-FDF5-DFB8-7EE93B2A1796}"/>
                </a:ext>
              </a:extLst>
            </p:cNvPr>
            <p:cNvSpPr/>
            <p:nvPr/>
          </p:nvSpPr>
          <p:spPr>
            <a:xfrm>
              <a:off x="6364475" y="2697200"/>
              <a:ext cx="925" cy="1325"/>
            </a:xfrm>
            <a:custGeom>
              <a:avLst/>
              <a:gdLst/>
              <a:ahLst/>
              <a:cxnLst/>
              <a:rect l="l" t="t" r="r" b="b"/>
              <a:pathLst>
                <a:path w="37" h="52" extrusionOk="0">
                  <a:moveTo>
                    <a:pt x="27" y="0"/>
                  </a:moveTo>
                  <a:cubicBezTo>
                    <a:pt x="21" y="0"/>
                    <a:pt x="12" y="12"/>
                    <a:pt x="0" y="24"/>
                  </a:cubicBezTo>
                  <a:cubicBezTo>
                    <a:pt x="16" y="46"/>
                    <a:pt x="23" y="53"/>
                    <a:pt x="27" y="53"/>
                  </a:cubicBezTo>
                  <a:cubicBezTo>
                    <a:pt x="33" y="53"/>
                    <a:pt x="22" y="25"/>
                    <a:pt x="24" y="25"/>
                  </a:cubicBezTo>
                  <a:lnTo>
                    <a:pt x="24" y="25"/>
                  </a:lnTo>
                  <a:cubicBezTo>
                    <a:pt x="25" y="25"/>
                    <a:pt x="28" y="31"/>
                    <a:pt x="36" y="48"/>
                  </a:cubicBezTo>
                  <a:cubicBezTo>
                    <a:pt x="36" y="12"/>
                    <a:pt x="33" y="0"/>
                    <a:pt x="2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36" name="Google Shape;12940;p78">
              <a:extLst>
                <a:ext uri="{FF2B5EF4-FFF2-40B4-BE49-F238E27FC236}">
                  <a16:creationId xmlns:a16="http://schemas.microsoft.com/office/drawing/2014/main" id="{D6285F51-9E0F-4F7D-BE60-9D0F5D5AB867}"/>
                </a:ext>
              </a:extLst>
            </p:cNvPr>
            <p:cNvSpPr/>
            <p:nvPr/>
          </p:nvSpPr>
          <p:spPr>
            <a:xfrm>
              <a:off x="6363575" y="2696600"/>
              <a:ext cx="925" cy="1650"/>
            </a:xfrm>
            <a:custGeom>
              <a:avLst/>
              <a:gdLst/>
              <a:ahLst/>
              <a:cxnLst/>
              <a:rect l="l" t="t" r="r" b="b"/>
              <a:pathLst>
                <a:path w="37" h="66" extrusionOk="0">
                  <a:moveTo>
                    <a:pt x="1" y="0"/>
                  </a:moveTo>
                  <a:cubicBezTo>
                    <a:pt x="1" y="49"/>
                    <a:pt x="5" y="65"/>
                    <a:pt x="13" y="65"/>
                  </a:cubicBezTo>
                  <a:cubicBezTo>
                    <a:pt x="19" y="65"/>
                    <a:pt x="27" y="58"/>
                    <a:pt x="36" y="48"/>
                  </a:cubicBezTo>
                  <a:cubicBezTo>
                    <a:pt x="25" y="36"/>
                    <a:pt x="13" y="2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37" name="Google Shape;12941;p78">
              <a:extLst>
                <a:ext uri="{FF2B5EF4-FFF2-40B4-BE49-F238E27FC236}">
                  <a16:creationId xmlns:a16="http://schemas.microsoft.com/office/drawing/2014/main" id="{E37EB344-716D-2383-B387-3AC839D2D634}"/>
                </a:ext>
              </a:extLst>
            </p:cNvPr>
            <p:cNvSpPr/>
            <p:nvPr/>
          </p:nvSpPr>
          <p:spPr>
            <a:xfrm>
              <a:off x="6362400" y="2698375"/>
              <a:ext cx="25" cy="25"/>
            </a:xfrm>
            <a:custGeom>
              <a:avLst/>
              <a:gdLst/>
              <a:ahLst/>
              <a:cxnLst/>
              <a:rect l="l" t="t" r="r" b="b"/>
              <a:pathLst>
                <a:path w="1" h="1" extrusionOk="0">
                  <a:moveTo>
                    <a:pt x="0" y="1"/>
                  </a:move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38" name="Google Shape;12942;p78">
              <a:extLst>
                <a:ext uri="{FF2B5EF4-FFF2-40B4-BE49-F238E27FC236}">
                  <a16:creationId xmlns:a16="http://schemas.microsoft.com/office/drawing/2014/main" id="{1C43B107-09DF-3FF5-A474-DFBF6DCF8E80}"/>
                </a:ext>
              </a:extLst>
            </p:cNvPr>
            <p:cNvSpPr/>
            <p:nvPr/>
          </p:nvSpPr>
          <p:spPr>
            <a:xfrm>
              <a:off x="6362400" y="2698375"/>
              <a:ext cx="300" cy="25"/>
            </a:xfrm>
            <a:custGeom>
              <a:avLst/>
              <a:gdLst/>
              <a:ahLst/>
              <a:cxnLst/>
              <a:rect l="l" t="t" r="r" b="b"/>
              <a:pathLst>
                <a:path w="12" h="1" extrusionOk="0">
                  <a:moveTo>
                    <a:pt x="0" y="1"/>
                  </a:move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39" name="Google Shape;12943;p78">
              <a:extLst>
                <a:ext uri="{FF2B5EF4-FFF2-40B4-BE49-F238E27FC236}">
                  <a16:creationId xmlns:a16="http://schemas.microsoft.com/office/drawing/2014/main" id="{97791007-AA26-5B75-0226-80C719A066D0}"/>
                </a:ext>
              </a:extLst>
            </p:cNvPr>
            <p:cNvSpPr/>
            <p:nvPr/>
          </p:nvSpPr>
          <p:spPr>
            <a:xfrm>
              <a:off x="6357400" y="2696300"/>
              <a:ext cx="775" cy="900"/>
            </a:xfrm>
            <a:custGeom>
              <a:avLst/>
              <a:gdLst/>
              <a:ahLst/>
              <a:cxnLst/>
              <a:rect l="l" t="t" r="r" b="b"/>
              <a:pathLst>
                <a:path w="31" h="36" extrusionOk="0">
                  <a:moveTo>
                    <a:pt x="1" y="1"/>
                  </a:moveTo>
                  <a:lnTo>
                    <a:pt x="1" y="1"/>
                  </a:lnTo>
                  <a:cubicBezTo>
                    <a:pt x="1" y="1"/>
                    <a:pt x="29" y="36"/>
                    <a:pt x="30" y="36"/>
                  </a:cubicBezTo>
                  <a:cubicBezTo>
                    <a:pt x="30" y="36"/>
                    <a:pt x="28" y="32"/>
                    <a:pt x="22" y="24"/>
                  </a:cubicBezTo>
                  <a:cubicBezTo>
                    <a:pt x="7" y="7"/>
                    <a:pt x="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40" name="Google Shape;12944;p78">
              <a:extLst>
                <a:ext uri="{FF2B5EF4-FFF2-40B4-BE49-F238E27FC236}">
                  <a16:creationId xmlns:a16="http://schemas.microsoft.com/office/drawing/2014/main" id="{11670DFF-F136-ABE0-8595-E0EE4DAC31FB}"/>
                </a:ext>
              </a:extLst>
            </p:cNvPr>
            <p:cNvSpPr/>
            <p:nvPr/>
          </p:nvSpPr>
          <p:spPr>
            <a:xfrm>
              <a:off x="6357025" y="2696900"/>
              <a:ext cx="175" cy="625"/>
            </a:xfrm>
            <a:custGeom>
              <a:avLst/>
              <a:gdLst/>
              <a:ahLst/>
              <a:cxnLst/>
              <a:rect l="l" t="t" r="r" b="b"/>
              <a:pathLst>
                <a:path w="7" h="25" extrusionOk="0">
                  <a:moveTo>
                    <a:pt x="1" y="0"/>
                  </a:moveTo>
                  <a:cubicBezTo>
                    <a:pt x="1" y="8"/>
                    <a:pt x="5" y="24"/>
                    <a:pt x="6" y="24"/>
                  </a:cubicBezTo>
                  <a:cubicBezTo>
                    <a:pt x="6" y="24"/>
                    <a:pt x="5" y="1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41" name="Google Shape;12945;p78">
              <a:extLst>
                <a:ext uri="{FF2B5EF4-FFF2-40B4-BE49-F238E27FC236}">
                  <a16:creationId xmlns:a16="http://schemas.microsoft.com/office/drawing/2014/main" id="{D5360B45-D151-E851-B709-BF824433A2A1}"/>
                </a:ext>
              </a:extLst>
            </p:cNvPr>
            <p:cNvSpPr/>
            <p:nvPr/>
          </p:nvSpPr>
          <p:spPr>
            <a:xfrm>
              <a:off x="6335600" y="2703725"/>
              <a:ext cx="325" cy="925"/>
            </a:xfrm>
            <a:custGeom>
              <a:avLst/>
              <a:gdLst/>
              <a:ahLst/>
              <a:cxnLst/>
              <a:rect l="l" t="t" r="r" b="b"/>
              <a:pathLst>
                <a:path w="13" h="37" extrusionOk="0">
                  <a:moveTo>
                    <a:pt x="12" y="37"/>
                  </a:moveTo>
                  <a:cubicBezTo>
                    <a:pt x="12" y="37"/>
                    <a:pt x="1" y="1"/>
                    <a:pt x="12"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42" name="Google Shape;12946;p78">
              <a:extLst>
                <a:ext uri="{FF2B5EF4-FFF2-40B4-BE49-F238E27FC236}">
                  <a16:creationId xmlns:a16="http://schemas.microsoft.com/office/drawing/2014/main" id="{51B633AA-725A-04A4-52AF-1BCD1BF34A79}"/>
                </a:ext>
              </a:extLst>
            </p:cNvPr>
            <p:cNvSpPr/>
            <p:nvPr/>
          </p:nvSpPr>
          <p:spPr>
            <a:xfrm>
              <a:off x="6335900" y="2704625"/>
              <a:ext cx="1225" cy="1525"/>
            </a:xfrm>
            <a:custGeom>
              <a:avLst/>
              <a:gdLst/>
              <a:ahLst/>
              <a:cxnLst/>
              <a:rect l="l" t="t" r="r" b="b"/>
              <a:pathLst>
                <a:path w="49" h="61" extrusionOk="0">
                  <a:moveTo>
                    <a:pt x="0" y="1"/>
                  </a:moveTo>
                  <a:cubicBezTo>
                    <a:pt x="0" y="1"/>
                    <a:pt x="48"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43" name="Google Shape;12947;p78">
              <a:extLst>
                <a:ext uri="{FF2B5EF4-FFF2-40B4-BE49-F238E27FC236}">
                  <a16:creationId xmlns:a16="http://schemas.microsoft.com/office/drawing/2014/main" id="{F4C87F31-35E7-C7E2-92E2-7394AA2BD01E}"/>
                </a:ext>
              </a:extLst>
            </p:cNvPr>
            <p:cNvSpPr/>
            <p:nvPr/>
          </p:nvSpPr>
          <p:spPr>
            <a:xfrm>
              <a:off x="6323100" y="2713250"/>
              <a:ext cx="25" cy="1525"/>
            </a:xfrm>
            <a:custGeom>
              <a:avLst/>
              <a:gdLst/>
              <a:ahLst/>
              <a:cxnLst/>
              <a:rect l="l" t="t" r="r" b="b"/>
              <a:pathLst>
                <a:path w="1" h="61" extrusionOk="0">
                  <a:moveTo>
                    <a:pt x="0" y="1"/>
                  </a:moveTo>
                  <a:cubicBezTo>
                    <a:pt x="0" y="13"/>
                    <a:pt x="0"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44" name="Google Shape;12948;p78">
              <a:extLst>
                <a:ext uri="{FF2B5EF4-FFF2-40B4-BE49-F238E27FC236}">
                  <a16:creationId xmlns:a16="http://schemas.microsoft.com/office/drawing/2014/main" id="{2B65C7B9-9F88-5A4C-57E8-29A25B51B79F}"/>
                </a:ext>
              </a:extLst>
            </p:cNvPr>
            <p:cNvSpPr/>
            <p:nvPr/>
          </p:nvSpPr>
          <p:spPr>
            <a:xfrm>
              <a:off x="6302275" y="2723075"/>
              <a:ext cx="300" cy="925"/>
            </a:xfrm>
            <a:custGeom>
              <a:avLst/>
              <a:gdLst/>
              <a:ahLst/>
              <a:cxnLst/>
              <a:rect l="l" t="t" r="r" b="b"/>
              <a:pathLst>
                <a:path w="12" h="37" extrusionOk="0">
                  <a:moveTo>
                    <a:pt x="0" y="1"/>
                  </a:moveTo>
                  <a:lnTo>
                    <a:pt x="0" y="37"/>
                  </a:lnTo>
                  <a:cubicBezTo>
                    <a:pt x="12" y="37"/>
                    <a:pt x="0" y="25"/>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45" name="Google Shape;12949;p78">
              <a:extLst>
                <a:ext uri="{FF2B5EF4-FFF2-40B4-BE49-F238E27FC236}">
                  <a16:creationId xmlns:a16="http://schemas.microsoft.com/office/drawing/2014/main" id="{F94D95A8-C8E3-9BC9-BEB7-F243C801D3D1}"/>
                </a:ext>
              </a:extLst>
            </p:cNvPr>
            <p:cNvSpPr/>
            <p:nvPr/>
          </p:nvSpPr>
          <p:spPr>
            <a:xfrm>
              <a:off x="6354050" y="2698450"/>
              <a:ext cx="325" cy="250"/>
            </a:xfrm>
            <a:custGeom>
              <a:avLst/>
              <a:gdLst/>
              <a:ahLst/>
              <a:cxnLst/>
              <a:rect l="l" t="t" r="r" b="b"/>
              <a:pathLst>
                <a:path w="13" h="10" extrusionOk="0">
                  <a:moveTo>
                    <a:pt x="7" y="1"/>
                  </a:moveTo>
                  <a:cubicBezTo>
                    <a:pt x="4" y="1"/>
                    <a:pt x="1" y="4"/>
                    <a:pt x="1" y="10"/>
                  </a:cubicBezTo>
                  <a:lnTo>
                    <a:pt x="13" y="10"/>
                  </a:lnTo>
                  <a:cubicBezTo>
                    <a:pt x="13" y="4"/>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46" name="Google Shape;12950;p78">
              <a:extLst>
                <a:ext uri="{FF2B5EF4-FFF2-40B4-BE49-F238E27FC236}">
                  <a16:creationId xmlns:a16="http://schemas.microsoft.com/office/drawing/2014/main" id="{5B96A5CE-1079-5301-D81F-8814F01E8419}"/>
                </a:ext>
              </a:extLst>
            </p:cNvPr>
            <p:cNvSpPr/>
            <p:nvPr/>
          </p:nvSpPr>
          <p:spPr>
            <a:xfrm>
              <a:off x="6287975" y="2722500"/>
              <a:ext cx="25" cy="300"/>
            </a:xfrm>
            <a:custGeom>
              <a:avLst/>
              <a:gdLst/>
              <a:ahLst/>
              <a:cxnLst/>
              <a:rect l="l" t="t" r="r" b="b"/>
              <a:pathLst>
                <a:path w="1" h="12" extrusionOk="0">
                  <a:moveTo>
                    <a:pt x="1" y="0"/>
                  </a:moveTo>
                  <a:cubicBezTo>
                    <a:pt x="1" y="1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47" name="Google Shape;12951;p78">
              <a:extLst>
                <a:ext uri="{FF2B5EF4-FFF2-40B4-BE49-F238E27FC236}">
                  <a16:creationId xmlns:a16="http://schemas.microsoft.com/office/drawing/2014/main" id="{CFB5E969-9AC6-6607-CAEE-786B838A20B6}"/>
                </a:ext>
              </a:extLst>
            </p:cNvPr>
            <p:cNvSpPr/>
            <p:nvPr/>
          </p:nvSpPr>
          <p:spPr>
            <a:xfrm>
              <a:off x="6333225" y="2712375"/>
              <a:ext cx="900" cy="3000"/>
            </a:xfrm>
            <a:custGeom>
              <a:avLst/>
              <a:gdLst/>
              <a:ahLst/>
              <a:cxnLst/>
              <a:rect l="l" t="t" r="r" b="b"/>
              <a:pathLst>
                <a:path w="36" h="120" extrusionOk="0">
                  <a:moveTo>
                    <a:pt x="0" y="0"/>
                  </a:moveTo>
                  <a:cubicBezTo>
                    <a:pt x="0" y="36"/>
                    <a:pt x="12" y="72"/>
                    <a:pt x="12" y="119"/>
                  </a:cubicBezTo>
                  <a:cubicBezTo>
                    <a:pt x="12" y="72"/>
                    <a:pt x="36"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48" name="Google Shape;12952;p78">
              <a:extLst>
                <a:ext uri="{FF2B5EF4-FFF2-40B4-BE49-F238E27FC236}">
                  <a16:creationId xmlns:a16="http://schemas.microsoft.com/office/drawing/2014/main" id="{6B4B0347-8417-4EFC-704D-905FBDB26ABC}"/>
                </a:ext>
              </a:extLst>
            </p:cNvPr>
            <p:cNvSpPr/>
            <p:nvPr/>
          </p:nvSpPr>
          <p:spPr>
            <a:xfrm>
              <a:off x="6355250" y="2697650"/>
              <a:ext cx="425" cy="150"/>
            </a:xfrm>
            <a:custGeom>
              <a:avLst/>
              <a:gdLst/>
              <a:ahLst/>
              <a:cxnLst/>
              <a:rect l="l" t="t" r="r" b="b"/>
              <a:pathLst>
                <a:path w="17" h="6" extrusionOk="0">
                  <a:moveTo>
                    <a:pt x="14" y="1"/>
                  </a:moveTo>
                  <a:cubicBezTo>
                    <a:pt x="12" y="1"/>
                    <a:pt x="8" y="2"/>
                    <a:pt x="0" y="6"/>
                  </a:cubicBezTo>
                  <a:cubicBezTo>
                    <a:pt x="8" y="6"/>
                    <a:pt x="16"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49" name="Google Shape;12953;p78">
              <a:extLst>
                <a:ext uri="{FF2B5EF4-FFF2-40B4-BE49-F238E27FC236}">
                  <a16:creationId xmlns:a16="http://schemas.microsoft.com/office/drawing/2014/main" id="{927B0632-9092-576A-71FC-F627983C26CA}"/>
                </a:ext>
              </a:extLst>
            </p:cNvPr>
            <p:cNvSpPr/>
            <p:nvPr/>
          </p:nvSpPr>
          <p:spPr>
            <a:xfrm>
              <a:off x="6360700" y="2700450"/>
              <a:ext cx="325" cy="425"/>
            </a:xfrm>
            <a:custGeom>
              <a:avLst/>
              <a:gdLst/>
              <a:ahLst/>
              <a:cxnLst/>
              <a:rect l="l" t="t" r="r" b="b"/>
              <a:pathLst>
                <a:path w="13" h="17" extrusionOk="0">
                  <a:moveTo>
                    <a:pt x="9" y="1"/>
                  </a:moveTo>
                  <a:lnTo>
                    <a:pt x="9" y="1"/>
                  </a:lnTo>
                  <a:cubicBezTo>
                    <a:pt x="1" y="1"/>
                    <a:pt x="9" y="17"/>
                    <a:pt x="11" y="17"/>
                  </a:cubicBezTo>
                  <a:cubicBezTo>
                    <a:pt x="13" y="17"/>
                    <a:pt x="13" y="13"/>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50" name="Google Shape;12954;p78">
              <a:extLst>
                <a:ext uri="{FF2B5EF4-FFF2-40B4-BE49-F238E27FC236}">
                  <a16:creationId xmlns:a16="http://schemas.microsoft.com/office/drawing/2014/main" id="{DCEA5651-D864-C631-89DB-E9DF6766D772}"/>
                </a:ext>
              </a:extLst>
            </p:cNvPr>
            <p:cNvSpPr/>
            <p:nvPr/>
          </p:nvSpPr>
          <p:spPr>
            <a:xfrm>
              <a:off x="6356825" y="2699775"/>
              <a:ext cx="825" cy="425"/>
            </a:xfrm>
            <a:custGeom>
              <a:avLst/>
              <a:gdLst/>
              <a:ahLst/>
              <a:cxnLst/>
              <a:rect l="l" t="t" r="r" b="b"/>
              <a:pathLst>
                <a:path w="33" h="17" extrusionOk="0">
                  <a:moveTo>
                    <a:pt x="3" y="0"/>
                  </a:moveTo>
                  <a:cubicBezTo>
                    <a:pt x="1" y="0"/>
                    <a:pt x="25" y="16"/>
                    <a:pt x="33" y="16"/>
                  </a:cubicBezTo>
                  <a:cubicBezTo>
                    <a:pt x="13" y="4"/>
                    <a:pt x="5"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51" name="Google Shape;12955;p78">
              <a:extLst>
                <a:ext uri="{FF2B5EF4-FFF2-40B4-BE49-F238E27FC236}">
                  <a16:creationId xmlns:a16="http://schemas.microsoft.com/office/drawing/2014/main" id="{504C8ABC-AA4B-72BF-1039-2610D2A682AD}"/>
                </a:ext>
              </a:extLst>
            </p:cNvPr>
            <p:cNvSpPr/>
            <p:nvPr/>
          </p:nvSpPr>
          <p:spPr>
            <a:xfrm>
              <a:off x="6357625" y="2699750"/>
              <a:ext cx="325" cy="450"/>
            </a:xfrm>
            <a:custGeom>
              <a:avLst/>
              <a:gdLst/>
              <a:ahLst/>
              <a:cxnLst/>
              <a:rect l="l" t="t" r="r" b="b"/>
              <a:pathLst>
                <a:path w="13" h="18" extrusionOk="0">
                  <a:moveTo>
                    <a:pt x="5" y="0"/>
                  </a:moveTo>
                  <a:cubicBezTo>
                    <a:pt x="1" y="0"/>
                    <a:pt x="1" y="9"/>
                    <a:pt x="1" y="17"/>
                  </a:cubicBezTo>
                  <a:cubicBezTo>
                    <a:pt x="1" y="5"/>
                    <a:pt x="13" y="5"/>
                    <a:pt x="13" y="5"/>
                  </a:cubicBezTo>
                  <a:cubicBezTo>
                    <a:pt x="9" y="2"/>
                    <a:pt x="7"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52" name="Google Shape;12956;p78">
              <a:extLst>
                <a:ext uri="{FF2B5EF4-FFF2-40B4-BE49-F238E27FC236}">
                  <a16:creationId xmlns:a16="http://schemas.microsoft.com/office/drawing/2014/main" id="{F004250E-D0AD-4073-28DC-B1CB7CEB67E3}"/>
                </a:ext>
              </a:extLst>
            </p:cNvPr>
            <p:cNvSpPr/>
            <p:nvPr/>
          </p:nvSpPr>
          <p:spPr>
            <a:xfrm>
              <a:off x="6353000" y="2698750"/>
              <a:ext cx="750" cy="950"/>
            </a:xfrm>
            <a:custGeom>
              <a:avLst/>
              <a:gdLst/>
              <a:ahLst/>
              <a:cxnLst/>
              <a:rect l="l" t="t" r="r" b="b"/>
              <a:pathLst>
                <a:path w="30" h="38" extrusionOk="0">
                  <a:moveTo>
                    <a:pt x="13" y="0"/>
                  </a:moveTo>
                  <a:cubicBezTo>
                    <a:pt x="5" y="0"/>
                    <a:pt x="1" y="38"/>
                    <a:pt x="11" y="38"/>
                  </a:cubicBezTo>
                  <a:cubicBezTo>
                    <a:pt x="13" y="38"/>
                    <a:pt x="16" y="36"/>
                    <a:pt x="19" y="33"/>
                  </a:cubicBezTo>
                  <a:cubicBezTo>
                    <a:pt x="29" y="33"/>
                    <a:pt x="13" y="7"/>
                    <a:pt x="16" y="7"/>
                  </a:cubicBezTo>
                  <a:lnTo>
                    <a:pt x="16" y="7"/>
                  </a:lnTo>
                  <a:cubicBezTo>
                    <a:pt x="16" y="7"/>
                    <a:pt x="17" y="8"/>
                    <a:pt x="19" y="9"/>
                  </a:cubicBezTo>
                  <a:cubicBezTo>
                    <a:pt x="17" y="3"/>
                    <a:pt x="15"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53" name="Google Shape;12957;p78">
              <a:extLst>
                <a:ext uri="{FF2B5EF4-FFF2-40B4-BE49-F238E27FC236}">
                  <a16:creationId xmlns:a16="http://schemas.microsoft.com/office/drawing/2014/main" id="{83824578-0047-CA71-860A-224C845DDB0A}"/>
                </a:ext>
              </a:extLst>
            </p:cNvPr>
            <p:cNvSpPr/>
            <p:nvPr/>
          </p:nvSpPr>
          <p:spPr>
            <a:xfrm>
              <a:off x="6357725" y="2701375"/>
              <a:ext cx="225" cy="925"/>
            </a:xfrm>
            <a:custGeom>
              <a:avLst/>
              <a:gdLst/>
              <a:ahLst/>
              <a:cxnLst/>
              <a:rect l="l" t="t" r="r" b="b"/>
              <a:pathLst>
                <a:path w="9" h="37" extrusionOk="0">
                  <a:moveTo>
                    <a:pt x="6" y="1"/>
                  </a:moveTo>
                  <a:lnTo>
                    <a:pt x="6" y="1"/>
                  </a:lnTo>
                  <a:cubicBezTo>
                    <a:pt x="4" y="1"/>
                    <a:pt x="1" y="36"/>
                    <a:pt x="7" y="36"/>
                  </a:cubicBezTo>
                  <a:cubicBezTo>
                    <a:pt x="7" y="36"/>
                    <a:pt x="8" y="36"/>
                    <a:pt x="9" y="35"/>
                  </a:cubicBezTo>
                  <a:cubicBezTo>
                    <a:pt x="9" y="10"/>
                    <a:pt x="7"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54" name="Google Shape;12958;p78">
              <a:extLst>
                <a:ext uri="{FF2B5EF4-FFF2-40B4-BE49-F238E27FC236}">
                  <a16:creationId xmlns:a16="http://schemas.microsoft.com/office/drawing/2014/main" id="{EC2D6AA8-542A-D7E6-A605-A9588FD5C6DE}"/>
                </a:ext>
              </a:extLst>
            </p:cNvPr>
            <p:cNvSpPr/>
            <p:nvPr/>
          </p:nvSpPr>
          <p:spPr>
            <a:xfrm>
              <a:off x="6355850" y="2702250"/>
              <a:ext cx="1200" cy="325"/>
            </a:xfrm>
            <a:custGeom>
              <a:avLst/>
              <a:gdLst/>
              <a:ahLst/>
              <a:cxnLst/>
              <a:rect l="l" t="t" r="r" b="b"/>
              <a:pathLst>
                <a:path w="48" h="13" extrusionOk="0">
                  <a:moveTo>
                    <a:pt x="0" y="12"/>
                  </a:moveTo>
                  <a:cubicBezTo>
                    <a:pt x="48" y="0"/>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55" name="Google Shape;12959;p78">
              <a:extLst>
                <a:ext uri="{FF2B5EF4-FFF2-40B4-BE49-F238E27FC236}">
                  <a16:creationId xmlns:a16="http://schemas.microsoft.com/office/drawing/2014/main" id="{BE35ED4B-3211-DCF1-A8C8-E1D42B0A7CBE}"/>
                </a:ext>
              </a:extLst>
            </p:cNvPr>
            <p:cNvSpPr/>
            <p:nvPr/>
          </p:nvSpPr>
          <p:spPr>
            <a:xfrm>
              <a:off x="6356725" y="2702250"/>
              <a:ext cx="925" cy="925"/>
            </a:xfrm>
            <a:custGeom>
              <a:avLst/>
              <a:gdLst/>
              <a:ahLst/>
              <a:cxnLst/>
              <a:rect l="l" t="t" r="r" b="b"/>
              <a:pathLst>
                <a:path w="37" h="37" extrusionOk="0">
                  <a:moveTo>
                    <a:pt x="25" y="12"/>
                  </a:moveTo>
                  <a:cubicBezTo>
                    <a:pt x="1" y="36"/>
                    <a:pt x="37" y="0"/>
                    <a:pt x="25"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56" name="Google Shape;12960;p78">
              <a:extLst>
                <a:ext uri="{FF2B5EF4-FFF2-40B4-BE49-F238E27FC236}">
                  <a16:creationId xmlns:a16="http://schemas.microsoft.com/office/drawing/2014/main" id="{6CC7B786-C99B-E40E-78D8-691890B2F2E1}"/>
                </a:ext>
              </a:extLst>
            </p:cNvPr>
            <p:cNvSpPr/>
            <p:nvPr/>
          </p:nvSpPr>
          <p:spPr>
            <a:xfrm>
              <a:off x="6350475" y="2704550"/>
              <a:ext cx="700" cy="200"/>
            </a:xfrm>
            <a:custGeom>
              <a:avLst/>
              <a:gdLst/>
              <a:ahLst/>
              <a:cxnLst/>
              <a:rect l="l" t="t" r="r" b="b"/>
              <a:pathLst>
                <a:path w="28" h="8" extrusionOk="0">
                  <a:moveTo>
                    <a:pt x="20" y="0"/>
                  </a:moveTo>
                  <a:cubicBezTo>
                    <a:pt x="17" y="0"/>
                    <a:pt x="11" y="1"/>
                    <a:pt x="1" y="4"/>
                  </a:cubicBezTo>
                  <a:cubicBezTo>
                    <a:pt x="1" y="6"/>
                    <a:pt x="3" y="7"/>
                    <a:pt x="6" y="7"/>
                  </a:cubicBezTo>
                  <a:cubicBezTo>
                    <a:pt x="14" y="7"/>
                    <a:pt x="28" y="0"/>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57" name="Google Shape;12961;p78">
              <a:extLst>
                <a:ext uri="{FF2B5EF4-FFF2-40B4-BE49-F238E27FC236}">
                  <a16:creationId xmlns:a16="http://schemas.microsoft.com/office/drawing/2014/main" id="{A879FC44-A46F-DAE4-691C-1C9B1EFF4E36}"/>
                </a:ext>
              </a:extLst>
            </p:cNvPr>
            <p:cNvSpPr/>
            <p:nvPr/>
          </p:nvSpPr>
          <p:spPr>
            <a:xfrm>
              <a:off x="6352875" y="2705225"/>
              <a:ext cx="300" cy="1225"/>
            </a:xfrm>
            <a:custGeom>
              <a:avLst/>
              <a:gdLst/>
              <a:ahLst/>
              <a:cxnLst/>
              <a:rect l="l" t="t" r="r" b="b"/>
              <a:pathLst>
                <a:path w="12" h="49" extrusionOk="0">
                  <a:moveTo>
                    <a:pt x="12" y="48"/>
                  </a:moveTo>
                  <a:cubicBezTo>
                    <a:pt x="0" y="0"/>
                    <a:pt x="0" y="0"/>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58" name="Google Shape;12962;p78">
              <a:extLst>
                <a:ext uri="{FF2B5EF4-FFF2-40B4-BE49-F238E27FC236}">
                  <a16:creationId xmlns:a16="http://schemas.microsoft.com/office/drawing/2014/main" id="{464FF434-FFD5-58DF-BD0F-B9DD6C5EC4A6}"/>
                </a:ext>
              </a:extLst>
            </p:cNvPr>
            <p:cNvSpPr/>
            <p:nvPr/>
          </p:nvSpPr>
          <p:spPr>
            <a:xfrm>
              <a:off x="6351675" y="2706725"/>
              <a:ext cx="925" cy="900"/>
            </a:xfrm>
            <a:custGeom>
              <a:avLst/>
              <a:gdLst/>
              <a:ahLst/>
              <a:cxnLst/>
              <a:rect l="l" t="t" r="r" b="b"/>
              <a:pathLst>
                <a:path w="37" h="36" extrusionOk="0">
                  <a:moveTo>
                    <a:pt x="12" y="0"/>
                  </a:moveTo>
                  <a:cubicBezTo>
                    <a:pt x="12" y="12"/>
                    <a:pt x="0" y="36"/>
                    <a:pt x="24" y="36"/>
                  </a:cubicBezTo>
                  <a:cubicBezTo>
                    <a:pt x="12" y="24"/>
                    <a:pt x="36"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59" name="Google Shape;12963;p78">
              <a:extLst>
                <a:ext uri="{FF2B5EF4-FFF2-40B4-BE49-F238E27FC236}">
                  <a16:creationId xmlns:a16="http://schemas.microsoft.com/office/drawing/2014/main" id="{363B276B-7F64-0FF7-6EC9-D9FC2900DC1A}"/>
                </a:ext>
              </a:extLst>
            </p:cNvPr>
            <p:cNvSpPr/>
            <p:nvPr/>
          </p:nvSpPr>
          <p:spPr>
            <a:xfrm>
              <a:off x="6343775" y="2706450"/>
              <a:ext cx="475" cy="1475"/>
            </a:xfrm>
            <a:custGeom>
              <a:avLst/>
              <a:gdLst/>
              <a:ahLst/>
              <a:cxnLst/>
              <a:rect l="l" t="t" r="r" b="b"/>
              <a:pathLst>
                <a:path w="19" h="59" extrusionOk="0">
                  <a:moveTo>
                    <a:pt x="1" y="0"/>
                  </a:moveTo>
                  <a:cubicBezTo>
                    <a:pt x="1" y="0"/>
                    <a:pt x="6" y="22"/>
                    <a:pt x="19" y="59"/>
                  </a:cubicBezTo>
                  <a:cubicBezTo>
                    <a:pt x="7" y="19"/>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60" name="Google Shape;12964;p78">
              <a:extLst>
                <a:ext uri="{FF2B5EF4-FFF2-40B4-BE49-F238E27FC236}">
                  <a16:creationId xmlns:a16="http://schemas.microsoft.com/office/drawing/2014/main" id="{4508C65F-1A08-0CAC-4D88-C1E731E6DA31}"/>
                </a:ext>
              </a:extLst>
            </p:cNvPr>
            <p:cNvSpPr/>
            <p:nvPr/>
          </p:nvSpPr>
          <p:spPr>
            <a:xfrm>
              <a:off x="6338550" y="2712975"/>
              <a:ext cx="350" cy="1025"/>
            </a:xfrm>
            <a:custGeom>
              <a:avLst/>
              <a:gdLst/>
              <a:ahLst/>
              <a:cxnLst/>
              <a:rect l="l" t="t" r="r" b="b"/>
              <a:pathLst>
                <a:path w="14" h="41" extrusionOk="0">
                  <a:moveTo>
                    <a:pt x="14" y="0"/>
                  </a:moveTo>
                  <a:cubicBezTo>
                    <a:pt x="1" y="25"/>
                    <a:pt x="2" y="40"/>
                    <a:pt x="5" y="40"/>
                  </a:cubicBezTo>
                  <a:cubicBezTo>
                    <a:pt x="8" y="40"/>
                    <a:pt x="14" y="28"/>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61" name="Google Shape;12965;p78">
              <a:extLst>
                <a:ext uri="{FF2B5EF4-FFF2-40B4-BE49-F238E27FC236}">
                  <a16:creationId xmlns:a16="http://schemas.microsoft.com/office/drawing/2014/main" id="{916F4CF2-C253-56A2-31C3-4818C2E5BDA9}"/>
                </a:ext>
              </a:extLst>
            </p:cNvPr>
            <p:cNvSpPr/>
            <p:nvPr/>
          </p:nvSpPr>
          <p:spPr>
            <a:xfrm>
              <a:off x="6315075" y="2721300"/>
              <a:ext cx="800" cy="675"/>
            </a:xfrm>
            <a:custGeom>
              <a:avLst/>
              <a:gdLst/>
              <a:ahLst/>
              <a:cxnLst/>
              <a:rect l="l" t="t" r="r" b="b"/>
              <a:pathLst>
                <a:path w="32" h="27" extrusionOk="0">
                  <a:moveTo>
                    <a:pt x="0" y="0"/>
                  </a:moveTo>
                  <a:cubicBezTo>
                    <a:pt x="20" y="20"/>
                    <a:pt x="28" y="27"/>
                    <a:pt x="29" y="27"/>
                  </a:cubicBezTo>
                  <a:cubicBezTo>
                    <a:pt x="32" y="27"/>
                    <a:pt x="8"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62" name="Google Shape;12966;p78">
              <a:extLst>
                <a:ext uri="{FF2B5EF4-FFF2-40B4-BE49-F238E27FC236}">
                  <a16:creationId xmlns:a16="http://schemas.microsoft.com/office/drawing/2014/main" id="{D4CBBEB4-7708-79C2-A60E-5C1D645453DF}"/>
                </a:ext>
              </a:extLst>
            </p:cNvPr>
            <p:cNvSpPr/>
            <p:nvPr/>
          </p:nvSpPr>
          <p:spPr>
            <a:xfrm>
              <a:off x="6309850" y="2721200"/>
              <a:ext cx="175" cy="725"/>
            </a:xfrm>
            <a:custGeom>
              <a:avLst/>
              <a:gdLst/>
              <a:ahLst/>
              <a:cxnLst/>
              <a:rect l="l" t="t" r="r" b="b"/>
              <a:pathLst>
                <a:path w="7" h="28" extrusionOk="0">
                  <a:moveTo>
                    <a:pt x="2" y="1"/>
                  </a:moveTo>
                  <a:lnTo>
                    <a:pt x="2" y="1"/>
                  </a:lnTo>
                  <a:cubicBezTo>
                    <a:pt x="1" y="1"/>
                    <a:pt x="2" y="8"/>
                    <a:pt x="7" y="28"/>
                  </a:cubicBezTo>
                  <a:cubicBezTo>
                    <a:pt x="7" y="14"/>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63" name="Google Shape;12967;p78">
              <a:extLst>
                <a:ext uri="{FF2B5EF4-FFF2-40B4-BE49-F238E27FC236}">
                  <a16:creationId xmlns:a16="http://schemas.microsoft.com/office/drawing/2014/main" id="{0A4B2F1C-CB4E-C10D-BA95-F199D79CD568}"/>
                </a:ext>
              </a:extLst>
            </p:cNvPr>
            <p:cNvSpPr/>
            <p:nvPr/>
          </p:nvSpPr>
          <p:spPr>
            <a:xfrm>
              <a:off x="6305725" y="2723600"/>
              <a:ext cx="725" cy="700"/>
            </a:xfrm>
            <a:custGeom>
              <a:avLst/>
              <a:gdLst/>
              <a:ahLst/>
              <a:cxnLst/>
              <a:rect l="l" t="t" r="r" b="b"/>
              <a:pathLst>
                <a:path w="28" h="28" extrusionOk="0">
                  <a:moveTo>
                    <a:pt x="3" y="1"/>
                  </a:moveTo>
                  <a:cubicBezTo>
                    <a:pt x="1" y="1"/>
                    <a:pt x="1" y="7"/>
                    <a:pt x="5" y="27"/>
                  </a:cubicBezTo>
                  <a:cubicBezTo>
                    <a:pt x="14" y="27"/>
                    <a:pt x="16" y="20"/>
                    <a:pt x="23" y="17"/>
                  </a:cubicBezTo>
                  <a:lnTo>
                    <a:pt x="23" y="17"/>
                  </a:lnTo>
                  <a:cubicBezTo>
                    <a:pt x="24" y="17"/>
                    <a:pt x="24" y="17"/>
                    <a:pt x="25" y="17"/>
                  </a:cubicBezTo>
                  <a:cubicBezTo>
                    <a:pt x="26" y="17"/>
                    <a:pt x="28" y="17"/>
                    <a:pt x="29" y="16"/>
                  </a:cubicBezTo>
                  <a:lnTo>
                    <a:pt x="29" y="16"/>
                  </a:lnTo>
                  <a:cubicBezTo>
                    <a:pt x="26" y="16"/>
                    <a:pt x="24" y="16"/>
                    <a:pt x="23" y="17"/>
                  </a:cubicBezTo>
                  <a:lnTo>
                    <a:pt x="23" y="17"/>
                  </a:lnTo>
                  <a:cubicBezTo>
                    <a:pt x="16" y="14"/>
                    <a:pt x="7"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64" name="Google Shape;12968;p78">
              <a:extLst>
                <a:ext uri="{FF2B5EF4-FFF2-40B4-BE49-F238E27FC236}">
                  <a16:creationId xmlns:a16="http://schemas.microsoft.com/office/drawing/2014/main" id="{9F72554E-D0E4-E1B5-B36F-536DAFA9F2B2}"/>
                </a:ext>
              </a:extLst>
            </p:cNvPr>
            <p:cNvSpPr/>
            <p:nvPr/>
          </p:nvSpPr>
          <p:spPr>
            <a:xfrm>
              <a:off x="6369225" y="2714250"/>
              <a:ext cx="1525" cy="1200"/>
            </a:xfrm>
            <a:custGeom>
              <a:avLst/>
              <a:gdLst/>
              <a:ahLst/>
              <a:cxnLst/>
              <a:rect l="l" t="t" r="r" b="b"/>
              <a:pathLst>
                <a:path w="61" h="48" extrusionOk="0">
                  <a:moveTo>
                    <a:pt x="50" y="0"/>
                  </a:moveTo>
                  <a:cubicBezTo>
                    <a:pt x="41" y="0"/>
                    <a:pt x="28" y="45"/>
                    <a:pt x="7" y="45"/>
                  </a:cubicBezTo>
                  <a:cubicBezTo>
                    <a:pt x="5" y="45"/>
                    <a:pt x="3" y="45"/>
                    <a:pt x="1" y="44"/>
                  </a:cubicBezTo>
                  <a:lnTo>
                    <a:pt x="1" y="44"/>
                  </a:lnTo>
                  <a:cubicBezTo>
                    <a:pt x="3" y="47"/>
                    <a:pt x="7" y="48"/>
                    <a:pt x="12" y="48"/>
                  </a:cubicBezTo>
                  <a:cubicBezTo>
                    <a:pt x="30" y="48"/>
                    <a:pt x="60" y="32"/>
                    <a:pt x="60" y="32"/>
                  </a:cubicBezTo>
                  <a:cubicBezTo>
                    <a:pt x="57" y="9"/>
                    <a:pt x="54" y="0"/>
                    <a:pt x="5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65" name="Google Shape;12969;p78">
              <a:extLst>
                <a:ext uri="{FF2B5EF4-FFF2-40B4-BE49-F238E27FC236}">
                  <a16:creationId xmlns:a16="http://schemas.microsoft.com/office/drawing/2014/main" id="{5BAB69D2-B00C-0E5C-2515-28856398CFF9}"/>
                </a:ext>
              </a:extLst>
            </p:cNvPr>
            <p:cNvSpPr/>
            <p:nvPr/>
          </p:nvSpPr>
          <p:spPr>
            <a:xfrm>
              <a:off x="6369225" y="2715350"/>
              <a:ext cx="425" cy="425"/>
            </a:xfrm>
            <a:custGeom>
              <a:avLst/>
              <a:gdLst/>
              <a:ahLst/>
              <a:cxnLst/>
              <a:rect l="l" t="t" r="r" b="b"/>
              <a:pathLst>
                <a:path w="17" h="17" extrusionOk="0">
                  <a:moveTo>
                    <a:pt x="1" y="0"/>
                  </a:moveTo>
                  <a:lnTo>
                    <a:pt x="1" y="0"/>
                  </a:lnTo>
                  <a:cubicBezTo>
                    <a:pt x="9" y="12"/>
                    <a:pt x="13" y="16"/>
                    <a:pt x="14" y="16"/>
                  </a:cubicBezTo>
                  <a:cubicBezTo>
                    <a:pt x="17" y="16"/>
                    <a:pt x="9"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66" name="Google Shape;12970;p78">
              <a:extLst>
                <a:ext uri="{FF2B5EF4-FFF2-40B4-BE49-F238E27FC236}">
                  <a16:creationId xmlns:a16="http://schemas.microsoft.com/office/drawing/2014/main" id="{3EC7347A-9ABD-3F1D-C8D5-C17DEF031F03}"/>
                </a:ext>
              </a:extLst>
            </p:cNvPr>
            <p:cNvSpPr/>
            <p:nvPr/>
          </p:nvSpPr>
          <p:spPr>
            <a:xfrm>
              <a:off x="6366600" y="2713200"/>
              <a:ext cx="275" cy="300"/>
            </a:xfrm>
            <a:custGeom>
              <a:avLst/>
              <a:gdLst/>
              <a:ahLst/>
              <a:cxnLst/>
              <a:rect l="l" t="t" r="r" b="b"/>
              <a:pathLst>
                <a:path w="11" h="12" extrusionOk="0">
                  <a:moveTo>
                    <a:pt x="6" y="0"/>
                  </a:moveTo>
                  <a:cubicBezTo>
                    <a:pt x="1" y="0"/>
                    <a:pt x="0" y="11"/>
                    <a:pt x="4" y="11"/>
                  </a:cubicBezTo>
                  <a:cubicBezTo>
                    <a:pt x="5" y="11"/>
                    <a:pt x="8" y="9"/>
                    <a:pt x="11" y="3"/>
                  </a:cubicBezTo>
                  <a:cubicBezTo>
                    <a:pt x="9" y="1"/>
                    <a:pt x="7"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67" name="Google Shape;12971;p78">
              <a:extLst>
                <a:ext uri="{FF2B5EF4-FFF2-40B4-BE49-F238E27FC236}">
                  <a16:creationId xmlns:a16="http://schemas.microsoft.com/office/drawing/2014/main" id="{61750238-0F5F-AB4C-A786-421AD11680C3}"/>
                </a:ext>
              </a:extLst>
            </p:cNvPr>
            <p:cNvSpPr/>
            <p:nvPr/>
          </p:nvSpPr>
          <p:spPr>
            <a:xfrm>
              <a:off x="6366550" y="2713250"/>
              <a:ext cx="325" cy="625"/>
            </a:xfrm>
            <a:custGeom>
              <a:avLst/>
              <a:gdLst/>
              <a:ahLst/>
              <a:cxnLst/>
              <a:rect l="l" t="t" r="r" b="b"/>
              <a:pathLst>
                <a:path w="13" h="25" extrusionOk="0">
                  <a:moveTo>
                    <a:pt x="13" y="1"/>
                  </a:moveTo>
                  <a:cubicBezTo>
                    <a:pt x="13" y="1"/>
                    <a:pt x="1" y="25"/>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68" name="Google Shape;12972;p78">
              <a:extLst>
                <a:ext uri="{FF2B5EF4-FFF2-40B4-BE49-F238E27FC236}">
                  <a16:creationId xmlns:a16="http://schemas.microsoft.com/office/drawing/2014/main" id="{C97F93BF-DA6C-8C7C-68BB-63414F2C0093}"/>
                </a:ext>
              </a:extLst>
            </p:cNvPr>
            <p:cNvSpPr/>
            <p:nvPr/>
          </p:nvSpPr>
          <p:spPr>
            <a:xfrm>
              <a:off x="6366750" y="2713125"/>
              <a:ext cx="325" cy="150"/>
            </a:xfrm>
            <a:custGeom>
              <a:avLst/>
              <a:gdLst/>
              <a:ahLst/>
              <a:cxnLst/>
              <a:rect l="l" t="t" r="r" b="b"/>
              <a:pathLst>
                <a:path w="13" h="6" extrusionOk="0">
                  <a:moveTo>
                    <a:pt x="2" y="1"/>
                  </a:moveTo>
                  <a:cubicBezTo>
                    <a:pt x="1" y="1"/>
                    <a:pt x="1" y="2"/>
                    <a:pt x="5" y="6"/>
                  </a:cubicBezTo>
                  <a:cubicBezTo>
                    <a:pt x="13" y="6"/>
                    <a:pt x="5"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69" name="Google Shape;12973;p78">
              <a:extLst>
                <a:ext uri="{FF2B5EF4-FFF2-40B4-BE49-F238E27FC236}">
                  <a16:creationId xmlns:a16="http://schemas.microsoft.com/office/drawing/2014/main" id="{66798BB6-8E4C-F8B8-A103-1A1A31E80D74}"/>
                </a:ext>
              </a:extLst>
            </p:cNvPr>
            <p:cNvSpPr/>
            <p:nvPr/>
          </p:nvSpPr>
          <p:spPr>
            <a:xfrm>
              <a:off x="6365375" y="2713175"/>
              <a:ext cx="200" cy="800"/>
            </a:xfrm>
            <a:custGeom>
              <a:avLst/>
              <a:gdLst/>
              <a:ahLst/>
              <a:cxnLst/>
              <a:rect l="l" t="t" r="r" b="b"/>
              <a:pathLst>
                <a:path w="8" h="32" extrusionOk="0">
                  <a:moveTo>
                    <a:pt x="3" y="0"/>
                  </a:moveTo>
                  <a:cubicBezTo>
                    <a:pt x="3" y="0"/>
                    <a:pt x="2" y="1"/>
                    <a:pt x="0" y="4"/>
                  </a:cubicBezTo>
                  <a:cubicBezTo>
                    <a:pt x="0" y="24"/>
                    <a:pt x="1" y="31"/>
                    <a:pt x="2" y="31"/>
                  </a:cubicBezTo>
                  <a:cubicBezTo>
                    <a:pt x="5" y="31"/>
                    <a:pt x="8"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70" name="Google Shape;12974;p78">
              <a:extLst>
                <a:ext uri="{FF2B5EF4-FFF2-40B4-BE49-F238E27FC236}">
                  <a16:creationId xmlns:a16="http://schemas.microsoft.com/office/drawing/2014/main" id="{8F6A331D-D932-C4F3-6F32-7E291AD740A7}"/>
                </a:ext>
              </a:extLst>
            </p:cNvPr>
            <p:cNvSpPr/>
            <p:nvPr/>
          </p:nvSpPr>
          <p:spPr>
            <a:xfrm>
              <a:off x="6365950" y="2714750"/>
              <a:ext cx="25" cy="325"/>
            </a:xfrm>
            <a:custGeom>
              <a:avLst/>
              <a:gdLst/>
              <a:ahLst/>
              <a:cxnLst/>
              <a:rect l="l" t="t" r="r" b="b"/>
              <a:pathLst>
                <a:path w="1" h="13" extrusionOk="0">
                  <a:moveTo>
                    <a:pt x="1" y="12"/>
                  </a:moveTo>
                  <a:lnTo>
                    <a:pt x="1" y="0"/>
                  </a:lnTo>
                  <a:cubicBezTo>
                    <a:pt x="1" y="0"/>
                    <a:pt x="1" y="0"/>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71" name="Google Shape;12975;p78">
              <a:extLst>
                <a:ext uri="{FF2B5EF4-FFF2-40B4-BE49-F238E27FC236}">
                  <a16:creationId xmlns:a16="http://schemas.microsoft.com/office/drawing/2014/main" id="{A09418E9-75E7-3ABB-17E8-EAE8193252BB}"/>
                </a:ext>
              </a:extLst>
            </p:cNvPr>
            <p:cNvSpPr/>
            <p:nvPr/>
          </p:nvSpPr>
          <p:spPr>
            <a:xfrm>
              <a:off x="6366025" y="2714450"/>
              <a:ext cx="250" cy="600"/>
            </a:xfrm>
            <a:custGeom>
              <a:avLst/>
              <a:gdLst/>
              <a:ahLst/>
              <a:cxnLst/>
              <a:rect l="l" t="t" r="r" b="b"/>
              <a:pathLst>
                <a:path w="10" h="24" extrusionOk="0">
                  <a:moveTo>
                    <a:pt x="10" y="1"/>
                  </a:moveTo>
                  <a:cubicBezTo>
                    <a:pt x="3" y="14"/>
                    <a:pt x="0" y="23"/>
                    <a:pt x="1" y="23"/>
                  </a:cubicBezTo>
                  <a:cubicBezTo>
                    <a:pt x="2" y="23"/>
                    <a:pt x="5" y="17"/>
                    <a:pt x="1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72" name="Google Shape;12976;p78">
              <a:extLst>
                <a:ext uri="{FF2B5EF4-FFF2-40B4-BE49-F238E27FC236}">
                  <a16:creationId xmlns:a16="http://schemas.microsoft.com/office/drawing/2014/main" id="{C81AE377-F4A3-2DA6-A716-4927D0668353}"/>
                </a:ext>
              </a:extLst>
            </p:cNvPr>
            <p:cNvSpPr/>
            <p:nvPr/>
          </p:nvSpPr>
          <p:spPr>
            <a:xfrm>
              <a:off x="6366550" y="2714250"/>
              <a:ext cx="775" cy="825"/>
            </a:xfrm>
            <a:custGeom>
              <a:avLst/>
              <a:gdLst/>
              <a:ahLst/>
              <a:cxnLst/>
              <a:rect l="l" t="t" r="r" b="b"/>
              <a:pathLst>
                <a:path w="31" h="33" extrusionOk="0">
                  <a:moveTo>
                    <a:pt x="16" y="1"/>
                  </a:moveTo>
                  <a:cubicBezTo>
                    <a:pt x="12" y="1"/>
                    <a:pt x="7" y="3"/>
                    <a:pt x="1" y="9"/>
                  </a:cubicBezTo>
                  <a:cubicBezTo>
                    <a:pt x="13" y="9"/>
                    <a:pt x="25" y="9"/>
                    <a:pt x="13" y="32"/>
                  </a:cubicBezTo>
                  <a:cubicBezTo>
                    <a:pt x="31" y="23"/>
                    <a:pt x="28"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73" name="Google Shape;12977;p78">
              <a:extLst>
                <a:ext uri="{FF2B5EF4-FFF2-40B4-BE49-F238E27FC236}">
                  <a16:creationId xmlns:a16="http://schemas.microsoft.com/office/drawing/2014/main" id="{6B794C73-26EA-8B95-6DE6-5372177CA2DB}"/>
                </a:ext>
              </a:extLst>
            </p:cNvPr>
            <p:cNvSpPr/>
            <p:nvPr/>
          </p:nvSpPr>
          <p:spPr>
            <a:xfrm>
              <a:off x="6369525" y="2716250"/>
              <a:ext cx="1225" cy="300"/>
            </a:xfrm>
            <a:custGeom>
              <a:avLst/>
              <a:gdLst/>
              <a:ahLst/>
              <a:cxnLst/>
              <a:rect l="l" t="t" r="r" b="b"/>
              <a:pathLst>
                <a:path w="49" h="12" extrusionOk="0">
                  <a:moveTo>
                    <a:pt x="1" y="12"/>
                  </a:moveTo>
                  <a:cubicBezTo>
                    <a:pt x="48" y="0"/>
                    <a:pt x="1" y="12"/>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74" name="Google Shape;12978;p78">
              <a:extLst>
                <a:ext uri="{FF2B5EF4-FFF2-40B4-BE49-F238E27FC236}">
                  <a16:creationId xmlns:a16="http://schemas.microsoft.com/office/drawing/2014/main" id="{8FF0B420-990D-0530-2922-C801DFD12255}"/>
                </a:ext>
              </a:extLst>
            </p:cNvPr>
            <p:cNvSpPr/>
            <p:nvPr/>
          </p:nvSpPr>
          <p:spPr>
            <a:xfrm>
              <a:off x="6363325" y="2714525"/>
              <a:ext cx="1275" cy="550"/>
            </a:xfrm>
            <a:custGeom>
              <a:avLst/>
              <a:gdLst/>
              <a:ahLst/>
              <a:cxnLst/>
              <a:rect l="l" t="t" r="r" b="b"/>
              <a:pathLst>
                <a:path w="51" h="22" extrusionOk="0">
                  <a:moveTo>
                    <a:pt x="3" y="0"/>
                  </a:moveTo>
                  <a:cubicBezTo>
                    <a:pt x="0" y="0"/>
                    <a:pt x="7" y="6"/>
                    <a:pt x="35" y="21"/>
                  </a:cubicBezTo>
                  <a:cubicBezTo>
                    <a:pt x="50" y="21"/>
                    <a:pt x="8"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75" name="Google Shape;12979;p78">
              <a:extLst>
                <a:ext uri="{FF2B5EF4-FFF2-40B4-BE49-F238E27FC236}">
                  <a16:creationId xmlns:a16="http://schemas.microsoft.com/office/drawing/2014/main" id="{F8FB6F18-1A6A-2D36-1FFB-A3F025093EA2}"/>
                </a:ext>
              </a:extLst>
            </p:cNvPr>
            <p:cNvSpPr/>
            <p:nvPr/>
          </p:nvSpPr>
          <p:spPr>
            <a:xfrm>
              <a:off x="6363875" y="2715350"/>
              <a:ext cx="325" cy="625"/>
            </a:xfrm>
            <a:custGeom>
              <a:avLst/>
              <a:gdLst/>
              <a:ahLst/>
              <a:cxnLst/>
              <a:rect l="l" t="t" r="r" b="b"/>
              <a:pathLst>
                <a:path w="13" h="25" extrusionOk="0">
                  <a:moveTo>
                    <a:pt x="13" y="0"/>
                  </a:moveTo>
                  <a:lnTo>
                    <a:pt x="1" y="24"/>
                  </a:lnTo>
                  <a:cubicBezTo>
                    <a:pt x="13" y="24"/>
                    <a:pt x="13"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76" name="Google Shape;12980;p78">
              <a:extLst>
                <a:ext uri="{FF2B5EF4-FFF2-40B4-BE49-F238E27FC236}">
                  <a16:creationId xmlns:a16="http://schemas.microsoft.com/office/drawing/2014/main" id="{52F93EDD-552B-7EC5-2E0A-1A0ACB101B62}"/>
                </a:ext>
              </a:extLst>
            </p:cNvPr>
            <p:cNvSpPr/>
            <p:nvPr/>
          </p:nvSpPr>
          <p:spPr>
            <a:xfrm>
              <a:off x="6366550" y="2714750"/>
              <a:ext cx="25" cy="1800"/>
            </a:xfrm>
            <a:custGeom>
              <a:avLst/>
              <a:gdLst/>
              <a:ahLst/>
              <a:cxnLst/>
              <a:rect l="l" t="t" r="r" b="b"/>
              <a:pathLst>
                <a:path w="1" h="72" extrusionOk="0">
                  <a:moveTo>
                    <a:pt x="1" y="72"/>
                  </a:moveTo>
                  <a:cubicBezTo>
                    <a:pt x="1" y="0"/>
                    <a:pt x="1" y="36"/>
                    <a:pt x="1"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77" name="Google Shape;12981;p78">
              <a:extLst>
                <a:ext uri="{FF2B5EF4-FFF2-40B4-BE49-F238E27FC236}">
                  <a16:creationId xmlns:a16="http://schemas.microsoft.com/office/drawing/2014/main" id="{9D0A398F-3504-E417-DB68-049B163427C6}"/>
                </a:ext>
              </a:extLst>
            </p:cNvPr>
            <p:cNvSpPr/>
            <p:nvPr/>
          </p:nvSpPr>
          <p:spPr>
            <a:xfrm>
              <a:off x="6361850" y="2714375"/>
              <a:ext cx="325" cy="1075"/>
            </a:xfrm>
            <a:custGeom>
              <a:avLst/>
              <a:gdLst/>
              <a:ahLst/>
              <a:cxnLst/>
              <a:rect l="l" t="t" r="r" b="b"/>
              <a:pathLst>
                <a:path w="13" h="43" extrusionOk="0">
                  <a:moveTo>
                    <a:pt x="2" y="1"/>
                  </a:moveTo>
                  <a:cubicBezTo>
                    <a:pt x="1" y="1"/>
                    <a:pt x="12" y="42"/>
                    <a:pt x="13" y="42"/>
                  </a:cubicBezTo>
                  <a:cubicBezTo>
                    <a:pt x="13" y="42"/>
                    <a:pt x="12" y="38"/>
                    <a:pt x="10" y="27"/>
                  </a:cubicBezTo>
                  <a:cubicBezTo>
                    <a:pt x="5" y="8"/>
                    <a:pt x="2"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78" name="Google Shape;12982;p78">
              <a:extLst>
                <a:ext uri="{FF2B5EF4-FFF2-40B4-BE49-F238E27FC236}">
                  <a16:creationId xmlns:a16="http://schemas.microsoft.com/office/drawing/2014/main" id="{1C1C80BF-DDAC-8DDB-34E1-811B41ACF30F}"/>
                </a:ext>
              </a:extLst>
            </p:cNvPr>
            <p:cNvSpPr/>
            <p:nvPr/>
          </p:nvSpPr>
          <p:spPr>
            <a:xfrm>
              <a:off x="6360300" y="2714650"/>
              <a:ext cx="300" cy="1025"/>
            </a:xfrm>
            <a:custGeom>
              <a:avLst/>
              <a:gdLst/>
              <a:ahLst/>
              <a:cxnLst/>
              <a:rect l="l" t="t" r="r" b="b"/>
              <a:pathLst>
                <a:path w="12" h="41" extrusionOk="0">
                  <a:moveTo>
                    <a:pt x="9" y="0"/>
                  </a:moveTo>
                  <a:cubicBezTo>
                    <a:pt x="8" y="0"/>
                    <a:pt x="5" y="10"/>
                    <a:pt x="1" y="40"/>
                  </a:cubicBezTo>
                  <a:cubicBezTo>
                    <a:pt x="8" y="33"/>
                    <a:pt x="11"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79" name="Google Shape;12983;p78">
              <a:extLst>
                <a:ext uri="{FF2B5EF4-FFF2-40B4-BE49-F238E27FC236}">
                  <a16:creationId xmlns:a16="http://schemas.microsoft.com/office/drawing/2014/main" id="{0951B617-A7B4-A91D-7DC0-F0152725522B}"/>
                </a:ext>
              </a:extLst>
            </p:cNvPr>
            <p:cNvSpPr/>
            <p:nvPr/>
          </p:nvSpPr>
          <p:spPr>
            <a:xfrm>
              <a:off x="6362700" y="2715650"/>
              <a:ext cx="1200" cy="1500"/>
            </a:xfrm>
            <a:custGeom>
              <a:avLst/>
              <a:gdLst/>
              <a:ahLst/>
              <a:cxnLst/>
              <a:rect l="l" t="t" r="r" b="b"/>
              <a:pathLst>
                <a:path w="48" h="60" extrusionOk="0">
                  <a:moveTo>
                    <a:pt x="0" y="0"/>
                  </a:moveTo>
                  <a:cubicBezTo>
                    <a:pt x="48" y="6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80" name="Google Shape;12984;p78">
              <a:extLst>
                <a:ext uri="{FF2B5EF4-FFF2-40B4-BE49-F238E27FC236}">
                  <a16:creationId xmlns:a16="http://schemas.microsoft.com/office/drawing/2014/main" id="{7DDFA7B1-BABF-7C84-6A6D-6253BDC13ED8}"/>
                </a:ext>
              </a:extLst>
            </p:cNvPr>
            <p:cNvSpPr/>
            <p:nvPr/>
          </p:nvSpPr>
          <p:spPr>
            <a:xfrm>
              <a:off x="6362100" y="2716250"/>
              <a:ext cx="900" cy="300"/>
            </a:xfrm>
            <a:custGeom>
              <a:avLst/>
              <a:gdLst/>
              <a:ahLst/>
              <a:cxnLst/>
              <a:rect l="l" t="t" r="r" b="b"/>
              <a:pathLst>
                <a:path w="36" h="12" extrusionOk="0">
                  <a:moveTo>
                    <a:pt x="36" y="0"/>
                  </a:moveTo>
                  <a:cubicBezTo>
                    <a:pt x="36" y="0"/>
                    <a:pt x="0" y="12"/>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81" name="Google Shape;12985;p78">
              <a:extLst>
                <a:ext uri="{FF2B5EF4-FFF2-40B4-BE49-F238E27FC236}">
                  <a16:creationId xmlns:a16="http://schemas.microsoft.com/office/drawing/2014/main" id="{CE3CADF2-2D89-4330-045E-D08CF7AEB6CD}"/>
                </a:ext>
              </a:extLst>
            </p:cNvPr>
            <p:cNvSpPr/>
            <p:nvPr/>
          </p:nvSpPr>
          <p:spPr>
            <a:xfrm>
              <a:off x="6364775" y="2716250"/>
              <a:ext cx="925" cy="1500"/>
            </a:xfrm>
            <a:custGeom>
              <a:avLst/>
              <a:gdLst/>
              <a:ahLst/>
              <a:cxnLst/>
              <a:rect l="l" t="t" r="r" b="b"/>
              <a:pathLst>
                <a:path w="37" h="60" extrusionOk="0">
                  <a:moveTo>
                    <a:pt x="12" y="0"/>
                  </a:moveTo>
                  <a:cubicBezTo>
                    <a:pt x="12" y="24"/>
                    <a:pt x="0" y="48"/>
                    <a:pt x="36" y="60"/>
                  </a:cubicBezTo>
                  <a:cubicBezTo>
                    <a:pt x="36" y="36"/>
                    <a:pt x="12" y="24"/>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82" name="Google Shape;12986;p78">
              <a:extLst>
                <a:ext uri="{FF2B5EF4-FFF2-40B4-BE49-F238E27FC236}">
                  <a16:creationId xmlns:a16="http://schemas.microsoft.com/office/drawing/2014/main" id="{C992375B-FD98-4858-B8A9-597F8489F95B}"/>
                </a:ext>
              </a:extLst>
            </p:cNvPr>
            <p:cNvSpPr/>
            <p:nvPr/>
          </p:nvSpPr>
          <p:spPr>
            <a:xfrm>
              <a:off x="6364025" y="2716250"/>
              <a:ext cx="175" cy="800"/>
            </a:xfrm>
            <a:custGeom>
              <a:avLst/>
              <a:gdLst/>
              <a:ahLst/>
              <a:cxnLst/>
              <a:rect l="l" t="t" r="r" b="b"/>
              <a:pathLst>
                <a:path w="7" h="32" extrusionOk="0">
                  <a:moveTo>
                    <a:pt x="7" y="0"/>
                  </a:moveTo>
                  <a:cubicBezTo>
                    <a:pt x="0" y="19"/>
                    <a:pt x="1" y="31"/>
                    <a:pt x="2" y="31"/>
                  </a:cubicBezTo>
                  <a:cubicBezTo>
                    <a:pt x="4" y="31"/>
                    <a:pt x="7" y="22"/>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83" name="Google Shape;12987;p78">
              <a:extLst>
                <a:ext uri="{FF2B5EF4-FFF2-40B4-BE49-F238E27FC236}">
                  <a16:creationId xmlns:a16="http://schemas.microsoft.com/office/drawing/2014/main" id="{EE75960D-EDC6-E9DB-8B0E-ED8795C20BED}"/>
                </a:ext>
              </a:extLst>
            </p:cNvPr>
            <p:cNvSpPr/>
            <p:nvPr/>
          </p:nvSpPr>
          <p:spPr>
            <a:xfrm>
              <a:off x="6361200" y="2716700"/>
              <a:ext cx="300" cy="900"/>
            </a:xfrm>
            <a:custGeom>
              <a:avLst/>
              <a:gdLst/>
              <a:ahLst/>
              <a:cxnLst/>
              <a:rect l="l" t="t" r="r" b="b"/>
              <a:pathLst>
                <a:path w="12" h="36" extrusionOk="0">
                  <a:moveTo>
                    <a:pt x="8" y="1"/>
                  </a:moveTo>
                  <a:cubicBezTo>
                    <a:pt x="7" y="1"/>
                    <a:pt x="4" y="2"/>
                    <a:pt x="0" y="6"/>
                  </a:cubicBezTo>
                  <a:cubicBezTo>
                    <a:pt x="8" y="6"/>
                    <a:pt x="11" y="1"/>
                    <a:pt x="8" y="1"/>
                  </a:cubicBezTo>
                  <a:close/>
                  <a:moveTo>
                    <a:pt x="0" y="6"/>
                  </a:moveTo>
                  <a:cubicBezTo>
                    <a:pt x="0" y="28"/>
                    <a:pt x="2" y="35"/>
                    <a:pt x="4" y="35"/>
                  </a:cubicBezTo>
                  <a:cubicBezTo>
                    <a:pt x="6" y="35"/>
                    <a:pt x="8" y="13"/>
                    <a:pt x="0" y="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84" name="Google Shape;12988;p78">
              <a:extLst>
                <a:ext uri="{FF2B5EF4-FFF2-40B4-BE49-F238E27FC236}">
                  <a16:creationId xmlns:a16="http://schemas.microsoft.com/office/drawing/2014/main" id="{F79ECADA-D061-C2EE-8808-987FF0067A83}"/>
                </a:ext>
              </a:extLst>
            </p:cNvPr>
            <p:cNvSpPr/>
            <p:nvPr/>
          </p:nvSpPr>
          <p:spPr>
            <a:xfrm>
              <a:off x="6361800" y="2716525"/>
              <a:ext cx="325" cy="925"/>
            </a:xfrm>
            <a:custGeom>
              <a:avLst/>
              <a:gdLst/>
              <a:ahLst/>
              <a:cxnLst/>
              <a:rect l="l" t="t" r="r" b="b"/>
              <a:pathLst>
                <a:path w="13" h="37" extrusionOk="0">
                  <a:moveTo>
                    <a:pt x="0" y="37"/>
                  </a:moveTo>
                  <a:cubicBezTo>
                    <a:pt x="0" y="37"/>
                    <a:pt x="12" y="1"/>
                    <a:pt x="0"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85" name="Google Shape;12989;p78">
              <a:extLst>
                <a:ext uri="{FF2B5EF4-FFF2-40B4-BE49-F238E27FC236}">
                  <a16:creationId xmlns:a16="http://schemas.microsoft.com/office/drawing/2014/main" id="{26C975C6-EADD-16A8-3511-9ED284685433}"/>
                </a:ext>
              </a:extLst>
            </p:cNvPr>
            <p:cNvSpPr/>
            <p:nvPr/>
          </p:nvSpPr>
          <p:spPr>
            <a:xfrm>
              <a:off x="6359875" y="2717000"/>
              <a:ext cx="450" cy="150"/>
            </a:xfrm>
            <a:custGeom>
              <a:avLst/>
              <a:gdLst/>
              <a:ahLst/>
              <a:cxnLst/>
              <a:rect l="l" t="t" r="r" b="b"/>
              <a:pathLst>
                <a:path w="18" h="6" extrusionOk="0">
                  <a:moveTo>
                    <a:pt x="1" y="0"/>
                  </a:moveTo>
                  <a:cubicBezTo>
                    <a:pt x="1" y="0"/>
                    <a:pt x="2" y="2"/>
                    <a:pt x="6" y="6"/>
                  </a:cubicBezTo>
                  <a:lnTo>
                    <a:pt x="18" y="6"/>
                  </a:lnTo>
                  <a:cubicBezTo>
                    <a:pt x="10" y="6"/>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86" name="Google Shape;12990;p78">
              <a:extLst>
                <a:ext uri="{FF2B5EF4-FFF2-40B4-BE49-F238E27FC236}">
                  <a16:creationId xmlns:a16="http://schemas.microsoft.com/office/drawing/2014/main" id="{BE9F294D-BE85-D740-3AEE-B72AC0E3079A}"/>
                </a:ext>
              </a:extLst>
            </p:cNvPr>
            <p:cNvSpPr/>
            <p:nvPr/>
          </p:nvSpPr>
          <p:spPr>
            <a:xfrm>
              <a:off x="6362100" y="2715950"/>
              <a:ext cx="25" cy="900"/>
            </a:xfrm>
            <a:custGeom>
              <a:avLst/>
              <a:gdLst/>
              <a:ahLst/>
              <a:cxnLst/>
              <a:rect l="l" t="t" r="r" b="b"/>
              <a:pathLst>
                <a:path w="1" h="36" extrusionOk="0">
                  <a:moveTo>
                    <a:pt x="0" y="36"/>
                  </a:moveTo>
                  <a:cubicBezTo>
                    <a:pt x="0" y="24"/>
                    <a:pt x="0" y="0"/>
                    <a:pt x="0"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87" name="Google Shape;12991;p78">
              <a:extLst>
                <a:ext uri="{FF2B5EF4-FFF2-40B4-BE49-F238E27FC236}">
                  <a16:creationId xmlns:a16="http://schemas.microsoft.com/office/drawing/2014/main" id="{DF263128-1AC9-64FB-DEBC-E66498951F1D}"/>
                </a:ext>
              </a:extLst>
            </p:cNvPr>
            <p:cNvSpPr/>
            <p:nvPr/>
          </p:nvSpPr>
          <p:spPr>
            <a:xfrm>
              <a:off x="6358825" y="2718625"/>
              <a:ext cx="1500" cy="4475"/>
            </a:xfrm>
            <a:custGeom>
              <a:avLst/>
              <a:gdLst/>
              <a:ahLst/>
              <a:cxnLst/>
              <a:rect l="l" t="t" r="r" b="b"/>
              <a:pathLst>
                <a:path w="60" h="179" extrusionOk="0">
                  <a:moveTo>
                    <a:pt x="27" y="0"/>
                  </a:moveTo>
                  <a:cubicBezTo>
                    <a:pt x="21" y="0"/>
                    <a:pt x="12" y="11"/>
                    <a:pt x="0" y="36"/>
                  </a:cubicBezTo>
                  <a:cubicBezTo>
                    <a:pt x="18" y="54"/>
                    <a:pt x="55" y="85"/>
                    <a:pt x="44" y="85"/>
                  </a:cubicBezTo>
                  <a:cubicBezTo>
                    <a:pt x="40" y="85"/>
                    <a:pt x="30" y="81"/>
                    <a:pt x="12" y="72"/>
                  </a:cubicBezTo>
                  <a:lnTo>
                    <a:pt x="12" y="72"/>
                  </a:lnTo>
                  <a:cubicBezTo>
                    <a:pt x="24" y="107"/>
                    <a:pt x="24" y="143"/>
                    <a:pt x="36" y="179"/>
                  </a:cubicBezTo>
                  <a:cubicBezTo>
                    <a:pt x="36" y="161"/>
                    <a:pt x="39" y="152"/>
                    <a:pt x="43" y="152"/>
                  </a:cubicBezTo>
                  <a:cubicBezTo>
                    <a:pt x="47" y="152"/>
                    <a:pt x="52" y="158"/>
                    <a:pt x="57" y="170"/>
                  </a:cubicBezTo>
                  <a:lnTo>
                    <a:pt x="57" y="170"/>
                  </a:lnTo>
                  <a:cubicBezTo>
                    <a:pt x="51" y="135"/>
                    <a:pt x="52" y="0"/>
                    <a:pt x="27" y="0"/>
                  </a:cubicBezTo>
                  <a:close/>
                  <a:moveTo>
                    <a:pt x="57" y="170"/>
                  </a:moveTo>
                  <a:cubicBezTo>
                    <a:pt x="57" y="176"/>
                    <a:pt x="58" y="179"/>
                    <a:pt x="60" y="179"/>
                  </a:cubicBezTo>
                  <a:cubicBezTo>
                    <a:pt x="59" y="176"/>
                    <a:pt x="58" y="173"/>
                    <a:pt x="57" y="17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88" name="Google Shape;12992;p78">
              <a:extLst>
                <a:ext uri="{FF2B5EF4-FFF2-40B4-BE49-F238E27FC236}">
                  <a16:creationId xmlns:a16="http://schemas.microsoft.com/office/drawing/2014/main" id="{51FB49D1-D810-511C-27A0-5BD96CC85875}"/>
                </a:ext>
              </a:extLst>
            </p:cNvPr>
            <p:cNvSpPr/>
            <p:nvPr/>
          </p:nvSpPr>
          <p:spPr>
            <a:xfrm>
              <a:off x="6358650" y="2717750"/>
              <a:ext cx="1025" cy="600"/>
            </a:xfrm>
            <a:custGeom>
              <a:avLst/>
              <a:gdLst/>
              <a:ahLst/>
              <a:cxnLst/>
              <a:rect l="l" t="t" r="r" b="b"/>
              <a:pathLst>
                <a:path w="41" h="24" extrusionOk="0">
                  <a:moveTo>
                    <a:pt x="32" y="1"/>
                  </a:moveTo>
                  <a:cubicBezTo>
                    <a:pt x="23" y="1"/>
                    <a:pt x="1" y="10"/>
                    <a:pt x="7" y="23"/>
                  </a:cubicBezTo>
                  <a:cubicBezTo>
                    <a:pt x="39" y="7"/>
                    <a:pt x="40" y="1"/>
                    <a:pt x="3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89" name="Google Shape;12993;p78">
              <a:extLst>
                <a:ext uri="{FF2B5EF4-FFF2-40B4-BE49-F238E27FC236}">
                  <a16:creationId xmlns:a16="http://schemas.microsoft.com/office/drawing/2014/main" id="{90647C39-EE0C-A050-1D54-3BFF04DEAA2A}"/>
                </a:ext>
              </a:extLst>
            </p:cNvPr>
            <p:cNvSpPr/>
            <p:nvPr/>
          </p:nvSpPr>
          <p:spPr>
            <a:xfrm>
              <a:off x="6359425" y="2717125"/>
              <a:ext cx="2400" cy="2400"/>
            </a:xfrm>
            <a:custGeom>
              <a:avLst/>
              <a:gdLst/>
              <a:ahLst/>
              <a:cxnLst/>
              <a:rect l="l" t="t" r="r" b="b"/>
              <a:pathLst>
                <a:path w="96" h="96" extrusionOk="0">
                  <a:moveTo>
                    <a:pt x="36" y="1"/>
                  </a:moveTo>
                  <a:cubicBezTo>
                    <a:pt x="36" y="13"/>
                    <a:pt x="36" y="13"/>
                    <a:pt x="48" y="25"/>
                  </a:cubicBezTo>
                  <a:cubicBezTo>
                    <a:pt x="24" y="25"/>
                    <a:pt x="0" y="36"/>
                    <a:pt x="60" y="96"/>
                  </a:cubicBezTo>
                  <a:cubicBezTo>
                    <a:pt x="95" y="84"/>
                    <a:pt x="3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90" name="Google Shape;12994;p78">
              <a:extLst>
                <a:ext uri="{FF2B5EF4-FFF2-40B4-BE49-F238E27FC236}">
                  <a16:creationId xmlns:a16="http://schemas.microsoft.com/office/drawing/2014/main" id="{D602EEE5-11DE-0409-D780-702AECE8E0D0}"/>
                </a:ext>
              </a:extLst>
            </p:cNvPr>
            <p:cNvSpPr/>
            <p:nvPr/>
          </p:nvSpPr>
          <p:spPr>
            <a:xfrm>
              <a:off x="6363825" y="2717450"/>
              <a:ext cx="2750" cy="1800"/>
            </a:xfrm>
            <a:custGeom>
              <a:avLst/>
              <a:gdLst/>
              <a:ahLst/>
              <a:cxnLst/>
              <a:rect l="l" t="t" r="r" b="b"/>
              <a:pathLst>
                <a:path w="110" h="72" extrusionOk="0">
                  <a:moveTo>
                    <a:pt x="5" y="0"/>
                  </a:moveTo>
                  <a:cubicBezTo>
                    <a:pt x="0" y="0"/>
                    <a:pt x="12" y="16"/>
                    <a:pt x="62" y="71"/>
                  </a:cubicBezTo>
                  <a:cubicBezTo>
                    <a:pt x="62" y="59"/>
                    <a:pt x="110" y="59"/>
                    <a:pt x="62" y="35"/>
                  </a:cubicBezTo>
                  <a:cubicBezTo>
                    <a:pt x="62" y="36"/>
                    <a:pt x="62" y="36"/>
                    <a:pt x="61" y="36"/>
                  </a:cubicBezTo>
                  <a:cubicBezTo>
                    <a:pt x="54" y="36"/>
                    <a:pt x="12"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91" name="Google Shape;12995;p78">
              <a:extLst>
                <a:ext uri="{FF2B5EF4-FFF2-40B4-BE49-F238E27FC236}">
                  <a16:creationId xmlns:a16="http://schemas.microsoft.com/office/drawing/2014/main" id="{75F72BD4-AA74-640C-5155-7A43E7E1F33E}"/>
                </a:ext>
              </a:extLst>
            </p:cNvPr>
            <p:cNvSpPr/>
            <p:nvPr/>
          </p:nvSpPr>
          <p:spPr>
            <a:xfrm>
              <a:off x="6362850" y="2718625"/>
              <a:ext cx="325" cy="1025"/>
            </a:xfrm>
            <a:custGeom>
              <a:avLst/>
              <a:gdLst/>
              <a:ahLst/>
              <a:cxnLst/>
              <a:rect l="l" t="t" r="r" b="b"/>
              <a:pathLst>
                <a:path w="13" h="41" extrusionOk="0">
                  <a:moveTo>
                    <a:pt x="6" y="0"/>
                  </a:moveTo>
                  <a:cubicBezTo>
                    <a:pt x="0" y="28"/>
                    <a:pt x="3" y="41"/>
                    <a:pt x="5" y="41"/>
                  </a:cubicBezTo>
                  <a:cubicBezTo>
                    <a:pt x="9" y="41"/>
                    <a:pt x="12" y="25"/>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92" name="Google Shape;12996;p78">
              <a:extLst>
                <a:ext uri="{FF2B5EF4-FFF2-40B4-BE49-F238E27FC236}">
                  <a16:creationId xmlns:a16="http://schemas.microsoft.com/office/drawing/2014/main" id="{4AB8D0B1-4641-7C11-93B6-B8E1C8E8A3C2}"/>
                </a:ext>
              </a:extLst>
            </p:cNvPr>
            <p:cNvSpPr/>
            <p:nvPr/>
          </p:nvSpPr>
          <p:spPr>
            <a:xfrm>
              <a:off x="6358000" y="2717400"/>
              <a:ext cx="800" cy="825"/>
            </a:xfrm>
            <a:custGeom>
              <a:avLst/>
              <a:gdLst/>
              <a:ahLst/>
              <a:cxnLst/>
              <a:rect l="l" t="t" r="r" b="b"/>
              <a:pathLst>
                <a:path w="32" h="33" extrusionOk="0">
                  <a:moveTo>
                    <a:pt x="1" y="0"/>
                  </a:moveTo>
                  <a:cubicBezTo>
                    <a:pt x="1" y="0"/>
                    <a:pt x="6" y="7"/>
                    <a:pt x="21" y="25"/>
                  </a:cubicBezTo>
                  <a:cubicBezTo>
                    <a:pt x="27" y="31"/>
                    <a:pt x="29" y="33"/>
                    <a:pt x="30" y="33"/>
                  </a:cubicBezTo>
                  <a:cubicBezTo>
                    <a:pt x="31" y="33"/>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93" name="Google Shape;12997;p78">
              <a:extLst>
                <a:ext uri="{FF2B5EF4-FFF2-40B4-BE49-F238E27FC236}">
                  <a16:creationId xmlns:a16="http://schemas.microsoft.com/office/drawing/2014/main" id="{7147EEA6-1C47-6885-D5C4-B683C9BCE8F9}"/>
                </a:ext>
              </a:extLst>
            </p:cNvPr>
            <p:cNvSpPr/>
            <p:nvPr/>
          </p:nvSpPr>
          <p:spPr>
            <a:xfrm>
              <a:off x="6357625" y="2717725"/>
              <a:ext cx="175" cy="850"/>
            </a:xfrm>
            <a:custGeom>
              <a:avLst/>
              <a:gdLst/>
              <a:ahLst/>
              <a:cxnLst/>
              <a:rect l="l" t="t" r="r" b="b"/>
              <a:pathLst>
                <a:path w="7" h="34" extrusionOk="0">
                  <a:moveTo>
                    <a:pt x="1" y="1"/>
                  </a:moveTo>
                  <a:cubicBezTo>
                    <a:pt x="1" y="15"/>
                    <a:pt x="5" y="33"/>
                    <a:pt x="6" y="33"/>
                  </a:cubicBezTo>
                  <a:cubicBezTo>
                    <a:pt x="6" y="33"/>
                    <a:pt x="5" y="2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94" name="Google Shape;12998;p78">
              <a:extLst>
                <a:ext uri="{FF2B5EF4-FFF2-40B4-BE49-F238E27FC236}">
                  <a16:creationId xmlns:a16="http://schemas.microsoft.com/office/drawing/2014/main" id="{9AF93B51-FF7C-C0B1-9074-D9B98EFCE3CF}"/>
                </a:ext>
              </a:extLst>
            </p:cNvPr>
            <p:cNvSpPr/>
            <p:nvPr/>
          </p:nvSpPr>
          <p:spPr>
            <a:xfrm>
              <a:off x="6336200" y="2725475"/>
              <a:ext cx="1500" cy="1500"/>
            </a:xfrm>
            <a:custGeom>
              <a:avLst/>
              <a:gdLst/>
              <a:ahLst/>
              <a:cxnLst/>
              <a:rect l="l" t="t" r="r" b="b"/>
              <a:pathLst>
                <a:path w="60" h="60" extrusionOk="0">
                  <a:moveTo>
                    <a:pt x="0" y="0"/>
                  </a:moveTo>
                  <a:cubicBezTo>
                    <a:pt x="12" y="12"/>
                    <a:pt x="60"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95" name="Google Shape;12999;p78">
              <a:extLst>
                <a:ext uri="{FF2B5EF4-FFF2-40B4-BE49-F238E27FC236}">
                  <a16:creationId xmlns:a16="http://schemas.microsoft.com/office/drawing/2014/main" id="{78651DAD-3F69-2746-6436-1B969096296B}"/>
                </a:ext>
              </a:extLst>
            </p:cNvPr>
            <p:cNvSpPr/>
            <p:nvPr/>
          </p:nvSpPr>
          <p:spPr>
            <a:xfrm>
              <a:off x="6336200" y="2724875"/>
              <a:ext cx="25" cy="625"/>
            </a:xfrm>
            <a:custGeom>
              <a:avLst/>
              <a:gdLst/>
              <a:ahLst/>
              <a:cxnLst/>
              <a:rect l="l" t="t" r="r" b="b"/>
              <a:pathLst>
                <a:path w="1" h="25" extrusionOk="0">
                  <a:moveTo>
                    <a:pt x="0" y="24"/>
                  </a:moveTo>
                  <a:cubicBezTo>
                    <a:pt x="0" y="24"/>
                    <a:pt x="0" y="0"/>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96" name="Google Shape;13000;p78">
              <a:extLst>
                <a:ext uri="{FF2B5EF4-FFF2-40B4-BE49-F238E27FC236}">
                  <a16:creationId xmlns:a16="http://schemas.microsoft.com/office/drawing/2014/main" id="{C30BEC05-F607-0E2A-3572-CEAD5BC4A844}"/>
                </a:ext>
              </a:extLst>
            </p:cNvPr>
            <p:cNvSpPr/>
            <p:nvPr/>
          </p:nvSpPr>
          <p:spPr>
            <a:xfrm>
              <a:off x="6323700" y="2734100"/>
              <a:ext cx="25" cy="1500"/>
            </a:xfrm>
            <a:custGeom>
              <a:avLst/>
              <a:gdLst/>
              <a:ahLst/>
              <a:cxnLst/>
              <a:rect l="l" t="t" r="r" b="b"/>
              <a:pathLst>
                <a:path w="1" h="60" extrusionOk="0">
                  <a:moveTo>
                    <a:pt x="0" y="0"/>
                  </a:moveTo>
                  <a:cubicBezTo>
                    <a:pt x="0" y="24"/>
                    <a:pt x="0"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97" name="Google Shape;13001;p78">
              <a:extLst>
                <a:ext uri="{FF2B5EF4-FFF2-40B4-BE49-F238E27FC236}">
                  <a16:creationId xmlns:a16="http://schemas.microsoft.com/office/drawing/2014/main" id="{F2CC57CF-7FD0-F385-663C-5144A55D0598}"/>
                </a:ext>
              </a:extLst>
            </p:cNvPr>
            <p:cNvSpPr/>
            <p:nvPr/>
          </p:nvSpPr>
          <p:spPr>
            <a:xfrm>
              <a:off x="6302850" y="2744225"/>
              <a:ext cx="325" cy="900"/>
            </a:xfrm>
            <a:custGeom>
              <a:avLst/>
              <a:gdLst/>
              <a:ahLst/>
              <a:cxnLst/>
              <a:rect l="l" t="t" r="r" b="b"/>
              <a:pathLst>
                <a:path w="13" h="36" extrusionOk="0">
                  <a:moveTo>
                    <a:pt x="1" y="0"/>
                  </a:moveTo>
                  <a:lnTo>
                    <a:pt x="1" y="36"/>
                  </a:lnTo>
                  <a:cubicBezTo>
                    <a:pt x="13" y="24"/>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98" name="Google Shape;13002;p78">
              <a:extLst>
                <a:ext uri="{FF2B5EF4-FFF2-40B4-BE49-F238E27FC236}">
                  <a16:creationId xmlns:a16="http://schemas.microsoft.com/office/drawing/2014/main" id="{037EEEFE-C6CF-0ED3-1360-516A734DA2D7}"/>
                </a:ext>
              </a:extLst>
            </p:cNvPr>
            <p:cNvSpPr/>
            <p:nvPr/>
          </p:nvSpPr>
          <p:spPr>
            <a:xfrm>
              <a:off x="6354650" y="2719500"/>
              <a:ext cx="325" cy="25"/>
            </a:xfrm>
            <a:custGeom>
              <a:avLst/>
              <a:gdLst/>
              <a:ahLst/>
              <a:cxnLst/>
              <a:rect l="l" t="t" r="r" b="b"/>
              <a:pathLst>
                <a:path w="13" h="1" extrusionOk="0">
                  <a:moveTo>
                    <a:pt x="1" y="1"/>
                  </a:moveTo>
                  <a:lnTo>
                    <a:pt x="12" y="1"/>
                  </a:lnTo>
                  <a:cubicBezTo>
                    <a:pt x="12"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99" name="Google Shape;13003;p78">
              <a:extLst>
                <a:ext uri="{FF2B5EF4-FFF2-40B4-BE49-F238E27FC236}">
                  <a16:creationId xmlns:a16="http://schemas.microsoft.com/office/drawing/2014/main" id="{913685BE-1E47-B2E0-8D59-FC2341F5EE7C}"/>
                </a:ext>
              </a:extLst>
            </p:cNvPr>
            <p:cNvSpPr/>
            <p:nvPr/>
          </p:nvSpPr>
          <p:spPr>
            <a:xfrm>
              <a:off x="6288575" y="2743325"/>
              <a:ext cx="25" cy="325"/>
            </a:xfrm>
            <a:custGeom>
              <a:avLst/>
              <a:gdLst/>
              <a:ahLst/>
              <a:cxnLst/>
              <a:rect l="l" t="t" r="r" b="b"/>
              <a:pathLst>
                <a:path w="1" h="13" extrusionOk="0">
                  <a:moveTo>
                    <a:pt x="0" y="0"/>
                  </a:moveTo>
                  <a:cubicBezTo>
                    <a:pt x="0" y="12"/>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00" name="Google Shape;13004;p78">
              <a:extLst>
                <a:ext uri="{FF2B5EF4-FFF2-40B4-BE49-F238E27FC236}">
                  <a16:creationId xmlns:a16="http://schemas.microsoft.com/office/drawing/2014/main" id="{EF8FB945-188E-DD59-F646-D430F5DC25A5}"/>
                </a:ext>
              </a:extLst>
            </p:cNvPr>
            <p:cNvSpPr/>
            <p:nvPr/>
          </p:nvSpPr>
          <p:spPr>
            <a:xfrm>
              <a:off x="6333825" y="2733200"/>
              <a:ext cx="900" cy="3000"/>
            </a:xfrm>
            <a:custGeom>
              <a:avLst/>
              <a:gdLst/>
              <a:ahLst/>
              <a:cxnLst/>
              <a:rect l="l" t="t" r="r" b="b"/>
              <a:pathLst>
                <a:path w="36" h="120" extrusionOk="0">
                  <a:moveTo>
                    <a:pt x="0" y="1"/>
                  </a:moveTo>
                  <a:cubicBezTo>
                    <a:pt x="0" y="48"/>
                    <a:pt x="12" y="84"/>
                    <a:pt x="12" y="120"/>
                  </a:cubicBezTo>
                  <a:cubicBezTo>
                    <a:pt x="12" y="72"/>
                    <a:pt x="36"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01" name="Google Shape;13005;p78">
              <a:extLst>
                <a:ext uri="{FF2B5EF4-FFF2-40B4-BE49-F238E27FC236}">
                  <a16:creationId xmlns:a16="http://schemas.microsoft.com/office/drawing/2014/main" id="{AA7690DC-9D1C-E441-DDC1-25B4540F25CB}"/>
                </a:ext>
              </a:extLst>
            </p:cNvPr>
            <p:cNvSpPr/>
            <p:nvPr/>
          </p:nvSpPr>
          <p:spPr>
            <a:xfrm>
              <a:off x="6355850" y="2718700"/>
              <a:ext cx="400" cy="250"/>
            </a:xfrm>
            <a:custGeom>
              <a:avLst/>
              <a:gdLst/>
              <a:ahLst/>
              <a:cxnLst/>
              <a:rect l="l" t="t" r="r" b="b"/>
              <a:pathLst>
                <a:path w="16" h="10" extrusionOk="0">
                  <a:moveTo>
                    <a:pt x="14" y="0"/>
                  </a:moveTo>
                  <a:cubicBezTo>
                    <a:pt x="12" y="0"/>
                    <a:pt x="6" y="3"/>
                    <a:pt x="0" y="9"/>
                  </a:cubicBezTo>
                  <a:cubicBezTo>
                    <a:pt x="12" y="3"/>
                    <a:pt x="15" y="0"/>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02" name="Google Shape;13006;p78">
              <a:extLst>
                <a:ext uri="{FF2B5EF4-FFF2-40B4-BE49-F238E27FC236}">
                  <a16:creationId xmlns:a16="http://schemas.microsoft.com/office/drawing/2014/main" id="{51CF4765-0C6A-068E-9FA6-887EDFB21497}"/>
                </a:ext>
              </a:extLst>
            </p:cNvPr>
            <p:cNvSpPr/>
            <p:nvPr/>
          </p:nvSpPr>
          <p:spPr>
            <a:xfrm>
              <a:off x="6361300" y="2721500"/>
              <a:ext cx="225" cy="425"/>
            </a:xfrm>
            <a:custGeom>
              <a:avLst/>
              <a:gdLst/>
              <a:ahLst/>
              <a:cxnLst/>
              <a:rect l="l" t="t" r="r" b="b"/>
              <a:pathLst>
                <a:path w="9" h="17" extrusionOk="0">
                  <a:moveTo>
                    <a:pt x="6" y="0"/>
                  </a:moveTo>
                  <a:lnTo>
                    <a:pt x="6" y="0"/>
                  </a:lnTo>
                  <a:cubicBezTo>
                    <a:pt x="3" y="0"/>
                    <a:pt x="0" y="16"/>
                    <a:pt x="8" y="16"/>
                  </a:cubicBezTo>
                  <a:cubicBezTo>
                    <a:pt x="8" y="4"/>
                    <a:pt x="7"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03" name="Google Shape;13007;p78">
              <a:extLst>
                <a:ext uri="{FF2B5EF4-FFF2-40B4-BE49-F238E27FC236}">
                  <a16:creationId xmlns:a16="http://schemas.microsoft.com/office/drawing/2014/main" id="{AADB913A-FB8D-0C7D-74A5-8B1D5FE68679}"/>
                </a:ext>
              </a:extLst>
            </p:cNvPr>
            <p:cNvSpPr/>
            <p:nvPr/>
          </p:nvSpPr>
          <p:spPr>
            <a:xfrm>
              <a:off x="6357375" y="2720650"/>
              <a:ext cx="875" cy="425"/>
            </a:xfrm>
            <a:custGeom>
              <a:avLst/>
              <a:gdLst/>
              <a:ahLst/>
              <a:cxnLst/>
              <a:rect l="l" t="t" r="r" b="b"/>
              <a:pathLst>
                <a:path w="35" h="17" extrusionOk="0">
                  <a:moveTo>
                    <a:pt x="6" y="1"/>
                  </a:moveTo>
                  <a:cubicBezTo>
                    <a:pt x="0" y="1"/>
                    <a:pt x="18" y="16"/>
                    <a:pt x="29" y="16"/>
                  </a:cubicBezTo>
                  <a:cubicBezTo>
                    <a:pt x="31" y="16"/>
                    <a:pt x="33" y="16"/>
                    <a:pt x="34" y="14"/>
                  </a:cubicBezTo>
                  <a:cubicBezTo>
                    <a:pt x="18" y="4"/>
                    <a:pt x="9"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04" name="Google Shape;13008;p78">
              <a:extLst>
                <a:ext uri="{FF2B5EF4-FFF2-40B4-BE49-F238E27FC236}">
                  <a16:creationId xmlns:a16="http://schemas.microsoft.com/office/drawing/2014/main" id="{6009BF5A-648C-E4FA-5751-9D7D4335678B}"/>
                </a:ext>
              </a:extLst>
            </p:cNvPr>
            <p:cNvSpPr/>
            <p:nvPr/>
          </p:nvSpPr>
          <p:spPr>
            <a:xfrm>
              <a:off x="6358225" y="2720725"/>
              <a:ext cx="325" cy="300"/>
            </a:xfrm>
            <a:custGeom>
              <a:avLst/>
              <a:gdLst/>
              <a:ahLst/>
              <a:cxnLst/>
              <a:rect l="l" t="t" r="r" b="b"/>
              <a:pathLst>
                <a:path w="13" h="12" extrusionOk="0">
                  <a:moveTo>
                    <a:pt x="4" y="1"/>
                  </a:moveTo>
                  <a:cubicBezTo>
                    <a:pt x="0" y="1"/>
                    <a:pt x="0" y="11"/>
                    <a:pt x="0" y="11"/>
                  </a:cubicBezTo>
                  <a:lnTo>
                    <a:pt x="12" y="11"/>
                  </a:lnTo>
                  <a:cubicBezTo>
                    <a:pt x="8" y="4"/>
                    <a:pt x="6"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05" name="Google Shape;13009;p78">
              <a:extLst>
                <a:ext uri="{FF2B5EF4-FFF2-40B4-BE49-F238E27FC236}">
                  <a16:creationId xmlns:a16="http://schemas.microsoft.com/office/drawing/2014/main" id="{1595242A-D904-EC98-4AFA-F2E0D8EB32E2}"/>
                </a:ext>
              </a:extLst>
            </p:cNvPr>
            <p:cNvSpPr/>
            <p:nvPr/>
          </p:nvSpPr>
          <p:spPr>
            <a:xfrm>
              <a:off x="6353600" y="2719600"/>
              <a:ext cx="650" cy="1025"/>
            </a:xfrm>
            <a:custGeom>
              <a:avLst/>
              <a:gdLst/>
              <a:ahLst/>
              <a:cxnLst/>
              <a:rect l="l" t="t" r="r" b="b"/>
              <a:pathLst>
                <a:path w="26" h="41" extrusionOk="0">
                  <a:moveTo>
                    <a:pt x="13" y="1"/>
                  </a:moveTo>
                  <a:cubicBezTo>
                    <a:pt x="6" y="1"/>
                    <a:pt x="1" y="41"/>
                    <a:pt x="10" y="41"/>
                  </a:cubicBezTo>
                  <a:cubicBezTo>
                    <a:pt x="12" y="41"/>
                    <a:pt x="15" y="39"/>
                    <a:pt x="19" y="33"/>
                  </a:cubicBezTo>
                  <a:cubicBezTo>
                    <a:pt x="20" y="34"/>
                    <a:pt x="21" y="35"/>
                    <a:pt x="21" y="35"/>
                  </a:cubicBezTo>
                  <a:cubicBezTo>
                    <a:pt x="25" y="35"/>
                    <a:pt x="12" y="7"/>
                    <a:pt x="16" y="7"/>
                  </a:cubicBezTo>
                  <a:lnTo>
                    <a:pt x="16" y="7"/>
                  </a:lnTo>
                  <a:cubicBezTo>
                    <a:pt x="16" y="7"/>
                    <a:pt x="17" y="8"/>
                    <a:pt x="19" y="9"/>
                  </a:cubicBezTo>
                  <a:cubicBezTo>
                    <a:pt x="17" y="3"/>
                    <a:pt x="15"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06" name="Google Shape;13010;p78">
              <a:extLst>
                <a:ext uri="{FF2B5EF4-FFF2-40B4-BE49-F238E27FC236}">
                  <a16:creationId xmlns:a16="http://schemas.microsoft.com/office/drawing/2014/main" id="{584730FA-82A3-AFCE-22B1-DED4F7120A91}"/>
                </a:ext>
              </a:extLst>
            </p:cNvPr>
            <p:cNvSpPr/>
            <p:nvPr/>
          </p:nvSpPr>
          <p:spPr>
            <a:xfrm>
              <a:off x="6358225" y="2722400"/>
              <a:ext cx="175" cy="800"/>
            </a:xfrm>
            <a:custGeom>
              <a:avLst/>
              <a:gdLst/>
              <a:ahLst/>
              <a:cxnLst/>
              <a:rect l="l" t="t" r="r" b="b"/>
              <a:pathLst>
                <a:path w="7" h="32" extrusionOk="0">
                  <a:moveTo>
                    <a:pt x="6" y="1"/>
                  </a:moveTo>
                  <a:lnTo>
                    <a:pt x="6" y="1"/>
                  </a:lnTo>
                  <a:cubicBezTo>
                    <a:pt x="5" y="1"/>
                    <a:pt x="4" y="8"/>
                    <a:pt x="0" y="28"/>
                  </a:cubicBezTo>
                  <a:cubicBezTo>
                    <a:pt x="0" y="31"/>
                    <a:pt x="1" y="32"/>
                    <a:pt x="1" y="32"/>
                  </a:cubicBezTo>
                  <a:cubicBezTo>
                    <a:pt x="2" y="32"/>
                    <a:pt x="6"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07" name="Google Shape;13011;p78">
              <a:extLst>
                <a:ext uri="{FF2B5EF4-FFF2-40B4-BE49-F238E27FC236}">
                  <a16:creationId xmlns:a16="http://schemas.microsoft.com/office/drawing/2014/main" id="{7CA6CF9E-B243-F06A-D9AF-91AF9B6312DE}"/>
                </a:ext>
              </a:extLst>
            </p:cNvPr>
            <p:cNvSpPr/>
            <p:nvPr/>
          </p:nvSpPr>
          <p:spPr>
            <a:xfrm>
              <a:off x="6356250" y="2723250"/>
              <a:ext cx="700" cy="150"/>
            </a:xfrm>
            <a:custGeom>
              <a:avLst/>
              <a:gdLst/>
              <a:ahLst/>
              <a:cxnLst/>
              <a:rect l="l" t="t" r="r" b="b"/>
              <a:pathLst>
                <a:path w="28" h="6" extrusionOk="0">
                  <a:moveTo>
                    <a:pt x="26" y="0"/>
                  </a:moveTo>
                  <a:cubicBezTo>
                    <a:pt x="24" y="0"/>
                    <a:pt x="0" y="6"/>
                    <a:pt x="8" y="6"/>
                  </a:cubicBezTo>
                  <a:cubicBezTo>
                    <a:pt x="24" y="2"/>
                    <a:pt x="28" y="0"/>
                    <a:pt x="2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08" name="Google Shape;13012;p78">
              <a:extLst>
                <a:ext uri="{FF2B5EF4-FFF2-40B4-BE49-F238E27FC236}">
                  <a16:creationId xmlns:a16="http://schemas.microsoft.com/office/drawing/2014/main" id="{9EAA1D2A-813E-EFA1-A8CA-2952EA72B44C}"/>
                </a:ext>
              </a:extLst>
            </p:cNvPr>
            <p:cNvSpPr/>
            <p:nvPr/>
          </p:nvSpPr>
          <p:spPr>
            <a:xfrm>
              <a:off x="6357625" y="2723675"/>
              <a:ext cx="1225" cy="25"/>
            </a:xfrm>
            <a:custGeom>
              <a:avLst/>
              <a:gdLst/>
              <a:ahLst/>
              <a:cxnLst/>
              <a:rect l="l" t="t" r="r" b="b"/>
              <a:pathLst>
                <a:path w="49" h="1" extrusionOk="0">
                  <a:moveTo>
                    <a:pt x="1" y="1"/>
                  </a:moveTo>
                  <a:cubicBezTo>
                    <a:pt x="48" y="1"/>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09" name="Google Shape;13013;p78">
              <a:extLst>
                <a:ext uri="{FF2B5EF4-FFF2-40B4-BE49-F238E27FC236}">
                  <a16:creationId xmlns:a16="http://schemas.microsoft.com/office/drawing/2014/main" id="{2D4BE30E-E9B7-C102-5209-6C05CA20C919}"/>
                </a:ext>
              </a:extLst>
            </p:cNvPr>
            <p:cNvSpPr/>
            <p:nvPr/>
          </p:nvSpPr>
          <p:spPr>
            <a:xfrm>
              <a:off x="6351075" y="2725375"/>
              <a:ext cx="700" cy="200"/>
            </a:xfrm>
            <a:custGeom>
              <a:avLst/>
              <a:gdLst/>
              <a:ahLst/>
              <a:cxnLst/>
              <a:rect l="l" t="t" r="r" b="b"/>
              <a:pathLst>
                <a:path w="28" h="8" extrusionOk="0">
                  <a:moveTo>
                    <a:pt x="19" y="1"/>
                  </a:moveTo>
                  <a:cubicBezTo>
                    <a:pt x="17" y="1"/>
                    <a:pt x="11" y="2"/>
                    <a:pt x="1" y="4"/>
                  </a:cubicBezTo>
                  <a:cubicBezTo>
                    <a:pt x="1" y="7"/>
                    <a:pt x="3" y="8"/>
                    <a:pt x="6" y="8"/>
                  </a:cubicBezTo>
                  <a:cubicBezTo>
                    <a:pt x="14" y="8"/>
                    <a:pt x="27" y="1"/>
                    <a:pt x="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10" name="Google Shape;13014;p78">
              <a:extLst>
                <a:ext uri="{FF2B5EF4-FFF2-40B4-BE49-F238E27FC236}">
                  <a16:creationId xmlns:a16="http://schemas.microsoft.com/office/drawing/2014/main" id="{3DADE1E8-E487-707B-1093-00C8B0F32B1F}"/>
                </a:ext>
              </a:extLst>
            </p:cNvPr>
            <p:cNvSpPr/>
            <p:nvPr/>
          </p:nvSpPr>
          <p:spPr>
            <a:xfrm>
              <a:off x="6353525" y="2726475"/>
              <a:ext cx="250" cy="800"/>
            </a:xfrm>
            <a:custGeom>
              <a:avLst/>
              <a:gdLst/>
              <a:ahLst/>
              <a:cxnLst/>
              <a:rect l="l" t="t" r="r" b="b"/>
              <a:pathLst>
                <a:path w="10" h="32" extrusionOk="0">
                  <a:moveTo>
                    <a:pt x="1" y="0"/>
                  </a:moveTo>
                  <a:lnTo>
                    <a:pt x="1" y="0"/>
                  </a:lnTo>
                  <a:cubicBezTo>
                    <a:pt x="0" y="0"/>
                    <a:pt x="3" y="12"/>
                    <a:pt x="10" y="32"/>
                  </a:cubicBezTo>
                  <a:cubicBezTo>
                    <a:pt x="4" y="9"/>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11" name="Google Shape;13015;p78">
              <a:extLst>
                <a:ext uri="{FF2B5EF4-FFF2-40B4-BE49-F238E27FC236}">
                  <a16:creationId xmlns:a16="http://schemas.microsoft.com/office/drawing/2014/main" id="{7B7FE073-C545-15A0-3617-6EC81842FBA0}"/>
                </a:ext>
              </a:extLst>
            </p:cNvPr>
            <p:cNvSpPr/>
            <p:nvPr/>
          </p:nvSpPr>
          <p:spPr>
            <a:xfrm>
              <a:off x="6352350" y="2727550"/>
              <a:ext cx="825" cy="975"/>
            </a:xfrm>
            <a:custGeom>
              <a:avLst/>
              <a:gdLst/>
              <a:ahLst/>
              <a:cxnLst/>
              <a:rect l="l" t="t" r="r" b="b"/>
              <a:pathLst>
                <a:path w="33" h="39" extrusionOk="0">
                  <a:moveTo>
                    <a:pt x="9" y="0"/>
                  </a:moveTo>
                  <a:cubicBezTo>
                    <a:pt x="9" y="11"/>
                    <a:pt x="0" y="39"/>
                    <a:pt x="13" y="39"/>
                  </a:cubicBezTo>
                  <a:cubicBezTo>
                    <a:pt x="15" y="39"/>
                    <a:pt x="18" y="38"/>
                    <a:pt x="21" y="36"/>
                  </a:cubicBezTo>
                  <a:cubicBezTo>
                    <a:pt x="9" y="24"/>
                    <a:pt x="33" y="12"/>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12" name="Google Shape;13016;p78">
              <a:extLst>
                <a:ext uri="{FF2B5EF4-FFF2-40B4-BE49-F238E27FC236}">
                  <a16:creationId xmlns:a16="http://schemas.microsoft.com/office/drawing/2014/main" id="{B431B37F-9622-98E4-CC46-5B67791D434A}"/>
                </a:ext>
              </a:extLst>
            </p:cNvPr>
            <p:cNvSpPr/>
            <p:nvPr/>
          </p:nvSpPr>
          <p:spPr>
            <a:xfrm>
              <a:off x="6344300" y="2727400"/>
              <a:ext cx="250" cy="1375"/>
            </a:xfrm>
            <a:custGeom>
              <a:avLst/>
              <a:gdLst/>
              <a:ahLst/>
              <a:cxnLst/>
              <a:rect l="l" t="t" r="r" b="b"/>
              <a:pathLst>
                <a:path w="10" h="55" extrusionOk="0">
                  <a:moveTo>
                    <a:pt x="1" y="0"/>
                  </a:moveTo>
                  <a:cubicBezTo>
                    <a:pt x="0" y="0"/>
                    <a:pt x="3" y="22"/>
                    <a:pt x="10" y="54"/>
                  </a:cubicBezTo>
                  <a:cubicBezTo>
                    <a:pt x="4" y="16"/>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13" name="Google Shape;13017;p78">
              <a:extLst>
                <a:ext uri="{FF2B5EF4-FFF2-40B4-BE49-F238E27FC236}">
                  <a16:creationId xmlns:a16="http://schemas.microsoft.com/office/drawing/2014/main" id="{CF159B7A-E7B4-054A-0A75-59FE89C2A50D}"/>
                </a:ext>
              </a:extLst>
            </p:cNvPr>
            <p:cNvSpPr/>
            <p:nvPr/>
          </p:nvSpPr>
          <p:spPr>
            <a:xfrm>
              <a:off x="6339075" y="2733800"/>
              <a:ext cx="425" cy="1150"/>
            </a:xfrm>
            <a:custGeom>
              <a:avLst/>
              <a:gdLst/>
              <a:ahLst/>
              <a:cxnLst/>
              <a:rect l="l" t="t" r="r" b="b"/>
              <a:pathLst>
                <a:path w="17" h="46" extrusionOk="0">
                  <a:moveTo>
                    <a:pt x="16" y="0"/>
                  </a:moveTo>
                  <a:cubicBezTo>
                    <a:pt x="3" y="27"/>
                    <a:pt x="1" y="46"/>
                    <a:pt x="3" y="46"/>
                  </a:cubicBezTo>
                  <a:cubicBezTo>
                    <a:pt x="6" y="46"/>
                    <a:pt x="11" y="33"/>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14" name="Google Shape;13018;p78">
              <a:extLst>
                <a:ext uri="{FF2B5EF4-FFF2-40B4-BE49-F238E27FC236}">
                  <a16:creationId xmlns:a16="http://schemas.microsoft.com/office/drawing/2014/main" id="{E64DF486-7D32-A684-3CB0-8764291BB47D}"/>
                </a:ext>
              </a:extLst>
            </p:cNvPr>
            <p:cNvSpPr/>
            <p:nvPr/>
          </p:nvSpPr>
          <p:spPr>
            <a:xfrm>
              <a:off x="6315650" y="2742425"/>
              <a:ext cx="825" cy="550"/>
            </a:xfrm>
            <a:custGeom>
              <a:avLst/>
              <a:gdLst/>
              <a:ahLst/>
              <a:cxnLst/>
              <a:rect l="l" t="t" r="r" b="b"/>
              <a:pathLst>
                <a:path w="33" h="22" extrusionOk="0">
                  <a:moveTo>
                    <a:pt x="1" y="1"/>
                  </a:moveTo>
                  <a:lnTo>
                    <a:pt x="1" y="1"/>
                  </a:lnTo>
                  <a:cubicBezTo>
                    <a:pt x="21" y="17"/>
                    <a:pt x="29" y="22"/>
                    <a:pt x="30" y="22"/>
                  </a:cubicBezTo>
                  <a:cubicBezTo>
                    <a:pt x="33" y="22"/>
                    <a:pt x="9"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15" name="Google Shape;13019;p78">
              <a:extLst>
                <a:ext uri="{FF2B5EF4-FFF2-40B4-BE49-F238E27FC236}">
                  <a16:creationId xmlns:a16="http://schemas.microsoft.com/office/drawing/2014/main" id="{59511618-29A8-EB67-A97C-086B78EF70D8}"/>
                </a:ext>
              </a:extLst>
            </p:cNvPr>
            <p:cNvSpPr/>
            <p:nvPr/>
          </p:nvSpPr>
          <p:spPr>
            <a:xfrm>
              <a:off x="6310450" y="2742125"/>
              <a:ext cx="175" cy="925"/>
            </a:xfrm>
            <a:custGeom>
              <a:avLst/>
              <a:gdLst/>
              <a:ahLst/>
              <a:cxnLst/>
              <a:rect l="l" t="t" r="r" b="b"/>
              <a:pathLst>
                <a:path w="7" h="37" extrusionOk="0">
                  <a:moveTo>
                    <a:pt x="1" y="0"/>
                  </a:moveTo>
                  <a:cubicBezTo>
                    <a:pt x="1" y="0"/>
                    <a:pt x="1" y="10"/>
                    <a:pt x="6" y="37"/>
                  </a:cubicBezTo>
                  <a:cubicBezTo>
                    <a:pt x="6" y="17"/>
                    <a:pt x="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16" name="Google Shape;13020;p78">
              <a:extLst>
                <a:ext uri="{FF2B5EF4-FFF2-40B4-BE49-F238E27FC236}">
                  <a16:creationId xmlns:a16="http://schemas.microsoft.com/office/drawing/2014/main" id="{D84A2D78-2841-8C27-FC5B-F2A54F462720}"/>
                </a:ext>
              </a:extLst>
            </p:cNvPr>
            <p:cNvSpPr/>
            <p:nvPr/>
          </p:nvSpPr>
          <p:spPr>
            <a:xfrm>
              <a:off x="6306325" y="2744575"/>
              <a:ext cx="725" cy="550"/>
            </a:xfrm>
            <a:custGeom>
              <a:avLst/>
              <a:gdLst/>
              <a:ahLst/>
              <a:cxnLst/>
              <a:rect l="l" t="t" r="r" b="b"/>
              <a:pathLst>
                <a:path w="28" h="22" extrusionOk="0">
                  <a:moveTo>
                    <a:pt x="3" y="0"/>
                  </a:moveTo>
                  <a:cubicBezTo>
                    <a:pt x="1" y="0"/>
                    <a:pt x="1" y="5"/>
                    <a:pt x="5" y="22"/>
                  </a:cubicBezTo>
                  <a:cubicBezTo>
                    <a:pt x="14" y="22"/>
                    <a:pt x="16" y="15"/>
                    <a:pt x="22" y="12"/>
                  </a:cubicBezTo>
                  <a:lnTo>
                    <a:pt x="22" y="12"/>
                  </a:lnTo>
                  <a:cubicBezTo>
                    <a:pt x="22" y="12"/>
                    <a:pt x="23" y="12"/>
                    <a:pt x="24" y="12"/>
                  </a:cubicBezTo>
                  <a:cubicBezTo>
                    <a:pt x="26" y="12"/>
                    <a:pt x="27" y="11"/>
                    <a:pt x="29" y="10"/>
                  </a:cubicBezTo>
                  <a:lnTo>
                    <a:pt x="29" y="10"/>
                  </a:lnTo>
                  <a:cubicBezTo>
                    <a:pt x="26" y="10"/>
                    <a:pt x="24" y="11"/>
                    <a:pt x="22" y="12"/>
                  </a:cubicBezTo>
                  <a:lnTo>
                    <a:pt x="22" y="12"/>
                  </a:lnTo>
                  <a:cubicBezTo>
                    <a:pt x="15" y="10"/>
                    <a:pt x="7"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17" name="Google Shape;13021;p78">
              <a:extLst>
                <a:ext uri="{FF2B5EF4-FFF2-40B4-BE49-F238E27FC236}">
                  <a16:creationId xmlns:a16="http://schemas.microsoft.com/office/drawing/2014/main" id="{F49D005C-A513-B9E4-7F4A-D1769730464D}"/>
                </a:ext>
              </a:extLst>
            </p:cNvPr>
            <p:cNvSpPr/>
            <p:nvPr/>
          </p:nvSpPr>
          <p:spPr>
            <a:xfrm>
              <a:off x="6350925" y="2607225"/>
              <a:ext cx="775" cy="475"/>
            </a:xfrm>
            <a:custGeom>
              <a:avLst/>
              <a:gdLst/>
              <a:ahLst/>
              <a:cxnLst/>
              <a:rect l="l" t="t" r="r" b="b"/>
              <a:pathLst>
                <a:path w="31" h="19" extrusionOk="0">
                  <a:moveTo>
                    <a:pt x="14" y="0"/>
                  </a:moveTo>
                  <a:cubicBezTo>
                    <a:pt x="7" y="0"/>
                    <a:pt x="1" y="3"/>
                    <a:pt x="7" y="3"/>
                  </a:cubicBezTo>
                  <a:cubicBezTo>
                    <a:pt x="7" y="15"/>
                    <a:pt x="13" y="18"/>
                    <a:pt x="19" y="18"/>
                  </a:cubicBezTo>
                  <a:cubicBezTo>
                    <a:pt x="25" y="18"/>
                    <a:pt x="30" y="15"/>
                    <a:pt x="30" y="15"/>
                  </a:cubicBezTo>
                  <a:cubicBezTo>
                    <a:pt x="30" y="3"/>
                    <a:pt x="22" y="0"/>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18" name="Google Shape;13022;p78">
              <a:extLst>
                <a:ext uri="{FF2B5EF4-FFF2-40B4-BE49-F238E27FC236}">
                  <a16:creationId xmlns:a16="http://schemas.microsoft.com/office/drawing/2014/main" id="{84529DBF-1E46-5C9B-8ABD-9D1DDD904623}"/>
                </a:ext>
              </a:extLst>
            </p:cNvPr>
            <p:cNvSpPr/>
            <p:nvPr/>
          </p:nvSpPr>
          <p:spPr>
            <a:xfrm>
              <a:off x="6347500" y="2599550"/>
              <a:ext cx="25" cy="25"/>
            </a:xfrm>
            <a:custGeom>
              <a:avLst/>
              <a:gdLst/>
              <a:ahLst/>
              <a:cxnLst/>
              <a:rect l="l" t="t" r="r" b="b"/>
              <a:pathLst>
                <a:path w="1" h="1" extrusionOk="0">
                  <a:moveTo>
                    <a:pt x="1" y="1"/>
                  </a:move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19" name="Google Shape;13023;p78">
              <a:extLst>
                <a:ext uri="{FF2B5EF4-FFF2-40B4-BE49-F238E27FC236}">
                  <a16:creationId xmlns:a16="http://schemas.microsoft.com/office/drawing/2014/main" id="{C9305914-2262-7F8D-97F0-5BF4265971E8}"/>
                </a:ext>
              </a:extLst>
            </p:cNvPr>
            <p:cNvSpPr/>
            <p:nvPr/>
          </p:nvSpPr>
          <p:spPr>
            <a:xfrm>
              <a:off x="6347500" y="2599550"/>
              <a:ext cx="700" cy="1100"/>
            </a:xfrm>
            <a:custGeom>
              <a:avLst/>
              <a:gdLst/>
              <a:ahLst/>
              <a:cxnLst/>
              <a:rect l="l" t="t" r="r" b="b"/>
              <a:pathLst>
                <a:path w="28" h="44" extrusionOk="0">
                  <a:moveTo>
                    <a:pt x="1" y="1"/>
                  </a:moveTo>
                  <a:cubicBezTo>
                    <a:pt x="10" y="10"/>
                    <a:pt x="28" y="43"/>
                    <a:pt x="28" y="43"/>
                  </a:cubicBezTo>
                  <a:cubicBezTo>
                    <a:pt x="28" y="43"/>
                    <a:pt x="27" y="41"/>
                    <a:pt x="25" y="36"/>
                  </a:cubicBezTo>
                  <a:cubicBezTo>
                    <a:pt x="13" y="13"/>
                    <a:pt x="13"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20" name="Google Shape;13024;p78">
              <a:extLst>
                <a:ext uri="{FF2B5EF4-FFF2-40B4-BE49-F238E27FC236}">
                  <a16:creationId xmlns:a16="http://schemas.microsoft.com/office/drawing/2014/main" id="{026EF313-53C4-75B0-6A53-DBEE759A506D}"/>
                </a:ext>
              </a:extLst>
            </p:cNvPr>
            <p:cNvSpPr/>
            <p:nvPr/>
          </p:nvSpPr>
          <p:spPr>
            <a:xfrm>
              <a:off x="6344225" y="2594500"/>
              <a:ext cx="3600" cy="3600"/>
            </a:xfrm>
            <a:custGeom>
              <a:avLst/>
              <a:gdLst/>
              <a:ahLst/>
              <a:cxnLst/>
              <a:rect l="l" t="t" r="r" b="b"/>
              <a:pathLst>
                <a:path w="144" h="144" extrusionOk="0">
                  <a:moveTo>
                    <a:pt x="48" y="0"/>
                  </a:moveTo>
                  <a:lnTo>
                    <a:pt x="48" y="0"/>
                  </a:lnTo>
                  <a:cubicBezTo>
                    <a:pt x="1" y="60"/>
                    <a:pt x="132" y="131"/>
                    <a:pt x="144" y="143"/>
                  </a:cubicBezTo>
                  <a:cubicBezTo>
                    <a:pt x="108" y="96"/>
                    <a:pt x="84" y="48"/>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21" name="Google Shape;13025;p78">
              <a:extLst>
                <a:ext uri="{FF2B5EF4-FFF2-40B4-BE49-F238E27FC236}">
                  <a16:creationId xmlns:a16="http://schemas.microsoft.com/office/drawing/2014/main" id="{108C38B4-249A-232A-9EC1-1261439E876F}"/>
                </a:ext>
              </a:extLst>
            </p:cNvPr>
            <p:cNvSpPr/>
            <p:nvPr/>
          </p:nvSpPr>
          <p:spPr>
            <a:xfrm>
              <a:off x="6345650" y="2589875"/>
              <a:ext cx="700" cy="775"/>
            </a:xfrm>
            <a:custGeom>
              <a:avLst/>
              <a:gdLst/>
              <a:ahLst/>
              <a:cxnLst/>
              <a:rect l="l" t="t" r="r" b="b"/>
              <a:pathLst>
                <a:path w="28" h="31" extrusionOk="0">
                  <a:moveTo>
                    <a:pt x="3" y="0"/>
                  </a:moveTo>
                  <a:cubicBezTo>
                    <a:pt x="0" y="0"/>
                    <a:pt x="2" y="6"/>
                    <a:pt x="15" y="19"/>
                  </a:cubicBezTo>
                  <a:cubicBezTo>
                    <a:pt x="18" y="22"/>
                    <a:pt x="22" y="26"/>
                    <a:pt x="27" y="31"/>
                  </a:cubicBezTo>
                  <a:cubicBezTo>
                    <a:pt x="27" y="16"/>
                    <a:pt x="8"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22" name="Google Shape;13026;p78">
              <a:extLst>
                <a:ext uri="{FF2B5EF4-FFF2-40B4-BE49-F238E27FC236}">
                  <a16:creationId xmlns:a16="http://schemas.microsoft.com/office/drawing/2014/main" id="{137F3AC6-C62F-CCCD-72B5-3173F7CFBCDB}"/>
                </a:ext>
              </a:extLst>
            </p:cNvPr>
            <p:cNvSpPr/>
            <p:nvPr/>
          </p:nvSpPr>
          <p:spPr>
            <a:xfrm>
              <a:off x="6346325" y="2590150"/>
              <a:ext cx="350" cy="375"/>
            </a:xfrm>
            <a:custGeom>
              <a:avLst/>
              <a:gdLst/>
              <a:ahLst/>
              <a:cxnLst/>
              <a:rect l="l" t="t" r="r" b="b"/>
              <a:pathLst>
                <a:path w="14" h="15" extrusionOk="0">
                  <a:moveTo>
                    <a:pt x="3" y="1"/>
                  </a:moveTo>
                  <a:cubicBezTo>
                    <a:pt x="1" y="1"/>
                    <a:pt x="0" y="3"/>
                    <a:pt x="0" y="8"/>
                  </a:cubicBezTo>
                  <a:cubicBezTo>
                    <a:pt x="5" y="13"/>
                    <a:pt x="8" y="15"/>
                    <a:pt x="10" y="15"/>
                  </a:cubicBezTo>
                  <a:cubicBezTo>
                    <a:pt x="14" y="15"/>
                    <a:pt x="7"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23" name="Google Shape;13027;p78">
              <a:extLst>
                <a:ext uri="{FF2B5EF4-FFF2-40B4-BE49-F238E27FC236}">
                  <a16:creationId xmlns:a16="http://schemas.microsoft.com/office/drawing/2014/main" id="{ED283B66-C595-A76D-5A02-B9FCFE849DE6}"/>
                </a:ext>
              </a:extLst>
            </p:cNvPr>
            <p:cNvSpPr/>
            <p:nvPr/>
          </p:nvSpPr>
          <p:spPr>
            <a:xfrm>
              <a:off x="6343800" y="2587300"/>
              <a:ext cx="1200" cy="375"/>
            </a:xfrm>
            <a:custGeom>
              <a:avLst/>
              <a:gdLst/>
              <a:ahLst/>
              <a:cxnLst/>
              <a:rect l="l" t="t" r="r" b="b"/>
              <a:pathLst>
                <a:path w="48" h="15" extrusionOk="0">
                  <a:moveTo>
                    <a:pt x="23" y="1"/>
                  </a:moveTo>
                  <a:cubicBezTo>
                    <a:pt x="13" y="1"/>
                    <a:pt x="1" y="4"/>
                    <a:pt x="6" y="15"/>
                  </a:cubicBezTo>
                  <a:cubicBezTo>
                    <a:pt x="47" y="8"/>
                    <a:pt x="37" y="1"/>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24" name="Google Shape;13028;p78">
              <a:extLst>
                <a:ext uri="{FF2B5EF4-FFF2-40B4-BE49-F238E27FC236}">
                  <a16:creationId xmlns:a16="http://schemas.microsoft.com/office/drawing/2014/main" id="{27156E52-4A3A-BCD7-869E-687DF3A77A7D}"/>
                </a:ext>
              </a:extLst>
            </p:cNvPr>
            <p:cNvSpPr/>
            <p:nvPr/>
          </p:nvSpPr>
          <p:spPr>
            <a:xfrm>
              <a:off x="6343650" y="2587350"/>
              <a:ext cx="300" cy="325"/>
            </a:xfrm>
            <a:custGeom>
              <a:avLst/>
              <a:gdLst/>
              <a:ahLst/>
              <a:cxnLst/>
              <a:rect l="l" t="t" r="r" b="b"/>
              <a:pathLst>
                <a:path w="12" h="13" extrusionOk="0">
                  <a:moveTo>
                    <a:pt x="12" y="13"/>
                  </a:moveTo>
                  <a:cubicBezTo>
                    <a:pt x="0" y="1"/>
                    <a:pt x="12" y="13"/>
                    <a:pt x="12"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25" name="Google Shape;13029;p78">
              <a:extLst>
                <a:ext uri="{FF2B5EF4-FFF2-40B4-BE49-F238E27FC236}">
                  <a16:creationId xmlns:a16="http://schemas.microsoft.com/office/drawing/2014/main" id="{35415C74-24BD-4DB4-7580-CD3436C73B29}"/>
                </a:ext>
              </a:extLst>
            </p:cNvPr>
            <p:cNvSpPr/>
            <p:nvPr/>
          </p:nvSpPr>
          <p:spPr>
            <a:xfrm>
              <a:off x="6342300" y="2586925"/>
              <a:ext cx="775" cy="1050"/>
            </a:xfrm>
            <a:custGeom>
              <a:avLst/>
              <a:gdLst/>
              <a:ahLst/>
              <a:cxnLst/>
              <a:rect l="l" t="t" r="r" b="b"/>
              <a:pathLst>
                <a:path w="31" h="42" extrusionOk="0">
                  <a:moveTo>
                    <a:pt x="1" y="0"/>
                  </a:moveTo>
                  <a:cubicBezTo>
                    <a:pt x="1" y="0"/>
                    <a:pt x="2" y="8"/>
                    <a:pt x="6" y="30"/>
                  </a:cubicBezTo>
                  <a:cubicBezTo>
                    <a:pt x="6" y="22"/>
                    <a:pt x="2" y="0"/>
                    <a:pt x="1" y="0"/>
                  </a:cubicBezTo>
                  <a:close/>
                  <a:moveTo>
                    <a:pt x="6" y="30"/>
                  </a:moveTo>
                  <a:cubicBezTo>
                    <a:pt x="18" y="30"/>
                    <a:pt x="30" y="41"/>
                    <a:pt x="30" y="41"/>
                  </a:cubicBezTo>
                  <a:cubicBezTo>
                    <a:pt x="30" y="41"/>
                    <a:pt x="30" y="30"/>
                    <a:pt x="6" y="3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26" name="Google Shape;13030;p78">
              <a:extLst>
                <a:ext uri="{FF2B5EF4-FFF2-40B4-BE49-F238E27FC236}">
                  <a16:creationId xmlns:a16="http://schemas.microsoft.com/office/drawing/2014/main" id="{EEB21069-9BFA-7989-AF00-8A5C541DA64B}"/>
                </a:ext>
              </a:extLst>
            </p:cNvPr>
            <p:cNvSpPr/>
            <p:nvPr/>
          </p:nvSpPr>
          <p:spPr>
            <a:xfrm>
              <a:off x="6343350" y="2588250"/>
              <a:ext cx="600" cy="325"/>
            </a:xfrm>
            <a:custGeom>
              <a:avLst/>
              <a:gdLst/>
              <a:ahLst/>
              <a:cxnLst/>
              <a:rect l="l" t="t" r="r" b="b"/>
              <a:pathLst>
                <a:path w="24" h="13" extrusionOk="0">
                  <a:moveTo>
                    <a:pt x="24" y="12"/>
                  </a:moveTo>
                  <a:cubicBezTo>
                    <a:pt x="0" y="0"/>
                    <a:pt x="24" y="12"/>
                    <a:pt x="24"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27" name="Google Shape;13031;p78">
              <a:extLst>
                <a:ext uri="{FF2B5EF4-FFF2-40B4-BE49-F238E27FC236}">
                  <a16:creationId xmlns:a16="http://schemas.microsoft.com/office/drawing/2014/main" id="{C85F5176-393C-BF01-3F66-6D1B0B3AC594}"/>
                </a:ext>
              </a:extLst>
            </p:cNvPr>
            <p:cNvSpPr/>
            <p:nvPr/>
          </p:nvSpPr>
          <p:spPr>
            <a:xfrm>
              <a:off x="6342750" y="2587950"/>
              <a:ext cx="1200" cy="625"/>
            </a:xfrm>
            <a:custGeom>
              <a:avLst/>
              <a:gdLst/>
              <a:ahLst/>
              <a:cxnLst/>
              <a:rect l="l" t="t" r="r" b="b"/>
              <a:pathLst>
                <a:path w="48" h="25" extrusionOk="0">
                  <a:moveTo>
                    <a:pt x="48" y="24"/>
                  </a:moveTo>
                  <a:cubicBezTo>
                    <a:pt x="0" y="0"/>
                    <a:pt x="0" y="0"/>
                    <a:pt x="48"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28" name="Google Shape;13032;p78">
              <a:extLst>
                <a:ext uri="{FF2B5EF4-FFF2-40B4-BE49-F238E27FC236}">
                  <a16:creationId xmlns:a16="http://schemas.microsoft.com/office/drawing/2014/main" id="{589AB1DF-2090-F2AD-5BC5-6DC1ACC0B400}"/>
                </a:ext>
              </a:extLst>
            </p:cNvPr>
            <p:cNvSpPr/>
            <p:nvPr/>
          </p:nvSpPr>
          <p:spPr>
            <a:xfrm>
              <a:off x="6343650" y="2589150"/>
              <a:ext cx="1525" cy="1550"/>
            </a:xfrm>
            <a:custGeom>
              <a:avLst/>
              <a:gdLst/>
              <a:ahLst/>
              <a:cxnLst/>
              <a:rect l="l" t="t" r="r" b="b"/>
              <a:pathLst>
                <a:path w="61" h="62" extrusionOk="0">
                  <a:moveTo>
                    <a:pt x="24" y="0"/>
                  </a:moveTo>
                  <a:cubicBezTo>
                    <a:pt x="24" y="19"/>
                    <a:pt x="32" y="39"/>
                    <a:pt x="15" y="39"/>
                  </a:cubicBezTo>
                  <a:cubicBezTo>
                    <a:pt x="12" y="39"/>
                    <a:pt x="7" y="38"/>
                    <a:pt x="0" y="36"/>
                  </a:cubicBezTo>
                  <a:lnTo>
                    <a:pt x="0" y="36"/>
                  </a:lnTo>
                  <a:cubicBezTo>
                    <a:pt x="22" y="53"/>
                    <a:pt x="37" y="61"/>
                    <a:pt x="46" y="61"/>
                  </a:cubicBezTo>
                  <a:cubicBezTo>
                    <a:pt x="60" y="61"/>
                    <a:pt x="54" y="38"/>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29" name="Google Shape;13033;p78">
              <a:extLst>
                <a:ext uri="{FF2B5EF4-FFF2-40B4-BE49-F238E27FC236}">
                  <a16:creationId xmlns:a16="http://schemas.microsoft.com/office/drawing/2014/main" id="{4741EDFC-ABF1-FC6F-35AE-B19E8FE220C9}"/>
                </a:ext>
              </a:extLst>
            </p:cNvPr>
            <p:cNvSpPr/>
            <p:nvPr/>
          </p:nvSpPr>
          <p:spPr>
            <a:xfrm>
              <a:off x="6344225" y="2594800"/>
              <a:ext cx="925" cy="2100"/>
            </a:xfrm>
            <a:custGeom>
              <a:avLst/>
              <a:gdLst/>
              <a:ahLst/>
              <a:cxnLst/>
              <a:rect l="l" t="t" r="r" b="b"/>
              <a:pathLst>
                <a:path w="37" h="84" extrusionOk="0">
                  <a:moveTo>
                    <a:pt x="1" y="0"/>
                  </a:moveTo>
                  <a:cubicBezTo>
                    <a:pt x="37" y="84"/>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30" name="Google Shape;13034;p78">
              <a:extLst>
                <a:ext uri="{FF2B5EF4-FFF2-40B4-BE49-F238E27FC236}">
                  <a16:creationId xmlns:a16="http://schemas.microsoft.com/office/drawing/2014/main" id="{473BEF28-2F11-10E3-6CA9-9539245DEDB4}"/>
                </a:ext>
              </a:extLst>
            </p:cNvPr>
            <p:cNvSpPr/>
            <p:nvPr/>
          </p:nvSpPr>
          <p:spPr>
            <a:xfrm>
              <a:off x="6339175" y="2583250"/>
              <a:ext cx="425" cy="1150"/>
            </a:xfrm>
            <a:custGeom>
              <a:avLst/>
              <a:gdLst/>
              <a:ahLst/>
              <a:cxnLst/>
              <a:rect l="l" t="t" r="r" b="b"/>
              <a:pathLst>
                <a:path w="17" h="46" extrusionOk="0">
                  <a:moveTo>
                    <a:pt x="16" y="0"/>
                  </a:moveTo>
                  <a:cubicBezTo>
                    <a:pt x="15" y="0"/>
                    <a:pt x="0" y="38"/>
                    <a:pt x="0" y="46"/>
                  </a:cubicBezTo>
                  <a:cubicBezTo>
                    <a:pt x="13" y="12"/>
                    <a:pt x="17"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31" name="Google Shape;13035;p78">
              <a:extLst>
                <a:ext uri="{FF2B5EF4-FFF2-40B4-BE49-F238E27FC236}">
                  <a16:creationId xmlns:a16="http://schemas.microsoft.com/office/drawing/2014/main" id="{918EAFEF-7E7D-100C-EE88-C87C506208B9}"/>
                </a:ext>
              </a:extLst>
            </p:cNvPr>
            <p:cNvSpPr/>
            <p:nvPr/>
          </p:nvSpPr>
          <p:spPr>
            <a:xfrm>
              <a:off x="6337975" y="2584075"/>
              <a:ext cx="1225" cy="525"/>
            </a:xfrm>
            <a:custGeom>
              <a:avLst/>
              <a:gdLst/>
              <a:ahLst/>
              <a:cxnLst/>
              <a:rect l="l" t="t" r="r" b="b"/>
              <a:pathLst>
                <a:path w="49" h="21" extrusionOk="0">
                  <a:moveTo>
                    <a:pt x="1" y="1"/>
                  </a:moveTo>
                  <a:lnTo>
                    <a:pt x="1" y="1"/>
                  </a:lnTo>
                  <a:cubicBezTo>
                    <a:pt x="22" y="15"/>
                    <a:pt x="34" y="20"/>
                    <a:pt x="41" y="20"/>
                  </a:cubicBezTo>
                  <a:cubicBezTo>
                    <a:pt x="46" y="20"/>
                    <a:pt x="48" y="17"/>
                    <a:pt x="48" y="13"/>
                  </a:cubicBezTo>
                  <a:cubicBezTo>
                    <a:pt x="48" y="13"/>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32" name="Google Shape;13036;p78">
              <a:extLst>
                <a:ext uri="{FF2B5EF4-FFF2-40B4-BE49-F238E27FC236}">
                  <a16:creationId xmlns:a16="http://schemas.microsoft.com/office/drawing/2014/main" id="{654BFBAA-3EE6-3B31-87EB-4D5742465A3F}"/>
                </a:ext>
              </a:extLst>
            </p:cNvPr>
            <p:cNvSpPr/>
            <p:nvPr/>
          </p:nvSpPr>
          <p:spPr>
            <a:xfrm>
              <a:off x="6340800" y="2588500"/>
              <a:ext cx="2575" cy="700"/>
            </a:xfrm>
            <a:custGeom>
              <a:avLst/>
              <a:gdLst/>
              <a:ahLst/>
              <a:cxnLst/>
              <a:rect l="l" t="t" r="r" b="b"/>
              <a:pathLst>
                <a:path w="103" h="28" extrusionOk="0">
                  <a:moveTo>
                    <a:pt x="9" y="0"/>
                  </a:moveTo>
                  <a:lnTo>
                    <a:pt x="9" y="0"/>
                  </a:lnTo>
                  <a:cubicBezTo>
                    <a:pt x="0" y="0"/>
                    <a:pt x="78" y="28"/>
                    <a:pt x="98" y="28"/>
                  </a:cubicBezTo>
                  <a:cubicBezTo>
                    <a:pt x="100" y="28"/>
                    <a:pt x="102" y="27"/>
                    <a:pt x="102" y="26"/>
                  </a:cubicBezTo>
                  <a:cubicBezTo>
                    <a:pt x="78" y="26"/>
                    <a:pt x="43" y="14"/>
                    <a:pt x="19" y="2"/>
                  </a:cubicBezTo>
                  <a:cubicBezTo>
                    <a:pt x="13" y="1"/>
                    <a:pt x="10"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33" name="Google Shape;13037;p78">
              <a:extLst>
                <a:ext uri="{FF2B5EF4-FFF2-40B4-BE49-F238E27FC236}">
                  <a16:creationId xmlns:a16="http://schemas.microsoft.com/office/drawing/2014/main" id="{192B8F18-296A-8CB0-2F15-24B95D711C9C}"/>
                </a:ext>
              </a:extLst>
            </p:cNvPr>
            <p:cNvSpPr/>
            <p:nvPr/>
          </p:nvSpPr>
          <p:spPr>
            <a:xfrm>
              <a:off x="6335125" y="2580600"/>
              <a:ext cx="1400" cy="725"/>
            </a:xfrm>
            <a:custGeom>
              <a:avLst/>
              <a:gdLst/>
              <a:ahLst/>
              <a:cxnLst/>
              <a:rect l="l" t="t" r="r" b="b"/>
              <a:pathLst>
                <a:path w="56" h="28" extrusionOk="0">
                  <a:moveTo>
                    <a:pt x="55" y="0"/>
                  </a:moveTo>
                  <a:cubicBezTo>
                    <a:pt x="53" y="0"/>
                    <a:pt x="0" y="29"/>
                    <a:pt x="2" y="29"/>
                  </a:cubicBezTo>
                  <a:cubicBezTo>
                    <a:pt x="3" y="29"/>
                    <a:pt x="8" y="27"/>
                    <a:pt x="20" y="21"/>
                  </a:cubicBezTo>
                  <a:cubicBezTo>
                    <a:pt x="46" y="6"/>
                    <a:pt x="55" y="0"/>
                    <a:pt x="5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34" name="Google Shape;13038;p78">
              <a:extLst>
                <a:ext uri="{FF2B5EF4-FFF2-40B4-BE49-F238E27FC236}">
                  <a16:creationId xmlns:a16="http://schemas.microsoft.com/office/drawing/2014/main" id="{C033E047-4738-2DD2-32EF-B92009CC7657}"/>
                </a:ext>
              </a:extLst>
            </p:cNvPr>
            <p:cNvSpPr/>
            <p:nvPr/>
          </p:nvSpPr>
          <p:spPr>
            <a:xfrm>
              <a:off x="6331125" y="2578725"/>
              <a:ext cx="2125" cy="1200"/>
            </a:xfrm>
            <a:custGeom>
              <a:avLst/>
              <a:gdLst/>
              <a:ahLst/>
              <a:cxnLst/>
              <a:rect l="l" t="t" r="r" b="b"/>
              <a:pathLst>
                <a:path w="85" h="48" extrusionOk="0">
                  <a:moveTo>
                    <a:pt x="84" y="0"/>
                  </a:moveTo>
                  <a:cubicBezTo>
                    <a:pt x="60" y="0"/>
                    <a:pt x="25" y="12"/>
                    <a:pt x="1" y="12"/>
                  </a:cubicBezTo>
                  <a:cubicBezTo>
                    <a:pt x="25" y="24"/>
                    <a:pt x="49" y="36"/>
                    <a:pt x="72" y="48"/>
                  </a:cubicBezTo>
                  <a:cubicBezTo>
                    <a:pt x="84" y="36"/>
                    <a:pt x="84" y="12"/>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35" name="Google Shape;13039;p78">
              <a:extLst>
                <a:ext uri="{FF2B5EF4-FFF2-40B4-BE49-F238E27FC236}">
                  <a16:creationId xmlns:a16="http://schemas.microsoft.com/office/drawing/2014/main" id="{5EA67089-D9DA-90F4-2A5F-5D595457DE2B}"/>
                </a:ext>
              </a:extLst>
            </p:cNvPr>
            <p:cNvSpPr/>
            <p:nvPr/>
          </p:nvSpPr>
          <p:spPr>
            <a:xfrm>
              <a:off x="6336200" y="2582000"/>
              <a:ext cx="275" cy="1100"/>
            </a:xfrm>
            <a:custGeom>
              <a:avLst/>
              <a:gdLst/>
              <a:ahLst/>
              <a:cxnLst/>
              <a:rect l="l" t="t" r="r" b="b"/>
              <a:pathLst>
                <a:path w="11" h="44" extrusionOk="0">
                  <a:moveTo>
                    <a:pt x="0" y="0"/>
                  </a:moveTo>
                  <a:lnTo>
                    <a:pt x="0" y="0"/>
                  </a:lnTo>
                  <a:cubicBezTo>
                    <a:pt x="5" y="32"/>
                    <a:pt x="8" y="43"/>
                    <a:pt x="9" y="43"/>
                  </a:cubicBezTo>
                  <a:cubicBezTo>
                    <a:pt x="11" y="43"/>
                    <a:pt x="8" y="15"/>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36" name="Google Shape;13040;p78">
              <a:extLst>
                <a:ext uri="{FF2B5EF4-FFF2-40B4-BE49-F238E27FC236}">
                  <a16:creationId xmlns:a16="http://schemas.microsoft.com/office/drawing/2014/main" id="{72E4612B-C712-1207-BD3C-CABA60494992}"/>
                </a:ext>
              </a:extLst>
            </p:cNvPr>
            <p:cNvSpPr/>
            <p:nvPr/>
          </p:nvSpPr>
          <p:spPr>
            <a:xfrm>
              <a:off x="6336200" y="2582000"/>
              <a:ext cx="325" cy="325"/>
            </a:xfrm>
            <a:custGeom>
              <a:avLst/>
              <a:gdLst/>
              <a:ahLst/>
              <a:cxnLst/>
              <a:rect l="l" t="t" r="r" b="b"/>
              <a:pathLst>
                <a:path w="13" h="13" extrusionOk="0">
                  <a:moveTo>
                    <a:pt x="0" y="0"/>
                  </a:moveTo>
                  <a:cubicBezTo>
                    <a:pt x="0" y="0"/>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37" name="Google Shape;13041;p78">
              <a:extLst>
                <a:ext uri="{FF2B5EF4-FFF2-40B4-BE49-F238E27FC236}">
                  <a16:creationId xmlns:a16="http://schemas.microsoft.com/office/drawing/2014/main" id="{16060103-A8A7-0BE3-5E51-478BBCE3B971}"/>
                </a:ext>
              </a:extLst>
            </p:cNvPr>
            <p:cNvSpPr/>
            <p:nvPr/>
          </p:nvSpPr>
          <p:spPr>
            <a:xfrm>
              <a:off x="6335175" y="2582300"/>
              <a:ext cx="1075" cy="650"/>
            </a:xfrm>
            <a:custGeom>
              <a:avLst/>
              <a:gdLst/>
              <a:ahLst/>
              <a:cxnLst/>
              <a:rect l="l" t="t" r="r" b="b"/>
              <a:pathLst>
                <a:path w="43" h="26" extrusionOk="0">
                  <a:moveTo>
                    <a:pt x="2" y="0"/>
                  </a:moveTo>
                  <a:cubicBezTo>
                    <a:pt x="0" y="0"/>
                    <a:pt x="39" y="25"/>
                    <a:pt x="42" y="25"/>
                  </a:cubicBezTo>
                  <a:cubicBezTo>
                    <a:pt x="42" y="25"/>
                    <a:pt x="42" y="25"/>
                    <a:pt x="41" y="24"/>
                  </a:cubicBezTo>
                  <a:cubicBezTo>
                    <a:pt x="13" y="6"/>
                    <a:pt x="2"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38" name="Google Shape;13042;p78">
              <a:extLst>
                <a:ext uri="{FF2B5EF4-FFF2-40B4-BE49-F238E27FC236}">
                  <a16:creationId xmlns:a16="http://schemas.microsoft.com/office/drawing/2014/main" id="{C382B58D-D917-5482-A935-13BEB549B365}"/>
                </a:ext>
              </a:extLst>
            </p:cNvPr>
            <p:cNvSpPr/>
            <p:nvPr/>
          </p:nvSpPr>
          <p:spPr>
            <a:xfrm>
              <a:off x="6337950" y="2586350"/>
              <a:ext cx="1850" cy="1025"/>
            </a:xfrm>
            <a:custGeom>
              <a:avLst/>
              <a:gdLst/>
              <a:ahLst/>
              <a:cxnLst/>
              <a:rect l="l" t="t" r="r" b="b"/>
              <a:pathLst>
                <a:path w="74" h="41" extrusionOk="0">
                  <a:moveTo>
                    <a:pt x="26" y="0"/>
                  </a:moveTo>
                  <a:cubicBezTo>
                    <a:pt x="9" y="0"/>
                    <a:pt x="0" y="8"/>
                    <a:pt x="14" y="41"/>
                  </a:cubicBezTo>
                  <a:cubicBezTo>
                    <a:pt x="38" y="29"/>
                    <a:pt x="26" y="5"/>
                    <a:pt x="73" y="5"/>
                  </a:cubicBezTo>
                  <a:cubicBezTo>
                    <a:pt x="57" y="5"/>
                    <a:pt x="39" y="0"/>
                    <a:pt x="2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39" name="Google Shape;13043;p78">
              <a:extLst>
                <a:ext uri="{FF2B5EF4-FFF2-40B4-BE49-F238E27FC236}">
                  <a16:creationId xmlns:a16="http://schemas.microsoft.com/office/drawing/2014/main" id="{8065AAB2-50C3-8B2C-6478-BBBE48C35F87}"/>
                </a:ext>
              </a:extLst>
            </p:cNvPr>
            <p:cNvSpPr/>
            <p:nvPr/>
          </p:nvSpPr>
          <p:spPr>
            <a:xfrm>
              <a:off x="6337150" y="2584150"/>
              <a:ext cx="450" cy="850"/>
            </a:xfrm>
            <a:custGeom>
              <a:avLst/>
              <a:gdLst/>
              <a:ahLst/>
              <a:cxnLst/>
              <a:rect l="l" t="t" r="r" b="b"/>
              <a:pathLst>
                <a:path w="18" h="34" extrusionOk="0">
                  <a:moveTo>
                    <a:pt x="3" y="1"/>
                  </a:moveTo>
                  <a:lnTo>
                    <a:pt x="3" y="1"/>
                  </a:lnTo>
                  <a:cubicBezTo>
                    <a:pt x="0" y="1"/>
                    <a:pt x="0" y="9"/>
                    <a:pt x="10" y="33"/>
                  </a:cubicBezTo>
                  <a:cubicBezTo>
                    <a:pt x="17" y="19"/>
                    <a:pt x="7"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40" name="Google Shape;13044;p78">
              <a:extLst>
                <a:ext uri="{FF2B5EF4-FFF2-40B4-BE49-F238E27FC236}">
                  <a16:creationId xmlns:a16="http://schemas.microsoft.com/office/drawing/2014/main" id="{7CAE82DA-2992-F3CD-4F38-F21ED72D6967}"/>
                </a:ext>
              </a:extLst>
            </p:cNvPr>
            <p:cNvSpPr/>
            <p:nvPr/>
          </p:nvSpPr>
          <p:spPr>
            <a:xfrm>
              <a:off x="6335900" y="2584075"/>
              <a:ext cx="1225" cy="25"/>
            </a:xfrm>
            <a:custGeom>
              <a:avLst/>
              <a:gdLst/>
              <a:ahLst/>
              <a:cxnLst/>
              <a:rect l="l" t="t" r="r" b="b"/>
              <a:pathLst>
                <a:path w="49" h="1" extrusionOk="0">
                  <a:moveTo>
                    <a:pt x="0" y="1"/>
                  </a:moveTo>
                  <a:cubicBezTo>
                    <a:pt x="48" y="1"/>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41" name="Google Shape;13045;p78">
              <a:extLst>
                <a:ext uri="{FF2B5EF4-FFF2-40B4-BE49-F238E27FC236}">
                  <a16:creationId xmlns:a16="http://schemas.microsoft.com/office/drawing/2014/main" id="{F0A147BA-D0E3-2BAC-8F05-0BD1C16D8B77}"/>
                </a:ext>
              </a:extLst>
            </p:cNvPr>
            <p:cNvSpPr/>
            <p:nvPr/>
          </p:nvSpPr>
          <p:spPr>
            <a:xfrm>
              <a:off x="6329875" y="2580500"/>
              <a:ext cx="2050" cy="750"/>
            </a:xfrm>
            <a:custGeom>
              <a:avLst/>
              <a:gdLst/>
              <a:ahLst/>
              <a:cxnLst/>
              <a:rect l="l" t="t" r="r" b="b"/>
              <a:pathLst>
                <a:path w="82" h="30" extrusionOk="0">
                  <a:moveTo>
                    <a:pt x="75" y="1"/>
                  </a:moveTo>
                  <a:cubicBezTo>
                    <a:pt x="5" y="22"/>
                    <a:pt x="0" y="29"/>
                    <a:pt x="16" y="29"/>
                  </a:cubicBezTo>
                  <a:cubicBezTo>
                    <a:pt x="34" y="29"/>
                    <a:pt x="81" y="19"/>
                    <a:pt x="75" y="13"/>
                  </a:cubicBezTo>
                  <a:cubicBezTo>
                    <a:pt x="75" y="13"/>
                    <a:pt x="75" y="13"/>
                    <a:pt x="7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42" name="Google Shape;13046;p78">
              <a:extLst>
                <a:ext uri="{FF2B5EF4-FFF2-40B4-BE49-F238E27FC236}">
                  <a16:creationId xmlns:a16="http://schemas.microsoft.com/office/drawing/2014/main" id="{0EF5D9FA-7AB1-FD75-2F67-1B05421C7289}"/>
                </a:ext>
              </a:extLst>
            </p:cNvPr>
            <p:cNvSpPr/>
            <p:nvPr/>
          </p:nvSpPr>
          <p:spPr>
            <a:xfrm>
              <a:off x="6331725" y="2581400"/>
              <a:ext cx="625" cy="325"/>
            </a:xfrm>
            <a:custGeom>
              <a:avLst/>
              <a:gdLst/>
              <a:ahLst/>
              <a:cxnLst/>
              <a:rect l="l" t="t" r="r" b="b"/>
              <a:pathLst>
                <a:path w="25" h="13" extrusionOk="0">
                  <a:moveTo>
                    <a:pt x="1" y="0"/>
                  </a:moveTo>
                  <a:cubicBezTo>
                    <a:pt x="1" y="0"/>
                    <a:pt x="25"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43" name="Google Shape;13047;p78">
              <a:extLst>
                <a:ext uri="{FF2B5EF4-FFF2-40B4-BE49-F238E27FC236}">
                  <a16:creationId xmlns:a16="http://schemas.microsoft.com/office/drawing/2014/main" id="{33FFA6DF-DCB8-73F6-43EB-1097CFF2DD3F}"/>
                </a:ext>
              </a:extLst>
            </p:cNvPr>
            <p:cNvSpPr/>
            <p:nvPr/>
          </p:nvSpPr>
          <p:spPr>
            <a:xfrm>
              <a:off x="6331725" y="2581400"/>
              <a:ext cx="1175" cy="500"/>
            </a:xfrm>
            <a:custGeom>
              <a:avLst/>
              <a:gdLst/>
              <a:ahLst/>
              <a:cxnLst/>
              <a:rect l="l" t="t" r="r" b="b"/>
              <a:pathLst>
                <a:path w="47" h="20" extrusionOk="0">
                  <a:moveTo>
                    <a:pt x="1" y="0"/>
                  </a:moveTo>
                  <a:lnTo>
                    <a:pt x="1" y="0"/>
                  </a:lnTo>
                  <a:cubicBezTo>
                    <a:pt x="19" y="14"/>
                    <a:pt x="33" y="19"/>
                    <a:pt x="38" y="19"/>
                  </a:cubicBezTo>
                  <a:cubicBezTo>
                    <a:pt x="47" y="19"/>
                    <a:pt x="37" y="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44" name="Google Shape;13048;p78">
              <a:extLst>
                <a:ext uri="{FF2B5EF4-FFF2-40B4-BE49-F238E27FC236}">
                  <a16:creationId xmlns:a16="http://schemas.microsoft.com/office/drawing/2014/main" id="{C621A9AD-7F02-AC46-C815-E197AA3F2467}"/>
                </a:ext>
              </a:extLst>
            </p:cNvPr>
            <p:cNvSpPr/>
            <p:nvPr/>
          </p:nvSpPr>
          <p:spPr>
            <a:xfrm>
              <a:off x="6328150" y="2579225"/>
              <a:ext cx="925" cy="700"/>
            </a:xfrm>
            <a:custGeom>
              <a:avLst/>
              <a:gdLst/>
              <a:ahLst/>
              <a:cxnLst/>
              <a:rect l="l" t="t" r="r" b="b"/>
              <a:pathLst>
                <a:path w="37" h="28" extrusionOk="0">
                  <a:moveTo>
                    <a:pt x="8" y="1"/>
                  </a:moveTo>
                  <a:cubicBezTo>
                    <a:pt x="5" y="1"/>
                    <a:pt x="3" y="2"/>
                    <a:pt x="1" y="4"/>
                  </a:cubicBezTo>
                  <a:cubicBezTo>
                    <a:pt x="13" y="4"/>
                    <a:pt x="25" y="16"/>
                    <a:pt x="37" y="28"/>
                  </a:cubicBezTo>
                  <a:cubicBezTo>
                    <a:pt x="27" y="18"/>
                    <a:pt x="17" y="1"/>
                    <a:pt x="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45" name="Google Shape;13049;p78">
              <a:extLst>
                <a:ext uri="{FF2B5EF4-FFF2-40B4-BE49-F238E27FC236}">
                  <a16:creationId xmlns:a16="http://schemas.microsoft.com/office/drawing/2014/main" id="{C0429AB8-3951-B800-D4E6-0C4577B13C50}"/>
                </a:ext>
              </a:extLst>
            </p:cNvPr>
            <p:cNvSpPr/>
            <p:nvPr/>
          </p:nvSpPr>
          <p:spPr>
            <a:xfrm>
              <a:off x="6333825" y="2581100"/>
              <a:ext cx="25" cy="325"/>
            </a:xfrm>
            <a:custGeom>
              <a:avLst/>
              <a:gdLst/>
              <a:ahLst/>
              <a:cxnLst/>
              <a:rect l="l" t="t" r="r" b="b"/>
              <a:pathLst>
                <a:path w="1" h="13" extrusionOk="0">
                  <a:moveTo>
                    <a:pt x="0" y="12"/>
                  </a:moveTo>
                  <a:lnTo>
                    <a:pt x="0" y="12"/>
                  </a:lnTo>
                  <a:cubicBezTo>
                    <a:pt x="0" y="1"/>
                    <a:pt x="0" y="1"/>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46" name="Google Shape;13050;p78">
              <a:extLst>
                <a:ext uri="{FF2B5EF4-FFF2-40B4-BE49-F238E27FC236}">
                  <a16:creationId xmlns:a16="http://schemas.microsoft.com/office/drawing/2014/main" id="{2006476E-9A74-2B9A-8FAF-2BE6AD5FBDF5}"/>
                </a:ext>
              </a:extLst>
            </p:cNvPr>
            <p:cNvSpPr/>
            <p:nvPr/>
          </p:nvSpPr>
          <p:spPr>
            <a:xfrm>
              <a:off x="6332925" y="2581325"/>
              <a:ext cx="1025" cy="175"/>
            </a:xfrm>
            <a:custGeom>
              <a:avLst/>
              <a:gdLst/>
              <a:ahLst/>
              <a:cxnLst/>
              <a:rect l="l" t="t" r="r" b="b"/>
              <a:pathLst>
                <a:path w="41" h="7" extrusionOk="0">
                  <a:moveTo>
                    <a:pt x="24" y="0"/>
                  </a:moveTo>
                  <a:cubicBezTo>
                    <a:pt x="18" y="0"/>
                    <a:pt x="10" y="1"/>
                    <a:pt x="0" y="3"/>
                  </a:cubicBezTo>
                  <a:cubicBezTo>
                    <a:pt x="10" y="6"/>
                    <a:pt x="18" y="7"/>
                    <a:pt x="24" y="7"/>
                  </a:cubicBezTo>
                  <a:cubicBezTo>
                    <a:pt x="40" y="7"/>
                    <a:pt x="40"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47" name="Google Shape;13051;p78">
              <a:extLst>
                <a:ext uri="{FF2B5EF4-FFF2-40B4-BE49-F238E27FC236}">
                  <a16:creationId xmlns:a16="http://schemas.microsoft.com/office/drawing/2014/main" id="{5F349D7A-EFCD-0B1F-ECBF-7751DDE31BD7}"/>
                </a:ext>
              </a:extLst>
            </p:cNvPr>
            <p:cNvSpPr/>
            <p:nvPr/>
          </p:nvSpPr>
          <p:spPr>
            <a:xfrm>
              <a:off x="6321325" y="2580500"/>
              <a:ext cx="4500" cy="3650"/>
            </a:xfrm>
            <a:custGeom>
              <a:avLst/>
              <a:gdLst/>
              <a:ahLst/>
              <a:cxnLst/>
              <a:rect l="l" t="t" r="r" b="b"/>
              <a:pathLst>
                <a:path w="180" h="146" extrusionOk="0">
                  <a:moveTo>
                    <a:pt x="93" y="0"/>
                  </a:moveTo>
                  <a:cubicBezTo>
                    <a:pt x="90" y="0"/>
                    <a:pt x="87" y="0"/>
                    <a:pt x="83" y="1"/>
                  </a:cubicBezTo>
                  <a:lnTo>
                    <a:pt x="71" y="1"/>
                  </a:lnTo>
                  <a:cubicBezTo>
                    <a:pt x="107" y="13"/>
                    <a:pt x="119" y="36"/>
                    <a:pt x="119" y="72"/>
                  </a:cubicBezTo>
                  <a:cubicBezTo>
                    <a:pt x="110" y="75"/>
                    <a:pt x="103" y="77"/>
                    <a:pt x="96" y="77"/>
                  </a:cubicBezTo>
                  <a:cubicBezTo>
                    <a:pt x="77" y="77"/>
                    <a:pt x="66" y="63"/>
                    <a:pt x="48" y="36"/>
                  </a:cubicBezTo>
                  <a:cubicBezTo>
                    <a:pt x="36" y="72"/>
                    <a:pt x="12" y="108"/>
                    <a:pt x="0" y="144"/>
                  </a:cubicBezTo>
                  <a:cubicBezTo>
                    <a:pt x="7" y="145"/>
                    <a:pt x="13" y="146"/>
                    <a:pt x="20" y="146"/>
                  </a:cubicBezTo>
                  <a:cubicBezTo>
                    <a:pt x="114" y="146"/>
                    <a:pt x="179" y="0"/>
                    <a:pt x="9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48" name="Google Shape;13052;p78">
              <a:extLst>
                <a:ext uri="{FF2B5EF4-FFF2-40B4-BE49-F238E27FC236}">
                  <a16:creationId xmlns:a16="http://schemas.microsoft.com/office/drawing/2014/main" id="{A59FE0A1-0772-1734-5413-5CA6D0FE50F4}"/>
                </a:ext>
              </a:extLst>
            </p:cNvPr>
            <p:cNvSpPr/>
            <p:nvPr/>
          </p:nvSpPr>
          <p:spPr>
            <a:xfrm>
              <a:off x="6324300" y="2578850"/>
              <a:ext cx="2400" cy="1225"/>
            </a:xfrm>
            <a:custGeom>
              <a:avLst/>
              <a:gdLst/>
              <a:ahLst/>
              <a:cxnLst/>
              <a:rect l="l" t="t" r="r" b="b"/>
              <a:pathLst>
                <a:path w="96" h="49" extrusionOk="0">
                  <a:moveTo>
                    <a:pt x="37" y="1"/>
                  </a:moveTo>
                  <a:cubicBezTo>
                    <a:pt x="23" y="1"/>
                    <a:pt x="11" y="10"/>
                    <a:pt x="0" y="31"/>
                  </a:cubicBezTo>
                  <a:cubicBezTo>
                    <a:pt x="24" y="31"/>
                    <a:pt x="60" y="43"/>
                    <a:pt x="83" y="43"/>
                  </a:cubicBezTo>
                  <a:cubicBezTo>
                    <a:pt x="76" y="43"/>
                    <a:pt x="73" y="48"/>
                    <a:pt x="79" y="48"/>
                  </a:cubicBezTo>
                  <a:cubicBezTo>
                    <a:pt x="82" y="48"/>
                    <a:pt x="87" y="47"/>
                    <a:pt x="95" y="43"/>
                  </a:cubicBezTo>
                  <a:cubicBezTo>
                    <a:pt x="75" y="16"/>
                    <a:pt x="55" y="1"/>
                    <a:pt x="3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49" name="Google Shape;13053;p78">
              <a:extLst>
                <a:ext uri="{FF2B5EF4-FFF2-40B4-BE49-F238E27FC236}">
                  <a16:creationId xmlns:a16="http://schemas.microsoft.com/office/drawing/2014/main" id="{D42860A0-0DB4-947F-146A-805027820AEA}"/>
                </a:ext>
              </a:extLst>
            </p:cNvPr>
            <p:cNvSpPr/>
            <p:nvPr/>
          </p:nvSpPr>
          <p:spPr>
            <a:xfrm>
              <a:off x="6326675" y="2579825"/>
              <a:ext cx="2700" cy="2200"/>
            </a:xfrm>
            <a:custGeom>
              <a:avLst/>
              <a:gdLst/>
              <a:ahLst/>
              <a:cxnLst/>
              <a:rect l="l" t="t" r="r" b="b"/>
              <a:pathLst>
                <a:path w="108" h="88" extrusionOk="0">
                  <a:moveTo>
                    <a:pt x="36" y="1"/>
                  </a:moveTo>
                  <a:cubicBezTo>
                    <a:pt x="27" y="1"/>
                    <a:pt x="15" y="2"/>
                    <a:pt x="0" y="4"/>
                  </a:cubicBezTo>
                  <a:cubicBezTo>
                    <a:pt x="48" y="28"/>
                    <a:pt x="72" y="40"/>
                    <a:pt x="84" y="40"/>
                  </a:cubicBezTo>
                  <a:cubicBezTo>
                    <a:pt x="74" y="40"/>
                    <a:pt x="59" y="36"/>
                    <a:pt x="46" y="36"/>
                  </a:cubicBezTo>
                  <a:cubicBezTo>
                    <a:pt x="27" y="36"/>
                    <a:pt x="15" y="44"/>
                    <a:pt x="36" y="87"/>
                  </a:cubicBezTo>
                  <a:cubicBezTo>
                    <a:pt x="60" y="87"/>
                    <a:pt x="84" y="87"/>
                    <a:pt x="108" y="63"/>
                  </a:cubicBezTo>
                  <a:cubicBezTo>
                    <a:pt x="96" y="63"/>
                    <a:pt x="96" y="52"/>
                    <a:pt x="96" y="40"/>
                  </a:cubicBezTo>
                  <a:cubicBezTo>
                    <a:pt x="84" y="28"/>
                    <a:pt x="96" y="4"/>
                    <a:pt x="96" y="4"/>
                  </a:cubicBezTo>
                  <a:lnTo>
                    <a:pt x="96" y="4"/>
                  </a:lnTo>
                  <a:cubicBezTo>
                    <a:pt x="96" y="4"/>
                    <a:pt x="84" y="16"/>
                    <a:pt x="84" y="16"/>
                  </a:cubicBezTo>
                  <a:cubicBezTo>
                    <a:pt x="84" y="16"/>
                    <a:pt x="7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50" name="Google Shape;13054;p78">
              <a:extLst>
                <a:ext uri="{FF2B5EF4-FFF2-40B4-BE49-F238E27FC236}">
                  <a16:creationId xmlns:a16="http://schemas.microsoft.com/office/drawing/2014/main" id="{4DB0B5CB-ABE4-9C03-1397-B88DFAF38230}"/>
                </a:ext>
              </a:extLst>
            </p:cNvPr>
            <p:cNvSpPr/>
            <p:nvPr/>
          </p:nvSpPr>
          <p:spPr>
            <a:xfrm>
              <a:off x="6336500" y="2587650"/>
              <a:ext cx="25" cy="325"/>
            </a:xfrm>
            <a:custGeom>
              <a:avLst/>
              <a:gdLst/>
              <a:ahLst/>
              <a:cxnLst/>
              <a:rect l="l" t="t" r="r" b="b"/>
              <a:pathLst>
                <a:path w="1" h="13" extrusionOk="0">
                  <a:moveTo>
                    <a:pt x="0" y="12"/>
                  </a:moveTo>
                  <a:cubicBezTo>
                    <a:pt x="0" y="12"/>
                    <a:pt x="0" y="1"/>
                    <a:pt x="0" y="1"/>
                  </a:cubicBezTo>
                  <a:cubicBezTo>
                    <a:pt x="0" y="1"/>
                    <a:pt x="0" y="1"/>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51" name="Google Shape;13055;p78">
              <a:extLst>
                <a:ext uri="{FF2B5EF4-FFF2-40B4-BE49-F238E27FC236}">
                  <a16:creationId xmlns:a16="http://schemas.microsoft.com/office/drawing/2014/main" id="{D1B64826-E179-D15E-15E1-FA0B9A4181E4}"/>
                </a:ext>
              </a:extLst>
            </p:cNvPr>
            <p:cNvSpPr/>
            <p:nvPr/>
          </p:nvSpPr>
          <p:spPr>
            <a:xfrm>
              <a:off x="6335850" y="2584975"/>
              <a:ext cx="1375" cy="2450"/>
            </a:xfrm>
            <a:custGeom>
              <a:avLst/>
              <a:gdLst/>
              <a:ahLst/>
              <a:cxnLst/>
              <a:rect l="l" t="t" r="r" b="b"/>
              <a:pathLst>
                <a:path w="55" h="98" extrusionOk="0">
                  <a:moveTo>
                    <a:pt x="14" y="0"/>
                  </a:moveTo>
                  <a:cubicBezTo>
                    <a:pt x="0" y="78"/>
                    <a:pt x="20" y="97"/>
                    <a:pt x="35" y="97"/>
                  </a:cubicBezTo>
                  <a:cubicBezTo>
                    <a:pt x="46" y="97"/>
                    <a:pt x="55" y="89"/>
                    <a:pt x="50" y="84"/>
                  </a:cubicBezTo>
                  <a:cubicBezTo>
                    <a:pt x="26" y="60"/>
                    <a:pt x="14" y="36"/>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52" name="Google Shape;13056;p78">
              <a:extLst>
                <a:ext uri="{FF2B5EF4-FFF2-40B4-BE49-F238E27FC236}">
                  <a16:creationId xmlns:a16="http://schemas.microsoft.com/office/drawing/2014/main" id="{893B878B-4AE0-EAD9-69FF-26307AC8B27C}"/>
                </a:ext>
              </a:extLst>
            </p:cNvPr>
            <p:cNvSpPr/>
            <p:nvPr/>
          </p:nvSpPr>
          <p:spPr>
            <a:xfrm>
              <a:off x="6331125" y="2583375"/>
              <a:ext cx="1825" cy="750"/>
            </a:xfrm>
            <a:custGeom>
              <a:avLst/>
              <a:gdLst/>
              <a:ahLst/>
              <a:cxnLst/>
              <a:rect l="l" t="t" r="r" b="b"/>
              <a:pathLst>
                <a:path w="73" h="30" extrusionOk="0">
                  <a:moveTo>
                    <a:pt x="8" y="0"/>
                  </a:moveTo>
                  <a:cubicBezTo>
                    <a:pt x="1" y="0"/>
                    <a:pt x="0" y="4"/>
                    <a:pt x="13" y="17"/>
                  </a:cubicBezTo>
                  <a:cubicBezTo>
                    <a:pt x="17" y="26"/>
                    <a:pt x="24" y="30"/>
                    <a:pt x="31" y="30"/>
                  </a:cubicBezTo>
                  <a:cubicBezTo>
                    <a:pt x="43" y="30"/>
                    <a:pt x="58" y="20"/>
                    <a:pt x="72" y="5"/>
                  </a:cubicBezTo>
                  <a:lnTo>
                    <a:pt x="72" y="5"/>
                  </a:lnTo>
                  <a:cubicBezTo>
                    <a:pt x="69" y="7"/>
                    <a:pt x="64" y="7"/>
                    <a:pt x="58" y="7"/>
                  </a:cubicBezTo>
                  <a:cubicBezTo>
                    <a:pt x="41" y="7"/>
                    <a:pt x="19"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53" name="Google Shape;13057;p78">
              <a:extLst>
                <a:ext uri="{FF2B5EF4-FFF2-40B4-BE49-F238E27FC236}">
                  <a16:creationId xmlns:a16="http://schemas.microsoft.com/office/drawing/2014/main" id="{F906EA8B-8721-47B6-653A-86A5803DE833}"/>
                </a:ext>
              </a:extLst>
            </p:cNvPr>
            <p:cNvSpPr/>
            <p:nvPr/>
          </p:nvSpPr>
          <p:spPr>
            <a:xfrm>
              <a:off x="6323100" y="2578425"/>
              <a:ext cx="925" cy="1225"/>
            </a:xfrm>
            <a:custGeom>
              <a:avLst/>
              <a:gdLst/>
              <a:ahLst/>
              <a:cxnLst/>
              <a:rect l="l" t="t" r="r" b="b"/>
              <a:pathLst>
                <a:path w="37" h="49" extrusionOk="0">
                  <a:moveTo>
                    <a:pt x="36" y="0"/>
                  </a:moveTo>
                  <a:cubicBezTo>
                    <a:pt x="0" y="48"/>
                    <a:pt x="0" y="48"/>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54" name="Google Shape;13058;p78">
              <a:extLst>
                <a:ext uri="{FF2B5EF4-FFF2-40B4-BE49-F238E27FC236}">
                  <a16:creationId xmlns:a16="http://schemas.microsoft.com/office/drawing/2014/main" id="{33F886E8-0220-1D29-3558-29F81E9F8AD6}"/>
                </a:ext>
              </a:extLst>
            </p:cNvPr>
            <p:cNvSpPr/>
            <p:nvPr/>
          </p:nvSpPr>
          <p:spPr>
            <a:xfrm>
              <a:off x="6321325" y="2578425"/>
              <a:ext cx="300" cy="925"/>
            </a:xfrm>
            <a:custGeom>
              <a:avLst/>
              <a:gdLst/>
              <a:ahLst/>
              <a:cxnLst/>
              <a:rect l="l" t="t" r="r" b="b"/>
              <a:pathLst>
                <a:path w="12" h="37" extrusionOk="0">
                  <a:moveTo>
                    <a:pt x="12" y="0"/>
                  </a:moveTo>
                  <a:cubicBezTo>
                    <a:pt x="0" y="36"/>
                    <a:pt x="0" y="3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55" name="Google Shape;13059;p78">
              <a:extLst>
                <a:ext uri="{FF2B5EF4-FFF2-40B4-BE49-F238E27FC236}">
                  <a16:creationId xmlns:a16="http://schemas.microsoft.com/office/drawing/2014/main" id="{067E8BEE-7170-D9F4-5049-0042C960B39E}"/>
                </a:ext>
              </a:extLst>
            </p:cNvPr>
            <p:cNvSpPr/>
            <p:nvPr/>
          </p:nvSpPr>
          <p:spPr>
            <a:xfrm>
              <a:off x="6283500" y="2611425"/>
              <a:ext cx="1100" cy="950"/>
            </a:xfrm>
            <a:custGeom>
              <a:avLst/>
              <a:gdLst/>
              <a:ahLst/>
              <a:cxnLst/>
              <a:rect l="l" t="t" r="r" b="b"/>
              <a:pathLst>
                <a:path w="44" h="38" extrusionOk="0">
                  <a:moveTo>
                    <a:pt x="38" y="1"/>
                  </a:moveTo>
                  <a:cubicBezTo>
                    <a:pt x="35" y="1"/>
                    <a:pt x="25" y="10"/>
                    <a:pt x="1" y="38"/>
                  </a:cubicBezTo>
                  <a:cubicBezTo>
                    <a:pt x="17" y="38"/>
                    <a:pt x="43" y="1"/>
                    <a:pt x="3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56" name="Google Shape;13060;p78">
              <a:extLst>
                <a:ext uri="{FF2B5EF4-FFF2-40B4-BE49-F238E27FC236}">
                  <a16:creationId xmlns:a16="http://schemas.microsoft.com/office/drawing/2014/main" id="{BBCFF09F-2345-4874-61BE-C09508E283AD}"/>
                </a:ext>
              </a:extLst>
            </p:cNvPr>
            <p:cNvSpPr/>
            <p:nvPr/>
          </p:nvSpPr>
          <p:spPr>
            <a:xfrm>
              <a:off x="6282925" y="2612350"/>
              <a:ext cx="600" cy="25"/>
            </a:xfrm>
            <a:custGeom>
              <a:avLst/>
              <a:gdLst/>
              <a:ahLst/>
              <a:cxnLst/>
              <a:rect l="l" t="t" r="r" b="b"/>
              <a:pathLst>
                <a:path w="24" h="1" extrusionOk="0">
                  <a:moveTo>
                    <a:pt x="24" y="1"/>
                  </a:moveTo>
                  <a:cubicBezTo>
                    <a:pt x="0" y="1"/>
                    <a:pt x="24"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57" name="Google Shape;13061;p78">
              <a:extLst>
                <a:ext uri="{FF2B5EF4-FFF2-40B4-BE49-F238E27FC236}">
                  <a16:creationId xmlns:a16="http://schemas.microsoft.com/office/drawing/2014/main" id="{991B36F9-3593-1D45-0EF6-391720BB5EBC}"/>
                </a:ext>
              </a:extLst>
            </p:cNvPr>
            <p:cNvSpPr/>
            <p:nvPr/>
          </p:nvSpPr>
          <p:spPr>
            <a:xfrm>
              <a:off x="6288575" y="2644500"/>
              <a:ext cx="850" cy="475"/>
            </a:xfrm>
            <a:custGeom>
              <a:avLst/>
              <a:gdLst/>
              <a:ahLst/>
              <a:cxnLst/>
              <a:rect l="l" t="t" r="r" b="b"/>
              <a:pathLst>
                <a:path w="34" h="19" extrusionOk="0">
                  <a:moveTo>
                    <a:pt x="0" y="1"/>
                  </a:moveTo>
                  <a:cubicBezTo>
                    <a:pt x="18" y="13"/>
                    <a:pt x="30" y="18"/>
                    <a:pt x="32" y="18"/>
                  </a:cubicBezTo>
                  <a:cubicBezTo>
                    <a:pt x="33" y="18"/>
                    <a:pt x="24"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58" name="Google Shape;13062;p78">
              <a:extLst>
                <a:ext uri="{FF2B5EF4-FFF2-40B4-BE49-F238E27FC236}">
                  <a16:creationId xmlns:a16="http://schemas.microsoft.com/office/drawing/2014/main" id="{3C6D3F36-ACBF-9B0D-5E54-5F3094C0EAF4}"/>
                </a:ext>
              </a:extLst>
            </p:cNvPr>
            <p:cNvSpPr/>
            <p:nvPr/>
          </p:nvSpPr>
          <p:spPr>
            <a:xfrm>
              <a:off x="6316250" y="2662650"/>
              <a:ext cx="625" cy="925"/>
            </a:xfrm>
            <a:custGeom>
              <a:avLst/>
              <a:gdLst/>
              <a:ahLst/>
              <a:cxnLst/>
              <a:rect l="l" t="t" r="r" b="b"/>
              <a:pathLst>
                <a:path w="25" h="37" extrusionOk="0">
                  <a:moveTo>
                    <a:pt x="24" y="1"/>
                  </a:moveTo>
                  <a:cubicBezTo>
                    <a:pt x="1" y="1"/>
                    <a:pt x="13" y="25"/>
                    <a:pt x="13" y="37"/>
                  </a:cubicBezTo>
                  <a:lnTo>
                    <a:pt x="24"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59" name="Google Shape;13063;p78">
              <a:extLst>
                <a:ext uri="{FF2B5EF4-FFF2-40B4-BE49-F238E27FC236}">
                  <a16:creationId xmlns:a16="http://schemas.microsoft.com/office/drawing/2014/main" id="{A7CE2E20-6E16-87BF-ECE7-2AC65731839A}"/>
                </a:ext>
              </a:extLst>
            </p:cNvPr>
            <p:cNvSpPr/>
            <p:nvPr/>
          </p:nvSpPr>
          <p:spPr>
            <a:xfrm>
              <a:off x="6295725" y="2591225"/>
              <a:ext cx="300" cy="25"/>
            </a:xfrm>
            <a:custGeom>
              <a:avLst/>
              <a:gdLst/>
              <a:ahLst/>
              <a:cxnLst/>
              <a:rect l="l" t="t" r="r" b="b"/>
              <a:pathLst>
                <a:path w="12" h="1" extrusionOk="0">
                  <a:moveTo>
                    <a:pt x="0" y="0"/>
                  </a:moveTo>
                  <a:cubicBezTo>
                    <a:pt x="12"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60" name="Google Shape;13064;p78">
              <a:extLst>
                <a:ext uri="{FF2B5EF4-FFF2-40B4-BE49-F238E27FC236}">
                  <a16:creationId xmlns:a16="http://schemas.microsoft.com/office/drawing/2014/main" id="{9B1A762B-BCD4-67F2-E5F9-3AB051FF25DE}"/>
                </a:ext>
              </a:extLst>
            </p:cNvPr>
            <p:cNvSpPr/>
            <p:nvPr/>
          </p:nvSpPr>
          <p:spPr>
            <a:xfrm>
              <a:off x="6314175" y="2578725"/>
              <a:ext cx="325" cy="25"/>
            </a:xfrm>
            <a:custGeom>
              <a:avLst/>
              <a:gdLst/>
              <a:ahLst/>
              <a:cxnLst/>
              <a:rect l="l" t="t" r="r" b="b"/>
              <a:pathLst>
                <a:path w="13" h="1" extrusionOk="0">
                  <a:moveTo>
                    <a:pt x="0" y="0"/>
                  </a:moveTo>
                  <a:cubicBezTo>
                    <a:pt x="0" y="0"/>
                    <a:pt x="12" y="0"/>
                    <a:pt x="12" y="0"/>
                  </a:cubicBezTo>
                  <a:cubicBezTo>
                    <a:pt x="12"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61" name="Google Shape;13065;p78">
              <a:extLst>
                <a:ext uri="{FF2B5EF4-FFF2-40B4-BE49-F238E27FC236}">
                  <a16:creationId xmlns:a16="http://schemas.microsoft.com/office/drawing/2014/main" id="{8BA4B1FF-C87D-DD0C-1C06-03328376A6DF}"/>
                </a:ext>
              </a:extLst>
            </p:cNvPr>
            <p:cNvSpPr/>
            <p:nvPr/>
          </p:nvSpPr>
          <p:spPr>
            <a:xfrm>
              <a:off x="6312975" y="2578725"/>
              <a:ext cx="1225" cy="25"/>
            </a:xfrm>
            <a:custGeom>
              <a:avLst/>
              <a:gdLst/>
              <a:ahLst/>
              <a:cxnLst/>
              <a:rect l="l" t="t" r="r" b="b"/>
              <a:pathLst>
                <a:path w="49" h="1" extrusionOk="0">
                  <a:moveTo>
                    <a:pt x="1" y="0"/>
                  </a:moveTo>
                  <a:cubicBezTo>
                    <a:pt x="24" y="0"/>
                    <a:pt x="48"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62" name="Google Shape;13066;p78">
              <a:extLst>
                <a:ext uri="{FF2B5EF4-FFF2-40B4-BE49-F238E27FC236}">
                  <a16:creationId xmlns:a16="http://schemas.microsoft.com/office/drawing/2014/main" id="{0FC19560-C0AD-8D6C-6C97-C987C4EF5253}"/>
                </a:ext>
              </a:extLst>
            </p:cNvPr>
            <p:cNvSpPr/>
            <p:nvPr/>
          </p:nvSpPr>
          <p:spPr>
            <a:xfrm>
              <a:off x="6290350" y="2622275"/>
              <a:ext cx="3000" cy="1425"/>
            </a:xfrm>
            <a:custGeom>
              <a:avLst/>
              <a:gdLst/>
              <a:ahLst/>
              <a:cxnLst/>
              <a:rect l="l" t="t" r="r" b="b"/>
              <a:pathLst>
                <a:path w="120" h="57" extrusionOk="0">
                  <a:moveTo>
                    <a:pt x="57" y="0"/>
                  </a:moveTo>
                  <a:cubicBezTo>
                    <a:pt x="46" y="0"/>
                    <a:pt x="29" y="6"/>
                    <a:pt x="1" y="20"/>
                  </a:cubicBezTo>
                  <a:cubicBezTo>
                    <a:pt x="37" y="32"/>
                    <a:pt x="72" y="44"/>
                    <a:pt x="120" y="56"/>
                  </a:cubicBezTo>
                  <a:cubicBezTo>
                    <a:pt x="78" y="31"/>
                    <a:pt x="83" y="0"/>
                    <a:pt x="5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63" name="Google Shape;13067;p78">
              <a:extLst>
                <a:ext uri="{FF2B5EF4-FFF2-40B4-BE49-F238E27FC236}">
                  <a16:creationId xmlns:a16="http://schemas.microsoft.com/office/drawing/2014/main" id="{EBE2BE67-6557-1F05-06E7-850480EE8B76}"/>
                </a:ext>
              </a:extLst>
            </p:cNvPr>
            <p:cNvSpPr/>
            <p:nvPr/>
          </p:nvSpPr>
          <p:spPr>
            <a:xfrm>
              <a:off x="6294825" y="2597775"/>
              <a:ext cx="625" cy="250"/>
            </a:xfrm>
            <a:custGeom>
              <a:avLst/>
              <a:gdLst/>
              <a:ahLst/>
              <a:cxnLst/>
              <a:rect l="l" t="t" r="r" b="b"/>
              <a:pathLst>
                <a:path w="25" h="10" extrusionOk="0">
                  <a:moveTo>
                    <a:pt x="0" y="0"/>
                  </a:moveTo>
                  <a:cubicBezTo>
                    <a:pt x="0" y="6"/>
                    <a:pt x="3" y="9"/>
                    <a:pt x="8" y="9"/>
                  </a:cubicBezTo>
                  <a:cubicBezTo>
                    <a:pt x="12" y="9"/>
                    <a:pt x="18" y="6"/>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64" name="Google Shape;13068;p78">
              <a:extLst>
                <a:ext uri="{FF2B5EF4-FFF2-40B4-BE49-F238E27FC236}">
                  <a16:creationId xmlns:a16="http://schemas.microsoft.com/office/drawing/2014/main" id="{3289F181-67FA-5CAE-B202-AE7BA408DBC4}"/>
                </a:ext>
              </a:extLst>
            </p:cNvPr>
            <p:cNvSpPr/>
            <p:nvPr/>
          </p:nvSpPr>
          <p:spPr>
            <a:xfrm>
              <a:off x="6317150" y="2578725"/>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65" name="Google Shape;13069;p78">
              <a:extLst>
                <a:ext uri="{FF2B5EF4-FFF2-40B4-BE49-F238E27FC236}">
                  <a16:creationId xmlns:a16="http://schemas.microsoft.com/office/drawing/2014/main" id="{C1E1CDAA-7B87-B7F6-D568-53A5B916E3C7}"/>
                </a:ext>
              </a:extLst>
            </p:cNvPr>
            <p:cNvSpPr/>
            <p:nvPr/>
          </p:nvSpPr>
          <p:spPr>
            <a:xfrm>
              <a:off x="6317150" y="2578725"/>
              <a:ext cx="25" cy="25"/>
            </a:xfrm>
            <a:custGeom>
              <a:avLst/>
              <a:gdLst/>
              <a:ahLst/>
              <a:cxnLst/>
              <a:rect l="l" t="t" r="r" b="b"/>
              <a:pathLst>
                <a:path w="1" h="1" extrusionOk="0">
                  <a:moveTo>
                    <a:pt x="0" y="0"/>
                  </a:move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66" name="Google Shape;13070;p78">
              <a:extLst>
                <a:ext uri="{FF2B5EF4-FFF2-40B4-BE49-F238E27FC236}">
                  <a16:creationId xmlns:a16="http://schemas.microsoft.com/office/drawing/2014/main" id="{5E4B0BA0-CCE7-27C1-9E19-1F3CB001EA3A}"/>
                </a:ext>
              </a:extLst>
            </p:cNvPr>
            <p:cNvSpPr/>
            <p:nvPr/>
          </p:nvSpPr>
          <p:spPr>
            <a:xfrm>
              <a:off x="6317150" y="2578600"/>
              <a:ext cx="1075" cy="150"/>
            </a:xfrm>
            <a:custGeom>
              <a:avLst/>
              <a:gdLst/>
              <a:ahLst/>
              <a:cxnLst/>
              <a:rect l="l" t="t" r="r" b="b"/>
              <a:pathLst>
                <a:path w="43" h="6" extrusionOk="0">
                  <a:moveTo>
                    <a:pt x="29" y="0"/>
                  </a:moveTo>
                  <a:cubicBezTo>
                    <a:pt x="23" y="0"/>
                    <a:pt x="12" y="1"/>
                    <a:pt x="0" y="5"/>
                  </a:cubicBezTo>
                  <a:cubicBezTo>
                    <a:pt x="40" y="5"/>
                    <a:pt x="43" y="0"/>
                    <a:pt x="2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67" name="Google Shape;13071;p78">
              <a:extLst>
                <a:ext uri="{FF2B5EF4-FFF2-40B4-BE49-F238E27FC236}">
                  <a16:creationId xmlns:a16="http://schemas.microsoft.com/office/drawing/2014/main" id="{B1074DE2-2E97-6D08-0A35-DCB4326D675D}"/>
                </a:ext>
              </a:extLst>
            </p:cNvPr>
            <p:cNvSpPr/>
            <p:nvPr/>
          </p:nvSpPr>
          <p:spPr>
            <a:xfrm>
              <a:off x="6326375" y="2583775"/>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68" name="Google Shape;13072;p78">
              <a:extLst>
                <a:ext uri="{FF2B5EF4-FFF2-40B4-BE49-F238E27FC236}">
                  <a16:creationId xmlns:a16="http://schemas.microsoft.com/office/drawing/2014/main" id="{37C84239-FAC9-1DEF-2117-3D4AE2C90893}"/>
                </a:ext>
              </a:extLst>
            </p:cNvPr>
            <p:cNvSpPr/>
            <p:nvPr/>
          </p:nvSpPr>
          <p:spPr>
            <a:xfrm>
              <a:off x="6326075" y="2583775"/>
              <a:ext cx="325" cy="25"/>
            </a:xfrm>
            <a:custGeom>
              <a:avLst/>
              <a:gdLst/>
              <a:ahLst/>
              <a:cxnLst/>
              <a:rect l="l" t="t" r="r" b="b"/>
              <a:pathLst>
                <a:path w="13" h="1" extrusionOk="0">
                  <a:moveTo>
                    <a:pt x="12" y="1"/>
                  </a:moveTo>
                  <a:cubicBezTo>
                    <a:pt x="1" y="1"/>
                    <a:pt x="1"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69" name="Google Shape;13073;p78">
              <a:extLst>
                <a:ext uri="{FF2B5EF4-FFF2-40B4-BE49-F238E27FC236}">
                  <a16:creationId xmlns:a16="http://schemas.microsoft.com/office/drawing/2014/main" id="{0090BF82-F7A2-1577-8173-4E9AB64A90CD}"/>
                </a:ext>
              </a:extLst>
            </p:cNvPr>
            <p:cNvSpPr/>
            <p:nvPr/>
          </p:nvSpPr>
          <p:spPr>
            <a:xfrm>
              <a:off x="6325850" y="2583775"/>
              <a:ext cx="550" cy="300"/>
            </a:xfrm>
            <a:custGeom>
              <a:avLst/>
              <a:gdLst/>
              <a:ahLst/>
              <a:cxnLst/>
              <a:rect l="l" t="t" r="r" b="b"/>
              <a:pathLst>
                <a:path w="22" h="12" extrusionOk="0">
                  <a:moveTo>
                    <a:pt x="21" y="1"/>
                  </a:moveTo>
                  <a:cubicBezTo>
                    <a:pt x="6" y="1"/>
                    <a:pt x="0" y="11"/>
                    <a:pt x="6" y="11"/>
                  </a:cubicBezTo>
                  <a:cubicBezTo>
                    <a:pt x="8" y="11"/>
                    <a:pt x="14" y="9"/>
                    <a:pt x="2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70" name="Google Shape;13074;p78">
              <a:extLst>
                <a:ext uri="{FF2B5EF4-FFF2-40B4-BE49-F238E27FC236}">
                  <a16:creationId xmlns:a16="http://schemas.microsoft.com/office/drawing/2014/main" id="{2C3D11B8-1A31-A06C-1703-A8EC2F064F72}"/>
                </a:ext>
              </a:extLst>
            </p:cNvPr>
            <p:cNvSpPr/>
            <p:nvPr/>
          </p:nvSpPr>
          <p:spPr>
            <a:xfrm>
              <a:off x="6318925" y="2581000"/>
              <a:ext cx="1575" cy="975"/>
            </a:xfrm>
            <a:custGeom>
              <a:avLst/>
              <a:gdLst/>
              <a:ahLst/>
              <a:cxnLst/>
              <a:rect l="l" t="t" r="r" b="b"/>
              <a:pathLst>
                <a:path w="62" h="39" extrusionOk="0">
                  <a:moveTo>
                    <a:pt x="41" y="0"/>
                  </a:moveTo>
                  <a:cubicBezTo>
                    <a:pt x="35" y="0"/>
                    <a:pt x="22" y="5"/>
                    <a:pt x="1" y="16"/>
                  </a:cubicBezTo>
                  <a:cubicBezTo>
                    <a:pt x="1" y="33"/>
                    <a:pt x="6" y="38"/>
                    <a:pt x="14" y="38"/>
                  </a:cubicBezTo>
                  <a:cubicBezTo>
                    <a:pt x="32" y="38"/>
                    <a:pt x="62" y="0"/>
                    <a:pt x="4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71" name="Google Shape;13075;p78">
              <a:extLst>
                <a:ext uri="{FF2B5EF4-FFF2-40B4-BE49-F238E27FC236}">
                  <a16:creationId xmlns:a16="http://schemas.microsoft.com/office/drawing/2014/main" id="{3FC14EF5-5F3F-9233-D249-8BF2BF85C293}"/>
                </a:ext>
              </a:extLst>
            </p:cNvPr>
            <p:cNvSpPr/>
            <p:nvPr/>
          </p:nvSpPr>
          <p:spPr>
            <a:xfrm>
              <a:off x="6320125" y="2581350"/>
              <a:ext cx="775" cy="375"/>
            </a:xfrm>
            <a:custGeom>
              <a:avLst/>
              <a:gdLst/>
              <a:ahLst/>
              <a:cxnLst/>
              <a:rect l="l" t="t" r="r" b="b"/>
              <a:pathLst>
                <a:path w="31" h="15" extrusionOk="0">
                  <a:moveTo>
                    <a:pt x="27" y="1"/>
                  </a:moveTo>
                  <a:cubicBezTo>
                    <a:pt x="24" y="1"/>
                    <a:pt x="14" y="8"/>
                    <a:pt x="0" y="14"/>
                  </a:cubicBezTo>
                  <a:lnTo>
                    <a:pt x="24" y="14"/>
                  </a:lnTo>
                  <a:cubicBezTo>
                    <a:pt x="29" y="4"/>
                    <a:pt x="30" y="1"/>
                    <a:pt x="2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72" name="Google Shape;13076;p78">
              <a:extLst>
                <a:ext uri="{FF2B5EF4-FFF2-40B4-BE49-F238E27FC236}">
                  <a16:creationId xmlns:a16="http://schemas.microsoft.com/office/drawing/2014/main" id="{0B612C46-2A16-FE5F-1DD5-636C4BB38558}"/>
                </a:ext>
              </a:extLst>
            </p:cNvPr>
            <p:cNvSpPr/>
            <p:nvPr/>
          </p:nvSpPr>
          <p:spPr>
            <a:xfrm>
              <a:off x="6310750" y="2578525"/>
              <a:ext cx="1700" cy="1200"/>
            </a:xfrm>
            <a:custGeom>
              <a:avLst/>
              <a:gdLst/>
              <a:ahLst/>
              <a:cxnLst/>
              <a:rect l="l" t="t" r="r" b="b"/>
              <a:pathLst>
                <a:path w="68" h="48" extrusionOk="0">
                  <a:moveTo>
                    <a:pt x="64" y="0"/>
                  </a:moveTo>
                  <a:cubicBezTo>
                    <a:pt x="50" y="0"/>
                    <a:pt x="1" y="48"/>
                    <a:pt x="32" y="48"/>
                  </a:cubicBezTo>
                  <a:cubicBezTo>
                    <a:pt x="37" y="48"/>
                    <a:pt x="44" y="47"/>
                    <a:pt x="54" y="44"/>
                  </a:cubicBezTo>
                  <a:cubicBezTo>
                    <a:pt x="65" y="44"/>
                    <a:pt x="56" y="6"/>
                    <a:pt x="63" y="6"/>
                  </a:cubicBezTo>
                  <a:lnTo>
                    <a:pt x="63" y="6"/>
                  </a:lnTo>
                  <a:cubicBezTo>
                    <a:pt x="63" y="6"/>
                    <a:pt x="65" y="7"/>
                    <a:pt x="66" y="8"/>
                  </a:cubicBezTo>
                  <a:cubicBezTo>
                    <a:pt x="68" y="3"/>
                    <a:pt x="67" y="0"/>
                    <a:pt x="6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73" name="Google Shape;13077;p78">
              <a:extLst>
                <a:ext uri="{FF2B5EF4-FFF2-40B4-BE49-F238E27FC236}">
                  <a16:creationId xmlns:a16="http://schemas.microsoft.com/office/drawing/2014/main" id="{F27F0368-7A86-5E09-018F-7B7F69C7F132}"/>
                </a:ext>
              </a:extLst>
            </p:cNvPr>
            <p:cNvSpPr/>
            <p:nvPr/>
          </p:nvSpPr>
          <p:spPr>
            <a:xfrm>
              <a:off x="6318625" y="2582900"/>
              <a:ext cx="1225" cy="600"/>
            </a:xfrm>
            <a:custGeom>
              <a:avLst/>
              <a:gdLst/>
              <a:ahLst/>
              <a:cxnLst/>
              <a:rect l="l" t="t" r="r" b="b"/>
              <a:pathLst>
                <a:path w="49" h="24" extrusionOk="0">
                  <a:moveTo>
                    <a:pt x="1" y="24"/>
                  </a:moveTo>
                  <a:cubicBezTo>
                    <a:pt x="25" y="12"/>
                    <a:pt x="49" y="0"/>
                    <a:pt x="1"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74" name="Google Shape;13078;p78">
              <a:extLst>
                <a:ext uri="{FF2B5EF4-FFF2-40B4-BE49-F238E27FC236}">
                  <a16:creationId xmlns:a16="http://schemas.microsoft.com/office/drawing/2014/main" id="{3808E14B-2BA7-8ECB-C0FB-1C8642A323EC}"/>
                </a:ext>
              </a:extLst>
            </p:cNvPr>
            <p:cNvSpPr/>
            <p:nvPr/>
          </p:nvSpPr>
          <p:spPr>
            <a:xfrm>
              <a:off x="6314175" y="2583175"/>
              <a:ext cx="2400" cy="25"/>
            </a:xfrm>
            <a:custGeom>
              <a:avLst/>
              <a:gdLst/>
              <a:ahLst/>
              <a:cxnLst/>
              <a:rect l="l" t="t" r="r" b="b"/>
              <a:pathLst>
                <a:path w="96" h="1" extrusionOk="0">
                  <a:moveTo>
                    <a:pt x="0" y="1"/>
                  </a:moveTo>
                  <a:cubicBezTo>
                    <a:pt x="96"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75" name="Google Shape;13079;p78">
              <a:extLst>
                <a:ext uri="{FF2B5EF4-FFF2-40B4-BE49-F238E27FC236}">
                  <a16:creationId xmlns:a16="http://schemas.microsoft.com/office/drawing/2014/main" id="{5FB1F8F9-356D-F51A-C151-71F81F9839AD}"/>
                </a:ext>
              </a:extLst>
            </p:cNvPr>
            <p:cNvSpPr/>
            <p:nvPr/>
          </p:nvSpPr>
          <p:spPr>
            <a:xfrm>
              <a:off x="6316850" y="2583775"/>
              <a:ext cx="1000" cy="250"/>
            </a:xfrm>
            <a:custGeom>
              <a:avLst/>
              <a:gdLst/>
              <a:ahLst/>
              <a:cxnLst/>
              <a:rect l="l" t="t" r="r" b="b"/>
              <a:pathLst>
                <a:path w="40" h="10" extrusionOk="0">
                  <a:moveTo>
                    <a:pt x="0" y="1"/>
                  </a:moveTo>
                  <a:cubicBezTo>
                    <a:pt x="18" y="7"/>
                    <a:pt x="33" y="10"/>
                    <a:pt x="36" y="10"/>
                  </a:cubicBezTo>
                  <a:cubicBezTo>
                    <a:pt x="39" y="10"/>
                    <a:pt x="30" y="7"/>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76" name="Google Shape;13080;p78">
              <a:extLst>
                <a:ext uri="{FF2B5EF4-FFF2-40B4-BE49-F238E27FC236}">
                  <a16:creationId xmlns:a16="http://schemas.microsoft.com/office/drawing/2014/main" id="{CA4BF570-EF01-2EFC-11F4-8B43565F9018}"/>
                </a:ext>
              </a:extLst>
            </p:cNvPr>
            <p:cNvSpPr/>
            <p:nvPr/>
          </p:nvSpPr>
          <p:spPr>
            <a:xfrm>
              <a:off x="6301975" y="2584675"/>
              <a:ext cx="2100" cy="1225"/>
            </a:xfrm>
            <a:custGeom>
              <a:avLst/>
              <a:gdLst/>
              <a:ahLst/>
              <a:cxnLst/>
              <a:rect l="l" t="t" r="r" b="b"/>
              <a:pathLst>
                <a:path w="84" h="49" extrusionOk="0">
                  <a:moveTo>
                    <a:pt x="0" y="48"/>
                  </a:moveTo>
                  <a:cubicBezTo>
                    <a:pt x="0" y="48"/>
                    <a:pt x="83" y="0"/>
                    <a:pt x="0"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77" name="Google Shape;13081;p78">
              <a:extLst>
                <a:ext uri="{FF2B5EF4-FFF2-40B4-BE49-F238E27FC236}">
                  <a16:creationId xmlns:a16="http://schemas.microsoft.com/office/drawing/2014/main" id="{F2836DBF-129A-0F81-1CBD-66CC97E6891A}"/>
                </a:ext>
              </a:extLst>
            </p:cNvPr>
            <p:cNvSpPr/>
            <p:nvPr/>
          </p:nvSpPr>
          <p:spPr>
            <a:xfrm>
              <a:off x="6306425" y="2585875"/>
              <a:ext cx="675" cy="700"/>
            </a:xfrm>
            <a:custGeom>
              <a:avLst/>
              <a:gdLst/>
              <a:ahLst/>
              <a:cxnLst/>
              <a:rect l="l" t="t" r="r" b="b"/>
              <a:pathLst>
                <a:path w="27" h="28" extrusionOk="0">
                  <a:moveTo>
                    <a:pt x="1" y="0"/>
                  </a:moveTo>
                  <a:lnTo>
                    <a:pt x="1" y="0"/>
                  </a:lnTo>
                  <a:cubicBezTo>
                    <a:pt x="11" y="20"/>
                    <a:pt x="19" y="28"/>
                    <a:pt x="22" y="28"/>
                  </a:cubicBezTo>
                  <a:cubicBezTo>
                    <a:pt x="26" y="28"/>
                    <a:pt x="21" y="1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78" name="Google Shape;13082;p78">
              <a:extLst>
                <a:ext uri="{FF2B5EF4-FFF2-40B4-BE49-F238E27FC236}">
                  <a16:creationId xmlns:a16="http://schemas.microsoft.com/office/drawing/2014/main" id="{99B7861F-23D8-E989-61C0-0597A3B78802}"/>
                </a:ext>
              </a:extLst>
            </p:cNvPr>
            <p:cNvSpPr/>
            <p:nvPr/>
          </p:nvSpPr>
          <p:spPr>
            <a:xfrm>
              <a:off x="6303675" y="2587350"/>
              <a:ext cx="1600" cy="1250"/>
            </a:xfrm>
            <a:custGeom>
              <a:avLst/>
              <a:gdLst/>
              <a:ahLst/>
              <a:cxnLst/>
              <a:rect l="l" t="t" r="r" b="b"/>
              <a:pathLst>
                <a:path w="64" h="50" extrusionOk="0">
                  <a:moveTo>
                    <a:pt x="15" y="1"/>
                  </a:moveTo>
                  <a:cubicBezTo>
                    <a:pt x="24" y="18"/>
                    <a:pt x="0" y="49"/>
                    <a:pt x="7" y="49"/>
                  </a:cubicBezTo>
                  <a:cubicBezTo>
                    <a:pt x="9" y="49"/>
                    <a:pt x="15" y="45"/>
                    <a:pt x="27" y="36"/>
                  </a:cubicBezTo>
                  <a:cubicBezTo>
                    <a:pt x="27" y="24"/>
                    <a:pt x="63" y="1"/>
                    <a:pt x="1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79" name="Google Shape;13083;p78">
              <a:extLst>
                <a:ext uri="{FF2B5EF4-FFF2-40B4-BE49-F238E27FC236}">
                  <a16:creationId xmlns:a16="http://schemas.microsoft.com/office/drawing/2014/main" id="{2975EA6E-C2E9-8077-9048-CCAA73A450FE}"/>
                </a:ext>
              </a:extLst>
            </p:cNvPr>
            <p:cNvSpPr/>
            <p:nvPr/>
          </p:nvSpPr>
          <p:spPr>
            <a:xfrm>
              <a:off x="6290675" y="2596650"/>
              <a:ext cx="1200" cy="850"/>
            </a:xfrm>
            <a:custGeom>
              <a:avLst/>
              <a:gdLst/>
              <a:ahLst/>
              <a:cxnLst/>
              <a:rect l="l" t="t" r="r" b="b"/>
              <a:pathLst>
                <a:path w="48" h="34" extrusionOk="0">
                  <a:moveTo>
                    <a:pt x="1" y="1"/>
                  </a:moveTo>
                  <a:cubicBezTo>
                    <a:pt x="1" y="1"/>
                    <a:pt x="26" y="19"/>
                    <a:pt x="47" y="33"/>
                  </a:cubicBezTo>
                  <a:cubicBezTo>
                    <a:pt x="14" y="9"/>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80" name="Google Shape;13084;p78">
              <a:extLst>
                <a:ext uri="{FF2B5EF4-FFF2-40B4-BE49-F238E27FC236}">
                  <a16:creationId xmlns:a16="http://schemas.microsoft.com/office/drawing/2014/main" id="{008F3591-9C4A-8187-6350-598E668129E3}"/>
                </a:ext>
              </a:extLst>
            </p:cNvPr>
            <p:cNvSpPr/>
            <p:nvPr/>
          </p:nvSpPr>
          <p:spPr>
            <a:xfrm>
              <a:off x="6292500" y="2610525"/>
              <a:ext cx="1600" cy="2050"/>
            </a:xfrm>
            <a:custGeom>
              <a:avLst/>
              <a:gdLst/>
              <a:ahLst/>
              <a:cxnLst/>
              <a:rect l="l" t="t" r="r" b="b"/>
              <a:pathLst>
                <a:path w="64" h="82" extrusionOk="0">
                  <a:moveTo>
                    <a:pt x="28" y="1"/>
                  </a:moveTo>
                  <a:cubicBezTo>
                    <a:pt x="8" y="1"/>
                    <a:pt x="0" y="51"/>
                    <a:pt x="22" y="62"/>
                  </a:cubicBezTo>
                  <a:cubicBezTo>
                    <a:pt x="34" y="76"/>
                    <a:pt x="42" y="82"/>
                    <a:pt x="46" y="82"/>
                  </a:cubicBezTo>
                  <a:cubicBezTo>
                    <a:pt x="63" y="82"/>
                    <a:pt x="37" y="2"/>
                    <a:pt x="34" y="2"/>
                  </a:cubicBezTo>
                  <a:cubicBezTo>
                    <a:pt x="34" y="2"/>
                    <a:pt x="34" y="2"/>
                    <a:pt x="34" y="2"/>
                  </a:cubicBezTo>
                  <a:cubicBezTo>
                    <a:pt x="32" y="1"/>
                    <a:pt x="30" y="1"/>
                    <a:pt x="2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81" name="Google Shape;13085;p78">
              <a:extLst>
                <a:ext uri="{FF2B5EF4-FFF2-40B4-BE49-F238E27FC236}">
                  <a16:creationId xmlns:a16="http://schemas.microsoft.com/office/drawing/2014/main" id="{EDE4CFB0-BF57-EE68-41A7-E6C4B668A215}"/>
                </a:ext>
              </a:extLst>
            </p:cNvPr>
            <p:cNvSpPr/>
            <p:nvPr/>
          </p:nvSpPr>
          <p:spPr>
            <a:xfrm>
              <a:off x="6351075" y="2608200"/>
              <a:ext cx="325" cy="1800"/>
            </a:xfrm>
            <a:custGeom>
              <a:avLst/>
              <a:gdLst/>
              <a:ahLst/>
              <a:cxnLst/>
              <a:rect l="l" t="t" r="r" b="b"/>
              <a:pathLst>
                <a:path w="13" h="72" extrusionOk="0">
                  <a:moveTo>
                    <a:pt x="1" y="71"/>
                  </a:moveTo>
                  <a:cubicBezTo>
                    <a:pt x="1" y="71"/>
                    <a:pt x="13" y="0"/>
                    <a:pt x="1" y="7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82" name="Google Shape;13086;p78">
              <a:extLst>
                <a:ext uri="{FF2B5EF4-FFF2-40B4-BE49-F238E27FC236}">
                  <a16:creationId xmlns:a16="http://schemas.microsoft.com/office/drawing/2014/main" id="{2B7E6321-DEF8-03E0-A381-97A24459E8DA}"/>
                </a:ext>
              </a:extLst>
            </p:cNvPr>
            <p:cNvSpPr/>
            <p:nvPr/>
          </p:nvSpPr>
          <p:spPr>
            <a:xfrm>
              <a:off x="6349900" y="2607600"/>
              <a:ext cx="600" cy="925"/>
            </a:xfrm>
            <a:custGeom>
              <a:avLst/>
              <a:gdLst/>
              <a:ahLst/>
              <a:cxnLst/>
              <a:rect l="l" t="t" r="r" b="b"/>
              <a:pathLst>
                <a:path w="24" h="37" extrusionOk="0">
                  <a:moveTo>
                    <a:pt x="0" y="0"/>
                  </a:moveTo>
                  <a:cubicBezTo>
                    <a:pt x="0" y="20"/>
                    <a:pt x="15" y="36"/>
                    <a:pt x="20" y="36"/>
                  </a:cubicBezTo>
                  <a:cubicBezTo>
                    <a:pt x="24" y="36"/>
                    <a:pt x="21" y="26"/>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83" name="Google Shape;13087;p78">
              <a:extLst>
                <a:ext uri="{FF2B5EF4-FFF2-40B4-BE49-F238E27FC236}">
                  <a16:creationId xmlns:a16="http://schemas.microsoft.com/office/drawing/2014/main" id="{725F7474-A5F1-F230-6ED5-4E0F855E3358}"/>
                </a:ext>
              </a:extLst>
            </p:cNvPr>
            <p:cNvSpPr/>
            <p:nvPr/>
          </p:nvSpPr>
          <p:spPr>
            <a:xfrm>
              <a:off x="6299575" y="2662075"/>
              <a:ext cx="275" cy="700"/>
            </a:xfrm>
            <a:custGeom>
              <a:avLst/>
              <a:gdLst/>
              <a:ahLst/>
              <a:cxnLst/>
              <a:rect l="l" t="t" r="r" b="b"/>
              <a:pathLst>
                <a:path w="11" h="28" extrusionOk="0">
                  <a:moveTo>
                    <a:pt x="1" y="0"/>
                  </a:moveTo>
                  <a:cubicBezTo>
                    <a:pt x="6" y="20"/>
                    <a:pt x="9" y="28"/>
                    <a:pt x="10" y="28"/>
                  </a:cubicBezTo>
                  <a:cubicBezTo>
                    <a:pt x="11" y="28"/>
                    <a:pt x="8" y="1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84" name="Google Shape;13088;p78">
              <a:extLst>
                <a:ext uri="{FF2B5EF4-FFF2-40B4-BE49-F238E27FC236}">
                  <a16:creationId xmlns:a16="http://schemas.microsoft.com/office/drawing/2014/main" id="{75AACD0B-AD63-F6F1-31A1-DB90DC5D2A08}"/>
                </a:ext>
              </a:extLst>
            </p:cNvPr>
            <p:cNvSpPr/>
            <p:nvPr/>
          </p:nvSpPr>
          <p:spPr>
            <a:xfrm>
              <a:off x="6308225" y="2661325"/>
              <a:ext cx="1200" cy="650"/>
            </a:xfrm>
            <a:custGeom>
              <a:avLst/>
              <a:gdLst/>
              <a:ahLst/>
              <a:cxnLst/>
              <a:rect l="l" t="t" r="r" b="b"/>
              <a:pathLst>
                <a:path w="48" h="26" extrusionOk="0">
                  <a:moveTo>
                    <a:pt x="10" y="5"/>
                  </a:moveTo>
                  <a:cubicBezTo>
                    <a:pt x="7" y="5"/>
                    <a:pt x="4" y="5"/>
                    <a:pt x="0" y="6"/>
                  </a:cubicBezTo>
                  <a:cubicBezTo>
                    <a:pt x="3" y="6"/>
                    <a:pt x="7" y="6"/>
                    <a:pt x="11" y="5"/>
                  </a:cubicBezTo>
                  <a:lnTo>
                    <a:pt x="11" y="5"/>
                  </a:lnTo>
                  <a:cubicBezTo>
                    <a:pt x="10" y="5"/>
                    <a:pt x="10" y="5"/>
                    <a:pt x="10" y="5"/>
                  </a:cubicBezTo>
                  <a:close/>
                  <a:moveTo>
                    <a:pt x="33" y="1"/>
                  </a:moveTo>
                  <a:cubicBezTo>
                    <a:pt x="26" y="1"/>
                    <a:pt x="18" y="3"/>
                    <a:pt x="11" y="5"/>
                  </a:cubicBezTo>
                  <a:lnTo>
                    <a:pt x="11" y="5"/>
                  </a:lnTo>
                  <a:cubicBezTo>
                    <a:pt x="29" y="5"/>
                    <a:pt x="40" y="25"/>
                    <a:pt x="44" y="25"/>
                  </a:cubicBezTo>
                  <a:cubicBezTo>
                    <a:pt x="47" y="25"/>
                    <a:pt x="48" y="20"/>
                    <a:pt x="48" y="6"/>
                  </a:cubicBezTo>
                  <a:cubicBezTo>
                    <a:pt x="44" y="2"/>
                    <a:pt x="39" y="1"/>
                    <a:pt x="3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85" name="Google Shape;13089;p78">
              <a:extLst>
                <a:ext uri="{FF2B5EF4-FFF2-40B4-BE49-F238E27FC236}">
                  <a16:creationId xmlns:a16="http://schemas.microsoft.com/office/drawing/2014/main" id="{A12B96C8-D29D-8247-68C3-D784F0E3570A}"/>
                </a:ext>
              </a:extLst>
            </p:cNvPr>
            <p:cNvSpPr/>
            <p:nvPr/>
          </p:nvSpPr>
          <p:spPr>
            <a:xfrm>
              <a:off x="6299425" y="2580850"/>
              <a:ext cx="400" cy="575"/>
            </a:xfrm>
            <a:custGeom>
              <a:avLst/>
              <a:gdLst/>
              <a:ahLst/>
              <a:cxnLst/>
              <a:rect l="l" t="t" r="r" b="b"/>
              <a:pathLst>
                <a:path w="16" h="23" extrusionOk="0">
                  <a:moveTo>
                    <a:pt x="4" y="0"/>
                  </a:moveTo>
                  <a:cubicBezTo>
                    <a:pt x="3" y="0"/>
                    <a:pt x="3" y="3"/>
                    <a:pt x="7" y="11"/>
                  </a:cubicBezTo>
                  <a:cubicBezTo>
                    <a:pt x="7" y="11"/>
                    <a:pt x="4" y="8"/>
                    <a:pt x="2" y="8"/>
                  </a:cubicBezTo>
                  <a:lnTo>
                    <a:pt x="2" y="8"/>
                  </a:lnTo>
                  <a:cubicBezTo>
                    <a:pt x="1" y="8"/>
                    <a:pt x="1" y="11"/>
                    <a:pt x="7" y="22"/>
                  </a:cubicBezTo>
                  <a:cubicBezTo>
                    <a:pt x="15" y="14"/>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86" name="Google Shape;13090;p78">
              <a:extLst>
                <a:ext uri="{FF2B5EF4-FFF2-40B4-BE49-F238E27FC236}">
                  <a16:creationId xmlns:a16="http://schemas.microsoft.com/office/drawing/2014/main" id="{C41362CC-6C76-C027-F98B-6689BF011A87}"/>
                </a:ext>
              </a:extLst>
            </p:cNvPr>
            <p:cNvSpPr/>
            <p:nvPr/>
          </p:nvSpPr>
          <p:spPr>
            <a:xfrm>
              <a:off x="6299875" y="2581025"/>
              <a:ext cx="200" cy="200"/>
            </a:xfrm>
            <a:custGeom>
              <a:avLst/>
              <a:gdLst/>
              <a:ahLst/>
              <a:cxnLst/>
              <a:rect l="l" t="t" r="r" b="b"/>
              <a:pathLst>
                <a:path w="8" h="8" extrusionOk="0">
                  <a:moveTo>
                    <a:pt x="5" y="0"/>
                  </a:moveTo>
                  <a:cubicBezTo>
                    <a:pt x="5" y="0"/>
                    <a:pt x="3" y="1"/>
                    <a:pt x="1" y="4"/>
                  </a:cubicBezTo>
                  <a:cubicBezTo>
                    <a:pt x="1" y="6"/>
                    <a:pt x="1" y="7"/>
                    <a:pt x="2" y="7"/>
                  </a:cubicBezTo>
                  <a:cubicBezTo>
                    <a:pt x="4" y="7"/>
                    <a:pt x="7"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87" name="Google Shape;13091;p78">
              <a:extLst>
                <a:ext uri="{FF2B5EF4-FFF2-40B4-BE49-F238E27FC236}">
                  <a16:creationId xmlns:a16="http://schemas.microsoft.com/office/drawing/2014/main" id="{EEE53628-1E82-567C-4358-51A3D3240C9F}"/>
                </a:ext>
              </a:extLst>
            </p:cNvPr>
            <p:cNvSpPr/>
            <p:nvPr/>
          </p:nvSpPr>
          <p:spPr>
            <a:xfrm>
              <a:off x="6299275" y="2579650"/>
              <a:ext cx="1025" cy="275"/>
            </a:xfrm>
            <a:custGeom>
              <a:avLst/>
              <a:gdLst/>
              <a:ahLst/>
              <a:cxnLst/>
              <a:rect l="l" t="t" r="r" b="b"/>
              <a:pathLst>
                <a:path w="41" h="11" extrusionOk="0">
                  <a:moveTo>
                    <a:pt x="25" y="0"/>
                  </a:moveTo>
                  <a:cubicBezTo>
                    <a:pt x="18" y="0"/>
                    <a:pt x="9" y="3"/>
                    <a:pt x="1" y="11"/>
                  </a:cubicBezTo>
                  <a:cubicBezTo>
                    <a:pt x="41" y="11"/>
                    <a:pt x="38"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88" name="Google Shape;13092;p78">
              <a:extLst>
                <a:ext uri="{FF2B5EF4-FFF2-40B4-BE49-F238E27FC236}">
                  <a16:creationId xmlns:a16="http://schemas.microsoft.com/office/drawing/2014/main" id="{282D0EB8-116B-792F-8DB5-7AC0222FD63B}"/>
                </a:ext>
              </a:extLst>
            </p:cNvPr>
            <p:cNvSpPr/>
            <p:nvPr/>
          </p:nvSpPr>
          <p:spPr>
            <a:xfrm>
              <a:off x="6298100" y="2579625"/>
              <a:ext cx="325" cy="300"/>
            </a:xfrm>
            <a:custGeom>
              <a:avLst/>
              <a:gdLst/>
              <a:ahLst/>
              <a:cxnLst/>
              <a:rect l="l" t="t" r="r" b="b"/>
              <a:pathLst>
                <a:path w="13" h="12" extrusionOk="0">
                  <a:moveTo>
                    <a:pt x="0" y="0"/>
                  </a:moveTo>
                  <a:lnTo>
                    <a:pt x="12" y="12"/>
                  </a:lnTo>
                  <a:cubicBezTo>
                    <a:pt x="12" y="12"/>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89" name="Google Shape;13093;p78">
              <a:extLst>
                <a:ext uri="{FF2B5EF4-FFF2-40B4-BE49-F238E27FC236}">
                  <a16:creationId xmlns:a16="http://schemas.microsoft.com/office/drawing/2014/main" id="{17D9987C-7407-A44B-4E76-47FAE36AF3AF}"/>
                </a:ext>
              </a:extLst>
            </p:cNvPr>
            <p:cNvSpPr/>
            <p:nvPr/>
          </p:nvSpPr>
          <p:spPr>
            <a:xfrm>
              <a:off x="6298125" y="2579900"/>
              <a:ext cx="1175" cy="175"/>
            </a:xfrm>
            <a:custGeom>
              <a:avLst/>
              <a:gdLst/>
              <a:ahLst/>
              <a:cxnLst/>
              <a:rect l="l" t="t" r="r" b="b"/>
              <a:pathLst>
                <a:path w="47" h="7" extrusionOk="0">
                  <a:moveTo>
                    <a:pt x="23" y="1"/>
                  </a:moveTo>
                  <a:cubicBezTo>
                    <a:pt x="3" y="5"/>
                    <a:pt x="1" y="6"/>
                    <a:pt x="5" y="6"/>
                  </a:cubicBezTo>
                  <a:cubicBezTo>
                    <a:pt x="13" y="6"/>
                    <a:pt x="47" y="1"/>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90" name="Google Shape;13094;p78">
              <a:extLst>
                <a:ext uri="{FF2B5EF4-FFF2-40B4-BE49-F238E27FC236}">
                  <a16:creationId xmlns:a16="http://schemas.microsoft.com/office/drawing/2014/main" id="{8E2706E1-FA38-18E0-97B0-0882437D2558}"/>
                </a:ext>
              </a:extLst>
            </p:cNvPr>
            <p:cNvSpPr/>
            <p:nvPr/>
          </p:nvSpPr>
          <p:spPr>
            <a:xfrm>
              <a:off x="6298100" y="2579900"/>
              <a:ext cx="625" cy="250"/>
            </a:xfrm>
            <a:custGeom>
              <a:avLst/>
              <a:gdLst/>
              <a:ahLst/>
              <a:cxnLst/>
              <a:rect l="l" t="t" r="r" b="b"/>
              <a:pathLst>
                <a:path w="25" h="10" extrusionOk="0">
                  <a:moveTo>
                    <a:pt x="24" y="1"/>
                  </a:moveTo>
                  <a:cubicBezTo>
                    <a:pt x="6" y="7"/>
                    <a:pt x="0" y="10"/>
                    <a:pt x="2" y="10"/>
                  </a:cubicBezTo>
                  <a:cubicBezTo>
                    <a:pt x="3" y="10"/>
                    <a:pt x="12" y="7"/>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91" name="Google Shape;13095;p78">
              <a:extLst>
                <a:ext uri="{FF2B5EF4-FFF2-40B4-BE49-F238E27FC236}">
                  <a16:creationId xmlns:a16="http://schemas.microsoft.com/office/drawing/2014/main" id="{974FA1BE-B1FE-A675-C963-7EA9A56E9B08}"/>
                </a:ext>
              </a:extLst>
            </p:cNvPr>
            <p:cNvSpPr/>
            <p:nvPr/>
          </p:nvSpPr>
          <p:spPr>
            <a:xfrm>
              <a:off x="6297800" y="2580500"/>
              <a:ext cx="1300" cy="775"/>
            </a:xfrm>
            <a:custGeom>
              <a:avLst/>
              <a:gdLst/>
              <a:ahLst/>
              <a:cxnLst/>
              <a:rect l="l" t="t" r="r" b="b"/>
              <a:pathLst>
                <a:path w="52" h="31" extrusionOk="0">
                  <a:moveTo>
                    <a:pt x="36" y="1"/>
                  </a:moveTo>
                  <a:lnTo>
                    <a:pt x="36" y="1"/>
                  </a:lnTo>
                  <a:cubicBezTo>
                    <a:pt x="36" y="9"/>
                    <a:pt x="30" y="18"/>
                    <a:pt x="18" y="18"/>
                  </a:cubicBezTo>
                  <a:cubicBezTo>
                    <a:pt x="13" y="18"/>
                    <a:pt x="7" y="16"/>
                    <a:pt x="0" y="13"/>
                  </a:cubicBezTo>
                  <a:lnTo>
                    <a:pt x="0" y="13"/>
                  </a:lnTo>
                  <a:cubicBezTo>
                    <a:pt x="9" y="26"/>
                    <a:pt x="20" y="31"/>
                    <a:pt x="28" y="31"/>
                  </a:cubicBezTo>
                  <a:cubicBezTo>
                    <a:pt x="42" y="31"/>
                    <a:pt x="51" y="16"/>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92" name="Google Shape;13096;p78">
              <a:extLst>
                <a:ext uri="{FF2B5EF4-FFF2-40B4-BE49-F238E27FC236}">
                  <a16:creationId xmlns:a16="http://schemas.microsoft.com/office/drawing/2014/main" id="{3664925D-A345-BF37-9D8A-1DF008861D96}"/>
                </a:ext>
              </a:extLst>
            </p:cNvPr>
            <p:cNvSpPr/>
            <p:nvPr/>
          </p:nvSpPr>
          <p:spPr>
            <a:xfrm>
              <a:off x="6298400" y="2576975"/>
              <a:ext cx="575" cy="900"/>
            </a:xfrm>
            <a:custGeom>
              <a:avLst/>
              <a:gdLst/>
              <a:ahLst/>
              <a:cxnLst/>
              <a:rect l="l" t="t" r="r" b="b"/>
              <a:pathLst>
                <a:path w="23" h="36" extrusionOk="0">
                  <a:moveTo>
                    <a:pt x="21" y="0"/>
                  </a:moveTo>
                  <a:cubicBezTo>
                    <a:pt x="21" y="0"/>
                    <a:pt x="15" y="9"/>
                    <a:pt x="0" y="35"/>
                  </a:cubicBezTo>
                  <a:cubicBezTo>
                    <a:pt x="0" y="35"/>
                    <a:pt x="0" y="36"/>
                    <a:pt x="1" y="36"/>
                  </a:cubicBezTo>
                  <a:cubicBezTo>
                    <a:pt x="4" y="36"/>
                    <a:pt x="23" y="0"/>
                    <a:pt x="2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93" name="Google Shape;13097;p78">
              <a:extLst>
                <a:ext uri="{FF2B5EF4-FFF2-40B4-BE49-F238E27FC236}">
                  <a16:creationId xmlns:a16="http://schemas.microsoft.com/office/drawing/2014/main" id="{98FCFA9A-63A0-2D42-B724-4F56FCE9EF1B}"/>
                </a:ext>
              </a:extLst>
            </p:cNvPr>
            <p:cNvSpPr/>
            <p:nvPr/>
          </p:nvSpPr>
          <p:spPr>
            <a:xfrm>
              <a:off x="6297500" y="2577225"/>
              <a:ext cx="625" cy="325"/>
            </a:xfrm>
            <a:custGeom>
              <a:avLst/>
              <a:gdLst/>
              <a:ahLst/>
              <a:cxnLst/>
              <a:rect l="l" t="t" r="r" b="b"/>
              <a:pathLst>
                <a:path w="25" h="13" extrusionOk="0">
                  <a:moveTo>
                    <a:pt x="1" y="1"/>
                  </a:moveTo>
                  <a:cubicBezTo>
                    <a:pt x="1" y="13"/>
                    <a:pt x="12" y="13"/>
                    <a:pt x="24" y="13"/>
                  </a:cubicBezTo>
                  <a:lnTo>
                    <a:pt x="1"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94" name="Google Shape;13098;p78">
              <a:extLst>
                <a:ext uri="{FF2B5EF4-FFF2-40B4-BE49-F238E27FC236}">
                  <a16:creationId xmlns:a16="http://schemas.microsoft.com/office/drawing/2014/main" id="{84EE14A4-A883-961A-B48C-63DB529CD1E7}"/>
                </a:ext>
              </a:extLst>
            </p:cNvPr>
            <p:cNvSpPr/>
            <p:nvPr/>
          </p:nvSpPr>
          <p:spPr>
            <a:xfrm>
              <a:off x="6296600" y="2579900"/>
              <a:ext cx="1825" cy="925"/>
            </a:xfrm>
            <a:custGeom>
              <a:avLst/>
              <a:gdLst/>
              <a:ahLst/>
              <a:cxnLst/>
              <a:rect l="l" t="t" r="r" b="b"/>
              <a:pathLst>
                <a:path w="73" h="37" extrusionOk="0">
                  <a:moveTo>
                    <a:pt x="1" y="1"/>
                  </a:moveTo>
                  <a:cubicBezTo>
                    <a:pt x="25" y="13"/>
                    <a:pt x="72" y="37"/>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95" name="Google Shape;13099;p78">
              <a:extLst>
                <a:ext uri="{FF2B5EF4-FFF2-40B4-BE49-F238E27FC236}">
                  <a16:creationId xmlns:a16="http://schemas.microsoft.com/office/drawing/2014/main" id="{519F6A26-C791-243B-C7FD-DF5FB7438A9C}"/>
                </a:ext>
              </a:extLst>
            </p:cNvPr>
            <p:cNvSpPr/>
            <p:nvPr/>
          </p:nvSpPr>
          <p:spPr>
            <a:xfrm>
              <a:off x="6298475" y="2575225"/>
              <a:ext cx="825" cy="250"/>
            </a:xfrm>
            <a:custGeom>
              <a:avLst/>
              <a:gdLst/>
              <a:ahLst/>
              <a:cxnLst/>
              <a:rect l="l" t="t" r="r" b="b"/>
              <a:pathLst>
                <a:path w="33" h="10" extrusionOk="0">
                  <a:moveTo>
                    <a:pt x="2" y="0"/>
                  </a:moveTo>
                  <a:cubicBezTo>
                    <a:pt x="0" y="0"/>
                    <a:pt x="9" y="3"/>
                    <a:pt x="33" y="9"/>
                  </a:cubicBezTo>
                  <a:cubicBezTo>
                    <a:pt x="15" y="3"/>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96" name="Google Shape;13100;p78">
              <a:extLst>
                <a:ext uri="{FF2B5EF4-FFF2-40B4-BE49-F238E27FC236}">
                  <a16:creationId xmlns:a16="http://schemas.microsoft.com/office/drawing/2014/main" id="{6DFA6E38-9694-A8B3-693E-436599EC0335}"/>
                </a:ext>
              </a:extLst>
            </p:cNvPr>
            <p:cNvSpPr/>
            <p:nvPr/>
          </p:nvSpPr>
          <p:spPr>
            <a:xfrm>
              <a:off x="6298100" y="2573375"/>
              <a:ext cx="1150" cy="350"/>
            </a:xfrm>
            <a:custGeom>
              <a:avLst/>
              <a:gdLst/>
              <a:ahLst/>
              <a:cxnLst/>
              <a:rect l="l" t="t" r="r" b="b"/>
              <a:pathLst>
                <a:path w="46" h="14" extrusionOk="0">
                  <a:moveTo>
                    <a:pt x="0" y="0"/>
                  </a:moveTo>
                  <a:cubicBezTo>
                    <a:pt x="14" y="7"/>
                    <a:pt x="40" y="14"/>
                    <a:pt x="43" y="14"/>
                  </a:cubicBezTo>
                  <a:cubicBezTo>
                    <a:pt x="45" y="14"/>
                    <a:pt x="36" y="1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97" name="Google Shape;13101;p78">
              <a:extLst>
                <a:ext uri="{FF2B5EF4-FFF2-40B4-BE49-F238E27FC236}">
                  <a16:creationId xmlns:a16="http://schemas.microsoft.com/office/drawing/2014/main" id="{4562F1C0-CD7A-6B7D-6B71-8802336DBBD9}"/>
                </a:ext>
              </a:extLst>
            </p:cNvPr>
            <p:cNvSpPr/>
            <p:nvPr/>
          </p:nvSpPr>
          <p:spPr>
            <a:xfrm>
              <a:off x="6297500" y="2575875"/>
              <a:ext cx="775" cy="500"/>
            </a:xfrm>
            <a:custGeom>
              <a:avLst/>
              <a:gdLst/>
              <a:ahLst/>
              <a:cxnLst/>
              <a:rect l="l" t="t" r="r" b="b"/>
              <a:pathLst>
                <a:path w="31" h="20" extrusionOk="0">
                  <a:moveTo>
                    <a:pt x="30" y="0"/>
                  </a:moveTo>
                  <a:cubicBezTo>
                    <a:pt x="28" y="0"/>
                    <a:pt x="8" y="12"/>
                    <a:pt x="1" y="19"/>
                  </a:cubicBezTo>
                  <a:cubicBezTo>
                    <a:pt x="24" y="5"/>
                    <a:pt x="31" y="0"/>
                    <a:pt x="3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98" name="Google Shape;13102;p78">
              <a:extLst>
                <a:ext uri="{FF2B5EF4-FFF2-40B4-BE49-F238E27FC236}">
                  <a16:creationId xmlns:a16="http://schemas.microsoft.com/office/drawing/2014/main" id="{1BB55F1D-7232-A71A-49FC-EC38AEAE5A05}"/>
                </a:ext>
              </a:extLst>
            </p:cNvPr>
            <p:cNvSpPr/>
            <p:nvPr/>
          </p:nvSpPr>
          <p:spPr>
            <a:xfrm>
              <a:off x="6297350" y="2575750"/>
              <a:ext cx="175" cy="625"/>
            </a:xfrm>
            <a:custGeom>
              <a:avLst/>
              <a:gdLst/>
              <a:ahLst/>
              <a:cxnLst/>
              <a:rect l="l" t="t" r="r" b="b"/>
              <a:pathLst>
                <a:path w="7" h="25" extrusionOk="0">
                  <a:moveTo>
                    <a:pt x="1" y="0"/>
                  </a:moveTo>
                  <a:cubicBezTo>
                    <a:pt x="1" y="0"/>
                    <a:pt x="2" y="6"/>
                    <a:pt x="7" y="24"/>
                  </a:cubicBezTo>
                  <a:cubicBezTo>
                    <a:pt x="7" y="17"/>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99" name="Google Shape;13103;p78">
              <a:extLst>
                <a:ext uri="{FF2B5EF4-FFF2-40B4-BE49-F238E27FC236}">
                  <a16:creationId xmlns:a16="http://schemas.microsoft.com/office/drawing/2014/main" id="{C18950A7-A6EE-5B62-FD3A-91256C49AA3F}"/>
                </a:ext>
              </a:extLst>
            </p:cNvPr>
            <p:cNvSpPr/>
            <p:nvPr/>
          </p:nvSpPr>
          <p:spPr>
            <a:xfrm>
              <a:off x="6295425" y="2578375"/>
              <a:ext cx="1800" cy="375"/>
            </a:xfrm>
            <a:custGeom>
              <a:avLst/>
              <a:gdLst/>
              <a:ahLst/>
              <a:cxnLst/>
              <a:rect l="l" t="t" r="r" b="b"/>
              <a:pathLst>
                <a:path w="72" h="15" extrusionOk="0">
                  <a:moveTo>
                    <a:pt x="30" y="1"/>
                  </a:moveTo>
                  <a:cubicBezTo>
                    <a:pt x="20" y="1"/>
                    <a:pt x="10" y="4"/>
                    <a:pt x="0" y="14"/>
                  </a:cubicBezTo>
                  <a:cubicBezTo>
                    <a:pt x="16" y="14"/>
                    <a:pt x="27" y="9"/>
                    <a:pt x="43" y="9"/>
                  </a:cubicBezTo>
                  <a:cubicBezTo>
                    <a:pt x="50" y="9"/>
                    <a:pt x="60" y="10"/>
                    <a:pt x="72" y="14"/>
                  </a:cubicBezTo>
                  <a:cubicBezTo>
                    <a:pt x="58" y="7"/>
                    <a:pt x="44" y="1"/>
                    <a:pt x="3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00" name="Google Shape;13104;p78">
              <a:extLst>
                <a:ext uri="{FF2B5EF4-FFF2-40B4-BE49-F238E27FC236}">
                  <a16:creationId xmlns:a16="http://schemas.microsoft.com/office/drawing/2014/main" id="{3BE22614-8ED9-4786-33BE-462AEAF5771E}"/>
                </a:ext>
              </a:extLst>
            </p:cNvPr>
            <p:cNvSpPr/>
            <p:nvPr/>
          </p:nvSpPr>
          <p:spPr>
            <a:xfrm>
              <a:off x="6296400" y="2577100"/>
              <a:ext cx="825" cy="150"/>
            </a:xfrm>
            <a:custGeom>
              <a:avLst/>
              <a:gdLst/>
              <a:ahLst/>
              <a:cxnLst/>
              <a:rect l="l" t="t" r="r" b="b"/>
              <a:pathLst>
                <a:path w="33" h="6" extrusionOk="0">
                  <a:moveTo>
                    <a:pt x="11" y="1"/>
                  </a:moveTo>
                  <a:cubicBezTo>
                    <a:pt x="1" y="1"/>
                    <a:pt x="1" y="6"/>
                    <a:pt x="33" y="6"/>
                  </a:cubicBezTo>
                  <a:cubicBezTo>
                    <a:pt x="25" y="2"/>
                    <a:pt x="17"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01" name="Google Shape;13105;p78">
              <a:extLst>
                <a:ext uri="{FF2B5EF4-FFF2-40B4-BE49-F238E27FC236}">
                  <a16:creationId xmlns:a16="http://schemas.microsoft.com/office/drawing/2014/main" id="{3E47C92F-E69F-3DDD-E677-8F3AB93FBF7D}"/>
                </a:ext>
              </a:extLst>
            </p:cNvPr>
            <p:cNvSpPr/>
            <p:nvPr/>
          </p:nvSpPr>
          <p:spPr>
            <a:xfrm>
              <a:off x="6296100" y="2573825"/>
              <a:ext cx="1125" cy="375"/>
            </a:xfrm>
            <a:custGeom>
              <a:avLst/>
              <a:gdLst/>
              <a:ahLst/>
              <a:cxnLst/>
              <a:rect l="l" t="t" r="r" b="b"/>
              <a:pathLst>
                <a:path w="45" h="15" extrusionOk="0">
                  <a:moveTo>
                    <a:pt x="7" y="1"/>
                  </a:moveTo>
                  <a:cubicBezTo>
                    <a:pt x="1" y="1"/>
                    <a:pt x="25" y="6"/>
                    <a:pt x="33" y="6"/>
                  </a:cubicBezTo>
                  <a:cubicBezTo>
                    <a:pt x="33" y="12"/>
                    <a:pt x="36" y="15"/>
                    <a:pt x="39" y="15"/>
                  </a:cubicBezTo>
                  <a:cubicBezTo>
                    <a:pt x="42" y="15"/>
                    <a:pt x="45" y="12"/>
                    <a:pt x="45" y="6"/>
                  </a:cubicBezTo>
                  <a:cubicBezTo>
                    <a:pt x="21" y="2"/>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02" name="Google Shape;13106;p78">
              <a:extLst>
                <a:ext uri="{FF2B5EF4-FFF2-40B4-BE49-F238E27FC236}">
                  <a16:creationId xmlns:a16="http://schemas.microsoft.com/office/drawing/2014/main" id="{FB3B2AC3-1565-571C-97BE-3820F3A72284}"/>
                </a:ext>
              </a:extLst>
            </p:cNvPr>
            <p:cNvSpPr/>
            <p:nvPr/>
          </p:nvSpPr>
          <p:spPr>
            <a:xfrm>
              <a:off x="6296250" y="2574325"/>
              <a:ext cx="675" cy="550"/>
            </a:xfrm>
            <a:custGeom>
              <a:avLst/>
              <a:gdLst/>
              <a:ahLst/>
              <a:cxnLst/>
              <a:rect l="l" t="t" r="r" b="b"/>
              <a:pathLst>
                <a:path w="27" h="22" extrusionOk="0">
                  <a:moveTo>
                    <a:pt x="3" y="0"/>
                  </a:moveTo>
                  <a:cubicBezTo>
                    <a:pt x="0" y="0"/>
                    <a:pt x="19" y="22"/>
                    <a:pt x="27" y="22"/>
                  </a:cubicBezTo>
                  <a:cubicBezTo>
                    <a:pt x="11" y="6"/>
                    <a:pt x="4"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03" name="Google Shape;13107;p78">
              <a:extLst>
                <a:ext uri="{FF2B5EF4-FFF2-40B4-BE49-F238E27FC236}">
                  <a16:creationId xmlns:a16="http://schemas.microsoft.com/office/drawing/2014/main" id="{9F4C6BC2-42A6-C998-6775-9FFCFEF5AA38}"/>
                </a:ext>
              </a:extLst>
            </p:cNvPr>
            <p:cNvSpPr/>
            <p:nvPr/>
          </p:nvSpPr>
          <p:spPr>
            <a:xfrm>
              <a:off x="6296600" y="2572475"/>
              <a:ext cx="625" cy="325"/>
            </a:xfrm>
            <a:custGeom>
              <a:avLst/>
              <a:gdLst/>
              <a:ahLst/>
              <a:cxnLst/>
              <a:rect l="l" t="t" r="r" b="b"/>
              <a:pathLst>
                <a:path w="25" h="13" extrusionOk="0">
                  <a:moveTo>
                    <a:pt x="13" y="0"/>
                  </a:moveTo>
                  <a:cubicBezTo>
                    <a:pt x="13" y="0"/>
                    <a:pt x="13" y="12"/>
                    <a:pt x="1" y="12"/>
                  </a:cubicBezTo>
                  <a:cubicBezTo>
                    <a:pt x="13" y="12"/>
                    <a:pt x="25"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04" name="Google Shape;13108;p78">
              <a:extLst>
                <a:ext uri="{FF2B5EF4-FFF2-40B4-BE49-F238E27FC236}">
                  <a16:creationId xmlns:a16="http://schemas.microsoft.com/office/drawing/2014/main" id="{D73A01C5-492D-3A44-1FD4-DDD368C14EA2}"/>
                </a:ext>
              </a:extLst>
            </p:cNvPr>
            <p:cNvSpPr/>
            <p:nvPr/>
          </p:nvSpPr>
          <p:spPr>
            <a:xfrm>
              <a:off x="6297200" y="2574850"/>
              <a:ext cx="325" cy="25"/>
            </a:xfrm>
            <a:custGeom>
              <a:avLst/>
              <a:gdLst/>
              <a:ahLst/>
              <a:cxnLst/>
              <a:rect l="l" t="t" r="r" b="b"/>
              <a:pathLst>
                <a:path w="13" h="1" extrusionOk="0">
                  <a:moveTo>
                    <a:pt x="1" y="1"/>
                  </a:moveTo>
                  <a:lnTo>
                    <a:pt x="1" y="1"/>
                  </a:lnTo>
                  <a:cubicBezTo>
                    <a:pt x="13" y="1"/>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05" name="Google Shape;13109;p78">
              <a:extLst>
                <a:ext uri="{FF2B5EF4-FFF2-40B4-BE49-F238E27FC236}">
                  <a16:creationId xmlns:a16="http://schemas.microsoft.com/office/drawing/2014/main" id="{7674FFEE-6CFF-1C7F-D94A-96DB59DA9CC6}"/>
                </a:ext>
              </a:extLst>
            </p:cNvPr>
            <p:cNvSpPr/>
            <p:nvPr/>
          </p:nvSpPr>
          <p:spPr>
            <a:xfrm>
              <a:off x="6296625" y="2574650"/>
              <a:ext cx="600" cy="300"/>
            </a:xfrm>
            <a:custGeom>
              <a:avLst/>
              <a:gdLst/>
              <a:ahLst/>
              <a:cxnLst/>
              <a:rect l="l" t="t" r="r" b="b"/>
              <a:pathLst>
                <a:path w="24" h="12" extrusionOk="0">
                  <a:moveTo>
                    <a:pt x="7" y="0"/>
                  </a:moveTo>
                  <a:cubicBezTo>
                    <a:pt x="1" y="0"/>
                    <a:pt x="10" y="11"/>
                    <a:pt x="18" y="11"/>
                  </a:cubicBezTo>
                  <a:cubicBezTo>
                    <a:pt x="20" y="11"/>
                    <a:pt x="22" y="10"/>
                    <a:pt x="24" y="9"/>
                  </a:cubicBezTo>
                  <a:cubicBezTo>
                    <a:pt x="14" y="2"/>
                    <a:pt x="9"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06" name="Google Shape;13110;p78">
              <a:extLst>
                <a:ext uri="{FF2B5EF4-FFF2-40B4-BE49-F238E27FC236}">
                  <a16:creationId xmlns:a16="http://schemas.microsoft.com/office/drawing/2014/main" id="{9481CD79-D3E2-ABAE-2E1D-57C097D5E846}"/>
                </a:ext>
              </a:extLst>
            </p:cNvPr>
            <p:cNvSpPr/>
            <p:nvPr/>
          </p:nvSpPr>
          <p:spPr>
            <a:xfrm>
              <a:off x="6290650" y="2570675"/>
              <a:ext cx="5425" cy="1275"/>
            </a:xfrm>
            <a:custGeom>
              <a:avLst/>
              <a:gdLst/>
              <a:ahLst/>
              <a:cxnLst/>
              <a:rect l="l" t="t" r="r" b="b"/>
              <a:pathLst>
                <a:path w="216" h="51" extrusionOk="0">
                  <a:moveTo>
                    <a:pt x="155" y="1"/>
                  </a:moveTo>
                  <a:lnTo>
                    <a:pt x="155" y="1"/>
                  </a:lnTo>
                  <a:cubicBezTo>
                    <a:pt x="140" y="16"/>
                    <a:pt x="110" y="42"/>
                    <a:pt x="103" y="42"/>
                  </a:cubicBezTo>
                  <a:cubicBezTo>
                    <a:pt x="99" y="42"/>
                    <a:pt x="103" y="34"/>
                    <a:pt x="120" y="13"/>
                  </a:cubicBezTo>
                  <a:lnTo>
                    <a:pt x="13" y="13"/>
                  </a:lnTo>
                  <a:cubicBezTo>
                    <a:pt x="48" y="25"/>
                    <a:pt x="36" y="37"/>
                    <a:pt x="1" y="37"/>
                  </a:cubicBezTo>
                  <a:cubicBezTo>
                    <a:pt x="1" y="37"/>
                    <a:pt x="82" y="50"/>
                    <a:pt x="138" y="50"/>
                  </a:cubicBezTo>
                  <a:cubicBezTo>
                    <a:pt x="187" y="50"/>
                    <a:pt x="217" y="40"/>
                    <a:pt x="15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07" name="Google Shape;13111;p78">
              <a:extLst>
                <a:ext uri="{FF2B5EF4-FFF2-40B4-BE49-F238E27FC236}">
                  <a16:creationId xmlns:a16="http://schemas.microsoft.com/office/drawing/2014/main" id="{FEBC65CF-5C52-FA17-4016-EEF6741E7F08}"/>
                </a:ext>
              </a:extLst>
            </p:cNvPr>
            <p:cNvSpPr/>
            <p:nvPr/>
          </p:nvSpPr>
          <p:spPr>
            <a:xfrm>
              <a:off x="6295725" y="2570675"/>
              <a:ext cx="900" cy="1225"/>
            </a:xfrm>
            <a:custGeom>
              <a:avLst/>
              <a:gdLst/>
              <a:ahLst/>
              <a:cxnLst/>
              <a:rect l="l" t="t" r="r" b="b"/>
              <a:pathLst>
                <a:path w="36" h="49" extrusionOk="0">
                  <a:moveTo>
                    <a:pt x="0" y="48"/>
                  </a:moveTo>
                  <a:cubicBezTo>
                    <a:pt x="36" y="1"/>
                    <a:pt x="36" y="1"/>
                    <a:pt x="0"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08" name="Google Shape;13112;p78">
              <a:extLst>
                <a:ext uri="{FF2B5EF4-FFF2-40B4-BE49-F238E27FC236}">
                  <a16:creationId xmlns:a16="http://schemas.microsoft.com/office/drawing/2014/main" id="{04ED70F0-84C8-D68A-3999-5332E64253E6}"/>
                </a:ext>
              </a:extLst>
            </p:cNvPr>
            <p:cNvSpPr/>
            <p:nvPr/>
          </p:nvSpPr>
          <p:spPr>
            <a:xfrm>
              <a:off x="6294225" y="2572375"/>
              <a:ext cx="2750" cy="1050"/>
            </a:xfrm>
            <a:custGeom>
              <a:avLst/>
              <a:gdLst/>
              <a:ahLst/>
              <a:cxnLst/>
              <a:rect l="l" t="t" r="r" b="b"/>
              <a:pathLst>
                <a:path w="110" h="42" extrusionOk="0">
                  <a:moveTo>
                    <a:pt x="63" y="1"/>
                  </a:moveTo>
                  <a:cubicBezTo>
                    <a:pt x="50" y="1"/>
                    <a:pt x="31" y="8"/>
                    <a:pt x="1" y="28"/>
                  </a:cubicBezTo>
                  <a:cubicBezTo>
                    <a:pt x="4" y="38"/>
                    <a:pt x="17" y="42"/>
                    <a:pt x="32" y="42"/>
                  </a:cubicBezTo>
                  <a:cubicBezTo>
                    <a:pt x="65" y="42"/>
                    <a:pt x="109" y="26"/>
                    <a:pt x="97" y="26"/>
                  </a:cubicBezTo>
                  <a:cubicBezTo>
                    <a:pt x="95" y="26"/>
                    <a:pt x="91" y="27"/>
                    <a:pt x="84" y="28"/>
                  </a:cubicBezTo>
                  <a:cubicBezTo>
                    <a:pt x="84" y="14"/>
                    <a:pt x="80" y="1"/>
                    <a:pt x="6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09" name="Google Shape;13113;p78">
              <a:extLst>
                <a:ext uri="{FF2B5EF4-FFF2-40B4-BE49-F238E27FC236}">
                  <a16:creationId xmlns:a16="http://schemas.microsoft.com/office/drawing/2014/main" id="{7BA7F823-09ED-0A1C-57BC-E6B957006ABA}"/>
                </a:ext>
              </a:extLst>
            </p:cNvPr>
            <p:cNvSpPr/>
            <p:nvPr/>
          </p:nvSpPr>
          <p:spPr>
            <a:xfrm>
              <a:off x="6293675" y="2576975"/>
              <a:ext cx="2075" cy="875"/>
            </a:xfrm>
            <a:custGeom>
              <a:avLst/>
              <a:gdLst/>
              <a:ahLst/>
              <a:cxnLst/>
              <a:rect l="l" t="t" r="r" b="b"/>
              <a:pathLst>
                <a:path w="83" h="35" extrusionOk="0">
                  <a:moveTo>
                    <a:pt x="26" y="1"/>
                  </a:moveTo>
                  <a:cubicBezTo>
                    <a:pt x="1" y="1"/>
                    <a:pt x="18" y="18"/>
                    <a:pt x="34" y="35"/>
                  </a:cubicBezTo>
                  <a:cubicBezTo>
                    <a:pt x="46" y="35"/>
                    <a:pt x="58" y="23"/>
                    <a:pt x="82" y="11"/>
                  </a:cubicBezTo>
                  <a:cubicBezTo>
                    <a:pt x="54" y="4"/>
                    <a:pt x="37" y="1"/>
                    <a:pt x="2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10" name="Google Shape;13114;p78">
              <a:extLst>
                <a:ext uri="{FF2B5EF4-FFF2-40B4-BE49-F238E27FC236}">
                  <a16:creationId xmlns:a16="http://schemas.microsoft.com/office/drawing/2014/main" id="{C3BAAA12-590A-8D37-BA3C-76C1C602B114}"/>
                </a:ext>
              </a:extLst>
            </p:cNvPr>
            <p:cNvSpPr/>
            <p:nvPr/>
          </p:nvSpPr>
          <p:spPr>
            <a:xfrm>
              <a:off x="6293475" y="2577825"/>
              <a:ext cx="2050" cy="1000"/>
            </a:xfrm>
            <a:custGeom>
              <a:avLst/>
              <a:gdLst/>
              <a:ahLst/>
              <a:cxnLst/>
              <a:rect l="l" t="t" r="r" b="b"/>
              <a:pathLst>
                <a:path w="82" h="40" extrusionOk="0">
                  <a:moveTo>
                    <a:pt x="42" y="1"/>
                  </a:moveTo>
                  <a:cubicBezTo>
                    <a:pt x="1" y="24"/>
                    <a:pt x="13" y="27"/>
                    <a:pt x="26" y="27"/>
                  </a:cubicBezTo>
                  <a:cubicBezTo>
                    <a:pt x="31" y="27"/>
                    <a:pt x="35" y="27"/>
                    <a:pt x="38" y="27"/>
                  </a:cubicBezTo>
                  <a:cubicBezTo>
                    <a:pt x="44" y="27"/>
                    <a:pt x="42" y="28"/>
                    <a:pt x="19" y="36"/>
                  </a:cubicBezTo>
                  <a:cubicBezTo>
                    <a:pt x="32" y="39"/>
                    <a:pt x="42" y="39"/>
                    <a:pt x="49" y="39"/>
                  </a:cubicBezTo>
                  <a:cubicBezTo>
                    <a:pt x="81" y="39"/>
                    <a:pt x="62" y="20"/>
                    <a:pt x="4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11" name="Google Shape;13115;p78">
              <a:extLst>
                <a:ext uri="{FF2B5EF4-FFF2-40B4-BE49-F238E27FC236}">
                  <a16:creationId xmlns:a16="http://schemas.microsoft.com/office/drawing/2014/main" id="{55A73ED7-CE0E-EB43-4DC2-1F10165A01DD}"/>
                </a:ext>
              </a:extLst>
            </p:cNvPr>
            <p:cNvSpPr/>
            <p:nvPr/>
          </p:nvSpPr>
          <p:spPr>
            <a:xfrm>
              <a:off x="6293925" y="2575225"/>
              <a:ext cx="850" cy="250"/>
            </a:xfrm>
            <a:custGeom>
              <a:avLst/>
              <a:gdLst/>
              <a:ahLst/>
              <a:cxnLst/>
              <a:rect l="l" t="t" r="r" b="b"/>
              <a:pathLst>
                <a:path w="34" h="10" extrusionOk="0">
                  <a:moveTo>
                    <a:pt x="32" y="0"/>
                  </a:moveTo>
                  <a:cubicBezTo>
                    <a:pt x="30" y="0"/>
                    <a:pt x="19" y="3"/>
                    <a:pt x="1" y="9"/>
                  </a:cubicBezTo>
                  <a:cubicBezTo>
                    <a:pt x="24" y="3"/>
                    <a:pt x="33" y="0"/>
                    <a:pt x="3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12" name="Google Shape;13116;p78">
              <a:extLst>
                <a:ext uri="{FF2B5EF4-FFF2-40B4-BE49-F238E27FC236}">
                  <a16:creationId xmlns:a16="http://schemas.microsoft.com/office/drawing/2014/main" id="{8ACAB699-8B65-FC8E-88BC-99B578820D87}"/>
                </a:ext>
              </a:extLst>
            </p:cNvPr>
            <p:cNvSpPr/>
            <p:nvPr/>
          </p:nvSpPr>
          <p:spPr>
            <a:xfrm>
              <a:off x="6295900" y="2570275"/>
              <a:ext cx="1025" cy="550"/>
            </a:xfrm>
            <a:custGeom>
              <a:avLst/>
              <a:gdLst/>
              <a:ahLst/>
              <a:cxnLst/>
              <a:rect l="l" t="t" r="r" b="b"/>
              <a:pathLst>
                <a:path w="41" h="22" extrusionOk="0">
                  <a:moveTo>
                    <a:pt x="37" y="0"/>
                  </a:moveTo>
                  <a:lnTo>
                    <a:pt x="37" y="0"/>
                  </a:lnTo>
                  <a:cubicBezTo>
                    <a:pt x="36" y="0"/>
                    <a:pt x="27" y="4"/>
                    <a:pt x="5" y="17"/>
                  </a:cubicBezTo>
                  <a:cubicBezTo>
                    <a:pt x="1" y="20"/>
                    <a:pt x="1" y="22"/>
                    <a:pt x="2" y="22"/>
                  </a:cubicBezTo>
                  <a:cubicBezTo>
                    <a:pt x="7" y="22"/>
                    <a:pt x="40"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13" name="Google Shape;13117;p78">
              <a:extLst>
                <a:ext uri="{FF2B5EF4-FFF2-40B4-BE49-F238E27FC236}">
                  <a16:creationId xmlns:a16="http://schemas.microsoft.com/office/drawing/2014/main" id="{7D584142-45C2-4750-47FD-0AE5EDC89DEE}"/>
                </a:ext>
              </a:extLst>
            </p:cNvPr>
            <p:cNvSpPr/>
            <p:nvPr/>
          </p:nvSpPr>
          <p:spPr>
            <a:xfrm>
              <a:off x="6295725" y="2569450"/>
              <a:ext cx="800" cy="375"/>
            </a:xfrm>
            <a:custGeom>
              <a:avLst/>
              <a:gdLst/>
              <a:ahLst/>
              <a:cxnLst/>
              <a:rect l="l" t="t" r="r" b="b"/>
              <a:pathLst>
                <a:path w="32" h="15" extrusionOk="0">
                  <a:moveTo>
                    <a:pt x="29" y="0"/>
                  </a:moveTo>
                  <a:cubicBezTo>
                    <a:pt x="26" y="0"/>
                    <a:pt x="7" y="7"/>
                    <a:pt x="0" y="14"/>
                  </a:cubicBezTo>
                  <a:cubicBezTo>
                    <a:pt x="25" y="4"/>
                    <a:pt x="31" y="0"/>
                    <a:pt x="2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14" name="Google Shape;13118;p78">
              <a:extLst>
                <a:ext uri="{FF2B5EF4-FFF2-40B4-BE49-F238E27FC236}">
                  <a16:creationId xmlns:a16="http://schemas.microsoft.com/office/drawing/2014/main" id="{D862DC3E-F8A2-965A-DB5F-B715FF79B74A}"/>
                </a:ext>
              </a:extLst>
            </p:cNvPr>
            <p:cNvSpPr/>
            <p:nvPr/>
          </p:nvSpPr>
          <p:spPr>
            <a:xfrm>
              <a:off x="6288875" y="2544325"/>
              <a:ext cx="725" cy="775"/>
            </a:xfrm>
            <a:custGeom>
              <a:avLst/>
              <a:gdLst/>
              <a:ahLst/>
              <a:cxnLst/>
              <a:rect l="l" t="t" r="r" b="b"/>
              <a:pathLst>
                <a:path w="28" h="31" extrusionOk="0">
                  <a:moveTo>
                    <a:pt x="27" y="1"/>
                  </a:moveTo>
                  <a:cubicBezTo>
                    <a:pt x="25" y="1"/>
                    <a:pt x="15" y="9"/>
                    <a:pt x="7" y="20"/>
                  </a:cubicBezTo>
                  <a:lnTo>
                    <a:pt x="7" y="20"/>
                  </a:lnTo>
                  <a:cubicBezTo>
                    <a:pt x="10" y="19"/>
                    <a:pt x="12" y="19"/>
                    <a:pt x="12" y="19"/>
                  </a:cubicBezTo>
                  <a:cubicBezTo>
                    <a:pt x="25" y="6"/>
                    <a:pt x="29" y="1"/>
                    <a:pt x="27" y="1"/>
                  </a:cubicBezTo>
                  <a:close/>
                  <a:moveTo>
                    <a:pt x="7" y="20"/>
                  </a:moveTo>
                  <a:cubicBezTo>
                    <a:pt x="4" y="21"/>
                    <a:pt x="0" y="24"/>
                    <a:pt x="0" y="31"/>
                  </a:cubicBezTo>
                  <a:cubicBezTo>
                    <a:pt x="2" y="27"/>
                    <a:pt x="5" y="24"/>
                    <a:pt x="7" y="2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15" name="Google Shape;13119;p78">
              <a:extLst>
                <a:ext uri="{FF2B5EF4-FFF2-40B4-BE49-F238E27FC236}">
                  <a16:creationId xmlns:a16="http://schemas.microsoft.com/office/drawing/2014/main" id="{1E069854-EA1B-2189-6D12-B302940882B4}"/>
                </a:ext>
              </a:extLst>
            </p:cNvPr>
            <p:cNvSpPr/>
            <p:nvPr/>
          </p:nvSpPr>
          <p:spPr>
            <a:xfrm>
              <a:off x="6279525" y="2529250"/>
              <a:ext cx="725" cy="300"/>
            </a:xfrm>
            <a:custGeom>
              <a:avLst/>
              <a:gdLst/>
              <a:ahLst/>
              <a:cxnLst/>
              <a:rect l="l" t="t" r="r" b="b"/>
              <a:pathLst>
                <a:path w="28" h="12" extrusionOk="0">
                  <a:moveTo>
                    <a:pt x="1" y="0"/>
                  </a:moveTo>
                  <a:lnTo>
                    <a:pt x="1" y="0"/>
                  </a:lnTo>
                  <a:cubicBezTo>
                    <a:pt x="0" y="0"/>
                    <a:pt x="2" y="1"/>
                    <a:pt x="5" y="3"/>
                  </a:cubicBezTo>
                  <a:cubicBezTo>
                    <a:pt x="21" y="9"/>
                    <a:pt x="27" y="11"/>
                    <a:pt x="27" y="11"/>
                  </a:cubicBezTo>
                  <a:cubicBezTo>
                    <a:pt x="28" y="11"/>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16" name="Google Shape;13120;p78">
              <a:extLst>
                <a:ext uri="{FF2B5EF4-FFF2-40B4-BE49-F238E27FC236}">
                  <a16:creationId xmlns:a16="http://schemas.microsoft.com/office/drawing/2014/main" id="{DFB15D45-8EBF-573C-BE93-E802C484280E}"/>
                </a:ext>
              </a:extLst>
            </p:cNvPr>
            <p:cNvSpPr/>
            <p:nvPr/>
          </p:nvSpPr>
          <p:spPr>
            <a:xfrm>
              <a:off x="6295125" y="2565925"/>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17" name="Google Shape;13121;p78">
              <a:extLst>
                <a:ext uri="{FF2B5EF4-FFF2-40B4-BE49-F238E27FC236}">
                  <a16:creationId xmlns:a16="http://schemas.microsoft.com/office/drawing/2014/main" id="{80477481-6A8C-C103-589F-EBCEC8485152}"/>
                </a:ext>
              </a:extLst>
            </p:cNvPr>
            <p:cNvSpPr/>
            <p:nvPr/>
          </p:nvSpPr>
          <p:spPr>
            <a:xfrm>
              <a:off x="6266250" y="2490325"/>
              <a:ext cx="625" cy="25"/>
            </a:xfrm>
            <a:custGeom>
              <a:avLst/>
              <a:gdLst/>
              <a:ahLst/>
              <a:cxnLst/>
              <a:rect l="l" t="t" r="r" b="b"/>
              <a:pathLst>
                <a:path w="25" h="1" extrusionOk="0">
                  <a:moveTo>
                    <a:pt x="24" y="0"/>
                  </a:moveTo>
                  <a:cubicBezTo>
                    <a:pt x="0" y="0"/>
                    <a:pt x="12"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18" name="Google Shape;13122;p78">
              <a:extLst>
                <a:ext uri="{FF2B5EF4-FFF2-40B4-BE49-F238E27FC236}">
                  <a16:creationId xmlns:a16="http://schemas.microsoft.com/office/drawing/2014/main" id="{E6965CC2-B9B1-6417-CE0E-7D08500B1E50}"/>
                </a:ext>
              </a:extLst>
            </p:cNvPr>
            <p:cNvSpPr/>
            <p:nvPr/>
          </p:nvSpPr>
          <p:spPr>
            <a:xfrm>
              <a:off x="6278750" y="2540625"/>
              <a:ext cx="3000" cy="650"/>
            </a:xfrm>
            <a:custGeom>
              <a:avLst/>
              <a:gdLst/>
              <a:ahLst/>
              <a:cxnLst/>
              <a:rect l="l" t="t" r="r" b="b"/>
              <a:pathLst>
                <a:path w="120" h="26" extrusionOk="0">
                  <a:moveTo>
                    <a:pt x="120" y="0"/>
                  </a:moveTo>
                  <a:lnTo>
                    <a:pt x="120" y="0"/>
                  </a:lnTo>
                  <a:cubicBezTo>
                    <a:pt x="72" y="12"/>
                    <a:pt x="36" y="12"/>
                    <a:pt x="0" y="12"/>
                  </a:cubicBezTo>
                  <a:cubicBezTo>
                    <a:pt x="29" y="12"/>
                    <a:pt x="40" y="25"/>
                    <a:pt x="60" y="25"/>
                  </a:cubicBezTo>
                  <a:cubicBezTo>
                    <a:pt x="74" y="25"/>
                    <a:pt x="91" y="19"/>
                    <a:pt x="1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19" name="Google Shape;13123;p78">
              <a:extLst>
                <a:ext uri="{FF2B5EF4-FFF2-40B4-BE49-F238E27FC236}">
                  <a16:creationId xmlns:a16="http://schemas.microsoft.com/office/drawing/2014/main" id="{588C32CB-4BE4-61EC-5AF8-18707100CBBA}"/>
                </a:ext>
              </a:extLst>
            </p:cNvPr>
            <p:cNvSpPr/>
            <p:nvPr/>
          </p:nvSpPr>
          <p:spPr>
            <a:xfrm>
              <a:off x="6326375" y="2462925"/>
              <a:ext cx="625" cy="25"/>
            </a:xfrm>
            <a:custGeom>
              <a:avLst/>
              <a:gdLst/>
              <a:ahLst/>
              <a:cxnLst/>
              <a:rect l="l" t="t" r="r" b="b"/>
              <a:pathLst>
                <a:path w="25" h="1" extrusionOk="0">
                  <a:moveTo>
                    <a:pt x="24" y="1"/>
                  </a:moveTo>
                  <a:cubicBezTo>
                    <a:pt x="12" y="1"/>
                    <a:pt x="12" y="1"/>
                    <a:pt x="0" y="1"/>
                  </a:cubicBezTo>
                  <a:cubicBezTo>
                    <a:pt x="12" y="1"/>
                    <a:pt x="24"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20" name="Google Shape;13124;p78">
              <a:extLst>
                <a:ext uri="{FF2B5EF4-FFF2-40B4-BE49-F238E27FC236}">
                  <a16:creationId xmlns:a16="http://schemas.microsoft.com/office/drawing/2014/main" id="{E9C63F98-14EB-6531-C9E9-F56A680AA488}"/>
                </a:ext>
              </a:extLst>
            </p:cNvPr>
            <p:cNvSpPr/>
            <p:nvPr/>
          </p:nvSpPr>
          <p:spPr>
            <a:xfrm>
              <a:off x="6258200" y="2448350"/>
              <a:ext cx="96775" cy="121175"/>
            </a:xfrm>
            <a:custGeom>
              <a:avLst/>
              <a:gdLst/>
              <a:ahLst/>
              <a:cxnLst/>
              <a:rect l="l" t="t" r="r" b="b"/>
              <a:pathLst>
                <a:path w="3871" h="4847" extrusionOk="0">
                  <a:moveTo>
                    <a:pt x="3037" y="203"/>
                  </a:moveTo>
                  <a:lnTo>
                    <a:pt x="3037" y="203"/>
                  </a:lnTo>
                  <a:cubicBezTo>
                    <a:pt x="3035" y="206"/>
                    <a:pt x="3033" y="210"/>
                    <a:pt x="3031" y="213"/>
                  </a:cubicBezTo>
                  <a:lnTo>
                    <a:pt x="3031" y="213"/>
                  </a:lnTo>
                  <a:cubicBezTo>
                    <a:pt x="3033" y="210"/>
                    <a:pt x="3035" y="206"/>
                    <a:pt x="3037" y="203"/>
                  </a:cubicBezTo>
                  <a:close/>
                  <a:moveTo>
                    <a:pt x="3120" y="393"/>
                  </a:moveTo>
                  <a:lnTo>
                    <a:pt x="3120" y="393"/>
                  </a:lnTo>
                  <a:cubicBezTo>
                    <a:pt x="3120" y="415"/>
                    <a:pt x="3110" y="437"/>
                    <a:pt x="3109" y="449"/>
                  </a:cubicBezTo>
                  <a:lnTo>
                    <a:pt x="3109" y="449"/>
                  </a:lnTo>
                  <a:cubicBezTo>
                    <a:pt x="3109" y="428"/>
                    <a:pt x="3112" y="411"/>
                    <a:pt x="3120" y="393"/>
                  </a:cubicBezTo>
                  <a:close/>
                  <a:moveTo>
                    <a:pt x="1156" y="500"/>
                  </a:moveTo>
                  <a:cubicBezTo>
                    <a:pt x="1156" y="500"/>
                    <a:pt x="1156" y="500"/>
                    <a:pt x="1156" y="500"/>
                  </a:cubicBezTo>
                  <a:cubicBezTo>
                    <a:pt x="1156" y="500"/>
                    <a:pt x="1156" y="500"/>
                    <a:pt x="1156" y="500"/>
                  </a:cubicBezTo>
                  <a:close/>
                  <a:moveTo>
                    <a:pt x="2644" y="536"/>
                  </a:moveTo>
                  <a:lnTo>
                    <a:pt x="2644" y="536"/>
                  </a:lnTo>
                  <a:cubicBezTo>
                    <a:pt x="2644" y="536"/>
                    <a:pt x="2656" y="536"/>
                    <a:pt x="2668" y="548"/>
                  </a:cubicBezTo>
                  <a:cubicBezTo>
                    <a:pt x="2664" y="552"/>
                    <a:pt x="2662" y="553"/>
                    <a:pt x="2660" y="553"/>
                  </a:cubicBezTo>
                  <a:cubicBezTo>
                    <a:pt x="2655" y="553"/>
                    <a:pt x="2653" y="545"/>
                    <a:pt x="2644" y="536"/>
                  </a:cubicBezTo>
                  <a:close/>
                  <a:moveTo>
                    <a:pt x="3174" y="488"/>
                  </a:moveTo>
                  <a:cubicBezTo>
                    <a:pt x="3166" y="502"/>
                    <a:pt x="3160" y="518"/>
                    <a:pt x="3156" y="536"/>
                  </a:cubicBezTo>
                  <a:cubicBezTo>
                    <a:pt x="3156" y="536"/>
                    <a:pt x="3156" y="536"/>
                    <a:pt x="3156" y="536"/>
                  </a:cubicBezTo>
                  <a:lnTo>
                    <a:pt x="3156" y="536"/>
                  </a:lnTo>
                  <a:cubicBezTo>
                    <a:pt x="3151" y="552"/>
                    <a:pt x="3147" y="568"/>
                    <a:pt x="3144" y="584"/>
                  </a:cubicBezTo>
                  <a:cubicBezTo>
                    <a:pt x="3156" y="560"/>
                    <a:pt x="3180" y="536"/>
                    <a:pt x="3204" y="512"/>
                  </a:cubicBezTo>
                  <a:lnTo>
                    <a:pt x="3204" y="512"/>
                  </a:lnTo>
                  <a:cubicBezTo>
                    <a:pt x="3192" y="512"/>
                    <a:pt x="3168" y="524"/>
                    <a:pt x="3156" y="536"/>
                  </a:cubicBezTo>
                  <a:lnTo>
                    <a:pt x="3156" y="536"/>
                  </a:lnTo>
                  <a:cubicBezTo>
                    <a:pt x="3161" y="520"/>
                    <a:pt x="3167" y="504"/>
                    <a:pt x="3174" y="488"/>
                  </a:cubicBezTo>
                  <a:close/>
                  <a:moveTo>
                    <a:pt x="2156" y="608"/>
                  </a:moveTo>
                  <a:lnTo>
                    <a:pt x="2156" y="608"/>
                  </a:lnTo>
                  <a:cubicBezTo>
                    <a:pt x="2156" y="609"/>
                    <a:pt x="2155" y="611"/>
                    <a:pt x="2155" y="612"/>
                  </a:cubicBezTo>
                  <a:lnTo>
                    <a:pt x="2155" y="612"/>
                  </a:lnTo>
                  <a:cubicBezTo>
                    <a:pt x="2156" y="611"/>
                    <a:pt x="2156" y="609"/>
                    <a:pt x="2156" y="608"/>
                  </a:cubicBezTo>
                  <a:close/>
                  <a:moveTo>
                    <a:pt x="2643" y="618"/>
                  </a:moveTo>
                  <a:cubicBezTo>
                    <a:pt x="2643" y="619"/>
                    <a:pt x="2643" y="620"/>
                    <a:pt x="2644" y="620"/>
                  </a:cubicBezTo>
                  <a:cubicBezTo>
                    <a:pt x="2644" y="619"/>
                    <a:pt x="2643" y="619"/>
                    <a:pt x="2643" y="618"/>
                  </a:cubicBezTo>
                  <a:close/>
                  <a:moveTo>
                    <a:pt x="2162" y="717"/>
                  </a:moveTo>
                  <a:cubicBezTo>
                    <a:pt x="2164" y="720"/>
                    <a:pt x="2166" y="723"/>
                    <a:pt x="2168" y="727"/>
                  </a:cubicBezTo>
                  <a:cubicBezTo>
                    <a:pt x="2166" y="723"/>
                    <a:pt x="2164" y="720"/>
                    <a:pt x="2162" y="717"/>
                  </a:cubicBezTo>
                  <a:close/>
                  <a:moveTo>
                    <a:pt x="1271" y="832"/>
                  </a:moveTo>
                  <a:lnTo>
                    <a:pt x="1271" y="832"/>
                  </a:lnTo>
                  <a:cubicBezTo>
                    <a:pt x="1274" y="833"/>
                    <a:pt x="1275" y="834"/>
                    <a:pt x="1275" y="834"/>
                  </a:cubicBezTo>
                  <a:cubicBezTo>
                    <a:pt x="1274" y="833"/>
                    <a:pt x="1273" y="832"/>
                    <a:pt x="1271" y="832"/>
                  </a:cubicBezTo>
                  <a:close/>
                  <a:moveTo>
                    <a:pt x="3585" y="810"/>
                  </a:moveTo>
                  <a:cubicBezTo>
                    <a:pt x="3585" y="821"/>
                    <a:pt x="3585" y="830"/>
                    <a:pt x="3586" y="838"/>
                  </a:cubicBezTo>
                  <a:lnTo>
                    <a:pt x="3586" y="838"/>
                  </a:lnTo>
                  <a:cubicBezTo>
                    <a:pt x="3591" y="835"/>
                    <a:pt x="3590" y="827"/>
                    <a:pt x="3585" y="810"/>
                  </a:cubicBezTo>
                  <a:close/>
                  <a:moveTo>
                    <a:pt x="61" y="1000"/>
                  </a:moveTo>
                  <a:cubicBezTo>
                    <a:pt x="61" y="1000"/>
                    <a:pt x="61" y="1000"/>
                    <a:pt x="60" y="1001"/>
                  </a:cubicBezTo>
                  <a:cubicBezTo>
                    <a:pt x="65" y="1014"/>
                    <a:pt x="71" y="1020"/>
                    <a:pt x="78" y="1022"/>
                  </a:cubicBezTo>
                  <a:lnTo>
                    <a:pt x="78" y="1022"/>
                  </a:lnTo>
                  <a:cubicBezTo>
                    <a:pt x="69" y="1008"/>
                    <a:pt x="64" y="1000"/>
                    <a:pt x="61" y="1000"/>
                  </a:cubicBezTo>
                  <a:close/>
                  <a:moveTo>
                    <a:pt x="834" y="1145"/>
                  </a:moveTo>
                  <a:lnTo>
                    <a:pt x="834" y="1145"/>
                  </a:lnTo>
                  <a:cubicBezTo>
                    <a:pt x="826" y="1151"/>
                    <a:pt x="822" y="1155"/>
                    <a:pt x="822" y="1155"/>
                  </a:cubicBezTo>
                  <a:cubicBezTo>
                    <a:pt x="828" y="1152"/>
                    <a:pt x="832" y="1149"/>
                    <a:pt x="834" y="1145"/>
                  </a:cubicBezTo>
                  <a:close/>
                  <a:moveTo>
                    <a:pt x="241" y="1535"/>
                  </a:moveTo>
                  <a:cubicBezTo>
                    <a:pt x="240" y="1536"/>
                    <a:pt x="239" y="1536"/>
                    <a:pt x="239" y="1536"/>
                  </a:cubicBezTo>
                  <a:cubicBezTo>
                    <a:pt x="240" y="1536"/>
                    <a:pt x="241" y="1535"/>
                    <a:pt x="241" y="1535"/>
                  </a:cubicBezTo>
                  <a:close/>
                  <a:moveTo>
                    <a:pt x="263" y="1667"/>
                  </a:moveTo>
                  <a:lnTo>
                    <a:pt x="263" y="1667"/>
                  </a:lnTo>
                  <a:cubicBezTo>
                    <a:pt x="268" y="1673"/>
                    <a:pt x="274" y="1678"/>
                    <a:pt x="279" y="1682"/>
                  </a:cubicBezTo>
                  <a:lnTo>
                    <a:pt x="279" y="1682"/>
                  </a:lnTo>
                  <a:cubicBezTo>
                    <a:pt x="278" y="1677"/>
                    <a:pt x="273" y="1672"/>
                    <a:pt x="263" y="1667"/>
                  </a:cubicBezTo>
                  <a:close/>
                  <a:moveTo>
                    <a:pt x="279" y="1835"/>
                  </a:moveTo>
                  <a:cubicBezTo>
                    <a:pt x="277" y="1838"/>
                    <a:pt x="276" y="1842"/>
                    <a:pt x="275" y="1846"/>
                  </a:cubicBezTo>
                  <a:cubicBezTo>
                    <a:pt x="277" y="1842"/>
                    <a:pt x="278" y="1839"/>
                    <a:pt x="279" y="1835"/>
                  </a:cubicBezTo>
                  <a:close/>
                  <a:moveTo>
                    <a:pt x="370" y="2322"/>
                  </a:moveTo>
                  <a:cubicBezTo>
                    <a:pt x="370" y="2326"/>
                    <a:pt x="371" y="2327"/>
                    <a:pt x="374" y="2327"/>
                  </a:cubicBezTo>
                  <a:cubicBezTo>
                    <a:pt x="378" y="2327"/>
                    <a:pt x="386" y="2322"/>
                    <a:pt x="394" y="2322"/>
                  </a:cubicBezTo>
                  <a:close/>
                  <a:moveTo>
                    <a:pt x="525" y="2655"/>
                  </a:moveTo>
                  <a:cubicBezTo>
                    <a:pt x="521" y="2655"/>
                    <a:pt x="514" y="2657"/>
                    <a:pt x="506" y="2659"/>
                  </a:cubicBezTo>
                  <a:lnTo>
                    <a:pt x="506" y="2659"/>
                  </a:lnTo>
                  <a:cubicBezTo>
                    <a:pt x="520" y="2655"/>
                    <a:pt x="525" y="2655"/>
                    <a:pt x="525" y="2655"/>
                  </a:cubicBezTo>
                  <a:close/>
                  <a:moveTo>
                    <a:pt x="506" y="2659"/>
                  </a:moveTo>
                  <a:lnTo>
                    <a:pt x="506" y="2659"/>
                  </a:lnTo>
                  <a:cubicBezTo>
                    <a:pt x="499" y="2661"/>
                    <a:pt x="490" y="2663"/>
                    <a:pt x="477" y="2667"/>
                  </a:cubicBezTo>
                  <a:lnTo>
                    <a:pt x="477" y="2667"/>
                  </a:lnTo>
                  <a:cubicBezTo>
                    <a:pt x="477" y="2667"/>
                    <a:pt x="492" y="2662"/>
                    <a:pt x="506" y="2659"/>
                  </a:cubicBezTo>
                  <a:close/>
                  <a:moveTo>
                    <a:pt x="811" y="3275"/>
                  </a:moveTo>
                  <a:cubicBezTo>
                    <a:pt x="811" y="3287"/>
                    <a:pt x="811" y="3287"/>
                    <a:pt x="811" y="3298"/>
                  </a:cubicBezTo>
                  <a:cubicBezTo>
                    <a:pt x="799" y="3298"/>
                    <a:pt x="799" y="3287"/>
                    <a:pt x="811" y="3275"/>
                  </a:cubicBezTo>
                  <a:close/>
                  <a:moveTo>
                    <a:pt x="3323" y="0"/>
                  </a:moveTo>
                  <a:cubicBezTo>
                    <a:pt x="3323" y="36"/>
                    <a:pt x="3311" y="12"/>
                    <a:pt x="3275" y="60"/>
                  </a:cubicBezTo>
                  <a:lnTo>
                    <a:pt x="3287" y="12"/>
                  </a:lnTo>
                  <a:lnTo>
                    <a:pt x="3287" y="12"/>
                  </a:lnTo>
                  <a:cubicBezTo>
                    <a:pt x="3263" y="36"/>
                    <a:pt x="3251" y="84"/>
                    <a:pt x="3239" y="119"/>
                  </a:cubicBezTo>
                  <a:cubicBezTo>
                    <a:pt x="3239" y="108"/>
                    <a:pt x="3235" y="103"/>
                    <a:pt x="3228" y="103"/>
                  </a:cubicBezTo>
                  <a:cubicBezTo>
                    <a:pt x="3199" y="103"/>
                    <a:pt x="3120" y="193"/>
                    <a:pt x="3120" y="250"/>
                  </a:cubicBezTo>
                  <a:cubicBezTo>
                    <a:pt x="3120" y="233"/>
                    <a:pt x="3117" y="224"/>
                    <a:pt x="3111" y="224"/>
                  </a:cubicBezTo>
                  <a:cubicBezTo>
                    <a:pt x="3105" y="224"/>
                    <a:pt x="3097" y="233"/>
                    <a:pt x="3085" y="250"/>
                  </a:cubicBezTo>
                  <a:cubicBezTo>
                    <a:pt x="3073" y="239"/>
                    <a:pt x="3073" y="227"/>
                    <a:pt x="3073" y="203"/>
                  </a:cubicBezTo>
                  <a:cubicBezTo>
                    <a:pt x="3061" y="239"/>
                    <a:pt x="3061" y="262"/>
                    <a:pt x="3049" y="286"/>
                  </a:cubicBezTo>
                  <a:cubicBezTo>
                    <a:pt x="3028" y="265"/>
                    <a:pt x="3016" y="243"/>
                    <a:pt x="3031" y="213"/>
                  </a:cubicBezTo>
                  <a:lnTo>
                    <a:pt x="3031" y="213"/>
                  </a:lnTo>
                  <a:cubicBezTo>
                    <a:pt x="2979" y="291"/>
                    <a:pt x="2790" y="350"/>
                    <a:pt x="2740" y="350"/>
                  </a:cubicBezTo>
                  <a:cubicBezTo>
                    <a:pt x="2732" y="350"/>
                    <a:pt x="2727" y="349"/>
                    <a:pt x="2727" y="346"/>
                  </a:cubicBezTo>
                  <a:cubicBezTo>
                    <a:pt x="2720" y="322"/>
                    <a:pt x="2701" y="288"/>
                    <a:pt x="2683" y="288"/>
                  </a:cubicBezTo>
                  <a:cubicBezTo>
                    <a:pt x="2674" y="288"/>
                    <a:pt x="2664" y="297"/>
                    <a:pt x="2656" y="322"/>
                  </a:cubicBezTo>
                  <a:cubicBezTo>
                    <a:pt x="2644" y="298"/>
                    <a:pt x="2644" y="286"/>
                    <a:pt x="2656" y="262"/>
                  </a:cubicBezTo>
                  <a:lnTo>
                    <a:pt x="2656" y="262"/>
                  </a:lnTo>
                  <a:cubicBezTo>
                    <a:pt x="2644" y="262"/>
                    <a:pt x="2596" y="405"/>
                    <a:pt x="2596" y="405"/>
                  </a:cubicBezTo>
                  <a:cubicBezTo>
                    <a:pt x="2584" y="375"/>
                    <a:pt x="2569" y="364"/>
                    <a:pt x="2551" y="364"/>
                  </a:cubicBezTo>
                  <a:cubicBezTo>
                    <a:pt x="2516" y="364"/>
                    <a:pt x="2472" y="404"/>
                    <a:pt x="2426" y="404"/>
                  </a:cubicBezTo>
                  <a:cubicBezTo>
                    <a:pt x="2404" y="404"/>
                    <a:pt x="2381" y="395"/>
                    <a:pt x="2358" y="369"/>
                  </a:cubicBezTo>
                  <a:lnTo>
                    <a:pt x="2358" y="369"/>
                  </a:lnTo>
                  <a:cubicBezTo>
                    <a:pt x="2370" y="393"/>
                    <a:pt x="2358" y="417"/>
                    <a:pt x="2346" y="429"/>
                  </a:cubicBezTo>
                  <a:cubicBezTo>
                    <a:pt x="2325" y="407"/>
                    <a:pt x="2315" y="401"/>
                    <a:pt x="2312" y="399"/>
                  </a:cubicBezTo>
                  <a:lnTo>
                    <a:pt x="2312" y="399"/>
                  </a:lnTo>
                  <a:cubicBezTo>
                    <a:pt x="2309" y="373"/>
                    <a:pt x="2231" y="318"/>
                    <a:pt x="2275" y="274"/>
                  </a:cubicBezTo>
                  <a:cubicBezTo>
                    <a:pt x="2251" y="274"/>
                    <a:pt x="2239" y="298"/>
                    <a:pt x="2239" y="322"/>
                  </a:cubicBezTo>
                  <a:cubicBezTo>
                    <a:pt x="2239" y="298"/>
                    <a:pt x="2239" y="286"/>
                    <a:pt x="2239" y="262"/>
                  </a:cubicBezTo>
                  <a:cubicBezTo>
                    <a:pt x="2238" y="258"/>
                    <a:pt x="2235" y="256"/>
                    <a:pt x="2230" y="256"/>
                  </a:cubicBezTo>
                  <a:cubicBezTo>
                    <a:pt x="2205" y="256"/>
                    <a:pt x="2139" y="327"/>
                    <a:pt x="2141" y="334"/>
                  </a:cubicBezTo>
                  <a:lnTo>
                    <a:pt x="2141" y="334"/>
                  </a:lnTo>
                  <a:cubicBezTo>
                    <a:pt x="2134" y="334"/>
                    <a:pt x="2128" y="335"/>
                    <a:pt x="2121" y="335"/>
                  </a:cubicBezTo>
                  <a:cubicBezTo>
                    <a:pt x="1940" y="335"/>
                    <a:pt x="1659" y="208"/>
                    <a:pt x="1465" y="48"/>
                  </a:cubicBezTo>
                  <a:cubicBezTo>
                    <a:pt x="1430" y="72"/>
                    <a:pt x="1418" y="239"/>
                    <a:pt x="1453" y="310"/>
                  </a:cubicBezTo>
                  <a:cubicBezTo>
                    <a:pt x="1382" y="322"/>
                    <a:pt x="1227" y="453"/>
                    <a:pt x="1192" y="489"/>
                  </a:cubicBezTo>
                  <a:cubicBezTo>
                    <a:pt x="1203" y="500"/>
                    <a:pt x="1227" y="500"/>
                    <a:pt x="1239" y="512"/>
                  </a:cubicBezTo>
                  <a:cubicBezTo>
                    <a:pt x="1234" y="512"/>
                    <a:pt x="1214" y="508"/>
                    <a:pt x="1200" y="508"/>
                  </a:cubicBezTo>
                  <a:cubicBezTo>
                    <a:pt x="1181" y="508"/>
                    <a:pt x="1170" y="515"/>
                    <a:pt x="1203" y="548"/>
                  </a:cubicBezTo>
                  <a:cubicBezTo>
                    <a:pt x="1180" y="536"/>
                    <a:pt x="1156" y="524"/>
                    <a:pt x="1156" y="500"/>
                  </a:cubicBezTo>
                  <a:cubicBezTo>
                    <a:pt x="1156" y="500"/>
                    <a:pt x="1144" y="572"/>
                    <a:pt x="1156" y="572"/>
                  </a:cubicBezTo>
                  <a:cubicBezTo>
                    <a:pt x="1144" y="572"/>
                    <a:pt x="1144" y="560"/>
                    <a:pt x="1144" y="560"/>
                  </a:cubicBezTo>
                  <a:cubicBezTo>
                    <a:pt x="1144" y="570"/>
                    <a:pt x="1142" y="574"/>
                    <a:pt x="1139" y="574"/>
                  </a:cubicBezTo>
                  <a:cubicBezTo>
                    <a:pt x="1136" y="574"/>
                    <a:pt x="1132" y="567"/>
                    <a:pt x="1132" y="560"/>
                  </a:cubicBezTo>
                  <a:cubicBezTo>
                    <a:pt x="1126" y="554"/>
                    <a:pt x="1123" y="548"/>
                    <a:pt x="1119" y="548"/>
                  </a:cubicBezTo>
                  <a:cubicBezTo>
                    <a:pt x="1114" y="548"/>
                    <a:pt x="1108" y="554"/>
                    <a:pt x="1096" y="572"/>
                  </a:cubicBezTo>
                  <a:cubicBezTo>
                    <a:pt x="1108" y="596"/>
                    <a:pt x="1120" y="620"/>
                    <a:pt x="1144" y="643"/>
                  </a:cubicBezTo>
                  <a:cubicBezTo>
                    <a:pt x="1124" y="631"/>
                    <a:pt x="1107" y="626"/>
                    <a:pt x="1092" y="626"/>
                  </a:cubicBezTo>
                  <a:cubicBezTo>
                    <a:pt x="1008" y="626"/>
                    <a:pt x="982" y="781"/>
                    <a:pt x="988" y="797"/>
                  </a:cubicBezTo>
                  <a:lnTo>
                    <a:pt x="988" y="797"/>
                  </a:lnTo>
                  <a:cubicBezTo>
                    <a:pt x="953" y="762"/>
                    <a:pt x="917" y="739"/>
                    <a:pt x="870" y="739"/>
                  </a:cubicBezTo>
                  <a:cubicBezTo>
                    <a:pt x="870" y="762"/>
                    <a:pt x="870" y="798"/>
                    <a:pt x="882" y="822"/>
                  </a:cubicBezTo>
                  <a:cubicBezTo>
                    <a:pt x="877" y="823"/>
                    <a:pt x="872" y="823"/>
                    <a:pt x="866" y="823"/>
                  </a:cubicBezTo>
                  <a:cubicBezTo>
                    <a:pt x="840" y="823"/>
                    <a:pt x="808" y="813"/>
                    <a:pt x="782" y="813"/>
                  </a:cubicBezTo>
                  <a:cubicBezTo>
                    <a:pt x="751" y="813"/>
                    <a:pt x="727" y="828"/>
                    <a:pt x="727" y="893"/>
                  </a:cubicBezTo>
                  <a:cubicBezTo>
                    <a:pt x="703" y="881"/>
                    <a:pt x="691" y="870"/>
                    <a:pt x="668" y="846"/>
                  </a:cubicBezTo>
                  <a:cubicBezTo>
                    <a:pt x="621" y="930"/>
                    <a:pt x="530" y="992"/>
                    <a:pt x="430" y="992"/>
                  </a:cubicBezTo>
                  <a:cubicBezTo>
                    <a:pt x="403" y="992"/>
                    <a:pt x="375" y="987"/>
                    <a:pt x="346" y="977"/>
                  </a:cubicBezTo>
                  <a:cubicBezTo>
                    <a:pt x="358" y="965"/>
                    <a:pt x="382" y="953"/>
                    <a:pt x="394" y="929"/>
                  </a:cubicBezTo>
                  <a:cubicBezTo>
                    <a:pt x="346" y="881"/>
                    <a:pt x="215" y="703"/>
                    <a:pt x="299" y="560"/>
                  </a:cubicBezTo>
                  <a:cubicBezTo>
                    <a:pt x="292" y="557"/>
                    <a:pt x="285" y="555"/>
                    <a:pt x="278" y="555"/>
                  </a:cubicBezTo>
                  <a:cubicBezTo>
                    <a:pt x="261" y="555"/>
                    <a:pt x="244" y="563"/>
                    <a:pt x="227" y="572"/>
                  </a:cubicBezTo>
                  <a:cubicBezTo>
                    <a:pt x="227" y="549"/>
                    <a:pt x="280" y="464"/>
                    <a:pt x="207" y="464"/>
                  </a:cubicBezTo>
                  <a:cubicBezTo>
                    <a:pt x="202" y="464"/>
                    <a:pt x="197" y="464"/>
                    <a:pt x="191" y="465"/>
                  </a:cubicBezTo>
                  <a:cubicBezTo>
                    <a:pt x="1" y="512"/>
                    <a:pt x="72" y="620"/>
                    <a:pt x="49" y="691"/>
                  </a:cubicBezTo>
                  <a:cubicBezTo>
                    <a:pt x="49" y="701"/>
                    <a:pt x="49" y="848"/>
                    <a:pt x="49" y="858"/>
                  </a:cubicBezTo>
                  <a:cubicBezTo>
                    <a:pt x="65" y="847"/>
                    <a:pt x="73" y="841"/>
                    <a:pt x="76" y="841"/>
                  </a:cubicBezTo>
                  <a:lnTo>
                    <a:pt x="76" y="841"/>
                  </a:lnTo>
                  <a:cubicBezTo>
                    <a:pt x="79" y="841"/>
                    <a:pt x="74" y="850"/>
                    <a:pt x="60" y="870"/>
                  </a:cubicBezTo>
                  <a:cubicBezTo>
                    <a:pt x="72" y="858"/>
                    <a:pt x="96" y="846"/>
                    <a:pt x="108" y="834"/>
                  </a:cubicBezTo>
                  <a:lnTo>
                    <a:pt x="108" y="834"/>
                  </a:lnTo>
                  <a:cubicBezTo>
                    <a:pt x="96" y="881"/>
                    <a:pt x="84" y="929"/>
                    <a:pt x="60" y="965"/>
                  </a:cubicBezTo>
                  <a:cubicBezTo>
                    <a:pt x="72" y="977"/>
                    <a:pt x="120" y="977"/>
                    <a:pt x="120" y="989"/>
                  </a:cubicBezTo>
                  <a:cubicBezTo>
                    <a:pt x="106" y="1009"/>
                    <a:pt x="92" y="1022"/>
                    <a:pt x="81" y="1022"/>
                  </a:cubicBezTo>
                  <a:cubicBezTo>
                    <a:pt x="80" y="1022"/>
                    <a:pt x="79" y="1022"/>
                    <a:pt x="78" y="1022"/>
                  </a:cubicBezTo>
                  <a:lnTo>
                    <a:pt x="78" y="1022"/>
                  </a:lnTo>
                  <a:cubicBezTo>
                    <a:pt x="123" y="1098"/>
                    <a:pt x="237" y="1348"/>
                    <a:pt x="189" y="1348"/>
                  </a:cubicBezTo>
                  <a:cubicBezTo>
                    <a:pt x="186" y="1348"/>
                    <a:pt x="183" y="1347"/>
                    <a:pt x="180" y="1346"/>
                  </a:cubicBezTo>
                  <a:lnTo>
                    <a:pt x="180" y="1346"/>
                  </a:lnTo>
                  <a:cubicBezTo>
                    <a:pt x="251" y="1417"/>
                    <a:pt x="275" y="1358"/>
                    <a:pt x="310" y="1417"/>
                  </a:cubicBezTo>
                  <a:cubicBezTo>
                    <a:pt x="296" y="1411"/>
                    <a:pt x="285" y="1408"/>
                    <a:pt x="276" y="1408"/>
                  </a:cubicBezTo>
                  <a:cubicBezTo>
                    <a:pt x="220" y="1408"/>
                    <a:pt x="257" y="1517"/>
                    <a:pt x="241" y="1535"/>
                  </a:cubicBezTo>
                  <a:lnTo>
                    <a:pt x="241" y="1535"/>
                  </a:lnTo>
                  <a:cubicBezTo>
                    <a:pt x="252" y="1526"/>
                    <a:pt x="305" y="1486"/>
                    <a:pt x="332" y="1486"/>
                  </a:cubicBezTo>
                  <a:cubicBezTo>
                    <a:pt x="343" y="1486"/>
                    <a:pt x="349" y="1493"/>
                    <a:pt x="346" y="1512"/>
                  </a:cubicBezTo>
                  <a:cubicBezTo>
                    <a:pt x="346" y="1550"/>
                    <a:pt x="249" y="1656"/>
                    <a:pt x="268" y="1656"/>
                  </a:cubicBezTo>
                  <a:cubicBezTo>
                    <a:pt x="273" y="1656"/>
                    <a:pt x="286" y="1649"/>
                    <a:pt x="310" y="1632"/>
                  </a:cubicBezTo>
                  <a:cubicBezTo>
                    <a:pt x="346" y="1632"/>
                    <a:pt x="370" y="1655"/>
                    <a:pt x="382" y="1691"/>
                  </a:cubicBezTo>
                  <a:lnTo>
                    <a:pt x="346" y="1691"/>
                  </a:lnTo>
                  <a:cubicBezTo>
                    <a:pt x="346" y="1703"/>
                    <a:pt x="346" y="1703"/>
                    <a:pt x="346" y="1715"/>
                  </a:cubicBezTo>
                  <a:cubicBezTo>
                    <a:pt x="319" y="1706"/>
                    <a:pt x="298" y="1697"/>
                    <a:pt x="279" y="1682"/>
                  </a:cubicBezTo>
                  <a:lnTo>
                    <a:pt x="279" y="1682"/>
                  </a:lnTo>
                  <a:cubicBezTo>
                    <a:pt x="281" y="1689"/>
                    <a:pt x="272" y="1696"/>
                    <a:pt x="251" y="1703"/>
                  </a:cubicBezTo>
                  <a:cubicBezTo>
                    <a:pt x="260" y="1702"/>
                    <a:pt x="267" y="1701"/>
                    <a:pt x="273" y="1701"/>
                  </a:cubicBezTo>
                  <a:cubicBezTo>
                    <a:pt x="320" y="1701"/>
                    <a:pt x="269" y="1740"/>
                    <a:pt x="322" y="1751"/>
                  </a:cubicBezTo>
                  <a:cubicBezTo>
                    <a:pt x="287" y="1763"/>
                    <a:pt x="275" y="1763"/>
                    <a:pt x="310" y="1774"/>
                  </a:cubicBezTo>
                  <a:lnTo>
                    <a:pt x="275" y="1774"/>
                  </a:lnTo>
                  <a:cubicBezTo>
                    <a:pt x="275" y="1795"/>
                    <a:pt x="283" y="1815"/>
                    <a:pt x="279" y="1835"/>
                  </a:cubicBezTo>
                  <a:lnTo>
                    <a:pt x="279" y="1835"/>
                  </a:lnTo>
                  <a:cubicBezTo>
                    <a:pt x="289" y="1808"/>
                    <a:pt x="302" y="1798"/>
                    <a:pt x="334" y="1798"/>
                  </a:cubicBezTo>
                  <a:cubicBezTo>
                    <a:pt x="382" y="1834"/>
                    <a:pt x="251" y="1858"/>
                    <a:pt x="287" y="1905"/>
                  </a:cubicBezTo>
                  <a:cubicBezTo>
                    <a:pt x="287" y="1893"/>
                    <a:pt x="299" y="1882"/>
                    <a:pt x="310" y="1882"/>
                  </a:cubicBezTo>
                  <a:lnTo>
                    <a:pt x="310" y="1882"/>
                  </a:lnTo>
                  <a:cubicBezTo>
                    <a:pt x="299" y="1965"/>
                    <a:pt x="430" y="1941"/>
                    <a:pt x="418" y="2013"/>
                  </a:cubicBezTo>
                  <a:cubicBezTo>
                    <a:pt x="404" y="2019"/>
                    <a:pt x="397" y="2021"/>
                    <a:pt x="391" y="2021"/>
                  </a:cubicBezTo>
                  <a:cubicBezTo>
                    <a:pt x="382" y="2021"/>
                    <a:pt x="379" y="2016"/>
                    <a:pt x="368" y="2016"/>
                  </a:cubicBezTo>
                  <a:cubicBezTo>
                    <a:pt x="361" y="2016"/>
                    <a:pt x="351" y="2018"/>
                    <a:pt x="334" y="2024"/>
                  </a:cubicBezTo>
                  <a:cubicBezTo>
                    <a:pt x="322" y="2024"/>
                    <a:pt x="382" y="2072"/>
                    <a:pt x="418" y="2096"/>
                  </a:cubicBezTo>
                  <a:cubicBezTo>
                    <a:pt x="406" y="2096"/>
                    <a:pt x="406" y="2108"/>
                    <a:pt x="406" y="2120"/>
                  </a:cubicBezTo>
                  <a:cubicBezTo>
                    <a:pt x="348" y="2110"/>
                    <a:pt x="399" y="2093"/>
                    <a:pt x="383" y="2093"/>
                  </a:cubicBezTo>
                  <a:cubicBezTo>
                    <a:pt x="379" y="2093"/>
                    <a:pt x="372" y="2094"/>
                    <a:pt x="358" y="2096"/>
                  </a:cubicBezTo>
                  <a:cubicBezTo>
                    <a:pt x="346" y="2108"/>
                    <a:pt x="346" y="2132"/>
                    <a:pt x="358" y="2144"/>
                  </a:cubicBezTo>
                  <a:cubicBezTo>
                    <a:pt x="358" y="2134"/>
                    <a:pt x="363" y="2130"/>
                    <a:pt x="369" y="2130"/>
                  </a:cubicBezTo>
                  <a:cubicBezTo>
                    <a:pt x="387" y="2130"/>
                    <a:pt x="421" y="2155"/>
                    <a:pt x="430" y="2155"/>
                  </a:cubicBezTo>
                  <a:cubicBezTo>
                    <a:pt x="421" y="2164"/>
                    <a:pt x="412" y="2197"/>
                    <a:pt x="386" y="2197"/>
                  </a:cubicBezTo>
                  <a:cubicBezTo>
                    <a:pt x="376" y="2197"/>
                    <a:pt x="363" y="2192"/>
                    <a:pt x="346" y="2179"/>
                  </a:cubicBezTo>
                  <a:lnTo>
                    <a:pt x="346" y="2179"/>
                  </a:lnTo>
                  <a:cubicBezTo>
                    <a:pt x="370" y="2227"/>
                    <a:pt x="382" y="2274"/>
                    <a:pt x="394" y="2322"/>
                  </a:cubicBezTo>
                  <a:cubicBezTo>
                    <a:pt x="406" y="2358"/>
                    <a:pt x="406" y="2405"/>
                    <a:pt x="406" y="2453"/>
                  </a:cubicBezTo>
                  <a:cubicBezTo>
                    <a:pt x="430" y="2441"/>
                    <a:pt x="453" y="2441"/>
                    <a:pt x="489" y="2441"/>
                  </a:cubicBezTo>
                  <a:cubicBezTo>
                    <a:pt x="477" y="2465"/>
                    <a:pt x="465" y="2477"/>
                    <a:pt x="441" y="2477"/>
                  </a:cubicBezTo>
                  <a:cubicBezTo>
                    <a:pt x="477" y="2477"/>
                    <a:pt x="501" y="2501"/>
                    <a:pt x="489" y="2536"/>
                  </a:cubicBezTo>
                  <a:cubicBezTo>
                    <a:pt x="489" y="2536"/>
                    <a:pt x="457" y="2526"/>
                    <a:pt x="426" y="2526"/>
                  </a:cubicBezTo>
                  <a:cubicBezTo>
                    <a:pt x="410" y="2526"/>
                    <a:pt x="394" y="2528"/>
                    <a:pt x="382" y="2536"/>
                  </a:cubicBezTo>
                  <a:cubicBezTo>
                    <a:pt x="388" y="2536"/>
                    <a:pt x="393" y="2535"/>
                    <a:pt x="397" y="2535"/>
                  </a:cubicBezTo>
                  <a:cubicBezTo>
                    <a:pt x="462" y="2535"/>
                    <a:pt x="433" y="2600"/>
                    <a:pt x="486" y="2600"/>
                  </a:cubicBezTo>
                  <a:cubicBezTo>
                    <a:pt x="494" y="2600"/>
                    <a:pt x="502" y="2599"/>
                    <a:pt x="513" y="2596"/>
                  </a:cubicBezTo>
                  <a:lnTo>
                    <a:pt x="513" y="2596"/>
                  </a:lnTo>
                  <a:cubicBezTo>
                    <a:pt x="513" y="2608"/>
                    <a:pt x="501" y="2620"/>
                    <a:pt x="501" y="2620"/>
                  </a:cubicBezTo>
                  <a:cubicBezTo>
                    <a:pt x="501" y="2620"/>
                    <a:pt x="513" y="2632"/>
                    <a:pt x="525" y="2655"/>
                  </a:cubicBezTo>
                  <a:cubicBezTo>
                    <a:pt x="549" y="2691"/>
                    <a:pt x="584" y="2739"/>
                    <a:pt x="620" y="2751"/>
                  </a:cubicBezTo>
                  <a:cubicBezTo>
                    <a:pt x="599" y="2751"/>
                    <a:pt x="590" y="2755"/>
                    <a:pt x="594" y="2761"/>
                  </a:cubicBezTo>
                  <a:lnTo>
                    <a:pt x="594" y="2761"/>
                  </a:lnTo>
                  <a:cubicBezTo>
                    <a:pt x="589" y="2759"/>
                    <a:pt x="583" y="2758"/>
                    <a:pt x="578" y="2758"/>
                  </a:cubicBezTo>
                  <a:cubicBezTo>
                    <a:pt x="563" y="2758"/>
                    <a:pt x="550" y="2767"/>
                    <a:pt x="537" y="2786"/>
                  </a:cubicBezTo>
                  <a:cubicBezTo>
                    <a:pt x="561" y="2786"/>
                    <a:pt x="572" y="2810"/>
                    <a:pt x="561" y="2834"/>
                  </a:cubicBezTo>
                  <a:cubicBezTo>
                    <a:pt x="513" y="2834"/>
                    <a:pt x="525" y="2834"/>
                    <a:pt x="489" y="2894"/>
                  </a:cubicBezTo>
                  <a:cubicBezTo>
                    <a:pt x="513" y="2858"/>
                    <a:pt x="549" y="2834"/>
                    <a:pt x="584" y="2834"/>
                  </a:cubicBezTo>
                  <a:cubicBezTo>
                    <a:pt x="584" y="2834"/>
                    <a:pt x="561" y="2822"/>
                    <a:pt x="572" y="2810"/>
                  </a:cubicBezTo>
                  <a:cubicBezTo>
                    <a:pt x="620" y="2810"/>
                    <a:pt x="596" y="2822"/>
                    <a:pt x="584" y="2834"/>
                  </a:cubicBezTo>
                  <a:cubicBezTo>
                    <a:pt x="549" y="2917"/>
                    <a:pt x="632" y="2929"/>
                    <a:pt x="549" y="2977"/>
                  </a:cubicBezTo>
                  <a:cubicBezTo>
                    <a:pt x="549" y="2977"/>
                    <a:pt x="715" y="2977"/>
                    <a:pt x="632" y="3060"/>
                  </a:cubicBezTo>
                  <a:cubicBezTo>
                    <a:pt x="668" y="3072"/>
                    <a:pt x="787" y="3120"/>
                    <a:pt x="668" y="3167"/>
                  </a:cubicBezTo>
                  <a:cubicBezTo>
                    <a:pt x="751" y="3203"/>
                    <a:pt x="739" y="3179"/>
                    <a:pt x="739" y="3239"/>
                  </a:cubicBezTo>
                  <a:cubicBezTo>
                    <a:pt x="755" y="3223"/>
                    <a:pt x="777" y="3218"/>
                    <a:pt x="801" y="3218"/>
                  </a:cubicBezTo>
                  <a:cubicBezTo>
                    <a:pt x="849" y="3218"/>
                    <a:pt x="902" y="3239"/>
                    <a:pt x="918" y="3239"/>
                  </a:cubicBezTo>
                  <a:cubicBezTo>
                    <a:pt x="918" y="3239"/>
                    <a:pt x="834" y="3263"/>
                    <a:pt x="822" y="3263"/>
                  </a:cubicBezTo>
                  <a:cubicBezTo>
                    <a:pt x="849" y="3243"/>
                    <a:pt x="857" y="3234"/>
                    <a:pt x="843" y="3234"/>
                  </a:cubicBezTo>
                  <a:cubicBezTo>
                    <a:pt x="832" y="3234"/>
                    <a:pt x="806" y="3240"/>
                    <a:pt x="763" y="3251"/>
                  </a:cubicBezTo>
                  <a:cubicBezTo>
                    <a:pt x="787" y="3251"/>
                    <a:pt x="763" y="3275"/>
                    <a:pt x="727" y="3287"/>
                  </a:cubicBezTo>
                  <a:cubicBezTo>
                    <a:pt x="727" y="3287"/>
                    <a:pt x="882" y="3370"/>
                    <a:pt x="906" y="3406"/>
                  </a:cubicBezTo>
                  <a:cubicBezTo>
                    <a:pt x="763" y="3406"/>
                    <a:pt x="846" y="3406"/>
                    <a:pt x="739" y="3394"/>
                  </a:cubicBezTo>
                  <a:lnTo>
                    <a:pt x="739" y="3394"/>
                  </a:lnTo>
                  <a:cubicBezTo>
                    <a:pt x="787" y="3441"/>
                    <a:pt x="811" y="3394"/>
                    <a:pt x="763" y="3453"/>
                  </a:cubicBezTo>
                  <a:cubicBezTo>
                    <a:pt x="772" y="3450"/>
                    <a:pt x="781" y="3449"/>
                    <a:pt x="789" y="3449"/>
                  </a:cubicBezTo>
                  <a:cubicBezTo>
                    <a:pt x="815" y="3449"/>
                    <a:pt x="837" y="3462"/>
                    <a:pt x="846" y="3489"/>
                  </a:cubicBezTo>
                  <a:cubicBezTo>
                    <a:pt x="846" y="3489"/>
                    <a:pt x="804" y="3658"/>
                    <a:pt x="898" y="3658"/>
                  </a:cubicBezTo>
                  <a:cubicBezTo>
                    <a:pt x="904" y="3658"/>
                    <a:pt x="911" y="3657"/>
                    <a:pt x="918" y="3656"/>
                  </a:cubicBezTo>
                  <a:lnTo>
                    <a:pt x="918" y="3656"/>
                  </a:lnTo>
                  <a:cubicBezTo>
                    <a:pt x="894" y="3668"/>
                    <a:pt x="870" y="3668"/>
                    <a:pt x="834" y="3679"/>
                  </a:cubicBezTo>
                  <a:cubicBezTo>
                    <a:pt x="906" y="3679"/>
                    <a:pt x="989" y="3691"/>
                    <a:pt x="1061" y="3691"/>
                  </a:cubicBezTo>
                  <a:cubicBezTo>
                    <a:pt x="1120" y="3632"/>
                    <a:pt x="1108" y="3632"/>
                    <a:pt x="1061" y="3596"/>
                  </a:cubicBezTo>
                  <a:cubicBezTo>
                    <a:pt x="1014" y="3573"/>
                    <a:pt x="1092" y="3346"/>
                    <a:pt x="1030" y="3346"/>
                  </a:cubicBezTo>
                  <a:cubicBezTo>
                    <a:pt x="1028" y="3346"/>
                    <a:pt x="1027" y="3346"/>
                    <a:pt x="1025" y="3346"/>
                  </a:cubicBezTo>
                  <a:cubicBezTo>
                    <a:pt x="1049" y="3334"/>
                    <a:pt x="1108" y="3275"/>
                    <a:pt x="1025" y="3263"/>
                  </a:cubicBezTo>
                  <a:cubicBezTo>
                    <a:pt x="1042" y="3254"/>
                    <a:pt x="1053" y="3246"/>
                    <a:pt x="1066" y="3246"/>
                  </a:cubicBezTo>
                  <a:cubicBezTo>
                    <a:pt x="1071" y="3246"/>
                    <a:pt x="1077" y="3247"/>
                    <a:pt x="1084" y="3251"/>
                  </a:cubicBezTo>
                  <a:cubicBezTo>
                    <a:pt x="1072" y="3227"/>
                    <a:pt x="930" y="3203"/>
                    <a:pt x="930" y="3203"/>
                  </a:cubicBezTo>
                  <a:cubicBezTo>
                    <a:pt x="1037" y="3132"/>
                    <a:pt x="822" y="3060"/>
                    <a:pt x="894" y="2941"/>
                  </a:cubicBezTo>
                  <a:lnTo>
                    <a:pt x="894" y="2941"/>
                  </a:lnTo>
                  <a:cubicBezTo>
                    <a:pt x="877" y="2950"/>
                    <a:pt x="860" y="2958"/>
                    <a:pt x="848" y="2958"/>
                  </a:cubicBezTo>
                  <a:cubicBezTo>
                    <a:pt x="842" y="2958"/>
                    <a:pt x="838" y="2957"/>
                    <a:pt x="834" y="2953"/>
                  </a:cubicBezTo>
                  <a:cubicBezTo>
                    <a:pt x="858" y="2882"/>
                    <a:pt x="834" y="2906"/>
                    <a:pt x="834" y="2894"/>
                  </a:cubicBezTo>
                  <a:lnTo>
                    <a:pt x="834" y="2894"/>
                  </a:lnTo>
                  <a:cubicBezTo>
                    <a:pt x="836" y="2894"/>
                    <a:pt x="838" y="2894"/>
                    <a:pt x="839" y="2894"/>
                  </a:cubicBezTo>
                  <a:cubicBezTo>
                    <a:pt x="868" y="2894"/>
                    <a:pt x="882" y="2807"/>
                    <a:pt x="926" y="2807"/>
                  </a:cubicBezTo>
                  <a:cubicBezTo>
                    <a:pt x="931" y="2807"/>
                    <a:pt x="936" y="2808"/>
                    <a:pt x="942" y="2810"/>
                  </a:cubicBezTo>
                  <a:cubicBezTo>
                    <a:pt x="935" y="2796"/>
                    <a:pt x="928" y="2791"/>
                    <a:pt x="916" y="2791"/>
                  </a:cubicBezTo>
                  <a:cubicBezTo>
                    <a:pt x="907" y="2791"/>
                    <a:pt x="897" y="2793"/>
                    <a:pt x="882" y="2798"/>
                  </a:cubicBezTo>
                  <a:cubicBezTo>
                    <a:pt x="882" y="2798"/>
                    <a:pt x="811" y="2370"/>
                    <a:pt x="715" y="2358"/>
                  </a:cubicBezTo>
                  <a:cubicBezTo>
                    <a:pt x="739" y="2310"/>
                    <a:pt x="763" y="2298"/>
                    <a:pt x="680" y="2263"/>
                  </a:cubicBezTo>
                  <a:cubicBezTo>
                    <a:pt x="721" y="2191"/>
                    <a:pt x="673" y="1970"/>
                    <a:pt x="591" y="1970"/>
                  </a:cubicBezTo>
                  <a:cubicBezTo>
                    <a:pt x="578" y="1970"/>
                    <a:pt x="564" y="1975"/>
                    <a:pt x="549" y="1989"/>
                  </a:cubicBezTo>
                  <a:cubicBezTo>
                    <a:pt x="584" y="1905"/>
                    <a:pt x="596" y="1679"/>
                    <a:pt x="584" y="1643"/>
                  </a:cubicBezTo>
                  <a:lnTo>
                    <a:pt x="584" y="1643"/>
                  </a:lnTo>
                  <a:cubicBezTo>
                    <a:pt x="572" y="1643"/>
                    <a:pt x="549" y="1655"/>
                    <a:pt x="537" y="1667"/>
                  </a:cubicBezTo>
                  <a:cubicBezTo>
                    <a:pt x="537" y="1657"/>
                    <a:pt x="589" y="1603"/>
                    <a:pt x="551" y="1603"/>
                  </a:cubicBezTo>
                  <a:cubicBezTo>
                    <a:pt x="545" y="1603"/>
                    <a:pt x="537" y="1604"/>
                    <a:pt x="525" y="1608"/>
                  </a:cubicBezTo>
                  <a:cubicBezTo>
                    <a:pt x="539" y="1594"/>
                    <a:pt x="549" y="1588"/>
                    <a:pt x="559" y="1588"/>
                  </a:cubicBezTo>
                  <a:cubicBezTo>
                    <a:pt x="567" y="1588"/>
                    <a:pt x="574" y="1591"/>
                    <a:pt x="584" y="1596"/>
                  </a:cubicBezTo>
                  <a:cubicBezTo>
                    <a:pt x="584" y="1596"/>
                    <a:pt x="543" y="1554"/>
                    <a:pt x="529" y="1554"/>
                  </a:cubicBezTo>
                  <a:cubicBezTo>
                    <a:pt x="526" y="1554"/>
                    <a:pt x="525" y="1556"/>
                    <a:pt x="525" y="1560"/>
                  </a:cubicBezTo>
                  <a:cubicBezTo>
                    <a:pt x="525" y="1548"/>
                    <a:pt x="525" y="1548"/>
                    <a:pt x="537" y="1536"/>
                  </a:cubicBezTo>
                  <a:cubicBezTo>
                    <a:pt x="549" y="1524"/>
                    <a:pt x="561" y="1536"/>
                    <a:pt x="549" y="1489"/>
                  </a:cubicBezTo>
                  <a:cubicBezTo>
                    <a:pt x="518" y="1489"/>
                    <a:pt x="487" y="1489"/>
                    <a:pt x="472" y="1496"/>
                  </a:cubicBezTo>
                  <a:lnTo>
                    <a:pt x="472" y="1496"/>
                  </a:lnTo>
                  <a:cubicBezTo>
                    <a:pt x="588" y="1412"/>
                    <a:pt x="370" y="1274"/>
                    <a:pt x="370" y="1274"/>
                  </a:cubicBezTo>
                  <a:cubicBezTo>
                    <a:pt x="513" y="1251"/>
                    <a:pt x="501" y="1251"/>
                    <a:pt x="691" y="1215"/>
                  </a:cubicBezTo>
                  <a:cubicBezTo>
                    <a:pt x="668" y="1192"/>
                    <a:pt x="660" y="1179"/>
                    <a:pt x="670" y="1179"/>
                  </a:cubicBezTo>
                  <a:cubicBezTo>
                    <a:pt x="676" y="1179"/>
                    <a:pt x="687" y="1183"/>
                    <a:pt x="703" y="1191"/>
                  </a:cubicBezTo>
                  <a:cubicBezTo>
                    <a:pt x="680" y="1179"/>
                    <a:pt x="668" y="1167"/>
                    <a:pt x="644" y="1155"/>
                  </a:cubicBezTo>
                  <a:cubicBezTo>
                    <a:pt x="691" y="1155"/>
                    <a:pt x="739" y="1155"/>
                    <a:pt x="787" y="1167"/>
                  </a:cubicBezTo>
                  <a:cubicBezTo>
                    <a:pt x="799" y="1167"/>
                    <a:pt x="787" y="1120"/>
                    <a:pt x="787" y="1120"/>
                  </a:cubicBezTo>
                  <a:cubicBezTo>
                    <a:pt x="822" y="1120"/>
                    <a:pt x="838" y="1133"/>
                    <a:pt x="834" y="1145"/>
                  </a:cubicBezTo>
                  <a:lnTo>
                    <a:pt x="834" y="1145"/>
                  </a:lnTo>
                  <a:cubicBezTo>
                    <a:pt x="880" y="1101"/>
                    <a:pt x="1057" y="938"/>
                    <a:pt x="1107" y="938"/>
                  </a:cubicBezTo>
                  <a:cubicBezTo>
                    <a:pt x="1115" y="938"/>
                    <a:pt x="1120" y="942"/>
                    <a:pt x="1120" y="953"/>
                  </a:cubicBezTo>
                  <a:cubicBezTo>
                    <a:pt x="1144" y="870"/>
                    <a:pt x="1096" y="870"/>
                    <a:pt x="1132" y="810"/>
                  </a:cubicBezTo>
                  <a:lnTo>
                    <a:pt x="1132" y="810"/>
                  </a:lnTo>
                  <a:cubicBezTo>
                    <a:pt x="1132" y="851"/>
                    <a:pt x="1145" y="864"/>
                    <a:pt x="1163" y="864"/>
                  </a:cubicBezTo>
                  <a:cubicBezTo>
                    <a:pt x="1192" y="864"/>
                    <a:pt x="1236" y="831"/>
                    <a:pt x="1263" y="831"/>
                  </a:cubicBezTo>
                  <a:cubicBezTo>
                    <a:pt x="1266" y="831"/>
                    <a:pt x="1269" y="831"/>
                    <a:pt x="1271" y="832"/>
                  </a:cubicBezTo>
                  <a:lnTo>
                    <a:pt x="1271" y="832"/>
                  </a:lnTo>
                  <a:cubicBezTo>
                    <a:pt x="1249" y="821"/>
                    <a:pt x="1139" y="761"/>
                    <a:pt x="1203" y="750"/>
                  </a:cubicBezTo>
                  <a:lnTo>
                    <a:pt x="1203" y="750"/>
                  </a:lnTo>
                  <a:cubicBezTo>
                    <a:pt x="1192" y="756"/>
                    <a:pt x="1236" y="759"/>
                    <a:pt x="1281" y="759"/>
                  </a:cubicBezTo>
                  <a:cubicBezTo>
                    <a:pt x="1325" y="759"/>
                    <a:pt x="1370" y="756"/>
                    <a:pt x="1358" y="750"/>
                  </a:cubicBezTo>
                  <a:cubicBezTo>
                    <a:pt x="1344" y="723"/>
                    <a:pt x="1339" y="715"/>
                    <a:pt x="1337" y="715"/>
                  </a:cubicBezTo>
                  <a:cubicBezTo>
                    <a:pt x="1334" y="715"/>
                    <a:pt x="1336" y="728"/>
                    <a:pt x="1328" y="728"/>
                  </a:cubicBezTo>
                  <a:cubicBezTo>
                    <a:pt x="1327" y="728"/>
                    <a:pt x="1325" y="728"/>
                    <a:pt x="1323" y="727"/>
                  </a:cubicBezTo>
                  <a:cubicBezTo>
                    <a:pt x="1311" y="691"/>
                    <a:pt x="1311" y="655"/>
                    <a:pt x="1346" y="631"/>
                  </a:cubicBezTo>
                  <a:cubicBezTo>
                    <a:pt x="1346" y="643"/>
                    <a:pt x="1358" y="655"/>
                    <a:pt x="1358" y="667"/>
                  </a:cubicBezTo>
                  <a:cubicBezTo>
                    <a:pt x="1358" y="655"/>
                    <a:pt x="1370" y="655"/>
                    <a:pt x="1382" y="655"/>
                  </a:cubicBezTo>
                  <a:cubicBezTo>
                    <a:pt x="1394" y="691"/>
                    <a:pt x="1382" y="727"/>
                    <a:pt x="1370" y="750"/>
                  </a:cubicBezTo>
                  <a:cubicBezTo>
                    <a:pt x="1377" y="737"/>
                    <a:pt x="1384" y="731"/>
                    <a:pt x="1391" y="731"/>
                  </a:cubicBezTo>
                  <a:cubicBezTo>
                    <a:pt x="1396" y="731"/>
                    <a:pt x="1401" y="734"/>
                    <a:pt x="1406" y="739"/>
                  </a:cubicBezTo>
                  <a:cubicBezTo>
                    <a:pt x="1370" y="667"/>
                    <a:pt x="1442" y="715"/>
                    <a:pt x="1418" y="655"/>
                  </a:cubicBezTo>
                  <a:lnTo>
                    <a:pt x="1418" y="655"/>
                  </a:lnTo>
                  <a:cubicBezTo>
                    <a:pt x="1430" y="673"/>
                    <a:pt x="1439" y="682"/>
                    <a:pt x="1445" y="682"/>
                  </a:cubicBezTo>
                  <a:cubicBezTo>
                    <a:pt x="1451" y="682"/>
                    <a:pt x="1453" y="673"/>
                    <a:pt x="1453" y="655"/>
                  </a:cubicBezTo>
                  <a:cubicBezTo>
                    <a:pt x="1453" y="667"/>
                    <a:pt x="1465" y="679"/>
                    <a:pt x="1465" y="691"/>
                  </a:cubicBezTo>
                  <a:cubicBezTo>
                    <a:pt x="1489" y="667"/>
                    <a:pt x="1501" y="655"/>
                    <a:pt x="1525" y="643"/>
                  </a:cubicBezTo>
                  <a:lnTo>
                    <a:pt x="1525" y="643"/>
                  </a:lnTo>
                  <a:cubicBezTo>
                    <a:pt x="1515" y="648"/>
                    <a:pt x="1505" y="651"/>
                    <a:pt x="1495" y="651"/>
                  </a:cubicBezTo>
                  <a:cubicBezTo>
                    <a:pt x="1481" y="651"/>
                    <a:pt x="1467" y="645"/>
                    <a:pt x="1453" y="631"/>
                  </a:cubicBezTo>
                  <a:cubicBezTo>
                    <a:pt x="1458" y="606"/>
                    <a:pt x="1469" y="599"/>
                    <a:pt x="1484" y="599"/>
                  </a:cubicBezTo>
                  <a:cubicBezTo>
                    <a:pt x="1505" y="599"/>
                    <a:pt x="1532" y="613"/>
                    <a:pt x="1554" y="613"/>
                  </a:cubicBezTo>
                  <a:cubicBezTo>
                    <a:pt x="1561" y="613"/>
                    <a:pt x="1567" y="611"/>
                    <a:pt x="1573" y="608"/>
                  </a:cubicBezTo>
                  <a:cubicBezTo>
                    <a:pt x="1553" y="608"/>
                    <a:pt x="1508" y="566"/>
                    <a:pt x="1542" y="566"/>
                  </a:cubicBezTo>
                  <a:cubicBezTo>
                    <a:pt x="1549" y="566"/>
                    <a:pt x="1559" y="568"/>
                    <a:pt x="1573" y="572"/>
                  </a:cubicBezTo>
                  <a:cubicBezTo>
                    <a:pt x="1561" y="548"/>
                    <a:pt x="1537" y="501"/>
                    <a:pt x="1537" y="500"/>
                  </a:cubicBezTo>
                  <a:lnTo>
                    <a:pt x="1537" y="500"/>
                  </a:lnTo>
                  <a:cubicBezTo>
                    <a:pt x="1561" y="518"/>
                    <a:pt x="1571" y="525"/>
                    <a:pt x="1574" y="525"/>
                  </a:cubicBezTo>
                  <a:cubicBezTo>
                    <a:pt x="1582" y="525"/>
                    <a:pt x="1522" y="465"/>
                    <a:pt x="1549" y="465"/>
                  </a:cubicBezTo>
                  <a:lnTo>
                    <a:pt x="1549" y="465"/>
                  </a:lnTo>
                  <a:cubicBezTo>
                    <a:pt x="1608" y="512"/>
                    <a:pt x="1561" y="489"/>
                    <a:pt x="1596" y="536"/>
                  </a:cubicBezTo>
                  <a:cubicBezTo>
                    <a:pt x="1608" y="502"/>
                    <a:pt x="1597" y="479"/>
                    <a:pt x="1586" y="445"/>
                  </a:cubicBezTo>
                  <a:lnTo>
                    <a:pt x="1586" y="445"/>
                  </a:lnTo>
                  <a:cubicBezTo>
                    <a:pt x="1586" y="446"/>
                    <a:pt x="1587" y="446"/>
                    <a:pt x="1588" y="446"/>
                  </a:cubicBezTo>
                  <a:cubicBezTo>
                    <a:pt x="1590" y="446"/>
                    <a:pt x="1592" y="445"/>
                    <a:pt x="1596" y="441"/>
                  </a:cubicBezTo>
                  <a:cubicBezTo>
                    <a:pt x="1596" y="465"/>
                    <a:pt x="1620" y="512"/>
                    <a:pt x="1620" y="524"/>
                  </a:cubicBezTo>
                  <a:cubicBezTo>
                    <a:pt x="1620" y="507"/>
                    <a:pt x="1620" y="496"/>
                    <a:pt x="1620" y="481"/>
                  </a:cubicBezTo>
                  <a:cubicBezTo>
                    <a:pt x="1620" y="481"/>
                    <a:pt x="1620" y="472"/>
                    <a:pt x="1620" y="453"/>
                  </a:cubicBezTo>
                  <a:cubicBezTo>
                    <a:pt x="1636" y="526"/>
                    <a:pt x="1642" y="549"/>
                    <a:pt x="1647" y="549"/>
                  </a:cubicBezTo>
                  <a:cubicBezTo>
                    <a:pt x="1649" y="549"/>
                    <a:pt x="1652" y="544"/>
                    <a:pt x="1656" y="536"/>
                  </a:cubicBezTo>
                  <a:cubicBezTo>
                    <a:pt x="1656" y="548"/>
                    <a:pt x="1656" y="548"/>
                    <a:pt x="1656" y="560"/>
                  </a:cubicBezTo>
                  <a:cubicBezTo>
                    <a:pt x="1656" y="548"/>
                    <a:pt x="1668" y="524"/>
                    <a:pt x="1668" y="512"/>
                  </a:cubicBezTo>
                  <a:cubicBezTo>
                    <a:pt x="1692" y="536"/>
                    <a:pt x="1715" y="584"/>
                    <a:pt x="1727" y="584"/>
                  </a:cubicBezTo>
                  <a:cubicBezTo>
                    <a:pt x="1727" y="560"/>
                    <a:pt x="1751" y="536"/>
                    <a:pt x="1763" y="512"/>
                  </a:cubicBezTo>
                  <a:cubicBezTo>
                    <a:pt x="1787" y="536"/>
                    <a:pt x="1787" y="548"/>
                    <a:pt x="1775" y="572"/>
                  </a:cubicBezTo>
                  <a:cubicBezTo>
                    <a:pt x="1788" y="552"/>
                    <a:pt x="1801" y="543"/>
                    <a:pt x="1816" y="543"/>
                  </a:cubicBezTo>
                  <a:cubicBezTo>
                    <a:pt x="1829" y="543"/>
                    <a:pt x="1842" y="549"/>
                    <a:pt x="1858" y="560"/>
                  </a:cubicBezTo>
                  <a:cubicBezTo>
                    <a:pt x="1846" y="560"/>
                    <a:pt x="1787" y="620"/>
                    <a:pt x="1799" y="655"/>
                  </a:cubicBezTo>
                  <a:cubicBezTo>
                    <a:pt x="1808" y="623"/>
                    <a:pt x="1823" y="617"/>
                    <a:pt x="1840" y="617"/>
                  </a:cubicBezTo>
                  <a:cubicBezTo>
                    <a:pt x="1848" y="617"/>
                    <a:pt x="1856" y="618"/>
                    <a:pt x="1864" y="618"/>
                  </a:cubicBezTo>
                  <a:cubicBezTo>
                    <a:pt x="1883" y="618"/>
                    <a:pt x="1903" y="612"/>
                    <a:pt x="1918" y="572"/>
                  </a:cubicBezTo>
                  <a:cubicBezTo>
                    <a:pt x="1918" y="584"/>
                    <a:pt x="1930" y="584"/>
                    <a:pt x="1930" y="596"/>
                  </a:cubicBezTo>
                  <a:cubicBezTo>
                    <a:pt x="1954" y="584"/>
                    <a:pt x="2061" y="584"/>
                    <a:pt x="2096" y="548"/>
                  </a:cubicBezTo>
                  <a:lnTo>
                    <a:pt x="2096" y="548"/>
                  </a:lnTo>
                  <a:cubicBezTo>
                    <a:pt x="2090" y="568"/>
                    <a:pt x="2087" y="577"/>
                    <a:pt x="2092" y="577"/>
                  </a:cubicBezTo>
                  <a:cubicBezTo>
                    <a:pt x="2093" y="577"/>
                    <a:pt x="2094" y="576"/>
                    <a:pt x="2096" y="575"/>
                  </a:cubicBezTo>
                  <a:lnTo>
                    <a:pt x="2096" y="575"/>
                  </a:lnTo>
                  <a:cubicBezTo>
                    <a:pt x="2081" y="592"/>
                    <a:pt x="2079" y="618"/>
                    <a:pt x="2096" y="643"/>
                  </a:cubicBezTo>
                  <a:cubicBezTo>
                    <a:pt x="2102" y="631"/>
                    <a:pt x="2108" y="625"/>
                    <a:pt x="2116" y="625"/>
                  </a:cubicBezTo>
                  <a:cubicBezTo>
                    <a:pt x="2123" y="625"/>
                    <a:pt x="2132" y="631"/>
                    <a:pt x="2144" y="643"/>
                  </a:cubicBezTo>
                  <a:cubicBezTo>
                    <a:pt x="2133" y="677"/>
                    <a:pt x="2132" y="668"/>
                    <a:pt x="2162" y="717"/>
                  </a:cubicBezTo>
                  <a:lnTo>
                    <a:pt x="2162" y="717"/>
                  </a:lnTo>
                  <a:cubicBezTo>
                    <a:pt x="2145" y="686"/>
                    <a:pt x="2145" y="653"/>
                    <a:pt x="2155" y="612"/>
                  </a:cubicBezTo>
                  <a:lnTo>
                    <a:pt x="2155" y="612"/>
                  </a:lnTo>
                  <a:cubicBezTo>
                    <a:pt x="2152" y="619"/>
                    <a:pt x="2143" y="624"/>
                    <a:pt x="2137" y="624"/>
                  </a:cubicBezTo>
                  <a:cubicBezTo>
                    <a:pt x="2134" y="624"/>
                    <a:pt x="2132" y="623"/>
                    <a:pt x="2132" y="620"/>
                  </a:cubicBezTo>
                  <a:cubicBezTo>
                    <a:pt x="2138" y="598"/>
                    <a:pt x="2140" y="591"/>
                    <a:pt x="2143" y="591"/>
                  </a:cubicBezTo>
                  <a:cubicBezTo>
                    <a:pt x="2146" y="591"/>
                    <a:pt x="2149" y="601"/>
                    <a:pt x="2156" y="608"/>
                  </a:cubicBezTo>
                  <a:cubicBezTo>
                    <a:pt x="2156" y="608"/>
                    <a:pt x="2156" y="608"/>
                    <a:pt x="2156" y="608"/>
                  </a:cubicBezTo>
                  <a:lnTo>
                    <a:pt x="2156" y="608"/>
                  </a:lnTo>
                  <a:cubicBezTo>
                    <a:pt x="2215" y="691"/>
                    <a:pt x="2263" y="608"/>
                    <a:pt x="2275" y="703"/>
                  </a:cubicBezTo>
                  <a:cubicBezTo>
                    <a:pt x="2275" y="703"/>
                    <a:pt x="2308" y="617"/>
                    <a:pt x="2344" y="617"/>
                  </a:cubicBezTo>
                  <a:cubicBezTo>
                    <a:pt x="2357" y="617"/>
                    <a:pt x="2370" y="628"/>
                    <a:pt x="2382" y="655"/>
                  </a:cubicBezTo>
                  <a:cubicBezTo>
                    <a:pt x="2397" y="632"/>
                    <a:pt x="2437" y="585"/>
                    <a:pt x="2467" y="585"/>
                  </a:cubicBezTo>
                  <a:cubicBezTo>
                    <a:pt x="2483" y="585"/>
                    <a:pt x="2497" y="600"/>
                    <a:pt x="2501" y="643"/>
                  </a:cubicBezTo>
                  <a:cubicBezTo>
                    <a:pt x="2542" y="602"/>
                    <a:pt x="2544" y="589"/>
                    <a:pt x="2560" y="589"/>
                  </a:cubicBezTo>
                  <a:cubicBezTo>
                    <a:pt x="2568" y="589"/>
                    <a:pt x="2578" y="592"/>
                    <a:pt x="2596" y="596"/>
                  </a:cubicBezTo>
                  <a:cubicBezTo>
                    <a:pt x="2561" y="548"/>
                    <a:pt x="2620" y="453"/>
                    <a:pt x="2620" y="417"/>
                  </a:cubicBezTo>
                  <a:cubicBezTo>
                    <a:pt x="2632" y="429"/>
                    <a:pt x="2632" y="512"/>
                    <a:pt x="2632" y="524"/>
                  </a:cubicBezTo>
                  <a:cubicBezTo>
                    <a:pt x="2623" y="502"/>
                    <a:pt x="2616" y="492"/>
                    <a:pt x="2611" y="492"/>
                  </a:cubicBezTo>
                  <a:cubicBezTo>
                    <a:pt x="2603" y="492"/>
                    <a:pt x="2601" y="523"/>
                    <a:pt x="2608" y="584"/>
                  </a:cubicBezTo>
                  <a:cubicBezTo>
                    <a:pt x="2612" y="573"/>
                    <a:pt x="2614" y="569"/>
                    <a:pt x="2617" y="569"/>
                  </a:cubicBezTo>
                  <a:cubicBezTo>
                    <a:pt x="2622" y="569"/>
                    <a:pt x="2627" y="593"/>
                    <a:pt x="2643" y="618"/>
                  </a:cubicBezTo>
                  <a:lnTo>
                    <a:pt x="2643" y="618"/>
                  </a:lnTo>
                  <a:cubicBezTo>
                    <a:pt x="2645" y="604"/>
                    <a:pt x="2741" y="487"/>
                    <a:pt x="2775" y="465"/>
                  </a:cubicBezTo>
                  <a:lnTo>
                    <a:pt x="2775" y="465"/>
                  </a:lnTo>
                  <a:cubicBezTo>
                    <a:pt x="2775" y="489"/>
                    <a:pt x="2811" y="572"/>
                    <a:pt x="2763" y="584"/>
                  </a:cubicBezTo>
                  <a:cubicBezTo>
                    <a:pt x="2775" y="584"/>
                    <a:pt x="2787" y="584"/>
                    <a:pt x="2823" y="608"/>
                  </a:cubicBezTo>
                  <a:cubicBezTo>
                    <a:pt x="2811" y="572"/>
                    <a:pt x="2823" y="536"/>
                    <a:pt x="2858" y="524"/>
                  </a:cubicBezTo>
                  <a:cubicBezTo>
                    <a:pt x="2858" y="523"/>
                    <a:pt x="2860" y="523"/>
                    <a:pt x="2862" y="523"/>
                  </a:cubicBezTo>
                  <a:cubicBezTo>
                    <a:pt x="2872" y="523"/>
                    <a:pt x="2903" y="532"/>
                    <a:pt x="2934" y="532"/>
                  </a:cubicBezTo>
                  <a:cubicBezTo>
                    <a:pt x="2977" y="532"/>
                    <a:pt x="3019" y="516"/>
                    <a:pt x="3013" y="441"/>
                  </a:cubicBezTo>
                  <a:lnTo>
                    <a:pt x="3013" y="441"/>
                  </a:lnTo>
                  <a:cubicBezTo>
                    <a:pt x="3025" y="477"/>
                    <a:pt x="3025" y="500"/>
                    <a:pt x="3037" y="536"/>
                  </a:cubicBezTo>
                  <a:cubicBezTo>
                    <a:pt x="3037" y="453"/>
                    <a:pt x="3049" y="381"/>
                    <a:pt x="3049" y="298"/>
                  </a:cubicBezTo>
                  <a:cubicBezTo>
                    <a:pt x="3061" y="369"/>
                    <a:pt x="3061" y="441"/>
                    <a:pt x="3061" y="524"/>
                  </a:cubicBezTo>
                  <a:cubicBezTo>
                    <a:pt x="3064" y="526"/>
                    <a:pt x="3067" y="527"/>
                    <a:pt x="3069" y="527"/>
                  </a:cubicBezTo>
                  <a:cubicBezTo>
                    <a:pt x="3092" y="527"/>
                    <a:pt x="3073" y="429"/>
                    <a:pt x="3073" y="429"/>
                  </a:cubicBezTo>
                  <a:lnTo>
                    <a:pt x="3073" y="429"/>
                  </a:lnTo>
                  <a:cubicBezTo>
                    <a:pt x="3085" y="453"/>
                    <a:pt x="3097" y="477"/>
                    <a:pt x="3108" y="500"/>
                  </a:cubicBezTo>
                  <a:cubicBezTo>
                    <a:pt x="3108" y="500"/>
                    <a:pt x="3108" y="489"/>
                    <a:pt x="3108" y="489"/>
                  </a:cubicBezTo>
                  <a:cubicBezTo>
                    <a:pt x="3132" y="465"/>
                    <a:pt x="3227" y="286"/>
                    <a:pt x="3228" y="286"/>
                  </a:cubicBezTo>
                  <a:lnTo>
                    <a:pt x="3228" y="286"/>
                  </a:lnTo>
                  <a:cubicBezTo>
                    <a:pt x="3227" y="286"/>
                    <a:pt x="3180" y="441"/>
                    <a:pt x="3180" y="453"/>
                  </a:cubicBezTo>
                  <a:cubicBezTo>
                    <a:pt x="3191" y="419"/>
                    <a:pt x="3266" y="237"/>
                    <a:pt x="3325" y="237"/>
                  </a:cubicBezTo>
                  <a:cubicBezTo>
                    <a:pt x="3328" y="237"/>
                    <a:pt x="3331" y="237"/>
                    <a:pt x="3335" y="239"/>
                  </a:cubicBezTo>
                  <a:cubicBezTo>
                    <a:pt x="3317" y="265"/>
                    <a:pt x="3312" y="279"/>
                    <a:pt x="3331" y="279"/>
                  </a:cubicBezTo>
                  <a:cubicBezTo>
                    <a:pt x="3338" y="279"/>
                    <a:pt x="3347" y="277"/>
                    <a:pt x="3358" y="274"/>
                  </a:cubicBezTo>
                  <a:lnTo>
                    <a:pt x="3358" y="274"/>
                  </a:lnTo>
                  <a:cubicBezTo>
                    <a:pt x="3272" y="326"/>
                    <a:pt x="3210" y="404"/>
                    <a:pt x="3174" y="488"/>
                  </a:cubicBezTo>
                  <a:lnTo>
                    <a:pt x="3174" y="488"/>
                  </a:lnTo>
                  <a:cubicBezTo>
                    <a:pt x="3192" y="458"/>
                    <a:pt x="3222" y="441"/>
                    <a:pt x="3263" y="441"/>
                  </a:cubicBezTo>
                  <a:cubicBezTo>
                    <a:pt x="3228" y="500"/>
                    <a:pt x="3204" y="584"/>
                    <a:pt x="3192" y="596"/>
                  </a:cubicBezTo>
                  <a:cubicBezTo>
                    <a:pt x="3251" y="536"/>
                    <a:pt x="3335" y="453"/>
                    <a:pt x="3418" y="429"/>
                  </a:cubicBezTo>
                  <a:lnTo>
                    <a:pt x="3418" y="429"/>
                  </a:lnTo>
                  <a:cubicBezTo>
                    <a:pt x="3406" y="548"/>
                    <a:pt x="3311" y="524"/>
                    <a:pt x="3239" y="584"/>
                  </a:cubicBezTo>
                  <a:cubicBezTo>
                    <a:pt x="3204" y="608"/>
                    <a:pt x="3406" y="596"/>
                    <a:pt x="3442" y="620"/>
                  </a:cubicBezTo>
                  <a:cubicBezTo>
                    <a:pt x="3418" y="631"/>
                    <a:pt x="3406" y="774"/>
                    <a:pt x="3394" y="798"/>
                  </a:cubicBezTo>
                  <a:cubicBezTo>
                    <a:pt x="3392" y="800"/>
                    <a:pt x="3396" y="801"/>
                    <a:pt x="3404" y="801"/>
                  </a:cubicBezTo>
                  <a:cubicBezTo>
                    <a:pt x="3437" y="801"/>
                    <a:pt x="3537" y="782"/>
                    <a:pt x="3430" y="762"/>
                  </a:cubicBezTo>
                  <a:cubicBezTo>
                    <a:pt x="3464" y="740"/>
                    <a:pt x="3504" y="729"/>
                    <a:pt x="3541" y="729"/>
                  </a:cubicBezTo>
                  <a:cubicBezTo>
                    <a:pt x="3620" y="729"/>
                    <a:pt x="3678" y="780"/>
                    <a:pt x="3597" y="870"/>
                  </a:cubicBezTo>
                  <a:cubicBezTo>
                    <a:pt x="3590" y="857"/>
                    <a:pt x="3587" y="847"/>
                    <a:pt x="3586" y="838"/>
                  </a:cubicBezTo>
                  <a:lnTo>
                    <a:pt x="3586" y="838"/>
                  </a:lnTo>
                  <a:cubicBezTo>
                    <a:pt x="3585" y="838"/>
                    <a:pt x="3584" y="839"/>
                    <a:pt x="3583" y="839"/>
                  </a:cubicBezTo>
                  <a:cubicBezTo>
                    <a:pt x="3576" y="839"/>
                    <a:pt x="3565" y="833"/>
                    <a:pt x="3549" y="822"/>
                  </a:cubicBezTo>
                  <a:lnTo>
                    <a:pt x="3549" y="822"/>
                  </a:lnTo>
                  <a:cubicBezTo>
                    <a:pt x="3573" y="870"/>
                    <a:pt x="3585" y="905"/>
                    <a:pt x="3620" y="953"/>
                  </a:cubicBezTo>
                  <a:cubicBezTo>
                    <a:pt x="3620" y="953"/>
                    <a:pt x="3698" y="882"/>
                    <a:pt x="3739" y="882"/>
                  </a:cubicBezTo>
                  <a:cubicBezTo>
                    <a:pt x="3751" y="882"/>
                    <a:pt x="3761" y="889"/>
                    <a:pt x="3763" y="905"/>
                  </a:cubicBezTo>
                  <a:cubicBezTo>
                    <a:pt x="3763" y="917"/>
                    <a:pt x="3763" y="917"/>
                    <a:pt x="3763" y="917"/>
                  </a:cubicBezTo>
                  <a:cubicBezTo>
                    <a:pt x="3771" y="921"/>
                    <a:pt x="3780" y="923"/>
                    <a:pt x="3791" y="923"/>
                  </a:cubicBezTo>
                  <a:cubicBezTo>
                    <a:pt x="3815" y="923"/>
                    <a:pt x="3846" y="911"/>
                    <a:pt x="3870" y="870"/>
                  </a:cubicBezTo>
                  <a:lnTo>
                    <a:pt x="3870" y="870"/>
                  </a:lnTo>
                  <a:cubicBezTo>
                    <a:pt x="3847" y="881"/>
                    <a:pt x="3823" y="881"/>
                    <a:pt x="3799" y="893"/>
                  </a:cubicBezTo>
                  <a:cubicBezTo>
                    <a:pt x="3811" y="870"/>
                    <a:pt x="3823" y="846"/>
                    <a:pt x="3823" y="810"/>
                  </a:cubicBezTo>
                  <a:lnTo>
                    <a:pt x="3823" y="810"/>
                  </a:lnTo>
                  <a:cubicBezTo>
                    <a:pt x="3799" y="834"/>
                    <a:pt x="3739" y="846"/>
                    <a:pt x="3704" y="846"/>
                  </a:cubicBezTo>
                  <a:cubicBezTo>
                    <a:pt x="3725" y="832"/>
                    <a:pt x="3733" y="826"/>
                    <a:pt x="3730" y="826"/>
                  </a:cubicBezTo>
                  <a:lnTo>
                    <a:pt x="3730" y="826"/>
                  </a:lnTo>
                  <a:cubicBezTo>
                    <a:pt x="3727" y="826"/>
                    <a:pt x="3719" y="829"/>
                    <a:pt x="3704" y="834"/>
                  </a:cubicBezTo>
                  <a:cubicBezTo>
                    <a:pt x="3716" y="822"/>
                    <a:pt x="3716" y="798"/>
                    <a:pt x="3716" y="762"/>
                  </a:cubicBezTo>
                  <a:cubicBezTo>
                    <a:pt x="3692" y="608"/>
                    <a:pt x="3430" y="310"/>
                    <a:pt x="3394" y="239"/>
                  </a:cubicBezTo>
                  <a:cubicBezTo>
                    <a:pt x="3394" y="239"/>
                    <a:pt x="3394" y="239"/>
                    <a:pt x="3393" y="239"/>
                  </a:cubicBezTo>
                  <a:cubicBezTo>
                    <a:pt x="3381" y="239"/>
                    <a:pt x="3357" y="47"/>
                    <a:pt x="3323" y="0"/>
                  </a:cubicBezTo>
                  <a:close/>
                  <a:moveTo>
                    <a:pt x="894" y="3903"/>
                  </a:moveTo>
                  <a:cubicBezTo>
                    <a:pt x="893" y="3904"/>
                    <a:pt x="893" y="3905"/>
                    <a:pt x="894" y="3906"/>
                  </a:cubicBezTo>
                  <a:cubicBezTo>
                    <a:pt x="894" y="3905"/>
                    <a:pt x="894" y="3904"/>
                    <a:pt x="894" y="3903"/>
                  </a:cubicBezTo>
                  <a:close/>
                  <a:moveTo>
                    <a:pt x="975" y="4220"/>
                  </a:moveTo>
                  <a:lnTo>
                    <a:pt x="975" y="4220"/>
                  </a:lnTo>
                  <a:cubicBezTo>
                    <a:pt x="971" y="4222"/>
                    <a:pt x="968" y="4225"/>
                    <a:pt x="965" y="4227"/>
                  </a:cubicBezTo>
                  <a:cubicBezTo>
                    <a:pt x="969" y="4226"/>
                    <a:pt x="972" y="4223"/>
                    <a:pt x="975" y="4220"/>
                  </a:cubicBezTo>
                  <a:close/>
                  <a:moveTo>
                    <a:pt x="1275" y="4584"/>
                  </a:moveTo>
                  <a:lnTo>
                    <a:pt x="1275" y="4584"/>
                  </a:lnTo>
                  <a:cubicBezTo>
                    <a:pt x="1275" y="4591"/>
                    <a:pt x="1274" y="4598"/>
                    <a:pt x="1273" y="4605"/>
                  </a:cubicBezTo>
                  <a:lnTo>
                    <a:pt x="1273" y="4605"/>
                  </a:lnTo>
                  <a:cubicBezTo>
                    <a:pt x="1274" y="4600"/>
                    <a:pt x="1275" y="4593"/>
                    <a:pt x="1275" y="4584"/>
                  </a:cubicBezTo>
                  <a:close/>
                  <a:moveTo>
                    <a:pt x="1061" y="3691"/>
                  </a:moveTo>
                  <a:cubicBezTo>
                    <a:pt x="1049" y="3691"/>
                    <a:pt x="787" y="3727"/>
                    <a:pt x="870" y="3775"/>
                  </a:cubicBezTo>
                  <a:cubicBezTo>
                    <a:pt x="882" y="3751"/>
                    <a:pt x="918" y="3739"/>
                    <a:pt x="942" y="3739"/>
                  </a:cubicBezTo>
                  <a:cubicBezTo>
                    <a:pt x="918" y="3763"/>
                    <a:pt x="894" y="3787"/>
                    <a:pt x="870" y="3810"/>
                  </a:cubicBezTo>
                  <a:cubicBezTo>
                    <a:pt x="891" y="3796"/>
                    <a:pt x="908" y="3791"/>
                    <a:pt x="925" y="3791"/>
                  </a:cubicBezTo>
                  <a:cubicBezTo>
                    <a:pt x="938" y="3791"/>
                    <a:pt x="951" y="3794"/>
                    <a:pt x="965" y="3798"/>
                  </a:cubicBezTo>
                  <a:cubicBezTo>
                    <a:pt x="942" y="3810"/>
                    <a:pt x="906" y="3810"/>
                    <a:pt x="882" y="3822"/>
                  </a:cubicBezTo>
                  <a:cubicBezTo>
                    <a:pt x="906" y="3822"/>
                    <a:pt x="942" y="3834"/>
                    <a:pt x="965" y="3834"/>
                  </a:cubicBezTo>
                  <a:cubicBezTo>
                    <a:pt x="942" y="3834"/>
                    <a:pt x="906" y="3846"/>
                    <a:pt x="882" y="3870"/>
                  </a:cubicBezTo>
                  <a:cubicBezTo>
                    <a:pt x="893" y="3870"/>
                    <a:pt x="894" y="3891"/>
                    <a:pt x="894" y="3903"/>
                  </a:cubicBezTo>
                  <a:lnTo>
                    <a:pt x="894" y="3903"/>
                  </a:lnTo>
                  <a:cubicBezTo>
                    <a:pt x="896" y="3902"/>
                    <a:pt x="902" y="3901"/>
                    <a:pt x="911" y="3901"/>
                  </a:cubicBezTo>
                  <a:cubicBezTo>
                    <a:pt x="950" y="3901"/>
                    <a:pt x="1037" y="3915"/>
                    <a:pt x="1037" y="3941"/>
                  </a:cubicBezTo>
                  <a:cubicBezTo>
                    <a:pt x="1001" y="3941"/>
                    <a:pt x="965" y="3953"/>
                    <a:pt x="930" y="3977"/>
                  </a:cubicBezTo>
                  <a:cubicBezTo>
                    <a:pt x="964" y="3972"/>
                    <a:pt x="999" y="3969"/>
                    <a:pt x="1033" y="3969"/>
                  </a:cubicBezTo>
                  <a:cubicBezTo>
                    <a:pt x="1082" y="3969"/>
                    <a:pt x="1131" y="3975"/>
                    <a:pt x="1180" y="3989"/>
                  </a:cubicBezTo>
                  <a:cubicBezTo>
                    <a:pt x="1144" y="4001"/>
                    <a:pt x="1156" y="4013"/>
                    <a:pt x="1192" y="4025"/>
                  </a:cubicBezTo>
                  <a:cubicBezTo>
                    <a:pt x="1168" y="4025"/>
                    <a:pt x="1033" y="4019"/>
                    <a:pt x="945" y="4019"/>
                  </a:cubicBezTo>
                  <a:cubicBezTo>
                    <a:pt x="902" y="4019"/>
                    <a:pt x="870" y="4021"/>
                    <a:pt x="870" y="4025"/>
                  </a:cubicBezTo>
                  <a:cubicBezTo>
                    <a:pt x="870" y="4037"/>
                    <a:pt x="870" y="4060"/>
                    <a:pt x="870" y="4084"/>
                  </a:cubicBezTo>
                  <a:cubicBezTo>
                    <a:pt x="906" y="4084"/>
                    <a:pt x="942" y="4084"/>
                    <a:pt x="965" y="4096"/>
                  </a:cubicBezTo>
                  <a:cubicBezTo>
                    <a:pt x="953" y="4084"/>
                    <a:pt x="930" y="4060"/>
                    <a:pt x="906" y="4049"/>
                  </a:cubicBezTo>
                  <a:cubicBezTo>
                    <a:pt x="922" y="4042"/>
                    <a:pt x="938" y="4039"/>
                    <a:pt x="953" y="4039"/>
                  </a:cubicBezTo>
                  <a:cubicBezTo>
                    <a:pt x="991" y="4039"/>
                    <a:pt x="1023" y="4058"/>
                    <a:pt x="1049" y="4084"/>
                  </a:cubicBezTo>
                  <a:cubicBezTo>
                    <a:pt x="1013" y="4096"/>
                    <a:pt x="989" y="4108"/>
                    <a:pt x="953" y="4108"/>
                  </a:cubicBezTo>
                  <a:cubicBezTo>
                    <a:pt x="964" y="4108"/>
                    <a:pt x="994" y="4193"/>
                    <a:pt x="975" y="4220"/>
                  </a:cubicBezTo>
                  <a:lnTo>
                    <a:pt x="975" y="4220"/>
                  </a:lnTo>
                  <a:cubicBezTo>
                    <a:pt x="1036" y="4176"/>
                    <a:pt x="1136" y="4144"/>
                    <a:pt x="1215" y="4144"/>
                  </a:cubicBezTo>
                  <a:cubicBezTo>
                    <a:pt x="1156" y="4239"/>
                    <a:pt x="1096" y="4191"/>
                    <a:pt x="1013" y="4251"/>
                  </a:cubicBezTo>
                  <a:cubicBezTo>
                    <a:pt x="977" y="4263"/>
                    <a:pt x="1168" y="4310"/>
                    <a:pt x="1203" y="4334"/>
                  </a:cubicBezTo>
                  <a:cubicBezTo>
                    <a:pt x="1168" y="4334"/>
                    <a:pt x="1120" y="4477"/>
                    <a:pt x="1096" y="4501"/>
                  </a:cubicBezTo>
                  <a:cubicBezTo>
                    <a:pt x="1089" y="4501"/>
                    <a:pt x="1145" y="4517"/>
                    <a:pt x="1171" y="4517"/>
                  </a:cubicBezTo>
                  <a:cubicBezTo>
                    <a:pt x="1191" y="4517"/>
                    <a:pt x="1195" y="4508"/>
                    <a:pt x="1144" y="4477"/>
                  </a:cubicBezTo>
                  <a:cubicBezTo>
                    <a:pt x="1159" y="4473"/>
                    <a:pt x="1175" y="4471"/>
                    <a:pt x="1190" y="4471"/>
                  </a:cubicBezTo>
                  <a:cubicBezTo>
                    <a:pt x="1307" y="4471"/>
                    <a:pt x="1412" y="4581"/>
                    <a:pt x="1275" y="4644"/>
                  </a:cubicBezTo>
                  <a:cubicBezTo>
                    <a:pt x="1266" y="4635"/>
                    <a:pt x="1270" y="4621"/>
                    <a:pt x="1273" y="4605"/>
                  </a:cubicBezTo>
                  <a:lnTo>
                    <a:pt x="1273" y="4605"/>
                  </a:lnTo>
                  <a:cubicBezTo>
                    <a:pt x="1271" y="4609"/>
                    <a:pt x="1270" y="4611"/>
                    <a:pt x="1267" y="4611"/>
                  </a:cubicBezTo>
                  <a:cubicBezTo>
                    <a:pt x="1263" y="4611"/>
                    <a:pt x="1257" y="4602"/>
                    <a:pt x="1251" y="4584"/>
                  </a:cubicBezTo>
                  <a:cubicBezTo>
                    <a:pt x="1239" y="4632"/>
                    <a:pt x="1239" y="4680"/>
                    <a:pt x="1251" y="4739"/>
                  </a:cubicBezTo>
                  <a:cubicBezTo>
                    <a:pt x="1251" y="4739"/>
                    <a:pt x="1302" y="4726"/>
                    <a:pt x="1344" y="4726"/>
                  </a:cubicBezTo>
                  <a:cubicBezTo>
                    <a:pt x="1381" y="4726"/>
                    <a:pt x="1411" y="4736"/>
                    <a:pt x="1394" y="4775"/>
                  </a:cubicBezTo>
                  <a:cubicBezTo>
                    <a:pt x="1394" y="4787"/>
                    <a:pt x="1382" y="4787"/>
                    <a:pt x="1382" y="4787"/>
                  </a:cubicBezTo>
                  <a:cubicBezTo>
                    <a:pt x="1418" y="4811"/>
                    <a:pt x="1477" y="4846"/>
                    <a:pt x="1477" y="4846"/>
                  </a:cubicBezTo>
                  <a:cubicBezTo>
                    <a:pt x="1489" y="4834"/>
                    <a:pt x="1501" y="4822"/>
                    <a:pt x="1513" y="4811"/>
                  </a:cubicBezTo>
                  <a:lnTo>
                    <a:pt x="1513" y="4811"/>
                  </a:lnTo>
                  <a:cubicBezTo>
                    <a:pt x="1503" y="4816"/>
                    <a:pt x="1496" y="4819"/>
                    <a:pt x="1492" y="4819"/>
                  </a:cubicBezTo>
                  <a:cubicBezTo>
                    <a:pt x="1471" y="4819"/>
                    <a:pt x="1483" y="4779"/>
                    <a:pt x="1463" y="4779"/>
                  </a:cubicBezTo>
                  <a:cubicBezTo>
                    <a:pt x="1458" y="4779"/>
                    <a:pt x="1451" y="4781"/>
                    <a:pt x="1442" y="4787"/>
                  </a:cubicBezTo>
                  <a:cubicBezTo>
                    <a:pt x="1465" y="4763"/>
                    <a:pt x="1477" y="4739"/>
                    <a:pt x="1501" y="4715"/>
                  </a:cubicBezTo>
                  <a:lnTo>
                    <a:pt x="1501" y="4715"/>
                  </a:lnTo>
                  <a:cubicBezTo>
                    <a:pt x="1496" y="4717"/>
                    <a:pt x="1490" y="4718"/>
                    <a:pt x="1484" y="4718"/>
                  </a:cubicBezTo>
                  <a:cubicBezTo>
                    <a:pt x="1446" y="4718"/>
                    <a:pt x="1392" y="4691"/>
                    <a:pt x="1382" y="4691"/>
                  </a:cubicBezTo>
                  <a:cubicBezTo>
                    <a:pt x="1418" y="4680"/>
                    <a:pt x="1418" y="4668"/>
                    <a:pt x="1382" y="4668"/>
                  </a:cubicBezTo>
                  <a:cubicBezTo>
                    <a:pt x="1391" y="4650"/>
                    <a:pt x="1406" y="4639"/>
                    <a:pt x="1427" y="4639"/>
                  </a:cubicBezTo>
                  <a:cubicBezTo>
                    <a:pt x="1435" y="4639"/>
                    <a:pt x="1444" y="4641"/>
                    <a:pt x="1453" y="4644"/>
                  </a:cubicBezTo>
                  <a:cubicBezTo>
                    <a:pt x="1406" y="4501"/>
                    <a:pt x="1430" y="4310"/>
                    <a:pt x="1382" y="4215"/>
                  </a:cubicBezTo>
                  <a:cubicBezTo>
                    <a:pt x="1346" y="4120"/>
                    <a:pt x="1132" y="4001"/>
                    <a:pt x="1227" y="3870"/>
                  </a:cubicBezTo>
                  <a:lnTo>
                    <a:pt x="1227" y="3870"/>
                  </a:lnTo>
                  <a:cubicBezTo>
                    <a:pt x="1214" y="3881"/>
                    <a:pt x="1206" y="3885"/>
                    <a:pt x="1203" y="3885"/>
                  </a:cubicBezTo>
                  <a:cubicBezTo>
                    <a:pt x="1193" y="3885"/>
                    <a:pt x="1220" y="3847"/>
                    <a:pt x="1226" y="3845"/>
                  </a:cubicBezTo>
                  <a:lnTo>
                    <a:pt x="1226" y="3845"/>
                  </a:lnTo>
                  <a:cubicBezTo>
                    <a:pt x="1226" y="3845"/>
                    <a:pt x="1227" y="3846"/>
                    <a:pt x="1227" y="3846"/>
                  </a:cubicBezTo>
                  <a:cubicBezTo>
                    <a:pt x="1227" y="3845"/>
                    <a:pt x="1227" y="3845"/>
                    <a:pt x="1226" y="3845"/>
                  </a:cubicBezTo>
                  <a:cubicBezTo>
                    <a:pt x="1226" y="3845"/>
                    <a:pt x="1226" y="3845"/>
                    <a:pt x="1226" y="3845"/>
                  </a:cubicBezTo>
                  <a:lnTo>
                    <a:pt x="1226" y="3845"/>
                  </a:lnTo>
                  <a:cubicBezTo>
                    <a:pt x="1222" y="3842"/>
                    <a:pt x="1216" y="3841"/>
                    <a:pt x="1209" y="3841"/>
                  </a:cubicBezTo>
                  <a:cubicBezTo>
                    <a:pt x="1193" y="3841"/>
                    <a:pt x="1172" y="3846"/>
                    <a:pt x="1156" y="3846"/>
                  </a:cubicBezTo>
                  <a:cubicBezTo>
                    <a:pt x="1222" y="3813"/>
                    <a:pt x="1145" y="3750"/>
                    <a:pt x="1096" y="3750"/>
                  </a:cubicBezTo>
                  <a:cubicBezTo>
                    <a:pt x="1092" y="3750"/>
                    <a:pt x="1088" y="3750"/>
                    <a:pt x="1084" y="3751"/>
                  </a:cubicBezTo>
                  <a:cubicBezTo>
                    <a:pt x="1082" y="3752"/>
                    <a:pt x="1081" y="3752"/>
                    <a:pt x="1080" y="3752"/>
                  </a:cubicBezTo>
                  <a:cubicBezTo>
                    <a:pt x="1073" y="3752"/>
                    <a:pt x="1132" y="3703"/>
                    <a:pt x="1132" y="3703"/>
                  </a:cubicBezTo>
                  <a:cubicBezTo>
                    <a:pt x="1108" y="3703"/>
                    <a:pt x="1084" y="3691"/>
                    <a:pt x="1061" y="369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21" name="Google Shape;13125;p78">
              <a:extLst>
                <a:ext uri="{FF2B5EF4-FFF2-40B4-BE49-F238E27FC236}">
                  <a16:creationId xmlns:a16="http://schemas.microsoft.com/office/drawing/2014/main" id="{AB25547A-72D0-3536-1DFC-DF0284F49401}"/>
                </a:ext>
              </a:extLst>
            </p:cNvPr>
            <p:cNvSpPr/>
            <p:nvPr/>
          </p:nvSpPr>
          <p:spPr>
            <a:xfrm>
              <a:off x="6265950" y="2490625"/>
              <a:ext cx="925" cy="25"/>
            </a:xfrm>
            <a:custGeom>
              <a:avLst/>
              <a:gdLst/>
              <a:ahLst/>
              <a:cxnLst/>
              <a:rect l="l" t="t" r="r" b="b"/>
              <a:pathLst>
                <a:path w="37" h="1" extrusionOk="0">
                  <a:moveTo>
                    <a:pt x="36" y="0"/>
                  </a:moveTo>
                  <a:cubicBezTo>
                    <a:pt x="24" y="0"/>
                    <a:pt x="0"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22" name="Google Shape;13126;p78">
              <a:extLst>
                <a:ext uri="{FF2B5EF4-FFF2-40B4-BE49-F238E27FC236}">
                  <a16:creationId xmlns:a16="http://schemas.microsoft.com/office/drawing/2014/main" id="{27B346BE-61EC-C1E1-3B3A-D15C3F37DE94}"/>
                </a:ext>
              </a:extLst>
            </p:cNvPr>
            <p:cNvSpPr/>
            <p:nvPr/>
          </p:nvSpPr>
          <p:spPr>
            <a:xfrm>
              <a:off x="6286500" y="2462325"/>
              <a:ext cx="300" cy="25"/>
            </a:xfrm>
            <a:custGeom>
              <a:avLst/>
              <a:gdLst/>
              <a:ahLst/>
              <a:cxnLst/>
              <a:rect l="l" t="t" r="r" b="b"/>
              <a:pathLst>
                <a:path w="12" h="1" extrusionOk="0">
                  <a:moveTo>
                    <a:pt x="0" y="1"/>
                  </a:moveTo>
                  <a:cubicBezTo>
                    <a:pt x="0" y="1"/>
                    <a:pt x="0" y="1"/>
                    <a:pt x="0" y="1"/>
                  </a:cubicBezTo>
                  <a:cubicBezTo>
                    <a:pt x="0"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23" name="Google Shape;13127;p78">
              <a:extLst>
                <a:ext uri="{FF2B5EF4-FFF2-40B4-BE49-F238E27FC236}">
                  <a16:creationId xmlns:a16="http://schemas.microsoft.com/office/drawing/2014/main" id="{8BE339AE-4680-5BF6-BD60-8F51DC68190D}"/>
                </a:ext>
              </a:extLst>
            </p:cNvPr>
            <p:cNvSpPr/>
            <p:nvPr/>
          </p:nvSpPr>
          <p:spPr>
            <a:xfrm>
              <a:off x="6305825" y="2463225"/>
              <a:ext cx="625" cy="25"/>
            </a:xfrm>
            <a:custGeom>
              <a:avLst/>
              <a:gdLst/>
              <a:ahLst/>
              <a:cxnLst/>
              <a:rect l="l" t="t" r="r" b="b"/>
              <a:pathLst>
                <a:path w="25" h="1" extrusionOk="0">
                  <a:moveTo>
                    <a:pt x="13" y="1"/>
                  </a:moveTo>
                  <a:cubicBezTo>
                    <a:pt x="13" y="1"/>
                    <a:pt x="25" y="1"/>
                    <a:pt x="25" y="1"/>
                  </a:cubicBezTo>
                  <a:cubicBezTo>
                    <a:pt x="13" y="1"/>
                    <a:pt x="1"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24" name="Google Shape;13128;p78">
              <a:extLst>
                <a:ext uri="{FF2B5EF4-FFF2-40B4-BE49-F238E27FC236}">
                  <a16:creationId xmlns:a16="http://schemas.microsoft.com/office/drawing/2014/main" id="{77756AE8-75F8-F391-ACA3-873A7B70E224}"/>
                </a:ext>
              </a:extLst>
            </p:cNvPr>
            <p:cNvSpPr/>
            <p:nvPr/>
          </p:nvSpPr>
          <p:spPr>
            <a:xfrm>
              <a:off x="6292150" y="2567400"/>
              <a:ext cx="325" cy="325"/>
            </a:xfrm>
            <a:custGeom>
              <a:avLst/>
              <a:gdLst/>
              <a:ahLst/>
              <a:cxnLst/>
              <a:rect l="l" t="t" r="r" b="b"/>
              <a:pathLst>
                <a:path w="13" h="13" extrusionOk="0">
                  <a:moveTo>
                    <a:pt x="0" y="1"/>
                  </a:moveTo>
                  <a:cubicBezTo>
                    <a:pt x="0" y="1"/>
                    <a:pt x="0" y="1"/>
                    <a:pt x="12" y="13"/>
                  </a:cubicBezTo>
                  <a:cubicBezTo>
                    <a:pt x="12" y="1"/>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25" name="Google Shape;13129;p78">
              <a:extLst>
                <a:ext uri="{FF2B5EF4-FFF2-40B4-BE49-F238E27FC236}">
                  <a16:creationId xmlns:a16="http://schemas.microsoft.com/office/drawing/2014/main" id="{565891CA-C4F3-6C06-F860-99DB98B857D2}"/>
                </a:ext>
              </a:extLst>
            </p:cNvPr>
            <p:cNvSpPr/>
            <p:nvPr/>
          </p:nvSpPr>
          <p:spPr>
            <a:xfrm>
              <a:off x="6351075" y="2467100"/>
              <a:ext cx="25" cy="325"/>
            </a:xfrm>
            <a:custGeom>
              <a:avLst/>
              <a:gdLst/>
              <a:ahLst/>
              <a:cxnLst/>
              <a:rect l="l" t="t" r="r" b="b"/>
              <a:pathLst>
                <a:path w="1" h="13" extrusionOk="0">
                  <a:moveTo>
                    <a:pt x="1" y="12"/>
                  </a:moveTo>
                  <a:cubicBezTo>
                    <a:pt x="1" y="12"/>
                    <a:pt x="1" y="0"/>
                    <a:pt x="1" y="12"/>
                  </a:cubicBezTo>
                  <a:cubicBezTo>
                    <a:pt x="1" y="12"/>
                    <a:pt x="1" y="12"/>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26" name="Google Shape;13130;p78">
              <a:extLst>
                <a:ext uri="{FF2B5EF4-FFF2-40B4-BE49-F238E27FC236}">
                  <a16:creationId xmlns:a16="http://schemas.microsoft.com/office/drawing/2014/main" id="{77936DF7-197D-36F4-B422-7A9F76627BB5}"/>
                </a:ext>
              </a:extLst>
            </p:cNvPr>
            <p:cNvSpPr/>
            <p:nvPr/>
          </p:nvSpPr>
          <p:spPr>
            <a:xfrm>
              <a:off x="6270425" y="2513525"/>
              <a:ext cx="300" cy="325"/>
            </a:xfrm>
            <a:custGeom>
              <a:avLst/>
              <a:gdLst/>
              <a:ahLst/>
              <a:cxnLst/>
              <a:rect l="l" t="t" r="r" b="b"/>
              <a:pathLst>
                <a:path w="12" h="13" extrusionOk="0">
                  <a:moveTo>
                    <a:pt x="0" y="1"/>
                  </a:moveTo>
                  <a:cubicBezTo>
                    <a:pt x="0" y="13"/>
                    <a:pt x="12" y="13"/>
                    <a:pt x="12" y="13"/>
                  </a:cubicBez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27" name="Google Shape;13131;p78">
              <a:extLst>
                <a:ext uri="{FF2B5EF4-FFF2-40B4-BE49-F238E27FC236}">
                  <a16:creationId xmlns:a16="http://schemas.microsoft.com/office/drawing/2014/main" id="{BAC04832-3EF4-6F96-0358-89D0B60B9AA7}"/>
                </a:ext>
              </a:extLst>
            </p:cNvPr>
            <p:cNvSpPr/>
            <p:nvPr/>
          </p:nvSpPr>
          <p:spPr>
            <a:xfrm>
              <a:off x="6297500" y="2463225"/>
              <a:ext cx="325" cy="325"/>
            </a:xfrm>
            <a:custGeom>
              <a:avLst/>
              <a:gdLst/>
              <a:ahLst/>
              <a:cxnLst/>
              <a:rect l="l" t="t" r="r" b="b"/>
              <a:pathLst>
                <a:path w="13" h="13" extrusionOk="0">
                  <a:moveTo>
                    <a:pt x="12" y="1"/>
                  </a:moveTo>
                  <a:cubicBezTo>
                    <a:pt x="1" y="1"/>
                    <a:pt x="1" y="1"/>
                    <a:pt x="1" y="13"/>
                  </a:cubicBezTo>
                  <a:cubicBezTo>
                    <a:pt x="1" y="13"/>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28" name="Google Shape;13132;p78">
              <a:extLst>
                <a:ext uri="{FF2B5EF4-FFF2-40B4-BE49-F238E27FC236}">
                  <a16:creationId xmlns:a16="http://schemas.microsoft.com/office/drawing/2014/main" id="{4460679D-71BA-1F53-35B8-0B6152A2A36E}"/>
                </a:ext>
              </a:extLst>
            </p:cNvPr>
            <p:cNvSpPr/>
            <p:nvPr/>
          </p:nvSpPr>
          <p:spPr>
            <a:xfrm>
              <a:off x="6292450" y="2567700"/>
              <a:ext cx="325" cy="325"/>
            </a:xfrm>
            <a:custGeom>
              <a:avLst/>
              <a:gdLst/>
              <a:ahLst/>
              <a:cxnLst/>
              <a:rect l="l" t="t" r="r" b="b"/>
              <a:pathLst>
                <a:path w="13" h="13" extrusionOk="0">
                  <a:moveTo>
                    <a:pt x="0" y="1"/>
                  </a:moveTo>
                  <a:cubicBezTo>
                    <a:pt x="0" y="1"/>
                    <a:pt x="0" y="13"/>
                    <a:pt x="12" y="13"/>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29" name="Google Shape;13133;p78">
              <a:extLst>
                <a:ext uri="{FF2B5EF4-FFF2-40B4-BE49-F238E27FC236}">
                  <a16:creationId xmlns:a16="http://schemas.microsoft.com/office/drawing/2014/main" id="{0D9F5BA6-3B6A-1A47-761E-453F87002294}"/>
                </a:ext>
              </a:extLst>
            </p:cNvPr>
            <p:cNvSpPr/>
            <p:nvPr/>
          </p:nvSpPr>
          <p:spPr>
            <a:xfrm>
              <a:off x="6271600" y="248675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30" name="Google Shape;13134;p78">
              <a:extLst>
                <a:ext uri="{FF2B5EF4-FFF2-40B4-BE49-F238E27FC236}">
                  <a16:creationId xmlns:a16="http://schemas.microsoft.com/office/drawing/2014/main" id="{3CF79E64-FF9A-41C9-F61C-998871CE3F02}"/>
                </a:ext>
              </a:extLst>
            </p:cNvPr>
            <p:cNvSpPr/>
            <p:nvPr/>
          </p:nvSpPr>
          <p:spPr>
            <a:xfrm>
              <a:off x="6326975" y="2462925"/>
              <a:ext cx="325" cy="25"/>
            </a:xfrm>
            <a:custGeom>
              <a:avLst/>
              <a:gdLst/>
              <a:ahLst/>
              <a:cxnLst/>
              <a:rect l="l" t="t" r="r" b="b"/>
              <a:pathLst>
                <a:path w="13" h="1" extrusionOk="0">
                  <a:moveTo>
                    <a:pt x="12" y="1"/>
                  </a:moveTo>
                  <a:cubicBezTo>
                    <a:pt x="12" y="1"/>
                    <a:pt x="0" y="1"/>
                    <a:pt x="0" y="1"/>
                  </a:cubicBezTo>
                  <a:cubicBezTo>
                    <a:pt x="0"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31" name="Google Shape;13135;p78">
              <a:extLst>
                <a:ext uri="{FF2B5EF4-FFF2-40B4-BE49-F238E27FC236}">
                  <a16:creationId xmlns:a16="http://schemas.microsoft.com/office/drawing/2014/main" id="{32C286C8-D3BA-25EE-8D9B-689260905B1A}"/>
                </a:ext>
              </a:extLst>
            </p:cNvPr>
            <p:cNvSpPr/>
            <p:nvPr/>
          </p:nvSpPr>
          <p:spPr>
            <a:xfrm>
              <a:off x="6297525" y="2462650"/>
              <a:ext cx="600" cy="425"/>
            </a:xfrm>
            <a:custGeom>
              <a:avLst/>
              <a:gdLst/>
              <a:ahLst/>
              <a:cxnLst/>
              <a:rect l="l" t="t" r="r" b="b"/>
              <a:pathLst>
                <a:path w="24" h="17" extrusionOk="0">
                  <a:moveTo>
                    <a:pt x="1" y="1"/>
                  </a:moveTo>
                  <a:cubicBezTo>
                    <a:pt x="9" y="9"/>
                    <a:pt x="17" y="17"/>
                    <a:pt x="21" y="17"/>
                  </a:cubicBezTo>
                  <a:cubicBezTo>
                    <a:pt x="22" y="17"/>
                    <a:pt x="23" y="15"/>
                    <a:pt x="23" y="12"/>
                  </a:cubicBezTo>
                  <a:cubicBezTo>
                    <a:pt x="12" y="12"/>
                    <a:pt x="11" y="12"/>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32" name="Google Shape;13136;p78">
              <a:extLst>
                <a:ext uri="{FF2B5EF4-FFF2-40B4-BE49-F238E27FC236}">
                  <a16:creationId xmlns:a16="http://schemas.microsoft.com/office/drawing/2014/main" id="{9A9DC1D4-00A0-A124-30DA-CF640AA4201B}"/>
                </a:ext>
              </a:extLst>
            </p:cNvPr>
            <p:cNvSpPr/>
            <p:nvPr/>
          </p:nvSpPr>
          <p:spPr>
            <a:xfrm>
              <a:off x="6351025" y="2471275"/>
              <a:ext cx="1275" cy="350"/>
            </a:xfrm>
            <a:custGeom>
              <a:avLst/>
              <a:gdLst/>
              <a:ahLst/>
              <a:cxnLst/>
              <a:rect l="l" t="t" r="r" b="b"/>
              <a:pathLst>
                <a:path w="51" h="14" extrusionOk="0">
                  <a:moveTo>
                    <a:pt x="15" y="0"/>
                  </a:moveTo>
                  <a:cubicBezTo>
                    <a:pt x="1" y="7"/>
                    <a:pt x="11" y="14"/>
                    <a:pt x="24" y="14"/>
                  </a:cubicBezTo>
                  <a:cubicBezTo>
                    <a:pt x="34" y="14"/>
                    <a:pt x="45" y="10"/>
                    <a:pt x="5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33" name="Google Shape;13137;p78">
              <a:extLst>
                <a:ext uri="{FF2B5EF4-FFF2-40B4-BE49-F238E27FC236}">
                  <a16:creationId xmlns:a16="http://schemas.microsoft.com/office/drawing/2014/main" id="{59180CE4-EA96-4EA9-3354-6C784AE043F1}"/>
                </a:ext>
              </a:extLst>
            </p:cNvPr>
            <p:cNvSpPr/>
            <p:nvPr/>
          </p:nvSpPr>
          <p:spPr>
            <a:xfrm>
              <a:off x="6292150" y="2465025"/>
              <a:ext cx="300" cy="350"/>
            </a:xfrm>
            <a:custGeom>
              <a:avLst/>
              <a:gdLst/>
              <a:ahLst/>
              <a:cxnLst/>
              <a:rect l="l" t="t" r="r" b="b"/>
              <a:pathLst>
                <a:path w="12" h="14" extrusionOk="0">
                  <a:moveTo>
                    <a:pt x="0" y="0"/>
                  </a:moveTo>
                  <a:cubicBezTo>
                    <a:pt x="0" y="7"/>
                    <a:pt x="8" y="14"/>
                    <a:pt x="10" y="14"/>
                  </a:cubicBezTo>
                  <a:cubicBezTo>
                    <a:pt x="12" y="14"/>
                    <a:pt x="10" y="1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34" name="Google Shape;13138;p78">
              <a:extLst>
                <a:ext uri="{FF2B5EF4-FFF2-40B4-BE49-F238E27FC236}">
                  <a16:creationId xmlns:a16="http://schemas.microsoft.com/office/drawing/2014/main" id="{3ACADD66-1470-4FBA-7350-BDD3E03C5820}"/>
                </a:ext>
              </a:extLst>
            </p:cNvPr>
            <p:cNvSpPr/>
            <p:nvPr/>
          </p:nvSpPr>
          <p:spPr>
            <a:xfrm>
              <a:off x="6295425" y="2567375"/>
              <a:ext cx="500" cy="350"/>
            </a:xfrm>
            <a:custGeom>
              <a:avLst/>
              <a:gdLst/>
              <a:ahLst/>
              <a:cxnLst/>
              <a:rect l="l" t="t" r="r" b="b"/>
              <a:pathLst>
                <a:path w="20" h="14" extrusionOk="0">
                  <a:moveTo>
                    <a:pt x="18" y="0"/>
                  </a:moveTo>
                  <a:lnTo>
                    <a:pt x="18" y="0"/>
                  </a:lnTo>
                  <a:cubicBezTo>
                    <a:pt x="16" y="0"/>
                    <a:pt x="10" y="4"/>
                    <a:pt x="0" y="14"/>
                  </a:cubicBezTo>
                  <a:cubicBezTo>
                    <a:pt x="14" y="7"/>
                    <a:pt x="20" y="0"/>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35" name="Google Shape;13139;p78">
              <a:extLst>
                <a:ext uri="{FF2B5EF4-FFF2-40B4-BE49-F238E27FC236}">
                  <a16:creationId xmlns:a16="http://schemas.microsoft.com/office/drawing/2014/main" id="{98A32C84-5EB3-A101-B33F-EAFEA0E9A73C}"/>
                </a:ext>
              </a:extLst>
            </p:cNvPr>
            <p:cNvSpPr/>
            <p:nvPr/>
          </p:nvSpPr>
          <p:spPr>
            <a:xfrm>
              <a:off x="6291850" y="2573075"/>
              <a:ext cx="925" cy="325"/>
            </a:xfrm>
            <a:custGeom>
              <a:avLst/>
              <a:gdLst/>
              <a:ahLst/>
              <a:cxnLst/>
              <a:rect l="l" t="t" r="r" b="b"/>
              <a:pathLst>
                <a:path w="37" h="13" extrusionOk="0">
                  <a:moveTo>
                    <a:pt x="0" y="0"/>
                  </a:moveTo>
                  <a:cubicBezTo>
                    <a:pt x="36" y="12"/>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36" name="Google Shape;13140;p78">
              <a:extLst>
                <a:ext uri="{FF2B5EF4-FFF2-40B4-BE49-F238E27FC236}">
                  <a16:creationId xmlns:a16="http://schemas.microsoft.com/office/drawing/2014/main" id="{9CF7749F-212E-2746-B896-8E8A59CD5003}"/>
                </a:ext>
              </a:extLst>
            </p:cNvPr>
            <p:cNvSpPr/>
            <p:nvPr/>
          </p:nvSpPr>
          <p:spPr>
            <a:xfrm>
              <a:off x="6292300" y="2568900"/>
              <a:ext cx="1825" cy="700"/>
            </a:xfrm>
            <a:custGeom>
              <a:avLst/>
              <a:gdLst/>
              <a:ahLst/>
              <a:cxnLst/>
              <a:rect l="l" t="t" r="r" b="b"/>
              <a:pathLst>
                <a:path w="73" h="28" extrusionOk="0">
                  <a:moveTo>
                    <a:pt x="42" y="0"/>
                  </a:moveTo>
                  <a:cubicBezTo>
                    <a:pt x="1" y="14"/>
                    <a:pt x="31" y="28"/>
                    <a:pt x="50" y="28"/>
                  </a:cubicBezTo>
                  <a:cubicBezTo>
                    <a:pt x="64" y="28"/>
                    <a:pt x="72" y="21"/>
                    <a:pt x="4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37" name="Google Shape;13141;p78">
              <a:extLst>
                <a:ext uri="{FF2B5EF4-FFF2-40B4-BE49-F238E27FC236}">
                  <a16:creationId xmlns:a16="http://schemas.microsoft.com/office/drawing/2014/main" id="{C0F05F38-464F-1BC6-D81D-EF8FD52EA482}"/>
                </a:ext>
              </a:extLst>
            </p:cNvPr>
            <p:cNvSpPr/>
            <p:nvPr/>
          </p:nvSpPr>
          <p:spPr>
            <a:xfrm>
              <a:off x="6293025" y="2569800"/>
              <a:ext cx="625" cy="325"/>
            </a:xfrm>
            <a:custGeom>
              <a:avLst/>
              <a:gdLst/>
              <a:ahLst/>
              <a:cxnLst/>
              <a:rect l="l" t="t" r="r" b="b"/>
              <a:pathLst>
                <a:path w="25" h="13" extrusionOk="0">
                  <a:moveTo>
                    <a:pt x="1" y="0"/>
                  </a:moveTo>
                  <a:cubicBezTo>
                    <a:pt x="13" y="0"/>
                    <a:pt x="13" y="0"/>
                    <a:pt x="13" y="12"/>
                  </a:cubicBezTo>
                  <a:cubicBezTo>
                    <a:pt x="25" y="0"/>
                    <a:pt x="1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38" name="Google Shape;13142;p78">
              <a:extLst>
                <a:ext uri="{FF2B5EF4-FFF2-40B4-BE49-F238E27FC236}">
                  <a16:creationId xmlns:a16="http://schemas.microsoft.com/office/drawing/2014/main" id="{34FB78A5-D201-D0FD-11D8-45329EDCC7D2}"/>
                </a:ext>
              </a:extLst>
            </p:cNvPr>
            <p:cNvSpPr/>
            <p:nvPr/>
          </p:nvSpPr>
          <p:spPr>
            <a:xfrm>
              <a:off x="6294025" y="2564775"/>
              <a:ext cx="1425" cy="375"/>
            </a:xfrm>
            <a:custGeom>
              <a:avLst/>
              <a:gdLst/>
              <a:ahLst/>
              <a:cxnLst/>
              <a:rect l="l" t="t" r="r" b="b"/>
              <a:pathLst>
                <a:path w="57" h="15" extrusionOk="0">
                  <a:moveTo>
                    <a:pt x="12" y="0"/>
                  </a:moveTo>
                  <a:cubicBezTo>
                    <a:pt x="5" y="0"/>
                    <a:pt x="1" y="3"/>
                    <a:pt x="9" y="11"/>
                  </a:cubicBezTo>
                  <a:cubicBezTo>
                    <a:pt x="6" y="13"/>
                    <a:pt x="6" y="14"/>
                    <a:pt x="8" y="14"/>
                  </a:cubicBezTo>
                  <a:cubicBezTo>
                    <a:pt x="12" y="14"/>
                    <a:pt x="28" y="7"/>
                    <a:pt x="33" y="7"/>
                  </a:cubicBezTo>
                  <a:lnTo>
                    <a:pt x="33" y="7"/>
                  </a:lnTo>
                  <a:cubicBezTo>
                    <a:pt x="35" y="7"/>
                    <a:pt x="35" y="8"/>
                    <a:pt x="32" y="11"/>
                  </a:cubicBezTo>
                  <a:cubicBezTo>
                    <a:pt x="56" y="11"/>
                    <a:pt x="27"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39" name="Google Shape;13143;p78">
              <a:extLst>
                <a:ext uri="{FF2B5EF4-FFF2-40B4-BE49-F238E27FC236}">
                  <a16:creationId xmlns:a16="http://schemas.microsoft.com/office/drawing/2014/main" id="{3681F83E-8BBD-38AD-5BE9-842C31A0DD4B}"/>
                </a:ext>
              </a:extLst>
            </p:cNvPr>
            <p:cNvSpPr/>
            <p:nvPr/>
          </p:nvSpPr>
          <p:spPr>
            <a:xfrm>
              <a:off x="6290950" y="2569200"/>
              <a:ext cx="900" cy="625"/>
            </a:xfrm>
            <a:custGeom>
              <a:avLst/>
              <a:gdLst/>
              <a:ahLst/>
              <a:cxnLst/>
              <a:rect l="l" t="t" r="r" b="b"/>
              <a:pathLst>
                <a:path w="36" h="25" extrusionOk="0">
                  <a:moveTo>
                    <a:pt x="35" y="0"/>
                  </a:moveTo>
                  <a:lnTo>
                    <a:pt x="35" y="0"/>
                  </a:lnTo>
                  <a:cubicBezTo>
                    <a:pt x="34" y="0"/>
                    <a:pt x="8" y="17"/>
                    <a:pt x="1" y="24"/>
                  </a:cubicBezTo>
                  <a:cubicBezTo>
                    <a:pt x="28" y="6"/>
                    <a:pt x="36" y="0"/>
                    <a:pt x="3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40" name="Google Shape;13144;p78">
              <a:extLst>
                <a:ext uri="{FF2B5EF4-FFF2-40B4-BE49-F238E27FC236}">
                  <a16:creationId xmlns:a16="http://schemas.microsoft.com/office/drawing/2014/main" id="{BB36C2D1-87E2-1FFF-3D66-BABE02B2FDE9}"/>
                </a:ext>
              </a:extLst>
            </p:cNvPr>
            <p:cNvSpPr/>
            <p:nvPr/>
          </p:nvSpPr>
          <p:spPr>
            <a:xfrm>
              <a:off x="6290950" y="2567100"/>
              <a:ext cx="325" cy="1525"/>
            </a:xfrm>
            <a:custGeom>
              <a:avLst/>
              <a:gdLst/>
              <a:ahLst/>
              <a:cxnLst/>
              <a:rect l="l" t="t" r="r" b="b"/>
              <a:pathLst>
                <a:path w="13" h="61" extrusionOk="0">
                  <a:moveTo>
                    <a:pt x="1" y="1"/>
                  </a:moveTo>
                  <a:cubicBezTo>
                    <a:pt x="13" y="6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41" name="Google Shape;13145;p78">
              <a:extLst>
                <a:ext uri="{FF2B5EF4-FFF2-40B4-BE49-F238E27FC236}">
                  <a16:creationId xmlns:a16="http://schemas.microsoft.com/office/drawing/2014/main" id="{C9779981-78AE-DE29-E758-F1092FBF0196}"/>
                </a:ext>
              </a:extLst>
            </p:cNvPr>
            <p:cNvSpPr/>
            <p:nvPr/>
          </p:nvSpPr>
          <p:spPr>
            <a:xfrm>
              <a:off x="6290650" y="2568600"/>
              <a:ext cx="175" cy="625"/>
            </a:xfrm>
            <a:custGeom>
              <a:avLst/>
              <a:gdLst/>
              <a:ahLst/>
              <a:cxnLst/>
              <a:rect l="l" t="t" r="r" b="b"/>
              <a:pathLst>
                <a:path w="7" h="25" extrusionOk="0">
                  <a:moveTo>
                    <a:pt x="6" y="0"/>
                  </a:moveTo>
                  <a:cubicBezTo>
                    <a:pt x="5" y="0"/>
                    <a:pt x="1" y="17"/>
                    <a:pt x="1" y="24"/>
                  </a:cubicBezTo>
                  <a:cubicBezTo>
                    <a:pt x="5" y="6"/>
                    <a:pt x="6"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42" name="Google Shape;13146;p78">
              <a:extLst>
                <a:ext uri="{FF2B5EF4-FFF2-40B4-BE49-F238E27FC236}">
                  <a16:creationId xmlns:a16="http://schemas.microsoft.com/office/drawing/2014/main" id="{C1C4F457-A630-8BDD-85FF-D5BD2A9782DB}"/>
                </a:ext>
              </a:extLst>
            </p:cNvPr>
            <p:cNvSpPr/>
            <p:nvPr/>
          </p:nvSpPr>
          <p:spPr>
            <a:xfrm>
              <a:off x="6288750" y="2561250"/>
              <a:ext cx="750" cy="300"/>
            </a:xfrm>
            <a:custGeom>
              <a:avLst/>
              <a:gdLst/>
              <a:ahLst/>
              <a:cxnLst/>
              <a:rect l="l" t="t" r="r" b="b"/>
              <a:pathLst>
                <a:path w="30" h="12" extrusionOk="0">
                  <a:moveTo>
                    <a:pt x="7" y="0"/>
                  </a:moveTo>
                  <a:cubicBezTo>
                    <a:pt x="0" y="0"/>
                    <a:pt x="13" y="11"/>
                    <a:pt x="22" y="11"/>
                  </a:cubicBezTo>
                  <a:cubicBezTo>
                    <a:pt x="25" y="11"/>
                    <a:pt x="27" y="11"/>
                    <a:pt x="29" y="9"/>
                  </a:cubicBezTo>
                  <a:cubicBezTo>
                    <a:pt x="17" y="3"/>
                    <a:pt x="10"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43" name="Google Shape;13147;p78">
              <a:extLst>
                <a:ext uri="{FF2B5EF4-FFF2-40B4-BE49-F238E27FC236}">
                  <a16:creationId xmlns:a16="http://schemas.microsoft.com/office/drawing/2014/main" id="{B4F926A9-E357-B869-34F5-8EA8191CA238}"/>
                </a:ext>
              </a:extLst>
            </p:cNvPr>
            <p:cNvSpPr/>
            <p:nvPr/>
          </p:nvSpPr>
          <p:spPr>
            <a:xfrm>
              <a:off x="6287675" y="2563375"/>
              <a:ext cx="475" cy="525"/>
            </a:xfrm>
            <a:custGeom>
              <a:avLst/>
              <a:gdLst/>
              <a:ahLst/>
              <a:cxnLst/>
              <a:rect l="l" t="t" r="r" b="b"/>
              <a:pathLst>
                <a:path w="19" h="21" extrusionOk="0">
                  <a:moveTo>
                    <a:pt x="16" y="0"/>
                  </a:moveTo>
                  <a:cubicBezTo>
                    <a:pt x="15" y="0"/>
                    <a:pt x="11" y="5"/>
                    <a:pt x="1" y="19"/>
                  </a:cubicBezTo>
                  <a:cubicBezTo>
                    <a:pt x="1" y="20"/>
                    <a:pt x="1" y="21"/>
                    <a:pt x="1" y="21"/>
                  </a:cubicBezTo>
                  <a:cubicBezTo>
                    <a:pt x="5" y="21"/>
                    <a:pt x="18"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44" name="Google Shape;13148;p78">
              <a:extLst>
                <a:ext uri="{FF2B5EF4-FFF2-40B4-BE49-F238E27FC236}">
                  <a16:creationId xmlns:a16="http://schemas.microsoft.com/office/drawing/2014/main" id="{6349E7D2-2297-1B90-9003-D287196879A6}"/>
                </a:ext>
              </a:extLst>
            </p:cNvPr>
            <p:cNvSpPr/>
            <p:nvPr/>
          </p:nvSpPr>
          <p:spPr>
            <a:xfrm>
              <a:off x="6286100" y="2562075"/>
              <a:ext cx="1000" cy="575"/>
            </a:xfrm>
            <a:custGeom>
              <a:avLst/>
              <a:gdLst/>
              <a:ahLst/>
              <a:cxnLst/>
              <a:rect l="l" t="t" r="r" b="b"/>
              <a:pathLst>
                <a:path w="40" h="23" extrusionOk="0">
                  <a:moveTo>
                    <a:pt x="3" y="1"/>
                  </a:moveTo>
                  <a:lnTo>
                    <a:pt x="3" y="1"/>
                  </a:lnTo>
                  <a:cubicBezTo>
                    <a:pt x="0" y="1"/>
                    <a:pt x="0" y="4"/>
                    <a:pt x="4" y="11"/>
                  </a:cubicBezTo>
                  <a:cubicBezTo>
                    <a:pt x="12" y="11"/>
                    <a:pt x="20" y="22"/>
                    <a:pt x="28" y="22"/>
                  </a:cubicBezTo>
                  <a:cubicBezTo>
                    <a:pt x="32" y="22"/>
                    <a:pt x="36" y="19"/>
                    <a:pt x="40" y="11"/>
                  </a:cubicBezTo>
                  <a:cubicBezTo>
                    <a:pt x="24" y="11"/>
                    <a:pt x="8"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45" name="Google Shape;13149;p78">
              <a:extLst>
                <a:ext uri="{FF2B5EF4-FFF2-40B4-BE49-F238E27FC236}">
                  <a16:creationId xmlns:a16="http://schemas.microsoft.com/office/drawing/2014/main" id="{E695FE4C-51C8-6618-F51A-558BD2A41112}"/>
                </a:ext>
              </a:extLst>
            </p:cNvPr>
            <p:cNvSpPr/>
            <p:nvPr/>
          </p:nvSpPr>
          <p:spPr>
            <a:xfrm>
              <a:off x="6285900" y="2553075"/>
              <a:ext cx="1675" cy="375"/>
            </a:xfrm>
            <a:custGeom>
              <a:avLst/>
              <a:gdLst/>
              <a:ahLst/>
              <a:cxnLst/>
              <a:rect l="l" t="t" r="r" b="b"/>
              <a:pathLst>
                <a:path w="67" h="15" extrusionOk="0">
                  <a:moveTo>
                    <a:pt x="63" y="1"/>
                  </a:moveTo>
                  <a:cubicBezTo>
                    <a:pt x="59" y="1"/>
                    <a:pt x="40" y="4"/>
                    <a:pt x="0" y="14"/>
                  </a:cubicBezTo>
                  <a:cubicBezTo>
                    <a:pt x="41" y="7"/>
                    <a:pt x="67" y="1"/>
                    <a:pt x="6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46" name="Google Shape;13150;p78">
              <a:extLst>
                <a:ext uri="{FF2B5EF4-FFF2-40B4-BE49-F238E27FC236}">
                  <a16:creationId xmlns:a16="http://schemas.microsoft.com/office/drawing/2014/main" id="{1B95CF63-6AA0-A979-92F4-E3D28EA6BB8F}"/>
                </a:ext>
              </a:extLst>
            </p:cNvPr>
            <p:cNvSpPr/>
            <p:nvPr/>
          </p:nvSpPr>
          <p:spPr>
            <a:xfrm>
              <a:off x="6280525" y="2547125"/>
              <a:ext cx="300" cy="375"/>
            </a:xfrm>
            <a:custGeom>
              <a:avLst/>
              <a:gdLst/>
              <a:ahLst/>
              <a:cxnLst/>
              <a:rect l="l" t="t" r="r" b="b"/>
              <a:pathLst>
                <a:path w="12" h="15" extrusionOk="0">
                  <a:moveTo>
                    <a:pt x="6" y="0"/>
                  </a:moveTo>
                  <a:lnTo>
                    <a:pt x="6" y="0"/>
                  </a:lnTo>
                  <a:cubicBezTo>
                    <a:pt x="5" y="0"/>
                    <a:pt x="1" y="7"/>
                    <a:pt x="1" y="14"/>
                  </a:cubicBezTo>
                  <a:cubicBezTo>
                    <a:pt x="6" y="4"/>
                    <a:pt x="7" y="0"/>
                    <a:pt x="6" y="0"/>
                  </a:cubicBezTo>
                  <a:close/>
                  <a:moveTo>
                    <a:pt x="9" y="9"/>
                  </a:moveTo>
                  <a:cubicBezTo>
                    <a:pt x="7" y="9"/>
                    <a:pt x="5" y="10"/>
                    <a:pt x="1" y="14"/>
                  </a:cubicBezTo>
                  <a:cubicBezTo>
                    <a:pt x="9" y="14"/>
                    <a:pt x="11" y="9"/>
                    <a:pt x="9" y="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47" name="Google Shape;13151;p78">
              <a:extLst>
                <a:ext uri="{FF2B5EF4-FFF2-40B4-BE49-F238E27FC236}">
                  <a16:creationId xmlns:a16="http://schemas.microsoft.com/office/drawing/2014/main" id="{2B381DAD-D10B-BBB6-C588-42B9E9AE1E9F}"/>
                </a:ext>
              </a:extLst>
            </p:cNvPr>
            <p:cNvSpPr/>
            <p:nvPr/>
          </p:nvSpPr>
          <p:spPr>
            <a:xfrm>
              <a:off x="6265050" y="2459950"/>
              <a:ext cx="325" cy="25"/>
            </a:xfrm>
            <a:custGeom>
              <a:avLst/>
              <a:gdLst/>
              <a:ahLst/>
              <a:cxnLst/>
              <a:rect l="l" t="t" r="r" b="b"/>
              <a:pathLst>
                <a:path w="13" h="1" extrusionOk="0">
                  <a:moveTo>
                    <a:pt x="13" y="1"/>
                  </a:moveTo>
                  <a:cubicBezTo>
                    <a:pt x="1" y="1"/>
                    <a:pt x="1"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48" name="Google Shape;13152;p78">
              <a:extLst>
                <a:ext uri="{FF2B5EF4-FFF2-40B4-BE49-F238E27FC236}">
                  <a16:creationId xmlns:a16="http://schemas.microsoft.com/office/drawing/2014/main" id="{097018FD-3D08-A223-4E7F-04190EEDD867}"/>
                </a:ext>
              </a:extLst>
            </p:cNvPr>
            <p:cNvSpPr/>
            <p:nvPr/>
          </p:nvSpPr>
          <p:spPr>
            <a:xfrm>
              <a:off x="6265350" y="2459350"/>
              <a:ext cx="325" cy="625"/>
            </a:xfrm>
            <a:custGeom>
              <a:avLst/>
              <a:gdLst/>
              <a:ahLst/>
              <a:cxnLst/>
              <a:rect l="l" t="t" r="r" b="b"/>
              <a:pathLst>
                <a:path w="13" h="25" extrusionOk="0">
                  <a:moveTo>
                    <a:pt x="1" y="25"/>
                  </a:moveTo>
                  <a:cubicBezTo>
                    <a:pt x="1" y="13"/>
                    <a:pt x="1" y="13"/>
                    <a:pt x="13" y="1"/>
                  </a:cubicBezTo>
                  <a:cubicBezTo>
                    <a:pt x="1" y="13"/>
                    <a:pt x="1" y="13"/>
                    <a:pt x="1"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49" name="Google Shape;13153;p78">
              <a:extLst>
                <a:ext uri="{FF2B5EF4-FFF2-40B4-BE49-F238E27FC236}">
                  <a16:creationId xmlns:a16="http://schemas.microsoft.com/office/drawing/2014/main" id="{C3154934-68BA-72CF-FBDA-2ADDF986102F}"/>
                </a:ext>
              </a:extLst>
            </p:cNvPr>
            <p:cNvSpPr/>
            <p:nvPr/>
          </p:nvSpPr>
          <p:spPr>
            <a:xfrm>
              <a:off x="6263875" y="2459100"/>
              <a:ext cx="875" cy="575"/>
            </a:xfrm>
            <a:custGeom>
              <a:avLst/>
              <a:gdLst/>
              <a:ahLst/>
              <a:cxnLst/>
              <a:rect l="l" t="t" r="r" b="b"/>
              <a:pathLst>
                <a:path w="35" h="23" extrusionOk="0">
                  <a:moveTo>
                    <a:pt x="32" y="0"/>
                  </a:moveTo>
                  <a:lnTo>
                    <a:pt x="32" y="0"/>
                  </a:lnTo>
                  <a:cubicBezTo>
                    <a:pt x="30" y="0"/>
                    <a:pt x="13" y="10"/>
                    <a:pt x="0" y="23"/>
                  </a:cubicBezTo>
                  <a:cubicBezTo>
                    <a:pt x="27" y="7"/>
                    <a:pt x="34" y="0"/>
                    <a:pt x="3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50" name="Google Shape;13154;p78">
              <a:extLst>
                <a:ext uri="{FF2B5EF4-FFF2-40B4-BE49-F238E27FC236}">
                  <a16:creationId xmlns:a16="http://schemas.microsoft.com/office/drawing/2014/main" id="{2D816F60-FA27-1F12-39EE-DD19C1FE76F0}"/>
                </a:ext>
              </a:extLst>
            </p:cNvPr>
            <p:cNvSpPr/>
            <p:nvPr/>
          </p:nvSpPr>
          <p:spPr>
            <a:xfrm>
              <a:off x="6271300" y="2520675"/>
              <a:ext cx="625" cy="325"/>
            </a:xfrm>
            <a:custGeom>
              <a:avLst/>
              <a:gdLst/>
              <a:ahLst/>
              <a:cxnLst/>
              <a:rect l="l" t="t" r="r" b="b"/>
              <a:pathLst>
                <a:path w="25" h="13" extrusionOk="0">
                  <a:moveTo>
                    <a:pt x="1" y="13"/>
                  </a:moveTo>
                  <a:cubicBezTo>
                    <a:pt x="25" y="1"/>
                    <a:pt x="1" y="13"/>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51" name="Google Shape;13155;p78">
              <a:extLst>
                <a:ext uri="{FF2B5EF4-FFF2-40B4-BE49-F238E27FC236}">
                  <a16:creationId xmlns:a16="http://schemas.microsoft.com/office/drawing/2014/main" id="{70A26A76-D59B-877A-278A-1387BD7546D8}"/>
                </a:ext>
              </a:extLst>
            </p:cNvPr>
            <p:cNvSpPr/>
            <p:nvPr/>
          </p:nvSpPr>
          <p:spPr>
            <a:xfrm>
              <a:off x="6267450" y="2510175"/>
              <a:ext cx="1000" cy="700"/>
            </a:xfrm>
            <a:custGeom>
              <a:avLst/>
              <a:gdLst/>
              <a:ahLst/>
              <a:cxnLst/>
              <a:rect l="l" t="t" r="r" b="b"/>
              <a:pathLst>
                <a:path w="40" h="28" extrusionOk="0">
                  <a:moveTo>
                    <a:pt x="22" y="1"/>
                  </a:moveTo>
                  <a:cubicBezTo>
                    <a:pt x="18" y="1"/>
                    <a:pt x="11" y="2"/>
                    <a:pt x="0" y="4"/>
                  </a:cubicBezTo>
                  <a:cubicBezTo>
                    <a:pt x="0" y="15"/>
                    <a:pt x="11" y="27"/>
                    <a:pt x="12" y="28"/>
                  </a:cubicBezTo>
                  <a:lnTo>
                    <a:pt x="12" y="28"/>
                  </a:lnTo>
                  <a:cubicBezTo>
                    <a:pt x="2" y="18"/>
                    <a:pt x="39" y="1"/>
                    <a:pt x="22" y="1"/>
                  </a:cubicBezTo>
                  <a:close/>
                  <a:moveTo>
                    <a:pt x="12" y="28"/>
                  </a:moveTo>
                  <a:cubicBezTo>
                    <a:pt x="12" y="28"/>
                    <a:pt x="12" y="28"/>
                    <a:pt x="12" y="28"/>
                  </a:cubicBezTo>
                  <a:lnTo>
                    <a:pt x="12" y="28"/>
                  </a:lnTo>
                  <a:cubicBezTo>
                    <a:pt x="12" y="28"/>
                    <a:pt x="12" y="28"/>
                    <a:pt x="12" y="2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52" name="Google Shape;13156;p78">
              <a:extLst>
                <a:ext uri="{FF2B5EF4-FFF2-40B4-BE49-F238E27FC236}">
                  <a16:creationId xmlns:a16="http://schemas.microsoft.com/office/drawing/2014/main" id="{3923204B-78E7-6886-E6C3-4C79E0741C11}"/>
                </a:ext>
              </a:extLst>
            </p:cNvPr>
            <p:cNvSpPr/>
            <p:nvPr/>
          </p:nvSpPr>
          <p:spPr>
            <a:xfrm>
              <a:off x="6343050" y="2591225"/>
              <a:ext cx="900" cy="325"/>
            </a:xfrm>
            <a:custGeom>
              <a:avLst/>
              <a:gdLst/>
              <a:ahLst/>
              <a:cxnLst/>
              <a:rect l="l" t="t" r="r" b="b"/>
              <a:pathLst>
                <a:path w="36" h="13" extrusionOk="0">
                  <a:moveTo>
                    <a:pt x="12" y="0"/>
                  </a:moveTo>
                  <a:cubicBezTo>
                    <a:pt x="9" y="0"/>
                    <a:pt x="9" y="0"/>
                    <a:pt x="12" y="1"/>
                  </a:cubicBezTo>
                  <a:lnTo>
                    <a:pt x="12" y="1"/>
                  </a:lnTo>
                  <a:cubicBezTo>
                    <a:pt x="12" y="1"/>
                    <a:pt x="12" y="0"/>
                    <a:pt x="12" y="0"/>
                  </a:cubicBezTo>
                  <a:close/>
                  <a:moveTo>
                    <a:pt x="12" y="1"/>
                  </a:moveTo>
                  <a:lnTo>
                    <a:pt x="12" y="1"/>
                  </a:lnTo>
                  <a:cubicBezTo>
                    <a:pt x="1" y="12"/>
                    <a:pt x="36" y="12"/>
                    <a:pt x="36" y="12"/>
                  </a:cubicBezTo>
                  <a:cubicBezTo>
                    <a:pt x="36" y="4"/>
                    <a:pt x="18"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53" name="Google Shape;13157;p78">
              <a:extLst>
                <a:ext uri="{FF2B5EF4-FFF2-40B4-BE49-F238E27FC236}">
                  <a16:creationId xmlns:a16="http://schemas.microsoft.com/office/drawing/2014/main" id="{C3B843FF-FE10-8104-70A0-389A7917CB25}"/>
                </a:ext>
              </a:extLst>
            </p:cNvPr>
            <p:cNvSpPr/>
            <p:nvPr/>
          </p:nvSpPr>
          <p:spPr>
            <a:xfrm>
              <a:off x="6341250" y="2584675"/>
              <a:ext cx="2125" cy="2100"/>
            </a:xfrm>
            <a:custGeom>
              <a:avLst/>
              <a:gdLst/>
              <a:ahLst/>
              <a:cxnLst/>
              <a:rect l="l" t="t" r="r" b="b"/>
              <a:pathLst>
                <a:path w="85" h="84" extrusionOk="0">
                  <a:moveTo>
                    <a:pt x="84" y="0"/>
                  </a:moveTo>
                  <a:cubicBezTo>
                    <a:pt x="1" y="0"/>
                    <a:pt x="84" y="84"/>
                    <a:pt x="84" y="84"/>
                  </a:cubicBezTo>
                  <a:cubicBezTo>
                    <a:pt x="72" y="48"/>
                    <a:pt x="72" y="24"/>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54" name="Google Shape;13158;p78">
              <a:extLst>
                <a:ext uri="{FF2B5EF4-FFF2-40B4-BE49-F238E27FC236}">
                  <a16:creationId xmlns:a16="http://schemas.microsoft.com/office/drawing/2014/main" id="{404EF31E-77A4-74AF-DFC5-54B3A37AE918}"/>
                </a:ext>
              </a:extLst>
            </p:cNvPr>
            <p:cNvSpPr/>
            <p:nvPr/>
          </p:nvSpPr>
          <p:spPr>
            <a:xfrm>
              <a:off x="6346325" y="2583675"/>
              <a:ext cx="225" cy="425"/>
            </a:xfrm>
            <a:custGeom>
              <a:avLst/>
              <a:gdLst/>
              <a:ahLst/>
              <a:cxnLst/>
              <a:rect l="l" t="t" r="r" b="b"/>
              <a:pathLst>
                <a:path w="9" h="17" extrusionOk="0">
                  <a:moveTo>
                    <a:pt x="3" y="1"/>
                  </a:moveTo>
                  <a:lnTo>
                    <a:pt x="3" y="1"/>
                  </a:lnTo>
                  <a:cubicBezTo>
                    <a:pt x="1" y="1"/>
                    <a:pt x="0" y="5"/>
                    <a:pt x="0" y="17"/>
                  </a:cubicBezTo>
                  <a:cubicBezTo>
                    <a:pt x="8" y="17"/>
                    <a:pt x="5"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55" name="Google Shape;13159;p78">
              <a:extLst>
                <a:ext uri="{FF2B5EF4-FFF2-40B4-BE49-F238E27FC236}">
                  <a16:creationId xmlns:a16="http://schemas.microsoft.com/office/drawing/2014/main" id="{51BF0581-9306-A061-5B19-F229A458A106}"/>
                </a:ext>
              </a:extLst>
            </p:cNvPr>
            <p:cNvSpPr/>
            <p:nvPr/>
          </p:nvSpPr>
          <p:spPr>
            <a:xfrm>
              <a:off x="6346325" y="2584075"/>
              <a:ext cx="425" cy="150"/>
            </a:xfrm>
            <a:custGeom>
              <a:avLst/>
              <a:gdLst/>
              <a:ahLst/>
              <a:cxnLst/>
              <a:rect l="l" t="t" r="r" b="b"/>
              <a:pathLst>
                <a:path w="17" h="6" extrusionOk="0">
                  <a:moveTo>
                    <a:pt x="0" y="1"/>
                  </a:moveTo>
                  <a:cubicBezTo>
                    <a:pt x="0" y="5"/>
                    <a:pt x="3" y="6"/>
                    <a:pt x="5" y="6"/>
                  </a:cubicBezTo>
                  <a:cubicBezTo>
                    <a:pt x="11" y="6"/>
                    <a:pt x="16"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56" name="Google Shape;13160;p78">
              <a:extLst>
                <a:ext uri="{FF2B5EF4-FFF2-40B4-BE49-F238E27FC236}">
                  <a16:creationId xmlns:a16="http://schemas.microsoft.com/office/drawing/2014/main" id="{C08D5A5C-D16D-2886-10EE-7D9B2CE64216}"/>
                </a:ext>
              </a:extLst>
            </p:cNvPr>
            <p:cNvSpPr/>
            <p:nvPr/>
          </p:nvSpPr>
          <p:spPr>
            <a:xfrm>
              <a:off x="6346925" y="2582425"/>
              <a:ext cx="600" cy="525"/>
            </a:xfrm>
            <a:custGeom>
              <a:avLst/>
              <a:gdLst/>
              <a:ahLst/>
              <a:cxnLst/>
              <a:rect l="l" t="t" r="r" b="b"/>
              <a:pathLst>
                <a:path w="24" h="21" extrusionOk="0">
                  <a:moveTo>
                    <a:pt x="3" y="0"/>
                  </a:moveTo>
                  <a:cubicBezTo>
                    <a:pt x="0" y="0"/>
                    <a:pt x="18" y="21"/>
                    <a:pt x="23" y="21"/>
                  </a:cubicBezTo>
                  <a:cubicBezTo>
                    <a:pt x="23" y="21"/>
                    <a:pt x="24" y="20"/>
                    <a:pt x="24" y="19"/>
                  </a:cubicBezTo>
                  <a:cubicBezTo>
                    <a:pt x="10" y="5"/>
                    <a:pt x="4"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57" name="Google Shape;13161;p78">
              <a:extLst>
                <a:ext uri="{FF2B5EF4-FFF2-40B4-BE49-F238E27FC236}">
                  <a16:creationId xmlns:a16="http://schemas.microsoft.com/office/drawing/2014/main" id="{5968604B-7C0D-7F86-4383-40D379526F0C}"/>
                </a:ext>
              </a:extLst>
            </p:cNvPr>
            <p:cNvSpPr/>
            <p:nvPr/>
          </p:nvSpPr>
          <p:spPr>
            <a:xfrm>
              <a:off x="6345725" y="2582000"/>
              <a:ext cx="325" cy="325"/>
            </a:xfrm>
            <a:custGeom>
              <a:avLst/>
              <a:gdLst/>
              <a:ahLst/>
              <a:cxnLst/>
              <a:rect l="l" t="t" r="r" b="b"/>
              <a:pathLst>
                <a:path w="13" h="13" extrusionOk="0">
                  <a:moveTo>
                    <a:pt x="0" y="0"/>
                  </a:moveTo>
                  <a:lnTo>
                    <a:pt x="0" y="12"/>
                  </a:lnTo>
                  <a:cubicBezTo>
                    <a:pt x="12" y="12"/>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58" name="Google Shape;13162;p78">
              <a:extLst>
                <a:ext uri="{FF2B5EF4-FFF2-40B4-BE49-F238E27FC236}">
                  <a16:creationId xmlns:a16="http://schemas.microsoft.com/office/drawing/2014/main" id="{0C619215-9A6A-03D6-EBAB-6C8957920C74}"/>
                </a:ext>
              </a:extLst>
            </p:cNvPr>
            <p:cNvSpPr/>
            <p:nvPr/>
          </p:nvSpPr>
          <p:spPr>
            <a:xfrm>
              <a:off x="6345650" y="2582225"/>
              <a:ext cx="400" cy="700"/>
            </a:xfrm>
            <a:custGeom>
              <a:avLst/>
              <a:gdLst/>
              <a:ahLst/>
              <a:cxnLst/>
              <a:rect l="l" t="t" r="r" b="b"/>
              <a:pathLst>
                <a:path w="16" h="28" extrusionOk="0">
                  <a:moveTo>
                    <a:pt x="2" y="0"/>
                  </a:moveTo>
                  <a:cubicBezTo>
                    <a:pt x="0" y="0"/>
                    <a:pt x="3" y="9"/>
                    <a:pt x="15" y="27"/>
                  </a:cubicBezTo>
                  <a:cubicBezTo>
                    <a:pt x="9" y="9"/>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59" name="Google Shape;13163;p78">
              <a:extLst>
                <a:ext uri="{FF2B5EF4-FFF2-40B4-BE49-F238E27FC236}">
                  <a16:creationId xmlns:a16="http://schemas.microsoft.com/office/drawing/2014/main" id="{A75E338B-2EBB-2106-43DA-9583BCE519F0}"/>
                </a:ext>
              </a:extLst>
            </p:cNvPr>
            <p:cNvSpPr/>
            <p:nvPr/>
          </p:nvSpPr>
          <p:spPr>
            <a:xfrm>
              <a:off x="6344825" y="2582900"/>
              <a:ext cx="925" cy="675"/>
            </a:xfrm>
            <a:custGeom>
              <a:avLst/>
              <a:gdLst/>
              <a:ahLst/>
              <a:cxnLst/>
              <a:rect l="l" t="t" r="r" b="b"/>
              <a:pathLst>
                <a:path w="37" h="27" extrusionOk="0">
                  <a:moveTo>
                    <a:pt x="36" y="0"/>
                  </a:moveTo>
                  <a:lnTo>
                    <a:pt x="36" y="0"/>
                  </a:lnTo>
                  <a:cubicBezTo>
                    <a:pt x="29" y="7"/>
                    <a:pt x="23" y="14"/>
                    <a:pt x="16" y="14"/>
                  </a:cubicBezTo>
                  <a:cubicBezTo>
                    <a:pt x="11" y="14"/>
                    <a:pt x="6" y="10"/>
                    <a:pt x="1" y="0"/>
                  </a:cubicBezTo>
                  <a:lnTo>
                    <a:pt x="1" y="0"/>
                  </a:lnTo>
                  <a:cubicBezTo>
                    <a:pt x="1" y="18"/>
                    <a:pt x="10" y="27"/>
                    <a:pt x="18" y="27"/>
                  </a:cubicBezTo>
                  <a:cubicBezTo>
                    <a:pt x="27" y="27"/>
                    <a:pt x="36" y="18"/>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60" name="Google Shape;13164;p78">
              <a:extLst>
                <a:ext uri="{FF2B5EF4-FFF2-40B4-BE49-F238E27FC236}">
                  <a16:creationId xmlns:a16="http://schemas.microsoft.com/office/drawing/2014/main" id="{44D45B98-52F3-9E34-C774-DD264EBB3914}"/>
                </a:ext>
              </a:extLst>
            </p:cNvPr>
            <p:cNvSpPr/>
            <p:nvPr/>
          </p:nvSpPr>
          <p:spPr>
            <a:xfrm>
              <a:off x="6346625" y="2580200"/>
              <a:ext cx="1325" cy="175"/>
            </a:xfrm>
            <a:custGeom>
              <a:avLst/>
              <a:gdLst/>
              <a:ahLst/>
              <a:cxnLst/>
              <a:rect l="l" t="t" r="r" b="b"/>
              <a:pathLst>
                <a:path w="52" h="7" extrusionOk="0">
                  <a:moveTo>
                    <a:pt x="0" y="1"/>
                  </a:moveTo>
                  <a:cubicBezTo>
                    <a:pt x="32" y="5"/>
                    <a:pt x="45" y="6"/>
                    <a:pt x="48" y="6"/>
                  </a:cubicBezTo>
                  <a:cubicBezTo>
                    <a:pt x="53" y="6"/>
                    <a:pt x="16"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61" name="Google Shape;13165;p78">
              <a:extLst>
                <a:ext uri="{FF2B5EF4-FFF2-40B4-BE49-F238E27FC236}">
                  <a16:creationId xmlns:a16="http://schemas.microsoft.com/office/drawing/2014/main" id="{056BE040-9FE6-9ED4-451E-9C3C27A8336F}"/>
                </a:ext>
              </a:extLst>
            </p:cNvPr>
            <p:cNvSpPr/>
            <p:nvPr/>
          </p:nvSpPr>
          <p:spPr>
            <a:xfrm>
              <a:off x="6346325" y="2579625"/>
              <a:ext cx="325" cy="600"/>
            </a:xfrm>
            <a:custGeom>
              <a:avLst/>
              <a:gdLst/>
              <a:ahLst/>
              <a:cxnLst/>
              <a:rect l="l" t="t" r="r" b="b"/>
              <a:pathLst>
                <a:path w="13" h="24" extrusionOk="0">
                  <a:moveTo>
                    <a:pt x="0" y="0"/>
                  </a:moveTo>
                  <a:cubicBezTo>
                    <a:pt x="0" y="12"/>
                    <a:pt x="0" y="12"/>
                    <a:pt x="12" y="24"/>
                  </a:cubicBez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62" name="Google Shape;13166;p78">
              <a:extLst>
                <a:ext uri="{FF2B5EF4-FFF2-40B4-BE49-F238E27FC236}">
                  <a16:creationId xmlns:a16="http://schemas.microsoft.com/office/drawing/2014/main" id="{AC33F87B-89E1-1F32-1E17-E12C94B708F6}"/>
                </a:ext>
              </a:extLst>
            </p:cNvPr>
            <p:cNvSpPr/>
            <p:nvPr/>
          </p:nvSpPr>
          <p:spPr>
            <a:xfrm>
              <a:off x="6344225" y="2581400"/>
              <a:ext cx="925" cy="1225"/>
            </a:xfrm>
            <a:custGeom>
              <a:avLst/>
              <a:gdLst/>
              <a:ahLst/>
              <a:cxnLst/>
              <a:rect l="l" t="t" r="r" b="b"/>
              <a:pathLst>
                <a:path w="37" h="49" extrusionOk="0">
                  <a:moveTo>
                    <a:pt x="1" y="0"/>
                  </a:moveTo>
                  <a:cubicBezTo>
                    <a:pt x="37" y="48"/>
                    <a:pt x="37" y="4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63" name="Google Shape;13167;p78">
              <a:extLst>
                <a:ext uri="{FF2B5EF4-FFF2-40B4-BE49-F238E27FC236}">
                  <a16:creationId xmlns:a16="http://schemas.microsoft.com/office/drawing/2014/main" id="{55D1BEE8-805E-02F1-DA0A-4946EFC270E6}"/>
                </a:ext>
              </a:extLst>
            </p:cNvPr>
            <p:cNvSpPr/>
            <p:nvPr/>
          </p:nvSpPr>
          <p:spPr>
            <a:xfrm>
              <a:off x="6348025" y="2578300"/>
              <a:ext cx="1000" cy="575"/>
            </a:xfrm>
            <a:custGeom>
              <a:avLst/>
              <a:gdLst/>
              <a:ahLst/>
              <a:cxnLst/>
              <a:rect l="l" t="t" r="r" b="b"/>
              <a:pathLst>
                <a:path w="40" h="23" extrusionOk="0">
                  <a:moveTo>
                    <a:pt x="4" y="0"/>
                  </a:moveTo>
                  <a:lnTo>
                    <a:pt x="4" y="0"/>
                  </a:lnTo>
                  <a:cubicBezTo>
                    <a:pt x="1" y="0"/>
                    <a:pt x="37" y="22"/>
                    <a:pt x="39" y="22"/>
                  </a:cubicBezTo>
                  <a:cubicBezTo>
                    <a:pt x="40" y="22"/>
                    <a:pt x="34" y="18"/>
                    <a:pt x="16" y="5"/>
                  </a:cubicBezTo>
                  <a:cubicBezTo>
                    <a:pt x="8" y="2"/>
                    <a:pt x="5"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64" name="Google Shape;13168;p78">
              <a:extLst>
                <a:ext uri="{FF2B5EF4-FFF2-40B4-BE49-F238E27FC236}">
                  <a16:creationId xmlns:a16="http://schemas.microsoft.com/office/drawing/2014/main" id="{031E434D-59C0-A83A-FB29-EC994EFC4BB5}"/>
                </a:ext>
              </a:extLst>
            </p:cNvPr>
            <p:cNvSpPr/>
            <p:nvPr/>
          </p:nvSpPr>
          <p:spPr>
            <a:xfrm>
              <a:off x="6349000" y="2576350"/>
              <a:ext cx="775" cy="950"/>
            </a:xfrm>
            <a:custGeom>
              <a:avLst/>
              <a:gdLst/>
              <a:ahLst/>
              <a:cxnLst/>
              <a:rect l="l" t="t" r="r" b="b"/>
              <a:pathLst>
                <a:path w="31" h="38" extrusionOk="0">
                  <a:moveTo>
                    <a:pt x="0" y="0"/>
                  </a:moveTo>
                  <a:cubicBezTo>
                    <a:pt x="8" y="15"/>
                    <a:pt x="28" y="38"/>
                    <a:pt x="30" y="38"/>
                  </a:cubicBezTo>
                  <a:cubicBezTo>
                    <a:pt x="31" y="38"/>
                    <a:pt x="24" y="28"/>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65" name="Google Shape;13169;p78">
              <a:extLst>
                <a:ext uri="{FF2B5EF4-FFF2-40B4-BE49-F238E27FC236}">
                  <a16:creationId xmlns:a16="http://schemas.microsoft.com/office/drawing/2014/main" id="{9A58BC09-E832-4CE2-2BD4-077ED6F69AE4}"/>
                </a:ext>
              </a:extLst>
            </p:cNvPr>
            <p:cNvSpPr/>
            <p:nvPr/>
          </p:nvSpPr>
          <p:spPr>
            <a:xfrm>
              <a:off x="6345725" y="2578725"/>
              <a:ext cx="1800" cy="25"/>
            </a:xfrm>
            <a:custGeom>
              <a:avLst/>
              <a:gdLst/>
              <a:ahLst/>
              <a:cxnLst/>
              <a:rect l="l" t="t" r="r" b="b"/>
              <a:pathLst>
                <a:path w="72" h="1" extrusionOk="0">
                  <a:moveTo>
                    <a:pt x="72" y="0"/>
                  </a:moveTo>
                  <a:cubicBezTo>
                    <a:pt x="0" y="0"/>
                    <a:pt x="72" y="0"/>
                    <a:pt x="7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66" name="Google Shape;13170;p78">
              <a:extLst>
                <a:ext uri="{FF2B5EF4-FFF2-40B4-BE49-F238E27FC236}">
                  <a16:creationId xmlns:a16="http://schemas.microsoft.com/office/drawing/2014/main" id="{0A6AC0C2-AE0B-2C20-897E-F016A1E3E13F}"/>
                </a:ext>
              </a:extLst>
            </p:cNvPr>
            <p:cNvSpPr/>
            <p:nvPr/>
          </p:nvSpPr>
          <p:spPr>
            <a:xfrm>
              <a:off x="6346900" y="2577525"/>
              <a:ext cx="325" cy="925"/>
            </a:xfrm>
            <a:custGeom>
              <a:avLst/>
              <a:gdLst/>
              <a:ahLst/>
              <a:cxnLst/>
              <a:rect l="l" t="t" r="r" b="b"/>
              <a:pathLst>
                <a:path w="13" h="37" extrusionOk="0">
                  <a:moveTo>
                    <a:pt x="1" y="36"/>
                  </a:moveTo>
                  <a:cubicBezTo>
                    <a:pt x="1" y="36"/>
                    <a:pt x="13" y="1"/>
                    <a:pt x="1"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67" name="Google Shape;13171;p78">
              <a:extLst>
                <a:ext uri="{FF2B5EF4-FFF2-40B4-BE49-F238E27FC236}">
                  <a16:creationId xmlns:a16="http://schemas.microsoft.com/office/drawing/2014/main" id="{6E7CD934-B6D4-42DD-FBD7-4AEBCEA0D70E}"/>
                </a:ext>
              </a:extLst>
            </p:cNvPr>
            <p:cNvSpPr/>
            <p:nvPr/>
          </p:nvSpPr>
          <p:spPr>
            <a:xfrm>
              <a:off x="6343925" y="2579700"/>
              <a:ext cx="1525" cy="825"/>
            </a:xfrm>
            <a:custGeom>
              <a:avLst/>
              <a:gdLst/>
              <a:ahLst/>
              <a:cxnLst/>
              <a:rect l="l" t="t" r="r" b="b"/>
              <a:pathLst>
                <a:path w="61" h="33" extrusionOk="0">
                  <a:moveTo>
                    <a:pt x="23" y="1"/>
                  </a:moveTo>
                  <a:cubicBezTo>
                    <a:pt x="17" y="1"/>
                    <a:pt x="10" y="3"/>
                    <a:pt x="1" y="9"/>
                  </a:cubicBezTo>
                  <a:cubicBezTo>
                    <a:pt x="13" y="21"/>
                    <a:pt x="37" y="9"/>
                    <a:pt x="60" y="33"/>
                  </a:cubicBezTo>
                  <a:cubicBezTo>
                    <a:pt x="51" y="24"/>
                    <a:pt x="42" y="1"/>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68" name="Google Shape;13172;p78">
              <a:extLst>
                <a:ext uri="{FF2B5EF4-FFF2-40B4-BE49-F238E27FC236}">
                  <a16:creationId xmlns:a16="http://schemas.microsoft.com/office/drawing/2014/main" id="{6DB44E6F-230F-C64A-3249-FCF9A6E35C95}"/>
                </a:ext>
              </a:extLst>
            </p:cNvPr>
            <p:cNvSpPr/>
            <p:nvPr/>
          </p:nvSpPr>
          <p:spPr>
            <a:xfrm>
              <a:off x="6345500" y="2578875"/>
              <a:ext cx="550" cy="475"/>
            </a:xfrm>
            <a:custGeom>
              <a:avLst/>
              <a:gdLst/>
              <a:ahLst/>
              <a:cxnLst/>
              <a:rect l="l" t="t" r="r" b="b"/>
              <a:pathLst>
                <a:path w="22" h="19" extrusionOk="0">
                  <a:moveTo>
                    <a:pt x="3" y="0"/>
                  </a:moveTo>
                  <a:cubicBezTo>
                    <a:pt x="0" y="0"/>
                    <a:pt x="3" y="6"/>
                    <a:pt x="21" y="18"/>
                  </a:cubicBezTo>
                  <a:cubicBezTo>
                    <a:pt x="15" y="6"/>
                    <a:pt x="6"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69" name="Google Shape;13173;p78">
              <a:extLst>
                <a:ext uri="{FF2B5EF4-FFF2-40B4-BE49-F238E27FC236}">
                  <a16:creationId xmlns:a16="http://schemas.microsoft.com/office/drawing/2014/main" id="{E41A386B-FF6C-ED08-D9CC-0D33716AB60A}"/>
                </a:ext>
              </a:extLst>
            </p:cNvPr>
            <p:cNvSpPr/>
            <p:nvPr/>
          </p:nvSpPr>
          <p:spPr>
            <a:xfrm>
              <a:off x="6347025" y="2575900"/>
              <a:ext cx="800" cy="750"/>
            </a:xfrm>
            <a:custGeom>
              <a:avLst/>
              <a:gdLst/>
              <a:ahLst/>
              <a:cxnLst/>
              <a:rect l="l" t="t" r="r" b="b"/>
              <a:pathLst>
                <a:path w="32" h="30" extrusionOk="0">
                  <a:moveTo>
                    <a:pt x="4" y="0"/>
                  </a:moveTo>
                  <a:lnTo>
                    <a:pt x="4" y="0"/>
                  </a:lnTo>
                  <a:cubicBezTo>
                    <a:pt x="1" y="0"/>
                    <a:pt x="12" y="18"/>
                    <a:pt x="20" y="18"/>
                  </a:cubicBezTo>
                  <a:cubicBezTo>
                    <a:pt x="20" y="30"/>
                    <a:pt x="20" y="30"/>
                    <a:pt x="32" y="30"/>
                  </a:cubicBezTo>
                  <a:cubicBezTo>
                    <a:pt x="13" y="7"/>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70" name="Google Shape;13174;p78">
              <a:extLst>
                <a:ext uri="{FF2B5EF4-FFF2-40B4-BE49-F238E27FC236}">
                  <a16:creationId xmlns:a16="http://schemas.microsoft.com/office/drawing/2014/main" id="{C72BD0CB-0FEC-F088-4F1B-63464828344B}"/>
                </a:ext>
              </a:extLst>
            </p:cNvPr>
            <p:cNvSpPr/>
            <p:nvPr/>
          </p:nvSpPr>
          <p:spPr>
            <a:xfrm>
              <a:off x="6346625" y="2575750"/>
              <a:ext cx="300" cy="1200"/>
            </a:xfrm>
            <a:custGeom>
              <a:avLst/>
              <a:gdLst/>
              <a:ahLst/>
              <a:cxnLst/>
              <a:rect l="l" t="t" r="r" b="b"/>
              <a:pathLst>
                <a:path w="12" h="48" extrusionOk="0">
                  <a:moveTo>
                    <a:pt x="12" y="48"/>
                  </a:moveTo>
                  <a:cubicBezTo>
                    <a:pt x="0" y="0"/>
                    <a:pt x="12" y="48"/>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71" name="Google Shape;13175;p78">
              <a:extLst>
                <a:ext uri="{FF2B5EF4-FFF2-40B4-BE49-F238E27FC236}">
                  <a16:creationId xmlns:a16="http://schemas.microsoft.com/office/drawing/2014/main" id="{9002309E-CC82-9346-63CA-2AEBE8AF3327}"/>
                </a:ext>
              </a:extLst>
            </p:cNvPr>
            <p:cNvSpPr/>
            <p:nvPr/>
          </p:nvSpPr>
          <p:spPr>
            <a:xfrm>
              <a:off x="6347800" y="2575150"/>
              <a:ext cx="925" cy="325"/>
            </a:xfrm>
            <a:custGeom>
              <a:avLst/>
              <a:gdLst/>
              <a:ahLst/>
              <a:cxnLst/>
              <a:rect l="l" t="t" r="r" b="b"/>
              <a:pathLst>
                <a:path w="37" h="13" extrusionOk="0">
                  <a:moveTo>
                    <a:pt x="25" y="0"/>
                  </a:moveTo>
                  <a:lnTo>
                    <a:pt x="25" y="0"/>
                  </a:lnTo>
                  <a:cubicBezTo>
                    <a:pt x="25" y="0"/>
                    <a:pt x="13" y="0"/>
                    <a:pt x="1" y="12"/>
                  </a:cubicBezTo>
                  <a:cubicBezTo>
                    <a:pt x="13" y="12"/>
                    <a:pt x="36"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72" name="Google Shape;13176;p78">
              <a:extLst>
                <a:ext uri="{FF2B5EF4-FFF2-40B4-BE49-F238E27FC236}">
                  <a16:creationId xmlns:a16="http://schemas.microsoft.com/office/drawing/2014/main" id="{432AF3A8-2871-BBB6-9F2D-DE2866BF17D6}"/>
                </a:ext>
              </a:extLst>
            </p:cNvPr>
            <p:cNvSpPr/>
            <p:nvPr/>
          </p:nvSpPr>
          <p:spPr>
            <a:xfrm>
              <a:off x="6347500" y="2577525"/>
              <a:ext cx="25" cy="25"/>
            </a:xfrm>
            <a:custGeom>
              <a:avLst/>
              <a:gdLst/>
              <a:ahLst/>
              <a:cxnLst/>
              <a:rect l="l" t="t" r="r" b="b"/>
              <a:pathLst>
                <a:path w="1" h="1" extrusionOk="0">
                  <a:moveTo>
                    <a:pt x="1" y="1"/>
                  </a:moveTo>
                  <a:lnTo>
                    <a:pt x="1" y="1"/>
                  </a:ln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73" name="Google Shape;13177;p78">
              <a:extLst>
                <a:ext uri="{FF2B5EF4-FFF2-40B4-BE49-F238E27FC236}">
                  <a16:creationId xmlns:a16="http://schemas.microsoft.com/office/drawing/2014/main" id="{90F9C8CE-EFFA-6E73-C178-94FC66F5B139}"/>
                </a:ext>
              </a:extLst>
            </p:cNvPr>
            <p:cNvSpPr/>
            <p:nvPr/>
          </p:nvSpPr>
          <p:spPr>
            <a:xfrm>
              <a:off x="6346975" y="2577000"/>
              <a:ext cx="550" cy="550"/>
            </a:xfrm>
            <a:custGeom>
              <a:avLst/>
              <a:gdLst/>
              <a:ahLst/>
              <a:cxnLst/>
              <a:rect l="l" t="t" r="r" b="b"/>
              <a:pathLst>
                <a:path w="22" h="22" extrusionOk="0">
                  <a:moveTo>
                    <a:pt x="6" y="1"/>
                  </a:moveTo>
                  <a:lnTo>
                    <a:pt x="6" y="1"/>
                  </a:lnTo>
                  <a:cubicBezTo>
                    <a:pt x="1" y="1"/>
                    <a:pt x="6" y="22"/>
                    <a:pt x="22" y="22"/>
                  </a:cubicBezTo>
                  <a:cubicBezTo>
                    <a:pt x="14" y="6"/>
                    <a:pt x="9"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74" name="Google Shape;13178;p78">
              <a:extLst>
                <a:ext uri="{FF2B5EF4-FFF2-40B4-BE49-F238E27FC236}">
                  <a16:creationId xmlns:a16="http://schemas.microsoft.com/office/drawing/2014/main" id="{F4F789C0-4EBF-5E45-70AF-F38764F3877F}"/>
                </a:ext>
              </a:extLst>
            </p:cNvPr>
            <p:cNvSpPr/>
            <p:nvPr/>
          </p:nvSpPr>
          <p:spPr>
            <a:xfrm>
              <a:off x="6343925" y="2570675"/>
              <a:ext cx="4200" cy="2525"/>
            </a:xfrm>
            <a:custGeom>
              <a:avLst/>
              <a:gdLst/>
              <a:ahLst/>
              <a:cxnLst/>
              <a:rect l="l" t="t" r="r" b="b"/>
              <a:pathLst>
                <a:path w="168" h="100" extrusionOk="0">
                  <a:moveTo>
                    <a:pt x="1" y="1"/>
                  </a:moveTo>
                  <a:cubicBezTo>
                    <a:pt x="1" y="1"/>
                    <a:pt x="13" y="60"/>
                    <a:pt x="1" y="60"/>
                  </a:cubicBezTo>
                  <a:cubicBezTo>
                    <a:pt x="1" y="72"/>
                    <a:pt x="13" y="72"/>
                    <a:pt x="13" y="72"/>
                  </a:cubicBezTo>
                  <a:cubicBezTo>
                    <a:pt x="48" y="90"/>
                    <a:pt x="83" y="101"/>
                    <a:pt x="122" y="101"/>
                  </a:cubicBezTo>
                  <a:cubicBezTo>
                    <a:pt x="137" y="101"/>
                    <a:pt x="152" y="99"/>
                    <a:pt x="168" y="96"/>
                  </a:cubicBezTo>
                  <a:cubicBezTo>
                    <a:pt x="168" y="96"/>
                    <a:pt x="99" y="81"/>
                    <a:pt x="72" y="81"/>
                  </a:cubicBezTo>
                  <a:cubicBezTo>
                    <a:pt x="65" y="81"/>
                    <a:pt x="60" y="82"/>
                    <a:pt x="60" y="84"/>
                  </a:cubicBezTo>
                  <a:cubicBezTo>
                    <a:pt x="60" y="60"/>
                    <a:pt x="72" y="48"/>
                    <a:pt x="96" y="48"/>
                  </a:cubicBezTo>
                  <a:cubicBezTo>
                    <a:pt x="60" y="37"/>
                    <a:pt x="37"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75" name="Google Shape;13179;p78">
              <a:extLst>
                <a:ext uri="{FF2B5EF4-FFF2-40B4-BE49-F238E27FC236}">
                  <a16:creationId xmlns:a16="http://schemas.microsoft.com/office/drawing/2014/main" id="{DC5D7553-7493-0D55-6181-4C85E45D0C06}"/>
                </a:ext>
              </a:extLst>
            </p:cNvPr>
            <p:cNvSpPr/>
            <p:nvPr/>
          </p:nvSpPr>
          <p:spPr>
            <a:xfrm>
              <a:off x="6347800" y="2573500"/>
              <a:ext cx="850" cy="475"/>
            </a:xfrm>
            <a:custGeom>
              <a:avLst/>
              <a:gdLst/>
              <a:ahLst/>
              <a:cxnLst/>
              <a:rect l="l" t="t" r="r" b="b"/>
              <a:pathLst>
                <a:path w="34" h="19" extrusionOk="0">
                  <a:moveTo>
                    <a:pt x="32" y="1"/>
                  </a:moveTo>
                  <a:cubicBezTo>
                    <a:pt x="30" y="1"/>
                    <a:pt x="19" y="7"/>
                    <a:pt x="1" y="19"/>
                  </a:cubicBezTo>
                  <a:cubicBezTo>
                    <a:pt x="25" y="7"/>
                    <a:pt x="33" y="1"/>
                    <a:pt x="3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76" name="Google Shape;13180;p78">
              <a:extLst>
                <a:ext uri="{FF2B5EF4-FFF2-40B4-BE49-F238E27FC236}">
                  <a16:creationId xmlns:a16="http://schemas.microsoft.com/office/drawing/2014/main" id="{9F5CE7A1-480A-F5DF-DDBE-4C9C482C879D}"/>
                </a:ext>
              </a:extLst>
            </p:cNvPr>
            <p:cNvSpPr/>
            <p:nvPr/>
          </p:nvSpPr>
          <p:spPr>
            <a:xfrm>
              <a:off x="6345500" y="2574250"/>
              <a:ext cx="2475" cy="1175"/>
            </a:xfrm>
            <a:custGeom>
              <a:avLst/>
              <a:gdLst/>
              <a:ahLst/>
              <a:cxnLst/>
              <a:rect l="l" t="t" r="r" b="b"/>
              <a:pathLst>
                <a:path w="99" h="47" extrusionOk="0">
                  <a:moveTo>
                    <a:pt x="9" y="1"/>
                  </a:moveTo>
                  <a:cubicBezTo>
                    <a:pt x="1" y="26"/>
                    <a:pt x="73" y="46"/>
                    <a:pt x="91" y="46"/>
                  </a:cubicBezTo>
                  <a:cubicBezTo>
                    <a:pt x="98" y="46"/>
                    <a:pt x="97" y="43"/>
                    <a:pt x="81" y="36"/>
                  </a:cubicBezTo>
                  <a:cubicBezTo>
                    <a:pt x="93" y="25"/>
                    <a:pt x="93"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77" name="Google Shape;13181;p78">
              <a:extLst>
                <a:ext uri="{FF2B5EF4-FFF2-40B4-BE49-F238E27FC236}">
                  <a16:creationId xmlns:a16="http://schemas.microsoft.com/office/drawing/2014/main" id="{E73B01B0-4C4F-3D09-70EC-18EEF8731206}"/>
                </a:ext>
              </a:extLst>
            </p:cNvPr>
            <p:cNvSpPr/>
            <p:nvPr/>
          </p:nvSpPr>
          <p:spPr>
            <a:xfrm>
              <a:off x="6342725" y="2578350"/>
              <a:ext cx="3675" cy="1025"/>
            </a:xfrm>
            <a:custGeom>
              <a:avLst/>
              <a:gdLst/>
              <a:ahLst/>
              <a:cxnLst/>
              <a:rect l="l" t="t" r="r" b="b"/>
              <a:pathLst>
                <a:path w="147" h="41" extrusionOk="0">
                  <a:moveTo>
                    <a:pt x="87" y="0"/>
                  </a:moveTo>
                  <a:cubicBezTo>
                    <a:pt x="73" y="0"/>
                    <a:pt x="50" y="1"/>
                    <a:pt x="13" y="3"/>
                  </a:cubicBezTo>
                  <a:cubicBezTo>
                    <a:pt x="13" y="12"/>
                    <a:pt x="0" y="40"/>
                    <a:pt x="12" y="40"/>
                  </a:cubicBezTo>
                  <a:cubicBezTo>
                    <a:pt x="17" y="40"/>
                    <a:pt x="24" y="37"/>
                    <a:pt x="37" y="27"/>
                  </a:cubicBezTo>
                  <a:cubicBezTo>
                    <a:pt x="37" y="18"/>
                    <a:pt x="146" y="0"/>
                    <a:pt x="8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78" name="Google Shape;13182;p78">
              <a:extLst>
                <a:ext uri="{FF2B5EF4-FFF2-40B4-BE49-F238E27FC236}">
                  <a16:creationId xmlns:a16="http://schemas.microsoft.com/office/drawing/2014/main" id="{5894FB24-60E1-1D98-00F6-9047523C2E53}"/>
                </a:ext>
              </a:extLst>
            </p:cNvPr>
            <p:cNvSpPr/>
            <p:nvPr/>
          </p:nvSpPr>
          <p:spPr>
            <a:xfrm>
              <a:off x="6348300" y="2573075"/>
              <a:ext cx="1800" cy="150"/>
            </a:xfrm>
            <a:custGeom>
              <a:avLst/>
              <a:gdLst/>
              <a:ahLst/>
              <a:cxnLst/>
              <a:rect l="l" t="t" r="r" b="b"/>
              <a:pathLst>
                <a:path w="72" h="6" extrusionOk="0">
                  <a:moveTo>
                    <a:pt x="16" y="0"/>
                  </a:moveTo>
                  <a:cubicBezTo>
                    <a:pt x="1" y="4"/>
                    <a:pt x="5" y="5"/>
                    <a:pt x="14" y="5"/>
                  </a:cubicBezTo>
                  <a:cubicBezTo>
                    <a:pt x="32" y="5"/>
                    <a:pt x="72"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79" name="Google Shape;13183;p78">
              <a:extLst>
                <a:ext uri="{FF2B5EF4-FFF2-40B4-BE49-F238E27FC236}">
                  <a16:creationId xmlns:a16="http://schemas.microsoft.com/office/drawing/2014/main" id="{CB8471D5-1E48-32A8-6F68-142864051245}"/>
                </a:ext>
              </a:extLst>
            </p:cNvPr>
            <p:cNvSpPr/>
            <p:nvPr/>
          </p:nvSpPr>
          <p:spPr>
            <a:xfrm>
              <a:off x="6349000" y="2571875"/>
              <a:ext cx="325" cy="1225"/>
            </a:xfrm>
            <a:custGeom>
              <a:avLst/>
              <a:gdLst/>
              <a:ahLst/>
              <a:cxnLst/>
              <a:rect l="l" t="t" r="r" b="b"/>
              <a:pathLst>
                <a:path w="13" h="49" extrusionOk="0">
                  <a:moveTo>
                    <a:pt x="0" y="0"/>
                  </a:moveTo>
                  <a:cubicBezTo>
                    <a:pt x="0" y="0"/>
                    <a:pt x="12" y="48"/>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0" name="Google Shape;13184;p78">
              <a:extLst>
                <a:ext uri="{FF2B5EF4-FFF2-40B4-BE49-F238E27FC236}">
                  <a16:creationId xmlns:a16="http://schemas.microsoft.com/office/drawing/2014/main" id="{BD3EFBEC-734D-21BB-EBD6-252B743D0C3E}"/>
                </a:ext>
              </a:extLst>
            </p:cNvPr>
            <p:cNvSpPr/>
            <p:nvPr/>
          </p:nvSpPr>
          <p:spPr>
            <a:xfrm>
              <a:off x="6355500" y="2546875"/>
              <a:ext cx="950" cy="275"/>
            </a:xfrm>
            <a:custGeom>
              <a:avLst/>
              <a:gdLst/>
              <a:ahLst/>
              <a:cxnLst/>
              <a:rect l="l" t="t" r="r" b="b"/>
              <a:pathLst>
                <a:path w="38" h="11" extrusionOk="0">
                  <a:moveTo>
                    <a:pt x="38" y="0"/>
                  </a:moveTo>
                  <a:cubicBezTo>
                    <a:pt x="30" y="0"/>
                    <a:pt x="1" y="11"/>
                    <a:pt x="4" y="11"/>
                  </a:cubicBezTo>
                  <a:cubicBezTo>
                    <a:pt x="5" y="11"/>
                    <a:pt x="14" y="8"/>
                    <a:pt x="3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1" name="Google Shape;13185;p78">
              <a:extLst>
                <a:ext uri="{FF2B5EF4-FFF2-40B4-BE49-F238E27FC236}">
                  <a16:creationId xmlns:a16="http://schemas.microsoft.com/office/drawing/2014/main" id="{B9A95CED-CC4D-FC97-D8E2-800A96FA75B3}"/>
                </a:ext>
              </a:extLst>
            </p:cNvPr>
            <p:cNvSpPr/>
            <p:nvPr/>
          </p:nvSpPr>
          <p:spPr>
            <a:xfrm>
              <a:off x="6356425" y="2546875"/>
              <a:ext cx="925" cy="325"/>
            </a:xfrm>
            <a:custGeom>
              <a:avLst/>
              <a:gdLst/>
              <a:ahLst/>
              <a:cxnLst/>
              <a:rect l="l" t="t" r="r" b="b"/>
              <a:pathLst>
                <a:path w="37" h="13" extrusionOk="0">
                  <a:moveTo>
                    <a:pt x="1" y="0"/>
                  </a:moveTo>
                  <a:cubicBezTo>
                    <a:pt x="1" y="0"/>
                    <a:pt x="37"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2" name="Google Shape;13186;p78">
              <a:extLst>
                <a:ext uri="{FF2B5EF4-FFF2-40B4-BE49-F238E27FC236}">
                  <a16:creationId xmlns:a16="http://schemas.microsoft.com/office/drawing/2014/main" id="{CA492C45-1166-8567-8B2F-12DF69F5F149}"/>
                </a:ext>
              </a:extLst>
            </p:cNvPr>
            <p:cNvSpPr/>
            <p:nvPr/>
          </p:nvSpPr>
          <p:spPr>
            <a:xfrm>
              <a:off x="6355550" y="2529175"/>
              <a:ext cx="650" cy="575"/>
            </a:xfrm>
            <a:custGeom>
              <a:avLst/>
              <a:gdLst/>
              <a:ahLst/>
              <a:cxnLst/>
              <a:rect l="l" t="t" r="r" b="b"/>
              <a:pathLst>
                <a:path w="26" h="23" extrusionOk="0">
                  <a:moveTo>
                    <a:pt x="3" y="1"/>
                  </a:moveTo>
                  <a:cubicBezTo>
                    <a:pt x="1" y="1"/>
                    <a:pt x="0" y="2"/>
                    <a:pt x="0" y="6"/>
                  </a:cubicBezTo>
                  <a:cubicBezTo>
                    <a:pt x="13" y="18"/>
                    <a:pt x="19" y="23"/>
                    <a:pt x="21" y="23"/>
                  </a:cubicBezTo>
                  <a:cubicBezTo>
                    <a:pt x="25" y="23"/>
                    <a:pt x="10"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3" name="Google Shape;13187;p78">
              <a:extLst>
                <a:ext uri="{FF2B5EF4-FFF2-40B4-BE49-F238E27FC236}">
                  <a16:creationId xmlns:a16="http://schemas.microsoft.com/office/drawing/2014/main" id="{ECFBE843-A5BA-03A5-E41F-46D935C1AABE}"/>
                </a:ext>
              </a:extLst>
            </p:cNvPr>
            <p:cNvSpPr/>
            <p:nvPr/>
          </p:nvSpPr>
          <p:spPr>
            <a:xfrm>
              <a:off x="6349900" y="2568600"/>
              <a:ext cx="300" cy="25"/>
            </a:xfrm>
            <a:custGeom>
              <a:avLst/>
              <a:gdLst/>
              <a:ahLst/>
              <a:cxnLst/>
              <a:rect l="l" t="t" r="r" b="b"/>
              <a:pathLst>
                <a:path w="12" h="1" extrusionOk="0">
                  <a:moveTo>
                    <a:pt x="12" y="1"/>
                  </a:moveTo>
                  <a:cubicBezTo>
                    <a:pt x="12" y="1"/>
                    <a:pt x="12" y="1"/>
                    <a:pt x="0" y="1"/>
                  </a:cubicBezTo>
                  <a:cubicBezTo>
                    <a:pt x="12"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4" name="Google Shape;13188;p78">
              <a:extLst>
                <a:ext uri="{FF2B5EF4-FFF2-40B4-BE49-F238E27FC236}">
                  <a16:creationId xmlns:a16="http://schemas.microsoft.com/office/drawing/2014/main" id="{66C03AAE-7952-9BBD-B91B-CC1BE8355D38}"/>
                </a:ext>
              </a:extLst>
            </p:cNvPr>
            <p:cNvSpPr/>
            <p:nvPr/>
          </p:nvSpPr>
          <p:spPr>
            <a:xfrm>
              <a:off x="6350175" y="2567700"/>
              <a:ext cx="325" cy="625"/>
            </a:xfrm>
            <a:custGeom>
              <a:avLst/>
              <a:gdLst/>
              <a:ahLst/>
              <a:cxnLst/>
              <a:rect l="l" t="t" r="r" b="b"/>
              <a:pathLst>
                <a:path w="13" h="25" extrusionOk="0">
                  <a:moveTo>
                    <a:pt x="1" y="25"/>
                  </a:moveTo>
                  <a:cubicBezTo>
                    <a:pt x="1" y="25"/>
                    <a:pt x="13" y="1"/>
                    <a:pt x="1"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5" name="Google Shape;13189;p78">
              <a:extLst>
                <a:ext uri="{FF2B5EF4-FFF2-40B4-BE49-F238E27FC236}">
                  <a16:creationId xmlns:a16="http://schemas.microsoft.com/office/drawing/2014/main" id="{09B6F7A0-0009-9752-E4A0-077EDA303627}"/>
                </a:ext>
              </a:extLst>
            </p:cNvPr>
            <p:cNvSpPr/>
            <p:nvPr/>
          </p:nvSpPr>
          <p:spPr>
            <a:xfrm>
              <a:off x="6364175" y="2488825"/>
              <a:ext cx="325" cy="325"/>
            </a:xfrm>
            <a:custGeom>
              <a:avLst/>
              <a:gdLst/>
              <a:ahLst/>
              <a:cxnLst/>
              <a:rect l="l" t="t" r="r" b="b"/>
              <a:pathLst>
                <a:path w="13" h="13" extrusionOk="0">
                  <a:moveTo>
                    <a:pt x="12" y="13"/>
                  </a:moveTo>
                  <a:cubicBezTo>
                    <a:pt x="1" y="1"/>
                    <a:pt x="1" y="1"/>
                    <a:pt x="12" y="13"/>
                  </a:cubicBezTo>
                  <a:cubicBezTo>
                    <a:pt x="12" y="13"/>
                    <a:pt x="12" y="13"/>
                    <a:pt x="12"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6" name="Google Shape;13190;p78">
              <a:extLst>
                <a:ext uri="{FF2B5EF4-FFF2-40B4-BE49-F238E27FC236}">
                  <a16:creationId xmlns:a16="http://schemas.microsoft.com/office/drawing/2014/main" id="{250F268D-2A5E-51D9-8188-CF42D5E3A9B3}"/>
                </a:ext>
              </a:extLst>
            </p:cNvPr>
            <p:cNvSpPr/>
            <p:nvPr/>
          </p:nvSpPr>
          <p:spPr>
            <a:xfrm>
              <a:off x="6348700" y="2538825"/>
              <a:ext cx="2700" cy="1225"/>
            </a:xfrm>
            <a:custGeom>
              <a:avLst/>
              <a:gdLst/>
              <a:ahLst/>
              <a:cxnLst/>
              <a:rect l="l" t="t" r="r" b="b"/>
              <a:pathLst>
                <a:path w="108" h="49" extrusionOk="0">
                  <a:moveTo>
                    <a:pt x="0" y="1"/>
                  </a:moveTo>
                  <a:cubicBezTo>
                    <a:pt x="48" y="25"/>
                    <a:pt x="36" y="49"/>
                    <a:pt x="108" y="49"/>
                  </a:cubicBezTo>
                  <a:cubicBezTo>
                    <a:pt x="72" y="25"/>
                    <a:pt x="36"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7" name="Google Shape;13191;p78">
              <a:extLst>
                <a:ext uri="{FF2B5EF4-FFF2-40B4-BE49-F238E27FC236}">
                  <a16:creationId xmlns:a16="http://schemas.microsoft.com/office/drawing/2014/main" id="{7457B0D3-2F40-2128-4C3A-8387EA1A5462}"/>
                </a:ext>
              </a:extLst>
            </p:cNvPr>
            <p:cNvSpPr/>
            <p:nvPr/>
          </p:nvSpPr>
          <p:spPr>
            <a:xfrm>
              <a:off x="6362400" y="2491500"/>
              <a:ext cx="600" cy="625"/>
            </a:xfrm>
            <a:custGeom>
              <a:avLst/>
              <a:gdLst/>
              <a:ahLst/>
              <a:cxnLst/>
              <a:rect l="l" t="t" r="r" b="b"/>
              <a:pathLst>
                <a:path w="24" h="25" extrusionOk="0">
                  <a:moveTo>
                    <a:pt x="12" y="1"/>
                  </a:moveTo>
                  <a:cubicBezTo>
                    <a:pt x="0" y="1"/>
                    <a:pt x="12" y="25"/>
                    <a:pt x="12" y="25"/>
                  </a:cubicBezTo>
                  <a:cubicBezTo>
                    <a:pt x="24" y="25"/>
                    <a:pt x="24" y="13"/>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8" name="Google Shape;13192;p78">
              <a:extLst>
                <a:ext uri="{FF2B5EF4-FFF2-40B4-BE49-F238E27FC236}">
                  <a16:creationId xmlns:a16="http://schemas.microsoft.com/office/drawing/2014/main" id="{DD6E4F47-82BD-DE02-CD1A-644FF76B9383}"/>
                </a:ext>
              </a:extLst>
            </p:cNvPr>
            <p:cNvSpPr/>
            <p:nvPr/>
          </p:nvSpPr>
          <p:spPr>
            <a:xfrm>
              <a:off x="6344325" y="2460700"/>
              <a:ext cx="34750" cy="110900"/>
            </a:xfrm>
            <a:custGeom>
              <a:avLst/>
              <a:gdLst/>
              <a:ahLst/>
              <a:cxnLst/>
              <a:rect l="l" t="t" r="r" b="b"/>
              <a:pathLst>
                <a:path w="1390" h="4436" extrusionOk="0">
                  <a:moveTo>
                    <a:pt x="1001" y="296"/>
                  </a:moveTo>
                  <a:cubicBezTo>
                    <a:pt x="995" y="297"/>
                    <a:pt x="989" y="300"/>
                    <a:pt x="985" y="304"/>
                  </a:cubicBezTo>
                  <a:cubicBezTo>
                    <a:pt x="991" y="302"/>
                    <a:pt x="996" y="299"/>
                    <a:pt x="1001" y="296"/>
                  </a:cubicBezTo>
                  <a:close/>
                  <a:moveTo>
                    <a:pt x="914" y="411"/>
                  </a:moveTo>
                  <a:cubicBezTo>
                    <a:pt x="914" y="422"/>
                    <a:pt x="916" y="429"/>
                    <a:pt x="920" y="434"/>
                  </a:cubicBezTo>
                  <a:lnTo>
                    <a:pt x="920" y="434"/>
                  </a:lnTo>
                  <a:cubicBezTo>
                    <a:pt x="919" y="420"/>
                    <a:pt x="917" y="411"/>
                    <a:pt x="914" y="411"/>
                  </a:cubicBezTo>
                  <a:close/>
                  <a:moveTo>
                    <a:pt x="803" y="965"/>
                  </a:moveTo>
                  <a:cubicBezTo>
                    <a:pt x="798" y="967"/>
                    <a:pt x="795" y="969"/>
                    <a:pt x="795" y="971"/>
                  </a:cubicBezTo>
                  <a:cubicBezTo>
                    <a:pt x="797" y="971"/>
                    <a:pt x="800" y="969"/>
                    <a:pt x="803" y="965"/>
                  </a:cubicBezTo>
                  <a:close/>
                  <a:moveTo>
                    <a:pt x="682" y="1231"/>
                  </a:moveTo>
                  <a:lnTo>
                    <a:pt x="682" y="1231"/>
                  </a:lnTo>
                  <a:cubicBezTo>
                    <a:pt x="676" y="1234"/>
                    <a:pt x="670" y="1239"/>
                    <a:pt x="664" y="1245"/>
                  </a:cubicBezTo>
                  <a:cubicBezTo>
                    <a:pt x="671" y="1241"/>
                    <a:pt x="677" y="1236"/>
                    <a:pt x="682" y="1231"/>
                  </a:cubicBezTo>
                  <a:close/>
                  <a:moveTo>
                    <a:pt x="497" y="1697"/>
                  </a:moveTo>
                  <a:cubicBezTo>
                    <a:pt x="497" y="1721"/>
                    <a:pt x="509" y="1709"/>
                    <a:pt x="533" y="1721"/>
                  </a:cubicBezTo>
                  <a:lnTo>
                    <a:pt x="497" y="1697"/>
                  </a:lnTo>
                  <a:close/>
                  <a:moveTo>
                    <a:pt x="437" y="2054"/>
                  </a:moveTo>
                  <a:cubicBezTo>
                    <a:pt x="461" y="2066"/>
                    <a:pt x="461" y="2066"/>
                    <a:pt x="473" y="2066"/>
                  </a:cubicBezTo>
                  <a:cubicBezTo>
                    <a:pt x="461" y="2066"/>
                    <a:pt x="438" y="2055"/>
                    <a:pt x="437" y="2054"/>
                  </a:cubicBezTo>
                  <a:close/>
                  <a:moveTo>
                    <a:pt x="375" y="2232"/>
                  </a:moveTo>
                  <a:cubicBezTo>
                    <a:pt x="369" y="2232"/>
                    <a:pt x="363" y="2235"/>
                    <a:pt x="351" y="2241"/>
                  </a:cubicBezTo>
                  <a:lnTo>
                    <a:pt x="351" y="2241"/>
                  </a:lnTo>
                  <a:cubicBezTo>
                    <a:pt x="358" y="2240"/>
                    <a:pt x="365" y="2239"/>
                    <a:pt x="372" y="2239"/>
                  </a:cubicBezTo>
                  <a:cubicBezTo>
                    <a:pt x="381" y="2239"/>
                    <a:pt x="391" y="2241"/>
                    <a:pt x="400" y="2244"/>
                  </a:cubicBezTo>
                  <a:lnTo>
                    <a:pt x="400" y="2244"/>
                  </a:lnTo>
                  <a:cubicBezTo>
                    <a:pt x="388" y="2235"/>
                    <a:pt x="381" y="2232"/>
                    <a:pt x="375" y="2232"/>
                  </a:cubicBezTo>
                  <a:close/>
                  <a:moveTo>
                    <a:pt x="351" y="2241"/>
                  </a:moveTo>
                  <a:cubicBezTo>
                    <a:pt x="340" y="2244"/>
                    <a:pt x="329" y="2249"/>
                    <a:pt x="318" y="2257"/>
                  </a:cubicBezTo>
                  <a:cubicBezTo>
                    <a:pt x="333" y="2251"/>
                    <a:pt x="344" y="2246"/>
                    <a:pt x="351" y="2241"/>
                  </a:cubicBezTo>
                  <a:close/>
                  <a:moveTo>
                    <a:pt x="390" y="2745"/>
                  </a:moveTo>
                  <a:cubicBezTo>
                    <a:pt x="390" y="2757"/>
                    <a:pt x="390" y="2769"/>
                    <a:pt x="378" y="2769"/>
                  </a:cubicBezTo>
                  <a:cubicBezTo>
                    <a:pt x="366" y="2757"/>
                    <a:pt x="378" y="2757"/>
                    <a:pt x="390" y="2745"/>
                  </a:cubicBezTo>
                  <a:close/>
                  <a:moveTo>
                    <a:pt x="80" y="3531"/>
                  </a:moveTo>
                  <a:lnTo>
                    <a:pt x="80" y="3531"/>
                  </a:lnTo>
                  <a:cubicBezTo>
                    <a:pt x="81" y="3531"/>
                    <a:pt x="81" y="3532"/>
                    <a:pt x="82" y="3532"/>
                  </a:cubicBezTo>
                  <a:lnTo>
                    <a:pt x="82" y="3532"/>
                  </a:lnTo>
                  <a:cubicBezTo>
                    <a:pt x="82" y="3531"/>
                    <a:pt x="81" y="3531"/>
                    <a:pt x="80" y="3531"/>
                  </a:cubicBezTo>
                  <a:close/>
                  <a:moveTo>
                    <a:pt x="33" y="3638"/>
                  </a:moveTo>
                  <a:cubicBezTo>
                    <a:pt x="38" y="3640"/>
                    <a:pt x="42" y="3641"/>
                    <a:pt x="46" y="3641"/>
                  </a:cubicBezTo>
                  <a:cubicBezTo>
                    <a:pt x="50" y="3641"/>
                    <a:pt x="54" y="3640"/>
                    <a:pt x="57" y="3638"/>
                  </a:cubicBezTo>
                  <a:lnTo>
                    <a:pt x="57" y="3638"/>
                  </a:lnTo>
                  <a:cubicBezTo>
                    <a:pt x="49" y="3638"/>
                    <a:pt x="40" y="3638"/>
                    <a:pt x="33" y="3638"/>
                  </a:cubicBezTo>
                  <a:close/>
                  <a:moveTo>
                    <a:pt x="128" y="4114"/>
                  </a:moveTo>
                  <a:cubicBezTo>
                    <a:pt x="119" y="4119"/>
                    <a:pt x="112" y="4123"/>
                    <a:pt x="105" y="4128"/>
                  </a:cubicBezTo>
                  <a:lnTo>
                    <a:pt x="105" y="4128"/>
                  </a:lnTo>
                  <a:cubicBezTo>
                    <a:pt x="110" y="4126"/>
                    <a:pt x="118" y="4121"/>
                    <a:pt x="128" y="4114"/>
                  </a:cubicBezTo>
                  <a:close/>
                  <a:moveTo>
                    <a:pt x="1208" y="1"/>
                  </a:moveTo>
                  <a:cubicBezTo>
                    <a:pt x="1034" y="1"/>
                    <a:pt x="1102" y="229"/>
                    <a:pt x="1001" y="296"/>
                  </a:cubicBezTo>
                  <a:lnTo>
                    <a:pt x="1001" y="296"/>
                  </a:lnTo>
                  <a:cubicBezTo>
                    <a:pt x="1014" y="292"/>
                    <a:pt x="1029" y="292"/>
                    <a:pt x="1045" y="292"/>
                  </a:cubicBezTo>
                  <a:cubicBezTo>
                    <a:pt x="1009" y="328"/>
                    <a:pt x="973" y="364"/>
                    <a:pt x="937" y="387"/>
                  </a:cubicBezTo>
                  <a:cubicBezTo>
                    <a:pt x="937" y="399"/>
                    <a:pt x="973" y="423"/>
                    <a:pt x="973" y="423"/>
                  </a:cubicBezTo>
                  <a:cubicBezTo>
                    <a:pt x="957" y="434"/>
                    <a:pt x="943" y="440"/>
                    <a:pt x="933" y="440"/>
                  </a:cubicBezTo>
                  <a:cubicBezTo>
                    <a:pt x="928" y="440"/>
                    <a:pt x="923" y="438"/>
                    <a:pt x="920" y="434"/>
                  </a:cubicBezTo>
                  <a:lnTo>
                    <a:pt x="920" y="434"/>
                  </a:lnTo>
                  <a:cubicBezTo>
                    <a:pt x="924" y="514"/>
                    <a:pt x="890" y="776"/>
                    <a:pt x="853" y="776"/>
                  </a:cubicBezTo>
                  <a:cubicBezTo>
                    <a:pt x="849" y="776"/>
                    <a:pt x="846" y="774"/>
                    <a:pt x="842" y="768"/>
                  </a:cubicBezTo>
                  <a:lnTo>
                    <a:pt x="842" y="768"/>
                  </a:lnTo>
                  <a:cubicBezTo>
                    <a:pt x="866" y="864"/>
                    <a:pt x="914" y="828"/>
                    <a:pt x="914" y="899"/>
                  </a:cubicBezTo>
                  <a:cubicBezTo>
                    <a:pt x="900" y="878"/>
                    <a:pt x="888" y="870"/>
                    <a:pt x="877" y="870"/>
                  </a:cubicBezTo>
                  <a:cubicBezTo>
                    <a:pt x="844" y="870"/>
                    <a:pt x="821" y="943"/>
                    <a:pt x="803" y="965"/>
                  </a:cubicBezTo>
                  <a:lnTo>
                    <a:pt x="803" y="965"/>
                  </a:lnTo>
                  <a:cubicBezTo>
                    <a:pt x="816" y="960"/>
                    <a:pt x="839" y="956"/>
                    <a:pt x="860" y="956"/>
                  </a:cubicBezTo>
                  <a:cubicBezTo>
                    <a:pt x="890" y="956"/>
                    <a:pt x="914" y="965"/>
                    <a:pt x="890" y="995"/>
                  </a:cubicBezTo>
                  <a:cubicBezTo>
                    <a:pt x="879" y="1037"/>
                    <a:pt x="707" y="1080"/>
                    <a:pt x="772" y="1080"/>
                  </a:cubicBezTo>
                  <a:cubicBezTo>
                    <a:pt x="780" y="1080"/>
                    <a:pt x="791" y="1079"/>
                    <a:pt x="806" y="1078"/>
                  </a:cubicBezTo>
                  <a:cubicBezTo>
                    <a:pt x="842" y="1102"/>
                    <a:pt x="842" y="1138"/>
                    <a:pt x="830" y="1173"/>
                  </a:cubicBezTo>
                  <a:cubicBezTo>
                    <a:pt x="818" y="1161"/>
                    <a:pt x="806" y="1161"/>
                    <a:pt x="806" y="1149"/>
                  </a:cubicBezTo>
                  <a:cubicBezTo>
                    <a:pt x="806" y="1161"/>
                    <a:pt x="806" y="1161"/>
                    <a:pt x="795" y="1173"/>
                  </a:cubicBezTo>
                  <a:cubicBezTo>
                    <a:pt x="771" y="1149"/>
                    <a:pt x="759" y="1114"/>
                    <a:pt x="759" y="1090"/>
                  </a:cubicBezTo>
                  <a:cubicBezTo>
                    <a:pt x="759" y="1114"/>
                    <a:pt x="747" y="1114"/>
                    <a:pt x="723" y="1114"/>
                  </a:cubicBezTo>
                  <a:cubicBezTo>
                    <a:pt x="795" y="1149"/>
                    <a:pt x="699" y="1149"/>
                    <a:pt x="759" y="1197"/>
                  </a:cubicBezTo>
                  <a:cubicBezTo>
                    <a:pt x="743" y="1186"/>
                    <a:pt x="732" y="1180"/>
                    <a:pt x="726" y="1180"/>
                  </a:cubicBezTo>
                  <a:cubicBezTo>
                    <a:pt x="720" y="1180"/>
                    <a:pt x="722" y="1189"/>
                    <a:pt x="735" y="1209"/>
                  </a:cubicBezTo>
                  <a:cubicBezTo>
                    <a:pt x="723" y="1197"/>
                    <a:pt x="711" y="1197"/>
                    <a:pt x="699" y="1185"/>
                  </a:cubicBezTo>
                  <a:cubicBezTo>
                    <a:pt x="699" y="1202"/>
                    <a:pt x="694" y="1218"/>
                    <a:pt x="682" y="1231"/>
                  </a:cubicBezTo>
                  <a:lnTo>
                    <a:pt x="682" y="1231"/>
                  </a:lnTo>
                  <a:cubicBezTo>
                    <a:pt x="690" y="1227"/>
                    <a:pt x="698" y="1225"/>
                    <a:pt x="705" y="1225"/>
                  </a:cubicBezTo>
                  <a:cubicBezTo>
                    <a:pt x="715" y="1225"/>
                    <a:pt x="725" y="1228"/>
                    <a:pt x="735" y="1233"/>
                  </a:cubicBezTo>
                  <a:cubicBezTo>
                    <a:pt x="750" y="1255"/>
                    <a:pt x="751" y="1264"/>
                    <a:pt x="746" y="1264"/>
                  </a:cubicBezTo>
                  <a:cubicBezTo>
                    <a:pt x="744" y="1264"/>
                    <a:pt x="739" y="1261"/>
                    <a:pt x="735" y="1257"/>
                  </a:cubicBezTo>
                  <a:cubicBezTo>
                    <a:pt x="723" y="1280"/>
                    <a:pt x="640" y="1257"/>
                    <a:pt x="640" y="1304"/>
                  </a:cubicBezTo>
                  <a:cubicBezTo>
                    <a:pt x="646" y="1298"/>
                    <a:pt x="652" y="1295"/>
                    <a:pt x="659" y="1295"/>
                  </a:cubicBezTo>
                  <a:cubicBezTo>
                    <a:pt x="667" y="1295"/>
                    <a:pt x="675" y="1298"/>
                    <a:pt x="687" y="1304"/>
                  </a:cubicBezTo>
                  <a:cubicBezTo>
                    <a:pt x="628" y="1364"/>
                    <a:pt x="759" y="1411"/>
                    <a:pt x="699" y="1459"/>
                  </a:cubicBezTo>
                  <a:cubicBezTo>
                    <a:pt x="664" y="1459"/>
                    <a:pt x="664" y="1435"/>
                    <a:pt x="628" y="1435"/>
                  </a:cubicBezTo>
                  <a:cubicBezTo>
                    <a:pt x="627" y="1433"/>
                    <a:pt x="626" y="1432"/>
                    <a:pt x="626" y="1432"/>
                  </a:cubicBezTo>
                  <a:lnTo>
                    <a:pt x="626" y="1432"/>
                  </a:lnTo>
                  <a:cubicBezTo>
                    <a:pt x="625" y="1432"/>
                    <a:pt x="665" y="1520"/>
                    <a:pt x="675" y="1530"/>
                  </a:cubicBezTo>
                  <a:cubicBezTo>
                    <a:pt x="664" y="1530"/>
                    <a:pt x="652" y="1530"/>
                    <a:pt x="652" y="1542"/>
                  </a:cubicBezTo>
                  <a:cubicBezTo>
                    <a:pt x="580" y="1507"/>
                    <a:pt x="687" y="1530"/>
                    <a:pt x="604" y="1495"/>
                  </a:cubicBezTo>
                  <a:lnTo>
                    <a:pt x="604" y="1495"/>
                  </a:lnTo>
                  <a:cubicBezTo>
                    <a:pt x="592" y="1507"/>
                    <a:pt x="580" y="1530"/>
                    <a:pt x="592" y="1542"/>
                  </a:cubicBezTo>
                  <a:cubicBezTo>
                    <a:pt x="594" y="1538"/>
                    <a:pt x="597" y="1537"/>
                    <a:pt x="600" y="1537"/>
                  </a:cubicBezTo>
                  <a:cubicBezTo>
                    <a:pt x="615" y="1537"/>
                    <a:pt x="640" y="1580"/>
                    <a:pt x="640" y="1590"/>
                  </a:cubicBezTo>
                  <a:cubicBezTo>
                    <a:pt x="632" y="1590"/>
                    <a:pt x="612" y="1608"/>
                    <a:pt x="591" y="1608"/>
                  </a:cubicBezTo>
                  <a:cubicBezTo>
                    <a:pt x="578" y="1608"/>
                    <a:pt x="566" y="1601"/>
                    <a:pt x="556" y="1578"/>
                  </a:cubicBezTo>
                  <a:cubicBezTo>
                    <a:pt x="545" y="1626"/>
                    <a:pt x="545" y="1673"/>
                    <a:pt x="533" y="1721"/>
                  </a:cubicBezTo>
                  <a:cubicBezTo>
                    <a:pt x="521" y="1757"/>
                    <a:pt x="497" y="1792"/>
                    <a:pt x="461" y="1828"/>
                  </a:cubicBezTo>
                  <a:cubicBezTo>
                    <a:pt x="497" y="1828"/>
                    <a:pt x="521" y="1852"/>
                    <a:pt x="545" y="1864"/>
                  </a:cubicBezTo>
                  <a:cubicBezTo>
                    <a:pt x="531" y="1878"/>
                    <a:pt x="521" y="1884"/>
                    <a:pt x="510" y="1884"/>
                  </a:cubicBezTo>
                  <a:cubicBezTo>
                    <a:pt x="503" y="1884"/>
                    <a:pt x="495" y="1881"/>
                    <a:pt x="485" y="1876"/>
                  </a:cubicBezTo>
                  <a:lnTo>
                    <a:pt x="485" y="1876"/>
                  </a:lnTo>
                  <a:cubicBezTo>
                    <a:pt x="521" y="1900"/>
                    <a:pt x="521" y="1923"/>
                    <a:pt x="497" y="1959"/>
                  </a:cubicBezTo>
                  <a:cubicBezTo>
                    <a:pt x="497" y="1948"/>
                    <a:pt x="457" y="1898"/>
                    <a:pt x="414" y="1898"/>
                  </a:cubicBezTo>
                  <a:cubicBezTo>
                    <a:pt x="410" y="1898"/>
                    <a:pt x="406" y="1898"/>
                    <a:pt x="402" y="1900"/>
                  </a:cubicBezTo>
                  <a:cubicBezTo>
                    <a:pt x="497" y="1923"/>
                    <a:pt x="402" y="1983"/>
                    <a:pt x="485" y="2019"/>
                  </a:cubicBezTo>
                  <a:cubicBezTo>
                    <a:pt x="473" y="2019"/>
                    <a:pt x="473" y="2019"/>
                    <a:pt x="461" y="2031"/>
                  </a:cubicBezTo>
                  <a:cubicBezTo>
                    <a:pt x="461" y="2031"/>
                    <a:pt x="473" y="2042"/>
                    <a:pt x="473" y="2066"/>
                  </a:cubicBezTo>
                  <a:cubicBezTo>
                    <a:pt x="473" y="2114"/>
                    <a:pt x="473" y="2173"/>
                    <a:pt x="497" y="2197"/>
                  </a:cubicBezTo>
                  <a:cubicBezTo>
                    <a:pt x="488" y="2193"/>
                    <a:pt x="481" y="2190"/>
                    <a:pt x="477" y="2190"/>
                  </a:cubicBezTo>
                  <a:cubicBezTo>
                    <a:pt x="474" y="2190"/>
                    <a:pt x="473" y="2192"/>
                    <a:pt x="475" y="2195"/>
                  </a:cubicBezTo>
                  <a:lnTo>
                    <a:pt x="475" y="2195"/>
                  </a:lnTo>
                  <a:cubicBezTo>
                    <a:pt x="464" y="2186"/>
                    <a:pt x="452" y="2181"/>
                    <a:pt x="438" y="2181"/>
                  </a:cubicBezTo>
                  <a:cubicBezTo>
                    <a:pt x="431" y="2181"/>
                    <a:pt x="422" y="2182"/>
                    <a:pt x="414" y="2185"/>
                  </a:cubicBezTo>
                  <a:cubicBezTo>
                    <a:pt x="437" y="2209"/>
                    <a:pt x="426" y="2221"/>
                    <a:pt x="402" y="2245"/>
                  </a:cubicBezTo>
                  <a:lnTo>
                    <a:pt x="402" y="2245"/>
                  </a:lnTo>
                  <a:cubicBezTo>
                    <a:pt x="401" y="2244"/>
                    <a:pt x="401" y="2244"/>
                    <a:pt x="400" y="2244"/>
                  </a:cubicBezTo>
                  <a:lnTo>
                    <a:pt x="400" y="2244"/>
                  </a:lnTo>
                  <a:cubicBezTo>
                    <a:pt x="401" y="2244"/>
                    <a:pt x="401" y="2245"/>
                    <a:pt x="402" y="2245"/>
                  </a:cubicBezTo>
                  <a:cubicBezTo>
                    <a:pt x="402" y="2245"/>
                    <a:pt x="402" y="2245"/>
                    <a:pt x="402" y="2245"/>
                  </a:cubicBezTo>
                  <a:lnTo>
                    <a:pt x="402" y="2245"/>
                  </a:lnTo>
                  <a:cubicBezTo>
                    <a:pt x="410" y="2247"/>
                    <a:pt x="418" y="2252"/>
                    <a:pt x="425" y="2257"/>
                  </a:cubicBezTo>
                  <a:cubicBezTo>
                    <a:pt x="425" y="2245"/>
                    <a:pt x="402" y="2233"/>
                    <a:pt x="425" y="2233"/>
                  </a:cubicBezTo>
                  <a:cubicBezTo>
                    <a:pt x="461" y="2245"/>
                    <a:pt x="449" y="2245"/>
                    <a:pt x="425" y="2257"/>
                  </a:cubicBezTo>
                  <a:cubicBezTo>
                    <a:pt x="360" y="2300"/>
                    <a:pt x="414" y="2354"/>
                    <a:pt x="352" y="2354"/>
                  </a:cubicBezTo>
                  <a:cubicBezTo>
                    <a:pt x="346" y="2354"/>
                    <a:pt x="339" y="2353"/>
                    <a:pt x="330" y="2352"/>
                  </a:cubicBezTo>
                  <a:lnTo>
                    <a:pt x="330" y="2352"/>
                  </a:lnTo>
                  <a:cubicBezTo>
                    <a:pt x="318" y="2352"/>
                    <a:pt x="461" y="2435"/>
                    <a:pt x="354" y="2459"/>
                  </a:cubicBezTo>
                  <a:cubicBezTo>
                    <a:pt x="375" y="2491"/>
                    <a:pt x="445" y="2582"/>
                    <a:pt x="363" y="2582"/>
                  </a:cubicBezTo>
                  <a:cubicBezTo>
                    <a:pt x="354" y="2582"/>
                    <a:pt x="343" y="2581"/>
                    <a:pt x="330" y="2578"/>
                  </a:cubicBezTo>
                  <a:lnTo>
                    <a:pt x="330" y="2578"/>
                  </a:lnTo>
                  <a:cubicBezTo>
                    <a:pt x="378" y="2662"/>
                    <a:pt x="378" y="2626"/>
                    <a:pt x="354" y="2685"/>
                  </a:cubicBezTo>
                  <a:cubicBezTo>
                    <a:pt x="362" y="2683"/>
                    <a:pt x="370" y="2682"/>
                    <a:pt x="377" y="2682"/>
                  </a:cubicBezTo>
                  <a:cubicBezTo>
                    <a:pt x="438" y="2682"/>
                    <a:pt x="488" y="2758"/>
                    <a:pt x="509" y="2769"/>
                  </a:cubicBezTo>
                  <a:cubicBezTo>
                    <a:pt x="509" y="2770"/>
                    <a:pt x="507" y="2771"/>
                    <a:pt x="504" y="2771"/>
                  </a:cubicBezTo>
                  <a:cubicBezTo>
                    <a:pt x="484" y="2771"/>
                    <a:pt x="414" y="2745"/>
                    <a:pt x="414" y="2745"/>
                  </a:cubicBezTo>
                  <a:cubicBezTo>
                    <a:pt x="473" y="2745"/>
                    <a:pt x="461" y="2733"/>
                    <a:pt x="366" y="2697"/>
                  </a:cubicBezTo>
                  <a:lnTo>
                    <a:pt x="366" y="2697"/>
                  </a:lnTo>
                  <a:cubicBezTo>
                    <a:pt x="389" y="2721"/>
                    <a:pt x="355" y="2721"/>
                    <a:pt x="320" y="2721"/>
                  </a:cubicBezTo>
                  <a:lnTo>
                    <a:pt x="320" y="2721"/>
                  </a:lnTo>
                  <a:cubicBezTo>
                    <a:pt x="319" y="2721"/>
                    <a:pt x="319" y="2720"/>
                    <a:pt x="319" y="2720"/>
                  </a:cubicBezTo>
                  <a:cubicBezTo>
                    <a:pt x="318" y="2720"/>
                    <a:pt x="318" y="2721"/>
                    <a:pt x="318" y="2721"/>
                  </a:cubicBezTo>
                  <a:cubicBezTo>
                    <a:pt x="319" y="2721"/>
                    <a:pt x="319" y="2721"/>
                    <a:pt x="320" y="2721"/>
                  </a:cubicBezTo>
                  <a:lnTo>
                    <a:pt x="320" y="2721"/>
                  </a:lnTo>
                  <a:cubicBezTo>
                    <a:pt x="330" y="2732"/>
                    <a:pt x="402" y="2867"/>
                    <a:pt x="402" y="2912"/>
                  </a:cubicBezTo>
                  <a:cubicBezTo>
                    <a:pt x="283" y="2828"/>
                    <a:pt x="354" y="2876"/>
                    <a:pt x="283" y="2816"/>
                  </a:cubicBezTo>
                  <a:lnTo>
                    <a:pt x="283" y="2816"/>
                  </a:lnTo>
                  <a:cubicBezTo>
                    <a:pt x="283" y="2876"/>
                    <a:pt x="330" y="2852"/>
                    <a:pt x="259" y="2876"/>
                  </a:cubicBezTo>
                  <a:cubicBezTo>
                    <a:pt x="306" y="2888"/>
                    <a:pt x="318" y="2912"/>
                    <a:pt x="318" y="2959"/>
                  </a:cubicBezTo>
                  <a:cubicBezTo>
                    <a:pt x="318" y="2959"/>
                    <a:pt x="186" y="3080"/>
                    <a:pt x="282" y="3132"/>
                  </a:cubicBezTo>
                  <a:lnTo>
                    <a:pt x="282" y="3132"/>
                  </a:lnTo>
                  <a:cubicBezTo>
                    <a:pt x="259" y="3122"/>
                    <a:pt x="231" y="3112"/>
                    <a:pt x="211" y="3102"/>
                  </a:cubicBezTo>
                  <a:lnTo>
                    <a:pt x="211" y="3102"/>
                  </a:lnTo>
                  <a:cubicBezTo>
                    <a:pt x="271" y="3138"/>
                    <a:pt x="330" y="3197"/>
                    <a:pt x="390" y="3233"/>
                  </a:cubicBezTo>
                  <a:cubicBezTo>
                    <a:pt x="390" y="3233"/>
                    <a:pt x="253" y="3168"/>
                    <a:pt x="201" y="3168"/>
                  </a:cubicBezTo>
                  <a:cubicBezTo>
                    <a:pt x="183" y="3168"/>
                    <a:pt x="175" y="3176"/>
                    <a:pt x="187" y="3197"/>
                  </a:cubicBezTo>
                  <a:cubicBezTo>
                    <a:pt x="211" y="3197"/>
                    <a:pt x="247" y="3197"/>
                    <a:pt x="271" y="3209"/>
                  </a:cubicBezTo>
                  <a:cubicBezTo>
                    <a:pt x="235" y="3221"/>
                    <a:pt x="199" y="3221"/>
                    <a:pt x="175" y="3233"/>
                  </a:cubicBezTo>
                  <a:cubicBezTo>
                    <a:pt x="211" y="3233"/>
                    <a:pt x="235" y="3257"/>
                    <a:pt x="259" y="3281"/>
                  </a:cubicBezTo>
                  <a:cubicBezTo>
                    <a:pt x="235" y="3269"/>
                    <a:pt x="199" y="3257"/>
                    <a:pt x="175" y="3245"/>
                  </a:cubicBezTo>
                  <a:lnTo>
                    <a:pt x="175" y="3245"/>
                  </a:lnTo>
                  <a:cubicBezTo>
                    <a:pt x="199" y="3269"/>
                    <a:pt x="223" y="3293"/>
                    <a:pt x="247" y="3304"/>
                  </a:cubicBezTo>
                  <a:cubicBezTo>
                    <a:pt x="211" y="3293"/>
                    <a:pt x="187" y="3293"/>
                    <a:pt x="152" y="3293"/>
                  </a:cubicBezTo>
                  <a:cubicBezTo>
                    <a:pt x="152" y="3304"/>
                    <a:pt x="152" y="3316"/>
                    <a:pt x="152" y="3327"/>
                  </a:cubicBezTo>
                  <a:lnTo>
                    <a:pt x="152" y="3327"/>
                  </a:lnTo>
                  <a:cubicBezTo>
                    <a:pt x="151" y="3327"/>
                    <a:pt x="151" y="3327"/>
                    <a:pt x="151" y="3327"/>
                  </a:cubicBezTo>
                  <a:lnTo>
                    <a:pt x="151" y="3327"/>
                  </a:lnTo>
                  <a:cubicBezTo>
                    <a:pt x="151" y="3327"/>
                    <a:pt x="151" y="3328"/>
                    <a:pt x="152" y="3328"/>
                  </a:cubicBezTo>
                  <a:cubicBezTo>
                    <a:pt x="152" y="3328"/>
                    <a:pt x="152" y="3328"/>
                    <a:pt x="152" y="3327"/>
                  </a:cubicBezTo>
                  <a:lnTo>
                    <a:pt x="152" y="3327"/>
                  </a:lnTo>
                  <a:cubicBezTo>
                    <a:pt x="162" y="3332"/>
                    <a:pt x="258" y="3403"/>
                    <a:pt x="247" y="3435"/>
                  </a:cubicBezTo>
                  <a:cubicBezTo>
                    <a:pt x="229" y="3418"/>
                    <a:pt x="199" y="3407"/>
                    <a:pt x="170" y="3407"/>
                  </a:cubicBezTo>
                  <a:cubicBezTo>
                    <a:pt x="160" y="3407"/>
                    <a:pt x="149" y="3408"/>
                    <a:pt x="140" y="3412"/>
                  </a:cubicBezTo>
                  <a:cubicBezTo>
                    <a:pt x="211" y="3447"/>
                    <a:pt x="283" y="3495"/>
                    <a:pt x="342" y="3555"/>
                  </a:cubicBezTo>
                  <a:cubicBezTo>
                    <a:pt x="333" y="3552"/>
                    <a:pt x="326" y="3550"/>
                    <a:pt x="322" y="3550"/>
                  </a:cubicBezTo>
                  <a:cubicBezTo>
                    <a:pt x="309" y="3550"/>
                    <a:pt x="315" y="3563"/>
                    <a:pt x="342" y="3590"/>
                  </a:cubicBezTo>
                  <a:cubicBezTo>
                    <a:pt x="308" y="3567"/>
                    <a:pt x="86" y="3423"/>
                    <a:pt x="69" y="3423"/>
                  </a:cubicBezTo>
                  <a:cubicBezTo>
                    <a:pt x="69" y="3423"/>
                    <a:pt x="68" y="3423"/>
                    <a:pt x="68" y="3424"/>
                  </a:cubicBezTo>
                  <a:cubicBezTo>
                    <a:pt x="56" y="3435"/>
                    <a:pt x="44" y="3459"/>
                    <a:pt x="33" y="3471"/>
                  </a:cubicBezTo>
                  <a:cubicBezTo>
                    <a:pt x="56" y="3495"/>
                    <a:pt x="92" y="3507"/>
                    <a:pt x="116" y="3531"/>
                  </a:cubicBezTo>
                  <a:cubicBezTo>
                    <a:pt x="104" y="3507"/>
                    <a:pt x="92" y="3483"/>
                    <a:pt x="80" y="3459"/>
                  </a:cubicBezTo>
                  <a:lnTo>
                    <a:pt x="80" y="3459"/>
                  </a:lnTo>
                  <a:cubicBezTo>
                    <a:pt x="140" y="3471"/>
                    <a:pt x="175" y="3507"/>
                    <a:pt x="187" y="3566"/>
                  </a:cubicBezTo>
                  <a:cubicBezTo>
                    <a:pt x="152" y="3566"/>
                    <a:pt x="117" y="3555"/>
                    <a:pt x="82" y="3532"/>
                  </a:cubicBezTo>
                  <a:lnTo>
                    <a:pt x="82" y="3532"/>
                  </a:lnTo>
                  <a:cubicBezTo>
                    <a:pt x="90" y="3543"/>
                    <a:pt x="89" y="3624"/>
                    <a:pt x="57" y="3638"/>
                  </a:cubicBezTo>
                  <a:lnTo>
                    <a:pt x="57" y="3638"/>
                  </a:lnTo>
                  <a:cubicBezTo>
                    <a:pt x="136" y="3642"/>
                    <a:pt x="230" y="3665"/>
                    <a:pt x="294" y="3697"/>
                  </a:cubicBezTo>
                  <a:cubicBezTo>
                    <a:pt x="263" y="3715"/>
                    <a:pt x="239" y="3721"/>
                    <a:pt x="218" y="3721"/>
                  </a:cubicBezTo>
                  <a:cubicBezTo>
                    <a:pt x="167" y="3721"/>
                    <a:pt x="135" y="3685"/>
                    <a:pt x="68" y="3685"/>
                  </a:cubicBezTo>
                  <a:cubicBezTo>
                    <a:pt x="67" y="3685"/>
                    <a:pt x="66" y="3685"/>
                    <a:pt x="65" y="3685"/>
                  </a:cubicBezTo>
                  <a:lnTo>
                    <a:pt x="65" y="3685"/>
                  </a:lnTo>
                  <a:cubicBezTo>
                    <a:pt x="44" y="3685"/>
                    <a:pt x="176" y="3818"/>
                    <a:pt x="187" y="3852"/>
                  </a:cubicBezTo>
                  <a:cubicBezTo>
                    <a:pt x="186" y="3852"/>
                    <a:pt x="185" y="3851"/>
                    <a:pt x="183" y="3851"/>
                  </a:cubicBezTo>
                  <a:cubicBezTo>
                    <a:pt x="151" y="3851"/>
                    <a:pt x="43" y="3947"/>
                    <a:pt x="9" y="3947"/>
                  </a:cubicBezTo>
                  <a:cubicBezTo>
                    <a:pt x="1" y="3947"/>
                    <a:pt x="56" y="4000"/>
                    <a:pt x="73" y="4000"/>
                  </a:cubicBezTo>
                  <a:cubicBezTo>
                    <a:pt x="81" y="4000"/>
                    <a:pt x="80" y="3987"/>
                    <a:pt x="56" y="3947"/>
                  </a:cubicBezTo>
                  <a:lnTo>
                    <a:pt x="56" y="3947"/>
                  </a:lnTo>
                  <a:cubicBezTo>
                    <a:pt x="191" y="3992"/>
                    <a:pt x="252" y="4164"/>
                    <a:pt x="109" y="4164"/>
                  </a:cubicBezTo>
                  <a:cubicBezTo>
                    <a:pt x="100" y="4164"/>
                    <a:pt x="91" y="4163"/>
                    <a:pt x="80" y="4162"/>
                  </a:cubicBezTo>
                  <a:cubicBezTo>
                    <a:pt x="88" y="4147"/>
                    <a:pt x="95" y="4137"/>
                    <a:pt x="105" y="4128"/>
                  </a:cubicBezTo>
                  <a:lnTo>
                    <a:pt x="105" y="4128"/>
                  </a:lnTo>
                  <a:cubicBezTo>
                    <a:pt x="103" y="4129"/>
                    <a:pt x="101" y="4130"/>
                    <a:pt x="100" y="4130"/>
                  </a:cubicBezTo>
                  <a:cubicBezTo>
                    <a:pt x="94" y="4130"/>
                    <a:pt x="97" y="4118"/>
                    <a:pt x="104" y="4090"/>
                  </a:cubicBezTo>
                  <a:lnTo>
                    <a:pt x="104" y="4090"/>
                  </a:lnTo>
                  <a:cubicBezTo>
                    <a:pt x="68" y="4138"/>
                    <a:pt x="44" y="4174"/>
                    <a:pt x="21" y="4221"/>
                  </a:cubicBezTo>
                  <a:cubicBezTo>
                    <a:pt x="21" y="4233"/>
                    <a:pt x="199" y="4281"/>
                    <a:pt x="128" y="4340"/>
                  </a:cubicBezTo>
                  <a:cubicBezTo>
                    <a:pt x="80" y="4340"/>
                    <a:pt x="104" y="4340"/>
                    <a:pt x="104" y="4317"/>
                  </a:cubicBezTo>
                  <a:lnTo>
                    <a:pt x="104" y="4317"/>
                  </a:lnTo>
                  <a:cubicBezTo>
                    <a:pt x="44" y="4388"/>
                    <a:pt x="223" y="4376"/>
                    <a:pt x="164" y="4436"/>
                  </a:cubicBezTo>
                  <a:cubicBezTo>
                    <a:pt x="175" y="4436"/>
                    <a:pt x="187" y="4424"/>
                    <a:pt x="211" y="4424"/>
                  </a:cubicBezTo>
                  <a:cubicBezTo>
                    <a:pt x="140" y="4424"/>
                    <a:pt x="223" y="4364"/>
                    <a:pt x="152" y="4364"/>
                  </a:cubicBezTo>
                  <a:cubicBezTo>
                    <a:pt x="187" y="4364"/>
                    <a:pt x="211" y="4352"/>
                    <a:pt x="247" y="4340"/>
                  </a:cubicBezTo>
                  <a:cubicBezTo>
                    <a:pt x="199" y="4328"/>
                    <a:pt x="175" y="4281"/>
                    <a:pt x="152" y="4245"/>
                  </a:cubicBezTo>
                  <a:lnTo>
                    <a:pt x="152" y="4245"/>
                  </a:lnTo>
                  <a:cubicBezTo>
                    <a:pt x="170" y="4254"/>
                    <a:pt x="181" y="4258"/>
                    <a:pt x="186" y="4258"/>
                  </a:cubicBezTo>
                  <a:cubicBezTo>
                    <a:pt x="194" y="4258"/>
                    <a:pt x="186" y="4248"/>
                    <a:pt x="164" y="4233"/>
                  </a:cubicBezTo>
                  <a:cubicBezTo>
                    <a:pt x="174" y="4230"/>
                    <a:pt x="183" y="4228"/>
                    <a:pt x="192" y="4228"/>
                  </a:cubicBezTo>
                  <a:cubicBezTo>
                    <a:pt x="212" y="4228"/>
                    <a:pt x="227" y="4237"/>
                    <a:pt x="235" y="4245"/>
                  </a:cubicBezTo>
                  <a:cubicBezTo>
                    <a:pt x="271" y="4102"/>
                    <a:pt x="390" y="3947"/>
                    <a:pt x="402" y="3840"/>
                  </a:cubicBezTo>
                  <a:cubicBezTo>
                    <a:pt x="414" y="3757"/>
                    <a:pt x="294" y="3531"/>
                    <a:pt x="449" y="3471"/>
                  </a:cubicBezTo>
                  <a:lnTo>
                    <a:pt x="449" y="3471"/>
                  </a:lnTo>
                  <a:cubicBezTo>
                    <a:pt x="439" y="3473"/>
                    <a:pt x="432" y="3474"/>
                    <a:pt x="427" y="3474"/>
                  </a:cubicBezTo>
                  <a:cubicBezTo>
                    <a:pt x="400" y="3474"/>
                    <a:pt x="461" y="3447"/>
                    <a:pt x="461" y="3447"/>
                  </a:cubicBezTo>
                  <a:cubicBezTo>
                    <a:pt x="449" y="3424"/>
                    <a:pt x="414" y="3424"/>
                    <a:pt x="402" y="3412"/>
                  </a:cubicBezTo>
                  <a:lnTo>
                    <a:pt x="402" y="3412"/>
                  </a:lnTo>
                  <a:cubicBezTo>
                    <a:pt x="406" y="3412"/>
                    <a:pt x="410" y="3413"/>
                    <a:pt x="414" y="3413"/>
                  </a:cubicBezTo>
                  <a:cubicBezTo>
                    <a:pt x="479" y="3413"/>
                    <a:pt x="424" y="3316"/>
                    <a:pt x="390" y="3304"/>
                  </a:cubicBezTo>
                  <a:cubicBezTo>
                    <a:pt x="366" y="3293"/>
                    <a:pt x="449" y="3281"/>
                    <a:pt x="449" y="3281"/>
                  </a:cubicBezTo>
                  <a:cubicBezTo>
                    <a:pt x="437" y="3269"/>
                    <a:pt x="414" y="3245"/>
                    <a:pt x="402" y="3233"/>
                  </a:cubicBezTo>
                  <a:cubicBezTo>
                    <a:pt x="473" y="3209"/>
                    <a:pt x="461" y="3197"/>
                    <a:pt x="437" y="3150"/>
                  </a:cubicBezTo>
                  <a:cubicBezTo>
                    <a:pt x="414" y="3114"/>
                    <a:pt x="604" y="2935"/>
                    <a:pt x="533" y="2912"/>
                  </a:cubicBezTo>
                  <a:lnTo>
                    <a:pt x="533" y="2912"/>
                  </a:lnTo>
                  <a:cubicBezTo>
                    <a:pt x="539" y="2914"/>
                    <a:pt x="546" y="2915"/>
                    <a:pt x="553" y="2915"/>
                  </a:cubicBezTo>
                  <a:cubicBezTo>
                    <a:pt x="592" y="2915"/>
                    <a:pt x="640" y="2890"/>
                    <a:pt x="580" y="2840"/>
                  </a:cubicBezTo>
                  <a:lnTo>
                    <a:pt x="580" y="2840"/>
                  </a:lnTo>
                  <a:cubicBezTo>
                    <a:pt x="616" y="2852"/>
                    <a:pt x="628" y="2840"/>
                    <a:pt x="640" y="2864"/>
                  </a:cubicBezTo>
                  <a:cubicBezTo>
                    <a:pt x="640" y="2840"/>
                    <a:pt x="533" y="2745"/>
                    <a:pt x="533" y="2745"/>
                  </a:cubicBezTo>
                  <a:cubicBezTo>
                    <a:pt x="652" y="2745"/>
                    <a:pt x="521" y="2578"/>
                    <a:pt x="628" y="2507"/>
                  </a:cubicBezTo>
                  <a:cubicBezTo>
                    <a:pt x="604" y="2507"/>
                    <a:pt x="592" y="2495"/>
                    <a:pt x="580" y="2483"/>
                  </a:cubicBezTo>
                  <a:cubicBezTo>
                    <a:pt x="612" y="2452"/>
                    <a:pt x="617" y="2441"/>
                    <a:pt x="617" y="2437"/>
                  </a:cubicBezTo>
                  <a:lnTo>
                    <a:pt x="617" y="2437"/>
                  </a:lnTo>
                  <a:cubicBezTo>
                    <a:pt x="619" y="2439"/>
                    <a:pt x="620" y="2439"/>
                    <a:pt x="623" y="2439"/>
                  </a:cubicBezTo>
                  <a:cubicBezTo>
                    <a:pt x="640" y="2439"/>
                    <a:pt x="681" y="2404"/>
                    <a:pt x="714" y="2404"/>
                  </a:cubicBezTo>
                  <a:cubicBezTo>
                    <a:pt x="726" y="2404"/>
                    <a:pt x="738" y="2409"/>
                    <a:pt x="747" y="2423"/>
                  </a:cubicBezTo>
                  <a:cubicBezTo>
                    <a:pt x="747" y="2388"/>
                    <a:pt x="735" y="2376"/>
                    <a:pt x="699" y="2376"/>
                  </a:cubicBezTo>
                  <a:cubicBezTo>
                    <a:pt x="699" y="2376"/>
                    <a:pt x="878" y="1911"/>
                    <a:pt x="806" y="1816"/>
                  </a:cubicBezTo>
                  <a:cubicBezTo>
                    <a:pt x="886" y="1770"/>
                    <a:pt x="956" y="1505"/>
                    <a:pt x="856" y="1505"/>
                  </a:cubicBezTo>
                  <a:cubicBezTo>
                    <a:pt x="851" y="1505"/>
                    <a:pt x="847" y="1506"/>
                    <a:pt x="842" y="1507"/>
                  </a:cubicBezTo>
                  <a:cubicBezTo>
                    <a:pt x="902" y="1447"/>
                    <a:pt x="1033" y="1269"/>
                    <a:pt x="1045" y="1221"/>
                  </a:cubicBezTo>
                  <a:lnTo>
                    <a:pt x="985" y="1221"/>
                  </a:lnTo>
                  <a:cubicBezTo>
                    <a:pt x="997" y="1221"/>
                    <a:pt x="1080" y="1197"/>
                    <a:pt x="1009" y="1173"/>
                  </a:cubicBezTo>
                  <a:cubicBezTo>
                    <a:pt x="1016" y="1170"/>
                    <a:pt x="1023" y="1168"/>
                    <a:pt x="1029" y="1168"/>
                  </a:cubicBezTo>
                  <a:cubicBezTo>
                    <a:pt x="1046" y="1168"/>
                    <a:pt x="1060" y="1177"/>
                    <a:pt x="1068" y="1185"/>
                  </a:cubicBezTo>
                  <a:cubicBezTo>
                    <a:pt x="1068" y="1185"/>
                    <a:pt x="1050" y="1121"/>
                    <a:pt x="1038" y="1121"/>
                  </a:cubicBezTo>
                  <a:cubicBezTo>
                    <a:pt x="1036" y="1121"/>
                    <a:pt x="1034" y="1123"/>
                    <a:pt x="1033" y="1126"/>
                  </a:cubicBezTo>
                  <a:cubicBezTo>
                    <a:pt x="1033" y="1114"/>
                    <a:pt x="1045" y="1114"/>
                    <a:pt x="1045" y="1114"/>
                  </a:cubicBezTo>
                  <a:cubicBezTo>
                    <a:pt x="1045" y="1108"/>
                    <a:pt x="1045" y="1105"/>
                    <a:pt x="1046" y="1105"/>
                  </a:cubicBezTo>
                  <a:cubicBezTo>
                    <a:pt x="1048" y="1105"/>
                    <a:pt x="1051" y="1108"/>
                    <a:pt x="1056" y="1114"/>
                  </a:cubicBezTo>
                  <a:cubicBezTo>
                    <a:pt x="1062" y="1114"/>
                    <a:pt x="1065" y="1118"/>
                    <a:pt x="1067" y="1118"/>
                  </a:cubicBezTo>
                  <a:cubicBezTo>
                    <a:pt x="1071" y="1118"/>
                    <a:pt x="1074" y="1111"/>
                    <a:pt x="1080" y="1078"/>
                  </a:cubicBezTo>
                  <a:cubicBezTo>
                    <a:pt x="1062" y="1069"/>
                    <a:pt x="1043" y="1052"/>
                    <a:pt x="1019" y="1051"/>
                  </a:cubicBezTo>
                  <a:lnTo>
                    <a:pt x="1019" y="1051"/>
                  </a:lnTo>
                  <a:cubicBezTo>
                    <a:pt x="1153" y="1020"/>
                    <a:pt x="1045" y="804"/>
                    <a:pt x="1045" y="804"/>
                  </a:cubicBezTo>
                  <a:lnTo>
                    <a:pt x="1045" y="804"/>
                  </a:lnTo>
                  <a:cubicBezTo>
                    <a:pt x="1057" y="807"/>
                    <a:pt x="1069" y="809"/>
                    <a:pt x="1081" y="809"/>
                  </a:cubicBezTo>
                  <a:cubicBezTo>
                    <a:pt x="1111" y="809"/>
                    <a:pt x="1137" y="798"/>
                    <a:pt x="1164" y="780"/>
                  </a:cubicBezTo>
                  <a:cubicBezTo>
                    <a:pt x="1152" y="745"/>
                    <a:pt x="1128" y="733"/>
                    <a:pt x="1104" y="721"/>
                  </a:cubicBezTo>
                  <a:cubicBezTo>
                    <a:pt x="1140" y="661"/>
                    <a:pt x="1259" y="637"/>
                    <a:pt x="1176" y="542"/>
                  </a:cubicBezTo>
                  <a:cubicBezTo>
                    <a:pt x="1199" y="542"/>
                    <a:pt x="1223" y="530"/>
                    <a:pt x="1235" y="530"/>
                  </a:cubicBezTo>
                  <a:cubicBezTo>
                    <a:pt x="1223" y="447"/>
                    <a:pt x="1199" y="245"/>
                    <a:pt x="1354" y="149"/>
                  </a:cubicBezTo>
                  <a:cubicBezTo>
                    <a:pt x="1330" y="137"/>
                    <a:pt x="1307" y="126"/>
                    <a:pt x="1283" y="126"/>
                  </a:cubicBezTo>
                  <a:cubicBezTo>
                    <a:pt x="1295" y="102"/>
                    <a:pt x="1390" y="54"/>
                    <a:pt x="1307" y="18"/>
                  </a:cubicBezTo>
                  <a:cubicBezTo>
                    <a:pt x="1267" y="6"/>
                    <a:pt x="1235" y="1"/>
                    <a:pt x="120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9" name="Google Shape;13193;p78">
              <a:extLst>
                <a:ext uri="{FF2B5EF4-FFF2-40B4-BE49-F238E27FC236}">
                  <a16:creationId xmlns:a16="http://schemas.microsoft.com/office/drawing/2014/main" id="{E9C49BD8-D6A9-B78A-EABE-1653DEB2D169}"/>
                </a:ext>
              </a:extLst>
            </p:cNvPr>
            <p:cNvSpPr/>
            <p:nvPr/>
          </p:nvSpPr>
          <p:spPr>
            <a:xfrm>
              <a:off x="6363950" y="2489200"/>
              <a:ext cx="550" cy="250"/>
            </a:xfrm>
            <a:custGeom>
              <a:avLst/>
              <a:gdLst/>
              <a:ahLst/>
              <a:cxnLst/>
              <a:rect l="l" t="t" r="r" b="b"/>
              <a:pathLst>
                <a:path w="22" h="10" extrusionOk="0">
                  <a:moveTo>
                    <a:pt x="4" y="1"/>
                  </a:moveTo>
                  <a:lnTo>
                    <a:pt x="4" y="1"/>
                  </a:lnTo>
                  <a:cubicBezTo>
                    <a:pt x="1" y="1"/>
                    <a:pt x="4" y="4"/>
                    <a:pt x="21" y="9"/>
                  </a:cubicBezTo>
                  <a:cubicBezTo>
                    <a:pt x="15" y="4"/>
                    <a:pt x="7"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0" name="Google Shape;13194;p78">
              <a:extLst>
                <a:ext uri="{FF2B5EF4-FFF2-40B4-BE49-F238E27FC236}">
                  <a16:creationId xmlns:a16="http://schemas.microsoft.com/office/drawing/2014/main" id="{BC8F664D-2CC2-DDBF-9771-67A89B9A0AAA}"/>
                </a:ext>
              </a:extLst>
            </p:cNvPr>
            <p:cNvSpPr/>
            <p:nvPr/>
          </p:nvSpPr>
          <p:spPr>
            <a:xfrm>
              <a:off x="6355850" y="2510850"/>
              <a:ext cx="25" cy="625"/>
            </a:xfrm>
            <a:custGeom>
              <a:avLst/>
              <a:gdLst/>
              <a:ahLst/>
              <a:cxnLst/>
              <a:rect l="l" t="t" r="r" b="b"/>
              <a:pathLst>
                <a:path w="1" h="25" extrusionOk="0">
                  <a:moveTo>
                    <a:pt x="0" y="1"/>
                  </a:moveTo>
                  <a:cubicBezTo>
                    <a:pt x="0" y="13"/>
                    <a:pt x="0" y="25"/>
                    <a:pt x="0" y="13"/>
                  </a:cubicBezTo>
                  <a:cubicBezTo>
                    <a:pt x="0" y="13"/>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1" name="Google Shape;13195;p78">
              <a:extLst>
                <a:ext uri="{FF2B5EF4-FFF2-40B4-BE49-F238E27FC236}">
                  <a16:creationId xmlns:a16="http://schemas.microsoft.com/office/drawing/2014/main" id="{DE0D20F5-D9A7-B3F2-C538-FFEC274DDC2C}"/>
                </a:ext>
              </a:extLst>
            </p:cNvPr>
            <p:cNvSpPr/>
            <p:nvPr/>
          </p:nvSpPr>
          <p:spPr>
            <a:xfrm>
              <a:off x="6370425" y="2488525"/>
              <a:ext cx="325" cy="25"/>
            </a:xfrm>
            <a:custGeom>
              <a:avLst/>
              <a:gdLst/>
              <a:ahLst/>
              <a:cxnLst/>
              <a:rect l="l" t="t" r="r" b="b"/>
              <a:pathLst>
                <a:path w="13" h="1" extrusionOk="0">
                  <a:moveTo>
                    <a:pt x="1" y="1"/>
                  </a:moveTo>
                  <a:lnTo>
                    <a:pt x="12" y="1"/>
                  </a:lnTo>
                  <a:cubicBezTo>
                    <a:pt x="12" y="1"/>
                    <a:pt x="12" y="1"/>
                    <a:pt x="12" y="1"/>
                  </a:cubicBezTo>
                  <a:cubicBezTo>
                    <a:pt x="12"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2" name="Google Shape;13196;p78">
              <a:extLst>
                <a:ext uri="{FF2B5EF4-FFF2-40B4-BE49-F238E27FC236}">
                  <a16:creationId xmlns:a16="http://schemas.microsoft.com/office/drawing/2014/main" id="{B99025D0-9FD7-050D-A580-C4A93FA2982D}"/>
                </a:ext>
              </a:extLst>
            </p:cNvPr>
            <p:cNvSpPr/>
            <p:nvPr/>
          </p:nvSpPr>
          <p:spPr>
            <a:xfrm>
              <a:off x="6343500" y="2573150"/>
              <a:ext cx="600" cy="250"/>
            </a:xfrm>
            <a:custGeom>
              <a:avLst/>
              <a:gdLst/>
              <a:ahLst/>
              <a:cxnLst/>
              <a:rect l="l" t="t" r="r" b="b"/>
              <a:pathLst>
                <a:path w="24" h="10" extrusionOk="0">
                  <a:moveTo>
                    <a:pt x="15" y="0"/>
                  </a:moveTo>
                  <a:cubicBezTo>
                    <a:pt x="9" y="0"/>
                    <a:pt x="0" y="3"/>
                    <a:pt x="6" y="9"/>
                  </a:cubicBezTo>
                  <a:cubicBezTo>
                    <a:pt x="24" y="3"/>
                    <a:pt x="21" y="0"/>
                    <a:pt x="1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3" name="Google Shape;13197;p78">
              <a:extLst>
                <a:ext uri="{FF2B5EF4-FFF2-40B4-BE49-F238E27FC236}">
                  <a16:creationId xmlns:a16="http://schemas.microsoft.com/office/drawing/2014/main" id="{369470D1-3BF6-407A-3115-1F006B746BAD}"/>
                </a:ext>
              </a:extLst>
            </p:cNvPr>
            <p:cNvSpPr/>
            <p:nvPr/>
          </p:nvSpPr>
          <p:spPr>
            <a:xfrm>
              <a:off x="6346050" y="2570050"/>
              <a:ext cx="1250" cy="925"/>
            </a:xfrm>
            <a:custGeom>
              <a:avLst/>
              <a:gdLst/>
              <a:ahLst/>
              <a:cxnLst/>
              <a:rect l="l" t="t" r="r" b="b"/>
              <a:pathLst>
                <a:path w="50" h="37" extrusionOk="0">
                  <a:moveTo>
                    <a:pt x="26" y="1"/>
                  </a:moveTo>
                  <a:cubicBezTo>
                    <a:pt x="0" y="1"/>
                    <a:pt x="33" y="37"/>
                    <a:pt x="44" y="37"/>
                  </a:cubicBezTo>
                  <a:cubicBezTo>
                    <a:pt x="50" y="37"/>
                    <a:pt x="50" y="28"/>
                    <a:pt x="35" y="2"/>
                  </a:cubicBezTo>
                  <a:cubicBezTo>
                    <a:pt x="31" y="1"/>
                    <a:pt x="28" y="1"/>
                    <a:pt x="2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4" name="Google Shape;13198;p78">
              <a:extLst>
                <a:ext uri="{FF2B5EF4-FFF2-40B4-BE49-F238E27FC236}">
                  <a16:creationId xmlns:a16="http://schemas.microsoft.com/office/drawing/2014/main" id="{B6ABD0AE-374A-7CCE-5428-B0EFE45062D7}"/>
                </a:ext>
              </a:extLst>
            </p:cNvPr>
            <p:cNvSpPr/>
            <p:nvPr/>
          </p:nvSpPr>
          <p:spPr>
            <a:xfrm>
              <a:off x="6346625" y="2570675"/>
              <a:ext cx="175" cy="450"/>
            </a:xfrm>
            <a:custGeom>
              <a:avLst/>
              <a:gdLst/>
              <a:ahLst/>
              <a:cxnLst/>
              <a:rect l="l" t="t" r="r" b="b"/>
              <a:pathLst>
                <a:path w="7" h="18" extrusionOk="0">
                  <a:moveTo>
                    <a:pt x="0" y="1"/>
                  </a:moveTo>
                  <a:cubicBezTo>
                    <a:pt x="0" y="13"/>
                    <a:pt x="0" y="13"/>
                    <a:pt x="0" y="13"/>
                  </a:cubicBezTo>
                  <a:cubicBezTo>
                    <a:pt x="4" y="16"/>
                    <a:pt x="5" y="18"/>
                    <a:pt x="5" y="18"/>
                  </a:cubicBezTo>
                  <a:cubicBezTo>
                    <a:pt x="6" y="18"/>
                    <a:pt x="0" y="9"/>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5" name="Google Shape;13199;p78">
              <a:extLst>
                <a:ext uri="{FF2B5EF4-FFF2-40B4-BE49-F238E27FC236}">
                  <a16:creationId xmlns:a16="http://schemas.microsoft.com/office/drawing/2014/main" id="{0D10038A-4C76-C334-D221-6E43473594A8}"/>
                </a:ext>
              </a:extLst>
            </p:cNvPr>
            <p:cNvSpPr/>
            <p:nvPr/>
          </p:nvSpPr>
          <p:spPr>
            <a:xfrm>
              <a:off x="6349600" y="2567000"/>
              <a:ext cx="1400" cy="775"/>
            </a:xfrm>
            <a:custGeom>
              <a:avLst/>
              <a:gdLst/>
              <a:ahLst/>
              <a:cxnLst/>
              <a:rect l="l" t="t" r="r" b="b"/>
              <a:pathLst>
                <a:path w="56" h="31" extrusionOk="0">
                  <a:moveTo>
                    <a:pt x="16" y="0"/>
                  </a:moveTo>
                  <a:cubicBezTo>
                    <a:pt x="11" y="0"/>
                    <a:pt x="9" y="5"/>
                    <a:pt x="12" y="17"/>
                  </a:cubicBezTo>
                  <a:cubicBezTo>
                    <a:pt x="0" y="17"/>
                    <a:pt x="48" y="29"/>
                    <a:pt x="36" y="29"/>
                  </a:cubicBezTo>
                  <a:cubicBezTo>
                    <a:pt x="39" y="30"/>
                    <a:pt x="41" y="30"/>
                    <a:pt x="42" y="30"/>
                  </a:cubicBezTo>
                  <a:cubicBezTo>
                    <a:pt x="56" y="30"/>
                    <a:pt x="28"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6" name="Google Shape;13200;p78">
              <a:extLst>
                <a:ext uri="{FF2B5EF4-FFF2-40B4-BE49-F238E27FC236}">
                  <a16:creationId xmlns:a16="http://schemas.microsoft.com/office/drawing/2014/main" id="{7DA6F985-D586-252E-7769-B7BC6F4162D6}"/>
                </a:ext>
              </a:extLst>
            </p:cNvPr>
            <p:cNvSpPr/>
            <p:nvPr/>
          </p:nvSpPr>
          <p:spPr>
            <a:xfrm>
              <a:off x="6344500" y="2569650"/>
              <a:ext cx="950" cy="175"/>
            </a:xfrm>
            <a:custGeom>
              <a:avLst/>
              <a:gdLst/>
              <a:ahLst/>
              <a:cxnLst/>
              <a:rect l="l" t="t" r="r" b="b"/>
              <a:pathLst>
                <a:path w="38" h="7" extrusionOk="0">
                  <a:moveTo>
                    <a:pt x="6" y="1"/>
                  </a:moveTo>
                  <a:cubicBezTo>
                    <a:pt x="0" y="1"/>
                    <a:pt x="22" y="6"/>
                    <a:pt x="37" y="6"/>
                  </a:cubicBezTo>
                  <a:cubicBezTo>
                    <a:pt x="18" y="2"/>
                    <a:pt x="8"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7" name="Google Shape;13201;p78">
              <a:extLst>
                <a:ext uri="{FF2B5EF4-FFF2-40B4-BE49-F238E27FC236}">
                  <a16:creationId xmlns:a16="http://schemas.microsoft.com/office/drawing/2014/main" id="{6F466D01-3FC7-E267-11AF-C283993306EF}"/>
                </a:ext>
              </a:extLst>
            </p:cNvPr>
            <p:cNvSpPr/>
            <p:nvPr/>
          </p:nvSpPr>
          <p:spPr>
            <a:xfrm>
              <a:off x="6345425" y="2567400"/>
              <a:ext cx="625" cy="1525"/>
            </a:xfrm>
            <a:custGeom>
              <a:avLst/>
              <a:gdLst/>
              <a:ahLst/>
              <a:cxnLst/>
              <a:rect l="l" t="t" r="r" b="b"/>
              <a:pathLst>
                <a:path w="25" h="61" extrusionOk="0">
                  <a:moveTo>
                    <a:pt x="24" y="1"/>
                  </a:moveTo>
                  <a:cubicBezTo>
                    <a:pt x="0" y="60"/>
                    <a:pt x="24"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8" name="Google Shape;13202;p78">
              <a:extLst>
                <a:ext uri="{FF2B5EF4-FFF2-40B4-BE49-F238E27FC236}">
                  <a16:creationId xmlns:a16="http://schemas.microsoft.com/office/drawing/2014/main" id="{D3E56E5B-5BC1-7F2E-AAB6-2B948D0FE70D}"/>
                </a:ext>
              </a:extLst>
            </p:cNvPr>
            <p:cNvSpPr/>
            <p:nvPr/>
          </p:nvSpPr>
          <p:spPr>
            <a:xfrm>
              <a:off x="6344825" y="2568000"/>
              <a:ext cx="25" cy="1525"/>
            </a:xfrm>
            <a:custGeom>
              <a:avLst/>
              <a:gdLst/>
              <a:ahLst/>
              <a:cxnLst/>
              <a:rect l="l" t="t" r="r" b="b"/>
              <a:pathLst>
                <a:path w="1" h="61" extrusionOk="0">
                  <a:moveTo>
                    <a:pt x="1" y="36"/>
                  </a:moveTo>
                  <a:cubicBezTo>
                    <a:pt x="1" y="1"/>
                    <a:pt x="1" y="60"/>
                    <a:pt x="1"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9" name="Google Shape;13203;p78">
              <a:extLst>
                <a:ext uri="{FF2B5EF4-FFF2-40B4-BE49-F238E27FC236}">
                  <a16:creationId xmlns:a16="http://schemas.microsoft.com/office/drawing/2014/main" id="{8B335F3C-E46F-740B-87E6-6D30CC39257F}"/>
                </a:ext>
              </a:extLst>
            </p:cNvPr>
            <p:cNvSpPr/>
            <p:nvPr/>
          </p:nvSpPr>
          <p:spPr>
            <a:xfrm>
              <a:off x="6347250" y="2561150"/>
              <a:ext cx="275" cy="700"/>
            </a:xfrm>
            <a:custGeom>
              <a:avLst/>
              <a:gdLst/>
              <a:ahLst/>
              <a:cxnLst/>
              <a:rect l="l" t="t" r="r" b="b"/>
              <a:pathLst>
                <a:path w="11" h="28" extrusionOk="0">
                  <a:moveTo>
                    <a:pt x="11" y="1"/>
                  </a:moveTo>
                  <a:lnTo>
                    <a:pt x="11" y="1"/>
                  </a:lnTo>
                  <a:cubicBezTo>
                    <a:pt x="3" y="1"/>
                    <a:pt x="0" y="27"/>
                    <a:pt x="3" y="27"/>
                  </a:cubicBezTo>
                  <a:cubicBezTo>
                    <a:pt x="4" y="27"/>
                    <a:pt x="7" y="2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0" name="Google Shape;13204;p78">
              <a:extLst>
                <a:ext uri="{FF2B5EF4-FFF2-40B4-BE49-F238E27FC236}">
                  <a16:creationId xmlns:a16="http://schemas.microsoft.com/office/drawing/2014/main" id="{66A93D40-EC7A-06AA-FEBD-7155B5E894CF}"/>
                </a:ext>
              </a:extLst>
            </p:cNvPr>
            <p:cNvSpPr/>
            <p:nvPr/>
          </p:nvSpPr>
          <p:spPr>
            <a:xfrm>
              <a:off x="6344525" y="2562650"/>
              <a:ext cx="850" cy="250"/>
            </a:xfrm>
            <a:custGeom>
              <a:avLst/>
              <a:gdLst/>
              <a:ahLst/>
              <a:cxnLst/>
              <a:rect l="l" t="t" r="r" b="b"/>
              <a:pathLst>
                <a:path w="34" h="10" extrusionOk="0">
                  <a:moveTo>
                    <a:pt x="1" y="0"/>
                  </a:moveTo>
                  <a:cubicBezTo>
                    <a:pt x="19" y="6"/>
                    <a:pt x="30" y="9"/>
                    <a:pt x="32" y="9"/>
                  </a:cubicBezTo>
                  <a:cubicBezTo>
                    <a:pt x="33" y="9"/>
                    <a:pt x="25" y="6"/>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1" name="Google Shape;13205;p78">
              <a:extLst>
                <a:ext uri="{FF2B5EF4-FFF2-40B4-BE49-F238E27FC236}">
                  <a16:creationId xmlns:a16="http://schemas.microsoft.com/office/drawing/2014/main" id="{CD957A89-D81C-63A6-97CE-6E29E1A61E4E}"/>
                </a:ext>
              </a:extLst>
            </p:cNvPr>
            <p:cNvSpPr/>
            <p:nvPr/>
          </p:nvSpPr>
          <p:spPr>
            <a:xfrm>
              <a:off x="6344225" y="2560650"/>
              <a:ext cx="925" cy="800"/>
            </a:xfrm>
            <a:custGeom>
              <a:avLst/>
              <a:gdLst/>
              <a:ahLst/>
              <a:cxnLst/>
              <a:rect l="l" t="t" r="r" b="b"/>
              <a:pathLst>
                <a:path w="37" h="32" extrusionOk="0">
                  <a:moveTo>
                    <a:pt x="10" y="1"/>
                  </a:moveTo>
                  <a:cubicBezTo>
                    <a:pt x="7" y="1"/>
                    <a:pt x="4" y="3"/>
                    <a:pt x="1" y="9"/>
                  </a:cubicBezTo>
                  <a:cubicBezTo>
                    <a:pt x="9" y="17"/>
                    <a:pt x="12" y="31"/>
                    <a:pt x="20" y="31"/>
                  </a:cubicBezTo>
                  <a:cubicBezTo>
                    <a:pt x="24" y="31"/>
                    <a:pt x="29" y="28"/>
                    <a:pt x="37" y="21"/>
                  </a:cubicBezTo>
                  <a:cubicBezTo>
                    <a:pt x="28" y="21"/>
                    <a:pt x="19" y="1"/>
                    <a:pt x="1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2" name="Google Shape;13206;p78">
              <a:extLst>
                <a:ext uri="{FF2B5EF4-FFF2-40B4-BE49-F238E27FC236}">
                  <a16:creationId xmlns:a16="http://schemas.microsoft.com/office/drawing/2014/main" id="{CD6DB628-D748-12F1-950A-CA29CB45AB5A}"/>
                </a:ext>
              </a:extLst>
            </p:cNvPr>
            <p:cNvSpPr/>
            <p:nvPr/>
          </p:nvSpPr>
          <p:spPr>
            <a:xfrm>
              <a:off x="6348700" y="2553125"/>
              <a:ext cx="1625" cy="575"/>
            </a:xfrm>
            <a:custGeom>
              <a:avLst/>
              <a:gdLst/>
              <a:ahLst/>
              <a:cxnLst/>
              <a:rect l="l" t="t" r="r" b="b"/>
              <a:pathLst>
                <a:path w="65" h="23" extrusionOk="0">
                  <a:moveTo>
                    <a:pt x="0" y="0"/>
                  </a:moveTo>
                  <a:cubicBezTo>
                    <a:pt x="43" y="17"/>
                    <a:pt x="62" y="23"/>
                    <a:pt x="63" y="23"/>
                  </a:cubicBezTo>
                  <a:cubicBezTo>
                    <a:pt x="64" y="23"/>
                    <a:pt x="40" y="13"/>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3" name="Google Shape;13207;p78">
              <a:extLst>
                <a:ext uri="{FF2B5EF4-FFF2-40B4-BE49-F238E27FC236}">
                  <a16:creationId xmlns:a16="http://schemas.microsoft.com/office/drawing/2014/main" id="{008A5ECF-59A1-ED8C-6233-E6E4AA0360BA}"/>
                </a:ext>
              </a:extLst>
            </p:cNvPr>
            <p:cNvSpPr/>
            <p:nvPr/>
          </p:nvSpPr>
          <p:spPr>
            <a:xfrm>
              <a:off x="6347050" y="2544425"/>
              <a:ext cx="775" cy="675"/>
            </a:xfrm>
            <a:custGeom>
              <a:avLst/>
              <a:gdLst/>
              <a:ahLst/>
              <a:cxnLst/>
              <a:rect l="l" t="t" r="r" b="b"/>
              <a:pathLst>
                <a:path w="31" h="27" extrusionOk="0">
                  <a:moveTo>
                    <a:pt x="4" y="0"/>
                  </a:moveTo>
                  <a:cubicBezTo>
                    <a:pt x="1" y="0"/>
                    <a:pt x="7" y="9"/>
                    <a:pt x="31" y="27"/>
                  </a:cubicBezTo>
                  <a:cubicBezTo>
                    <a:pt x="19" y="9"/>
                    <a:pt x="7"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4" name="Google Shape;13208;p78">
              <a:extLst>
                <a:ext uri="{FF2B5EF4-FFF2-40B4-BE49-F238E27FC236}">
                  <a16:creationId xmlns:a16="http://schemas.microsoft.com/office/drawing/2014/main" id="{D802C433-6B5B-394D-6687-799F96E55D81}"/>
                </a:ext>
              </a:extLst>
            </p:cNvPr>
            <p:cNvSpPr/>
            <p:nvPr/>
          </p:nvSpPr>
          <p:spPr>
            <a:xfrm>
              <a:off x="6378750" y="2462000"/>
              <a:ext cx="475" cy="400"/>
            </a:xfrm>
            <a:custGeom>
              <a:avLst/>
              <a:gdLst/>
              <a:ahLst/>
              <a:cxnLst/>
              <a:rect l="l" t="t" r="r" b="b"/>
              <a:pathLst>
                <a:path w="19" h="16" extrusionOk="0">
                  <a:moveTo>
                    <a:pt x="17" y="0"/>
                  </a:moveTo>
                  <a:cubicBezTo>
                    <a:pt x="15" y="0"/>
                    <a:pt x="11" y="4"/>
                    <a:pt x="1" y="14"/>
                  </a:cubicBezTo>
                  <a:cubicBezTo>
                    <a:pt x="1" y="15"/>
                    <a:pt x="1" y="16"/>
                    <a:pt x="2" y="16"/>
                  </a:cubicBezTo>
                  <a:cubicBezTo>
                    <a:pt x="6" y="16"/>
                    <a:pt x="19" y="0"/>
                    <a:pt x="1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5" name="Google Shape;13209;p78">
              <a:extLst>
                <a:ext uri="{FF2B5EF4-FFF2-40B4-BE49-F238E27FC236}">
                  <a16:creationId xmlns:a16="http://schemas.microsoft.com/office/drawing/2014/main" id="{9681B08C-33E2-A6E7-5FD5-99FFCDC7E4DE}"/>
                </a:ext>
              </a:extLst>
            </p:cNvPr>
            <p:cNvSpPr/>
            <p:nvPr/>
          </p:nvSpPr>
          <p:spPr>
            <a:xfrm>
              <a:off x="6377575" y="2460850"/>
              <a:ext cx="1500" cy="625"/>
            </a:xfrm>
            <a:custGeom>
              <a:avLst/>
              <a:gdLst/>
              <a:ahLst/>
              <a:cxnLst/>
              <a:rect l="l" t="t" r="r" b="b"/>
              <a:pathLst>
                <a:path w="60" h="25" extrusionOk="0">
                  <a:moveTo>
                    <a:pt x="60" y="24"/>
                  </a:moveTo>
                  <a:cubicBezTo>
                    <a:pt x="0" y="0"/>
                    <a:pt x="0" y="0"/>
                    <a:pt x="6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6" name="Google Shape;13210;p78">
              <a:extLst>
                <a:ext uri="{FF2B5EF4-FFF2-40B4-BE49-F238E27FC236}">
                  <a16:creationId xmlns:a16="http://schemas.microsoft.com/office/drawing/2014/main" id="{5E63C715-1381-CC89-33BE-5670AA562D4D}"/>
                </a:ext>
              </a:extLst>
            </p:cNvPr>
            <p:cNvSpPr/>
            <p:nvPr/>
          </p:nvSpPr>
          <p:spPr>
            <a:xfrm>
              <a:off x="6352300" y="2517400"/>
              <a:ext cx="875" cy="375"/>
            </a:xfrm>
            <a:custGeom>
              <a:avLst/>
              <a:gdLst/>
              <a:ahLst/>
              <a:cxnLst/>
              <a:rect l="l" t="t" r="r" b="b"/>
              <a:pathLst>
                <a:path w="35" h="15" extrusionOk="0">
                  <a:moveTo>
                    <a:pt x="35" y="1"/>
                  </a:moveTo>
                  <a:lnTo>
                    <a:pt x="35" y="1"/>
                  </a:lnTo>
                  <a:cubicBezTo>
                    <a:pt x="5" y="11"/>
                    <a:pt x="0" y="14"/>
                    <a:pt x="5" y="14"/>
                  </a:cubicBezTo>
                  <a:cubicBezTo>
                    <a:pt x="11" y="14"/>
                    <a:pt x="35" y="8"/>
                    <a:pt x="3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7" name="Google Shape;13211;p78">
              <a:extLst>
                <a:ext uri="{FF2B5EF4-FFF2-40B4-BE49-F238E27FC236}">
                  <a16:creationId xmlns:a16="http://schemas.microsoft.com/office/drawing/2014/main" id="{FF56FEDF-F58A-27EB-EEDF-991341DA9A29}"/>
                </a:ext>
              </a:extLst>
            </p:cNvPr>
            <p:cNvSpPr/>
            <p:nvPr/>
          </p:nvSpPr>
          <p:spPr>
            <a:xfrm>
              <a:off x="6354950" y="2512050"/>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8" name="Google Shape;13212;p78">
              <a:extLst>
                <a:ext uri="{FF2B5EF4-FFF2-40B4-BE49-F238E27FC236}">
                  <a16:creationId xmlns:a16="http://schemas.microsoft.com/office/drawing/2014/main" id="{3013A96C-3B7A-2CEB-8918-ABA4B773F4EE}"/>
                </a:ext>
              </a:extLst>
            </p:cNvPr>
            <p:cNvSpPr/>
            <p:nvPr/>
          </p:nvSpPr>
          <p:spPr>
            <a:xfrm>
              <a:off x="6354950" y="2506700"/>
              <a:ext cx="1225" cy="600"/>
            </a:xfrm>
            <a:custGeom>
              <a:avLst/>
              <a:gdLst/>
              <a:ahLst/>
              <a:cxnLst/>
              <a:rect l="l" t="t" r="r" b="b"/>
              <a:pathLst>
                <a:path w="49" h="24" extrusionOk="0">
                  <a:moveTo>
                    <a:pt x="0" y="0"/>
                  </a:moveTo>
                  <a:cubicBezTo>
                    <a:pt x="0" y="12"/>
                    <a:pt x="0" y="24"/>
                    <a:pt x="0" y="24"/>
                  </a:cubicBezTo>
                  <a:cubicBezTo>
                    <a:pt x="0" y="12"/>
                    <a:pt x="48"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9" name="Google Shape;13213;p78">
              <a:extLst>
                <a:ext uri="{FF2B5EF4-FFF2-40B4-BE49-F238E27FC236}">
                  <a16:creationId xmlns:a16="http://schemas.microsoft.com/office/drawing/2014/main" id="{27A3F21E-0CE9-6AEA-A138-FF1FDE7C4F38}"/>
                </a:ext>
              </a:extLst>
            </p:cNvPr>
            <p:cNvSpPr/>
            <p:nvPr/>
          </p:nvSpPr>
          <p:spPr>
            <a:xfrm>
              <a:off x="6365975" y="2476325"/>
              <a:ext cx="300" cy="900"/>
            </a:xfrm>
            <a:custGeom>
              <a:avLst/>
              <a:gdLst/>
              <a:ahLst/>
              <a:cxnLst/>
              <a:rect l="l" t="t" r="r" b="b"/>
              <a:pathLst>
                <a:path w="12" h="36" extrusionOk="0">
                  <a:moveTo>
                    <a:pt x="12" y="1"/>
                  </a:moveTo>
                  <a:cubicBezTo>
                    <a:pt x="3" y="26"/>
                    <a:pt x="1" y="35"/>
                    <a:pt x="1" y="35"/>
                  </a:cubicBezTo>
                  <a:cubicBezTo>
                    <a:pt x="2" y="35"/>
                    <a:pt x="12" y="8"/>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0" name="Google Shape;13214;p78">
              <a:extLst>
                <a:ext uri="{FF2B5EF4-FFF2-40B4-BE49-F238E27FC236}">
                  <a16:creationId xmlns:a16="http://schemas.microsoft.com/office/drawing/2014/main" id="{D4E49108-9146-9E84-039C-444B963D14C2}"/>
                </a:ext>
              </a:extLst>
            </p:cNvPr>
            <p:cNvSpPr/>
            <p:nvPr/>
          </p:nvSpPr>
          <p:spPr>
            <a:xfrm>
              <a:off x="6364775" y="2476325"/>
              <a:ext cx="325" cy="625"/>
            </a:xfrm>
            <a:custGeom>
              <a:avLst/>
              <a:gdLst/>
              <a:ahLst/>
              <a:cxnLst/>
              <a:rect l="l" t="t" r="r" b="b"/>
              <a:pathLst>
                <a:path w="13" h="25" extrusionOk="0">
                  <a:moveTo>
                    <a:pt x="12" y="24"/>
                  </a:moveTo>
                  <a:cubicBezTo>
                    <a:pt x="12" y="24"/>
                    <a:pt x="0" y="1"/>
                    <a:pt x="12"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1" name="Google Shape;13215;p78">
              <a:extLst>
                <a:ext uri="{FF2B5EF4-FFF2-40B4-BE49-F238E27FC236}">
                  <a16:creationId xmlns:a16="http://schemas.microsoft.com/office/drawing/2014/main" id="{82329494-70D1-F66F-DE91-6022F1ADC171}"/>
                </a:ext>
              </a:extLst>
            </p:cNvPr>
            <p:cNvSpPr/>
            <p:nvPr/>
          </p:nvSpPr>
          <p:spPr>
            <a:xfrm>
              <a:off x="6364575" y="2476250"/>
              <a:ext cx="725" cy="700"/>
            </a:xfrm>
            <a:custGeom>
              <a:avLst/>
              <a:gdLst/>
              <a:ahLst/>
              <a:cxnLst/>
              <a:rect l="l" t="t" r="r" b="b"/>
              <a:pathLst>
                <a:path w="28" h="28" extrusionOk="0">
                  <a:moveTo>
                    <a:pt x="2" y="1"/>
                  </a:moveTo>
                  <a:cubicBezTo>
                    <a:pt x="0" y="1"/>
                    <a:pt x="4" y="8"/>
                    <a:pt x="20" y="27"/>
                  </a:cubicBezTo>
                  <a:cubicBezTo>
                    <a:pt x="28" y="27"/>
                    <a:pt x="4"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2" name="Google Shape;13216;p78">
              <a:extLst>
                <a:ext uri="{FF2B5EF4-FFF2-40B4-BE49-F238E27FC236}">
                  <a16:creationId xmlns:a16="http://schemas.microsoft.com/office/drawing/2014/main" id="{18943B94-B16F-4AB7-F25F-9DBDBC75882B}"/>
                </a:ext>
              </a:extLst>
            </p:cNvPr>
            <p:cNvSpPr/>
            <p:nvPr/>
          </p:nvSpPr>
          <p:spPr>
            <a:xfrm>
              <a:off x="6362700" y="2473650"/>
              <a:ext cx="600" cy="325"/>
            </a:xfrm>
            <a:custGeom>
              <a:avLst/>
              <a:gdLst/>
              <a:ahLst/>
              <a:cxnLst/>
              <a:rect l="l" t="t" r="r" b="b"/>
              <a:pathLst>
                <a:path w="24" h="13" extrusionOk="0">
                  <a:moveTo>
                    <a:pt x="24" y="12"/>
                  </a:moveTo>
                  <a:cubicBezTo>
                    <a:pt x="0" y="0"/>
                    <a:pt x="24" y="12"/>
                    <a:pt x="24"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3" name="Google Shape;13217;p78">
              <a:extLst>
                <a:ext uri="{FF2B5EF4-FFF2-40B4-BE49-F238E27FC236}">
                  <a16:creationId xmlns:a16="http://schemas.microsoft.com/office/drawing/2014/main" id="{8342BC52-CC10-1C1E-B2D6-E9B64FF5DFC6}"/>
                </a:ext>
              </a:extLst>
            </p:cNvPr>
            <p:cNvSpPr/>
            <p:nvPr/>
          </p:nvSpPr>
          <p:spPr>
            <a:xfrm>
              <a:off x="6362975" y="2473350"/>
              <a:ext cx="325" cy="625"/>
            </a:xfrm>
            <a:custGeom>
              <a:avLst/>
              <a:gdLst/>
              <a:ahLst/>
              <a:cxnLst/>
              <a:rect l="l" t="t" r="r" b="b"/>
              <a:pathLst>
                <a:path w="13" h="25" extrusionOk="0">
                  <a:moveTo>
                    <a:pt x="13" y="24"/>
                  </a:moveTo>
                  <a:cubicBezTo>
                    <a:pt x="13" y="24"/>
                    <a:pt x="1" y="1"/>
                    <a:pt x="13"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4" name="Google Shape;13218;p78">
              <a:extLst>
                <a:ext uri="{FF2B5EF4-FFF2-40B4-BE49-F238E27FC236}">
                  <a16:creationId xmlns:a16="http://schemas.microsoft.com/office/drawing/2014/main" id="{55C9FA4B-2EEC-FA21-6D46-4390009C77A7}"/>
                </a:ext>
              </a:extLst>
            </p:cNvPr>
            <p:cNvSpPr/>
            <p:nvPr/>
          </p:nvSpPr>
          <p:spPr>
            <a:xfrm>
              <a:off x="6362400" y="2472450"/>
              <a:ext cx="25" cy="925"/>
            </a:xfrm>
            <a:custGeom>
              <a:avLst/>
              <a:gdLst/>
              <a:ahLst/>
              <a:cxnLst/>
              <a:rect l="l" t="t" r="r" b="b"/>
              <a:pathLst>
                <a:path w="1" h="37" extrusionOk="0">
                  <a:moveTo>
                    <a:pt x="0" y="37"/>
                  </a:moveTo>
                  <a:cubicBezTo>
                    <a:pt x="0" y="1"/>
                    <a:pt x="0" y="37"/>
                    <a:pt x="0"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5" name="Google Shape;13219;p78">
              <a:extLst>
                <a:ext uri="{FF2B5EF4-FFF2-40B4-BE49-F238E27FC236}">
                  <a16:creationId xmlns:a16="http://schemas.microsoft.com/office/drawing/2014/main" id="{9687AB68-58E5-B3AA-43E9-35A4CD1FDC44}"/>
                </a:ext>
              </a:extLst>
            </p:cNvPr>
            <p:cNvSpPr/>
            <p:nvPr/>
          </p:nvSpPr>
          <p:spPr>
            <a:xfrm>
              <a:off x="6361800" y="2474550"/>
              <a:ext cx="25" cy="325"/>
            </a:xfrm>
            <a:custGeom>
              <a:avLst/>
              <a:gdLst/>
              <a:ahLst/>
              <a:cxnLst/>
              <a:rect l="l" t="t" r="r" b="b"/>
              <a:pathLst>
                <a:path w="1" h="13" extrusionOk="0">
                  <a:moveTo>
                    <a:pt x="0" y="12"/>
                  </a:moveTo>
                  <a:lnTo>
                    <a:pt x="0" y="0"/>
                  </a:ln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6" name="Google Shape;13220;p78">
              <a:extLst>
                <a:ext uri="{FF2B5EF4-FFF2-40B4-BE49-F238E27FC236}">
                  <a16:creationId xmlns:a16="http://schemas.microsoft.com/office/drawing/2014/main" id="{79E66BFE-AA2D-8730-CAB9-D00557EF7664}"/>
                </a:ext>
              </a:extLst>
            </p:cNvPr>
            <p:cNvSpPr/>
            <p:nvPr/>
          </p:nvSpPr>
          <p:spPr>
            <a:xfrm>
              <a:off x="6361850" y="2474200"/>
              <a:ext cx="350" cy="700"/>
            </a:xfrm>
            <a:custGeom>
              <a:avLst/>
              <a:gdLst/>
              <a:ahLst/>
              <a:cxnLst/>
              <a:rect l="l" t="t" r="r" b="b"/>
              <a:pathLst>
                <a:path w="14" h="28" extrusionOk="0">
                  <a:moveTo>
                    <a:pt x="12" y="0"/>
                  </a:moveTo>
                  <a:lnTo>
                    <a:pt x="12" y="0"/>
                  </a:lnTo>
                  <a:cubicBezTo>
                    <a:pt x="10" y="0"/>
                    <a:pt x="0" y="28"/>
                    <a:pt x="2" y="28"/>
                  </a:cubicBezTo>
                  <a:cubicBezTo>
                    <a:pt x="3" y="28"/>
                    <a:pt x="5" y="24"/>
                    <a:pt x="10" y="14"/>
                  </a:cubicBezTo>
                  <a:cubicBezTo>
                    <a:pt x="13" y="4"/>
                    <a:pt x="13"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7" name="Google Shape;13221;p78">
              <a:extLst>
                <a:ext uri="{FF2B5EF4-FFF2-40B4-BE49-F238E27FC236}">
                  <a16:creationId xmlns:a16="http://schemas.microsoft.com/office/drawing/2014/main" id="{6C1EF1A2-EBD0-6A44-A49D-3B9086239E2D}"/>
                </a:ext>
              </a:extLst>
            </p:cNvPr>
            <p:cNvSpPr/>
            <p:nvPr/>
          </p:nvSpPr>
          <p:spPr>
            <a:xfrm>
              <a:off x="6361950" y="2474550"/>
              <a:ext cx="175" cy="350"/>
            </a:xfrm>
            <a:custGeom>
              <a:avLst/>
              <a:gdLst/>
              <a:ahLst/>
              <a:cxnLst/>
              <a:rect l="l" t="t" r="r" b="b"/>
              <a:pathLst>
                <a:path w="7" h="14" extrusionOk="0">
                  <a:moveTo>
                    <a:pt x="6" y="0"/>
                  </a:moveTo>
                  <a:cubicBezTo>
                    <a:pt x="1" y="10"/>
                    <a:pt x="0" y="14"/>
                    <a:pt x="1" y="14"/>
                  </a:cubicBezTo>
                  <a:cubicBezTo>
                    <a:pt x="2" y="14"/>
                    <a:pt x="6" y="7"/>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8" name="Google Shape;13222;p78">
              <a:extLst>
                <a:ext uri="{FF2B5EF4-FFF2-40B4-BE49-F238E27FC236}">
                  <a16:creationId xmlns:a16="http://schemas.microsoft.com/office/drawing/2014/main" id="{2471FC34-FFBF-9160-0B69-9CFD7D46F736}"/>
                </a:ext>
              </a:extLst>
            </p:cNvPr>
            <p:cNvSpPr/>
            <p:nvPr/>
          </p:nvSpPr>
          <p:spPr>
            <a:xfrm>
              <a:off x="6362400" y="2474550"/>
              <a:ext cx="600" cy="900"/>
            </a:xfrm>
            <a:custGeom>
              <a:avLst/>
              <a:gdLst/>
              <a:ahLst/>
              <a:cxnLst/>
              <a:rect l="l" t="t" r="r" b="b"/>
              <a:pathLst>
                <a:path w="24" h="36" extrusionOk="0">
                  <a:moveTo>
                    <a:pt x="0" y="0"/>
                  </a:moveTo>
                  <a:cubicBezTo>
                    <a:pt x="12" y="12"/>
                    <a:pt x="12" y="24"/>
                    <a:pt x="0" y="36"/>
                  </a:cubicBezTo>
                  <a:cubicBezTo>
                    <a:pt x="24" y="36"/>
                    <a:pt x="24"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9" name="Google Shape;13223;p78">
              <a:extLst>
                <a:ext uri="{FF2B5EF4-FFF2-40B4-BE49-F238E27FC236}">
                  <a16:creationId xmlns:a16="http://schemas.microsoft.com/office/drawing/2014/main" id="{8516BDF6-263D-81DA-278A-A22411DC1B08}"/>
                </a:ext>
              </a:extLst>
            </p:cNvPr>
            <p:cNvSpPr/>
            <p:nvPr/>
          </p:nvSpPr>
          <p:spPr>
            <a:xfrm>
              <a:off x="6363750" y="2477825"/>
              <a:ext cx="450" cy="350"/>
            </a:xfrm>
            <a:custGeom>
              <a:avLst/>
              <a:gdLst/>
              <a:ahLst/>
              <a:cxnLst/>
              <a:rect l="l" t="t" r="r" b="b"/>
              <a:pathLst>
                <a:path w="18" h="14" extrusionOk="0">
                  <a:moveTo>
                    <a:pt x="18" y="0"/>
                  </a:moveTo>
                  <a:cubicBezTo>
                    <a:pt x="2" y="10"/>
                    <a:pt x="0" y="14"/>
                    <a:pt x="2" y="14"/>
                  </a:cubicBezTo>
                  <a:cubicBezTo>
                    <a:pt x="6" y="14"/>
                    <a:pt x="18" y="7"/>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0" name="Google Shape;13224;p78">
              <a:extLst>
                <a:ext uri="{FF2B5EF4-FFF2-40B4-BE49-F238E27FC236}">
                  <a16:creationId xmlns:a16="http://schemas.microsoft.com/office/drawing/2014/main" id="{83D526EB-80A0-D184-1A57-1AB54A90D43C}"/>
                </a:ext>
              </a:extLst>
            </p:cNvPr>
            <p:cNvSpPr/>
            <p:nvPr/>
          </p:nvSpPr>
          <p:spPr>
            <a:xfrm>
              <a:off x="6360250" y="2472750"/>
              <a:ext cx="375" cy="925"/>
            </a:xfrm>
            <a:custGeom>
              <a:avLst/>
              <a:gdLst/>
              <a:ahLst/>
              <a:cxnLst/>
              <a:rect l="l" t="t" r="r" b="b"/>
              <a:pathLst>
                <a:path w="15" h="37" extrusionOk="0">
                  <a:moveTo>
                    <a:pt x="15" y="1"/>
                  </a:moveTo>
                  <a:cubicBezTo>
                    <a:pt x="4" y="27"/>
                    <a:pt x="1" y="37"/>
                    <a:pt x="1" y="37"/>
                  </a:cubicBezTo>
                  <a:cubicBezTo>
                    <a:pt x="1" y="37"/>
                    <a:pt x="8" y="21"/>
                    <a:pt x="1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1" name="Google Shape;13225;p78">
              <a:extLst>
                <a:ext uri="{FF2B5EF4-FFF2-40B4-BE49-F238E27FC236}">
                  <a16:creationId xmlns:a16="http://schemas.microsoft.com/office/drawing/2014/main" id="{99EDE299-C537-5C23-B5B3-714DB4B1F9D5}"/>
                </a:ext>
              </a:extLst>
            </p:cNvPr>
            <p:cNvSpPr/>
            <p:nvPr/>
          </p:nvSpPr>
          <p:spPr>
            <a:xfrm>
              <a:off x="6360000" y="2473950"/>
              <a:ext cx="325" cy="325"/>
            </a:xfrm>
            <a:custGeom>
              <a:avLst/>
              <a:gdLst/>
              <a:ahLst/>
              <a:cxnLst/>
              <a:rect l="l" t="t" r="r" b="b"/>
              <a:pathLst>
                <a:path w="13" h="13" extrusionOk="0">
                  <a:moveTo>
                    <a:pt x="13" y="0"/>
                  </a:moveTo>
                  <a:lnTo>
                    <a:pt x="1" y="12"/>
                  </a:lnTo>
                  <a:cubicBezTo>
                    <a:pt x="13" y="12"/>
                    <a:pt x="13"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2" name="Google Shape;13226;p78">
              <a:extLst>
                <a:ext uri="{FF2B5EF4-FFF2-40B4-BE49-F238E27FC236}">
                  <a16:creationId xmlns:a16="http://schemas.microsoft.com/office/drawing/2014/main" id="{29991384-259A-EEF1-48A7-A6900708A7B2}"/>
                </a:ext>
              </a:extLst>
            </p:cNvPr>
            <p:cNvSpPr/>
            <p:nvPr/>
          </p:nvSpPr>
          <p:spPr>
            <a:xfrm>
              <a:off x="6361200" y="2475125"/>
              <a:ext cx="925" cy="1225"/>
            </a:xfrm>
            <a:custGeom>
              <a:avLst/>
              <a:gdLst/>
              <a:ahLst/>
              <a:cxnLst/>
              <a:rect l="l" t="t" r="r" b="b"/>
              <a:pathLst>
                <a:path w="37" h="49" extrusionOk="0">
                  <a:moveTo>
                    <a:pt x="36" y="1"/>
                  </a:moveTo>
                  <a:cubicBezTo>
                    <a:pt x="0" y="49"/>
                    <a:pt x="0" y="49"/>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3" name="Google Shape;13227;p78">
              <a:extLst>
                <a:ext uri="{FF2B5EF4-FFF2-40B4-BE49-F238E27FC236}">
                  <a16:creationId xmlns:a16="http://schemas.microsoft.com/office/drawing/2014/main" id="{4C0DA096-5A29-80D9-7D0E-EE2088A48DC3}"/>
                </a:ext>
              </a:extLst>
            </p:cNvPr>
            <p:cNvSpPr/>
            <p:nvPr/>
          </p:nvSpPr>
          <p:spPr>
            <a:xfrm>
              <a:off x="6359450" y="2471575"/>
              <a:ext cx="675" cy="900"/>
            </a:xfrm>
            <a:custGeom>
              <a:avLst/>
              <a:gdLst/>
              <a:ahLst/>
              <a:cxnLst/>
              <a:rect l="l" t="t" r="r" b="b"/>
              <a:pathLst>
                <a:path w="27" h="36" extrusionOk="0">
                  <a:moveTo>
                    <a:pt x="26" y="0"/>
                  </a:moveTo>
                  <a:cubicBezTo>
                    <a:pt x="25" y="0"/>
                    <a:pt x="1" y="35"/>
                    <a:pt x="2" y="35"/>
                  </a:cubicBezTo>
                  <a:cubicBezTo>
                    <a:pt x="2" y="35"/>
                    <a:pt x="5" y="32"/>
                    <a:pt x="11" y="24"/>
                  </a:cubicBezTo>
                  <a:cubicBezTo>
                    <a:pt x="23" y="7"/>
                    <a:pt x="26" y="0"/>
                    <a:pt x="2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4" name="Google Shape;13228;p78">
              <a:extLst>
                <a:ext uri="{FF2B5EF4-FFF2-40B4-BE49-F238E27FC236}">
                  <a16:creationId xmlns:a16="http://schemas.microsoft.com/office/drawing/2014/main" id="{EA0CD2DC-B320-3D9C-5971-C867972C4D27}"/>
                </a:ext>
              </a:extLst>
            </p:cNvPr>
            <p:cNvSpPr/>
            <p:nvPr/>
          </p:nvSpPr>
          <p:spPr>
            <a:xfrm>
              <a:off x="6358825" y="2471050"/>
              <a:ext cx="625" cy="1125"/>
            </a:xfrm>
            <a:custGeom>
              <a:avLst/>
              <a:gdLst/>
              <a:ahLst/>
              <a:cxnLst/>
              <a:rect l="l" t="t" r="r" b="b"/>
              <a:pathLst>
                <a:path w="25" h="45" extrusionOk="0">
                  <a:moveTo>
                    <a:pt x="18" y="0"/>
                  </a:moveTo>
                  <a:cubicBezTo>
                    <a:pt x="12" y="0"/>
                    <a:pt x="0" y="15"/>
                    <a:pt x="0" y="45"/>
                  </a:cubicBezTo>
                  <a:cubicBezTo>
                    <a:pt x="24" y="15"/>
                    <a:pt x="24" y="0"/>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5" name="Google Shape;13229;p78">
              <a:extLst>
                <a:ext uri="{FF2B5EF4-FFF2-40B4-BE49-F238E27FC236}">
                  <a16:creationId xmlns:a16="http://schemas.microsoft.com/office/drawing/2014/main" id="{654BD6C2-2870-A254-ADAA-55BF278B55F1}"/>
                </a:ext>
              </a:extLst>
            </p:cNvPr>
            <p:cNvSpPr/>
            <p:nvPr/>
          </p:nvSpPr>
          <p:spPr>
            <a:xfrm>
              <a:off x="6359325" y="2473050"/>
              <a:ext cx="300" cy="825"/>
            </a:xfrm>
            <a:custGeom>
              <a:avLst/>
              <a:gdLst/>
              <a:ahLst/>
              <a:cxnLst/>
              <a:rect l="l" t="t" r="r" b="b"/>
              <a:pathLst>
                <a:path w="12" h="33" extrusionOk="0">
                  <a:moveTo>
                    <a:pt x="4" y="1"/>
                  </a:moveTo>
                  <a:lnTo>
                    <a:pt x="4" y="1"/>
                  </a:lnTo>
                  <a:cubicBezTo>
                    <a:pt x="0" y="24"/>
                    <a:pt x="0" y="32"/>
                    <a:pt x="1" y="32"/>
                  </a:cubicBezTo>
                  <a:cubicBezTo>
                    <a:pt x="4" y="32"/>
                    <a:pt x="12"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6" name="Google Shape;13230;p78">
              <a:extLst>
                <a:ext uri="{FF2B5EF4-FFF2-40B4-BE49-F238E27FC236}">
                  <a16:creationId xmlns:a16="http://schemas.microsoft.com/office/drawing/2014/main" id="{F020E09F-CDD2-984D-D5B4-B60C95FB3C63}"/>
                </a:ext>
              </a:extLst>
            </p:cNvPr>
            <p:cNvSpPr/>
            <p:nvPr/>
          </p:nvSpPr>
          <p:spPr>
            <a:xfrm>
              <a:off x="6358825" y="2473350"/>
              <a:ext cx="625" cy="325"/>
            </a:xfrm>
            <a:custGeom>
              <a:avLst/>
              <a:gdLst/>
              <a:ahLst/>
              <a:cxnLst/>
              <a:rect l="l" t="t" r="r" b="b"/>
              <a:pathLst>
                <a:path w="25" h="13" extrusionOk="0">
                  <a:moveTo>
                    <a:pt x="24" y="12"/>
                  </a:moveTo>
                  <a:cubicBezTo>
                    <a:pt x="24" y="12"/>
                    <a:pt x="0" y="1"/>
                    <a:pt x="24"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7" name="Google Shape;13231;p78">
              <a:extLst>
                <a:ext uri="{FF2B5EF4-FFF2-40B4-BE49-F238E27FC236}">
                  <a16:creationId xmlns:a16="http://schemas.microsoft.com/office/drawing/2014/main" id="{07658BB9-38A9-86A4-2B09-696031D211FC}"/>
                </a:ext>
              </a:extLst>
            </p:cNvPr>
            <p:cNvSpPr/>
            <p:nvPr/>
          </p:nvSpPr>
          <p:spPr>
            <a:xfrm>
              <a:off x="6359775" y="2475125"/>
              <a:ext cx="850" cy="1525"/>
            </a:xfrm>
            <a:custGeom>
              <a:avLst/>
              <a:gdLst/>
              <a:ahLst/>
              <a:cxnLst/>
              <a:rect l="l" t="t" r="r" b="b"/>
              <a:pathLst>
                <a:path w="34" h="61" extrusionOk="0">
                  <a:moveTo>
                    <a:pt x="34" y="1"/>
                  </a:moveTo>
                  <a:cubicBezTo>
                    <a:pt x="29" y="6"/>
                    <a:pt x="25" y="11"/>
                    <a:pt x="23" y="16"/>
                  </a:cubicBezTo>
                  <a:lnTo>
                    <a:pt x="23" y="16"/>
                  </a:lnTo>
                  <a:cubicBezTo>
                    <a:pt x="27" y="12"/>
                    <a:pt x="31" y="7"/>
                    <a:pt x="34" y="1"/>
                  </a:cubicBezTo>
                  <a:close/>
                  <a:moveTo>
                    <a:pt x="23" y="16"/>
                  </a:moveTo>
                  <a:cubicBezTo>
                    <a:pt x="12" y="27"/>
                    <a:pt x="1" y="34"/>
                    <a:pt x="10" y="60"/>
                  </a:cubicBezTo>
                  <a:cubicBezTo>
                    <a:pt x="19" y="51"/>
                    <a:pt x="14" y="34"/>
                    <a:pt x="23" y="1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8" name="Google Shape;13232;p78">
              <a:extLst>
                <a:ext uri="{FF2B5EF4-FFF2-40B4-BE49-F238E27FC236}">
                  <a16:creationId xmlns:a16="http://schemas.microsoft.com/office/drawing/2014/main" id="{7F95651B-2E40-A621-AA3F-EB55F40B5E62}"/>
                </a:ext>
              </a:extLst>
            </p:cNvPr>
            <p:cNvSpPr/>
            <p:nvPr/>
          </p:nvSpPr>
          <p:spPr>
            <a:xfrm>
              <a:off x="6359125" y="2474550"/>
              <a:ext cx="900" cy="600"/>
            </a:xfrm>
            <a:custGeom>
              <a:avLst/>
              <a:gdLst/>
              <a:ahLst/>
              <a:cxnLst/>
              <a:rect l="l" t="t" r="r" b="b"/>
              <a:pathLst>
                <a:path w="36" h="24" extrusionOk="0">
                  <a:moveTo>
                    <a:pt x="36" y="0"/>
                  </a:moveTo>
                  <a:cubicBezTo>
                    <a:pt x="0" y="24"/>
                    <a:pt x="0" y="24"/>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9" name="Google Shape;13233;p78">
              <a:extLst>
                <a:ext uri="{FF2B5EF4-FFF2-40B4-BE49-F238E27FC236}">
                  <a16:creationId xmlns:a16="http://schemas.microsoft.com/office/drawing/2014/main" id="{ABAEB5DE-2845-5E53-89C7-9219BF4E8A5A}"/>
                </a:ext>
              </a:extLst>
            </p:cNvPr>
            <p:cNvSpPr/>
            <p:nvPr/>
          </p:nvSpPr>
          <p:spPr>
            <a:xfrm>
              <a:off x="6358525" y="2474850"/>
              <a:ext cx="925" cy="25"/>
            </a:xfrm>
            <a:custGeom>
              <a:avLst/>
              <a:gdLst/>
              <a:ahLst/>
              <a:cxnLst/>
              <a:rect l="l" t="t" r="r" b="b"/>
              <a:pathLst>
                <a:path w="37" h="1" extrusionOk="0">
                  <a:moveTo>
                    <a:pt x="36" y="0"/>
                  </a:moveTo>
                  <a:cubicBezTo>
                    <a:pt x="24" y="0"/>
                    <a:pt x="0"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0" name="Google Shape;13234;p78">
              <a:extLst>
                <a:ext uri="{FF2B5EF4-FFF2-40B4-BE49-F238E27FC236}">
                  <a16:creationId xmlns:a16="http://schemas.microsoft.com/office/drawing/2014/main" id="{9DAAB264-A81B-DA94-B74C-28C80759A57C}"/>
                </a:ext>
              </a:extLst>
            </p:cNvPr>
            <p:cNvSpPr/>
            <p:nvPr/>
          </p:nvSpPr>
          <p:spPr>
            <a:xfrm>
              <a:off x="6357400" y="2472750"/>
              <a:ext cx="725" cy="500"/>
            </a:xfrm>
            <a:custGeom>
              <a:avLst/>
              <a:gdLst/>
              <a:ahLst/>
              <a:cxnLst/>
              <a:rect l="l" t="t" r="r" b="b"/>
              <a:pathLst>
                <a:path w="28" h="20" extrusionOk="0">
                  <a:moveTo>
                    <a:pt x="22" y="1"/>
                  </a:moveTo>
                  <a:lnTo>
                    <a:pt x="22" y="1"/>
                  </a:lnTo>
                  <a:cubicBezTo>
                    <a:pt x="3" y="15"/>
                    <a:pt x="1" y="20"/>
                    <a:pt x="4" y="20"/>
                  </a:cubicBezTo>
                  <a:cubicBezTo>
                    <a:pt x="10" y="20"/>
                    <a:pt x="29" y="8"/>
                    <a:pt x="2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1" name="Google Shape;13235;p78">
              <a:extLst>
                <a:ext uri="{FF2B5EF4-FFF2-40B4-BE49-F238E27FC236}">
                  <a16:creationId xmlns:a16="http://schemas.microsoft.com/office/drawing/2014/main" id="{7B0FEC50-86AE-D264-C2AC-7560C9C6CEBF}"/>
                </a:ext>
              </a:extLst>
            </p:cNvPr>
            <p:cNvSpPr/>
            <p:nvPr/>
          </p:nvSpPr>
          <p:spPr>
            <a:xfrm>
              <a:off x="6357025" y="2473650"/>
              <a:ext cx="1225" cy="25"/>
            </a:xfrm>
            <a:custGeom>
              <a:avLst/>
              <a:gdLst/>
              <a:ahLst/>
              <a:cxnLst/>
              <a:rect l="l" t="t" r="r" b="b"/>
              <a:pathLst>
                <a:path w="49" h="1" extrusionOk="0">
                  <a:moveTo>
                    <a:pt x="48" y="0"/>
                  </a:moveTo>
                  <a:cubicBezTo>
                    <a:pt x="1" y="0"/>
                    <a:pt x="48" y="0"/>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2" name="Google Shape;13236;p78">
              <a:extLst>
                <a:ext uri="{FF2B5EF4-FFF2-40B4-BE49-F238E27FC236}">
                  <a16:creationId xmlns:a16="http://schemas.microsoft.com/office/drawing/2014/main" id="{CA9A244A-A9E0-2614-0365-9BDC2F5D3ABA}"/>
                </a:ext>
              </a:extLst>
            </p:cNvPr>
            <p:cNvSpPr/>
            <p:nvPr/>
          </p:nvSpPr>
          <p:spPr>
            <a:xfrm>
              <a:off x="6357325" y="2471850"/>
              <a:ext cx="25" cy="625"/>
            </a:xfrm>
            <a:custGeom>
              <a:avLst/>
              <a:gdLst/>
              <a:ahLst/>
              <a:cxnLst/>
              <a:rect l="l" t="t" r="r" b="b"/>
              <a:pathLst>
                <a:path w="1" h="25" extrusionOk="0">
                  <a:moveTo>
                    <a:pt x="1" y="1"/>
                  </a:moveTo>
                  <a:cubicBezTo>
                    <a:pt x="1" y="13"/>
                    <a:pt x="1" y="13"/>
                    <a:pt x="1" y="25"/>
                  </a:cubicBezTo>
                  <a:cubicBezTo>
                    <a:pt x="1" y="13"/>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3" name="Google Shape;13237;p78">
              <a:extLst>
                <a:ext uri="{FF2B5EF4-FFF2-40B4-BE49-F238E27FC236}">
                  <a16:creationId xmlns:a16="http://schemas.microsoft.com/office/drawing/2014/main" id="{FBA3C649-544C-7B13-421B-32454B4845A9}"/>
                </a:ext>
              </a:extLst>
            </p:cNvPr>
            <p:cNvSpPr/>
            <p:nvPr/>
          </p:nvSpPr>
          <p:spPr>
            <a:xfrm>
              <a:off x="6358525" y="2473050"/>
              <a:ext cx="325" cy="25"/>
            </a:xfrm>
            <a:custGeom>
              <a:avLst/>
              <a:gdLst/>
              <a:ahLst/>
              <a:cxnLst/>
              <a:rect l="l" t="t" r="r" b="b"/>
              <a:pathLst>
                <a:path w="13" h="1" extrusionOk="0">
                  <a:moveTo>
                    <a:pt x="0" y="1"/>
                  </a:moveTo>
                  <a:lnTo>
                    <a:pt x="0" y="1"/>
                  </a:ln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4" name="Google Shape;13238;p78">
              <a:extLst>
                <a:ext uri="{FF2B5EF4-FFF2-40B4-BE49-F238E27FC236}">
                  <a16:creationId xmlns:a16="http://schemas.microsoft.com/office/drawing/2014/main" id="{1DA47DAA-C31A-A03B-1ACD-AC198102231A}"/>
                </a:ext>
              </a:extLst>
            </p:cNvPr>
            <p:cNvSpPr/>
            <p:nvPr/>
          </p:nvSpPr>
          <p:spPr>
            <a:xfrm>
              <a:off x="6358075" y="2473050"/>
              <a:ext cx="475" cy="475"/>
            </a:xfrm>
            <a:custGeom>
              <a:avLst/>
              <a:gdLst/>
              <a:ahLst/>
              <a:cxnLst/>
              <a:rect l="l" t="t" r="r" b="b"/>
              <a:pathLst>
                <a:path w="19" h="19" extrusionOk="0">
                  <a:moveTo>
                    <a:pt x="18" y="1"/>
                  </a:moveTo>
                  <a:lnTo>
                    <a:pt x="18" y="1"/>
                  </a:lnTo>
                  <a:cubicBezTo>
                    <a:pt x="0" y="13"/>
                    <a:pt x="0" y="18"/>
                    <a:pt x="5" y="18"/>
                  </a:cubicBezTo>
                  <a:cubicBezTo>
                    <a:pt x="9" y="18"/>
                    <a:pt x="18" y="13"/>
                    <a:pt x="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5" name="Google Shape;13239;p78">
              <a:extLst>
                <a:ext uri="{FF2B5EF4-FFF2-40B4-BE49-F238E27FC236}">
                  <a16:creationId xmlns:a16="http://schemas.microsoft.com/office/drawing/2014/main" id="{F3D6F400-E241-4B12-7E55-05F016132968}"/>
                </a:ext>
              </a:extLst>
            </p:cNvPr>
            <p:cNvSpPr/>
            <p:nvPr/>
          </p:nvSpPr>
          <p:spPr>
            <a:xfrm>
              <a:off x="6351975" y="2471850"/>
              <a:ext cx="3600" cy="3600"/>
            </a:xfrm>
            <a:custGeom>
              <a:avLst/>
              <a:gdLst/>
              <a:ahLst/>
              <a:cxnLst/>
              <a:rect l="l" t="t" r="r" b="b"/>
              <a:pathLst>
                <a:path w="144" h="144" extrusionOk="0">
                  <a:moveTo>
                    <a:pt x="27" y="118"/>
                  </a:moveTo>
                  <a:cubicBezTo>
                    <a:pt x="19" y="121"/>
                    <a:pt x="10" y="130"/>
                    <a:pt x="0" y="144"/>
                  </a:cubicBezTo>
                  <a:cubicBezTo>
                    <a:pt x="19" y="132"/>
                    <a:pt x="28" y="123"/>
                    <a:pt x="27" y="118"/>
                  </a:cubicBezTo>
                  <a:close/>
                  <a:moveTo>
                    <a:pt x="143" y="1"/>
                  </a:moveTo>
                  <a:lnTo>
                    <a:pt x="143" y="1"/>
                  </a:lnTo>
                  <a:cubicBezTo>
                    <a:pt x="143" y="1"/>
                    <a:pt x="108" y="72"/>
                    <a:pt x="96" y="84"/>
                  </a:cubicBezTo>
                  <a:cubicBezTo>
                    <a:pt x="96" y="84"/>
                    <a:pt x="96" y="84"/>
                    <a:pt x="84" y="96"/>
                  </a:cubicBezTo>
                  <a:cubicBezTo>
                    <a:pt x="84" y="84"/>
                    <a:pt x="84" y="84"/>
                    <a:pt x="84" y="84"/>
                  </a:cubicBezTo>
                  <a:cubicBezTo>
                    <a:pt x="72" y="78"/>
                    <a:pt x="63" y="66"/>
                    <a:pt x="51" y="66"/>
                  </a:cubicBezTo>
                  <a:cubicBezTo>
                    <a:pt x="39" y="66"/>
                    <a:pt x="24" y="78"/>
                    <a:pt x="0" y="120"/>
                  </a:cubicBezTo>
                  <a:cubicBezTo>
                    <a:pt x="10" y="117"/>
                    <a:pt x="17" y="115"/>
                    <a:pt x="21" y="115"/>
                  </a:cubicBezTo>
                  <a:cubicBezTo>
                    <a:pt x="25" y="115"/>
                    <a:pt x="27" y="116"/>
                    <a:pt x="27" y="118"/>
                  </a:cubicBezTo>
                  <a:lnTo>
                    <a:pt x="27" y="118"/>
                  </a:lnTo>
                  <a:cubicBezTo>
                    <a:pt x="29" y="117"/>
                    <a:pt x="31" y="117"/>
                    <a:pt x="33" y="117"/>
                  </a:cubicBezTo>
                  <a:cubicBezTo>
                    <a:pt x="42" y="117"/>
                    <a:pt x="48" y="126"/>
                    <a:pt x="48" y="144"/>
                  </a:cubicBezTo>
                  <a:cubicBezTo>
                    <a:pt x="96" y="108"/>
                    <a:pt x="131" y="61"/>
                    <a:pt x="14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6" name="Google Shape;13240;p78">
              <a:extLst>
                <a:ext uri="{FF2B5EF4-FFF2-40B4-BE49-F238E27FC236}">
                  <a16:creationId xmlns:a16="http://schemas.microsoft.com/office/drawing/2014/main" id="{8F32364F-D425-D2C9-8AB4-F39975ECE918}"/>
                </a:ext>
              </a:extLst>
            </p:cNvPr>
            <p:cNvSpPr/>
            <p:nvPr/>
          </p:nvSpPr>
          <p:spPr>
            <a:xfrm>
              <a:off x="6354050" y="2473950"/>
              <a:ext cx="325" cy="325"/>
            </a:xfrm>
            <a:custGeom>
              <a:avLst/>
              <a:gdLst/>
              <a:ahLst/>
              <a:cxnLst/>
              <a:rect l="l" t="t" r="r" b="b"/>
              <a:pathLst>
                <a:path w="13" h="13" extrusionOk="0">
                  <a:moveTo>
                    <a:pt x="1" y="0"/>
                  </a:moveTo>
                  <a:cubicBezTo>
                    <a:pt x="1" y="0"/>
                    <a:pt x="1" y="0"/>
                    <a:pt x="1" y="12"/>
                  </a:cubicBezTo>
                  <a:cubicBezTo>
                    <a:pt x="1" y="0"/>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7" name="Google Shape;13241;p78">
              <a:extLst>
                <a:ext uri="{FF2B5EF4-FFF2-40B4-BE49-F238E27FC236}">
                  <a16:creationId xmlns:a16="http://schemas.microsoft.com/office/drawing/2014/main" id="{C17632F8-6846-05FC-C447-B00E135226E5}"/>
                </a:ext>
              </a:extLst>
            </p:cNvPr>
            <p:cNvSpPr/>
            <p:nvPr/>
          </p:nvSpPr>
          <p:spPr>
            <a:xfrm>
              <a:off x="6356150" y="2471650"/>
              <a:ext cx="375" cy="825"/>
            </a:xfrm>
            <a:custGeom>
              <a:avLst/>
              <a:gdLst/>
              <a:ahLst/>
              <a:cxnLst/>
              <a:rect l="l" t="t" r="r" b="b"/>
              <a:pathLst>
                <a:path w="15" h="33" extrusionOk="0">
                  <a:moveTo>
                    <a:pt x="7" y="0"/>
                  </a:moveTo>
                  <a:lnTo>
                    <a:pt x="7" y="0"/>
                  </a:lnTo>
                  <a:cubicBezTo>
                    <a:pt x="4" y="0"/>
                    <a:pt x="0" y="9"/>
                    <a:pt x="0" y="33"/>
                  </a:cubicBezTo>
                  <a:cubicBezTo>
                    <a:pt x="14" y="19"/>
                    <a:pt x="12"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8" name="Google Shape;13242;p78">
              <a:extLst>
                <a:ext uri="{FF2B5EF4-FFF2-40B4-BE49-F238E27FC236}">
                  <a16:creationId xmlns:a16="http://schemas.microsoft.com/office/drawing/2014/main" id="{59F7376A-97D9-3F63-24C7-0FAD7DEF1A1F}"/>
                </a:ext>
              </a:extLst>
            </p:cNvPr>
            <p:cNvSpPr/>
            <p:nvPr/>
          </p:nvSpPr>
          <p:spPr>
            <a:xfrm>
              <a:off x="6355550" y="2472550"/>
              <a:ext cx="2325" cy="1725"/>
            </a:xfrm>
            <a:custGeom>
              <a:avLst/>
              <a:gdLst/>
              <a:ahLst/>
              <a:cxnLst/>
              <a:rect l="l" t="t" r="r" b="b"/>
              <a:pathLst>
                <a:path w="93" h="69" extrusionOk="0">
                  <a:moveTo>
                    <a:pt x="43" y="0"/>
                  </a:moveTo>
                  <a:cubicBezTo>
                    <a:pt x="31" y="0"/>
                    <a:pt x="16" y="14"/>
                    <a:pt x="0" y="68"/>
                  </a:cubicBezTo>
                  <a:lnTo>
                    <a:pt x="12" y="68"/>
                  </a:lnTo>
                  <a:cubicBezTo>
                    <a:pt x="33" y="47"/>
                    <a:pt x="93" y="7"/>
                    <a:pt x="71" y="7"/>
                  </a:cubicBezTo>
                  <a:cubicBezTo>
                    <a:pt x="69" y="7"/>
                    <a:pt x="65" y="7"/>
                    <a:pt x="60" y="9"/>
                  </a:cubicBezTo>
                  <a:cubicBezTo>
                    <a:pt x="56" y="4"/>
                    <a:pt x="50" y="0"/>
                    <a:pt x="4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9" name="Google Shape;13243;p78">
              <a:extLst>
                <a:ext uri="{FF2B5EF4-FFF2-40B4-BE49-F238E27FC236}">
                  <a16:creationId xmlns:a16="http://schemas.microsoft.com/office/drawing/2014/main" id="{6F0B7B19-8F9C-10AA-DC26-F609A63E7D1F}"/>
                </a:ext>
              </a:extLst>
            </p:cNvPr>
            <p:cNvSpPr/>
            <p:nvPr/>
          </p:nvSpPr>
          <p:spPr>
            <a:xfrm>
              <a:off x="6358275" y="2475725"/>
              <a:ext cx="1225" cy="1975"/>
            </a:xfrm>
            <a:custGeom>
              <a:avLst/>
              <a:gdLst/>
              <a:ahLst/>
              <a:cxnLst/>
              <a:rect l="l" t="t" r="r" b="b"/>
              <a:pathLst>
                <a:path w="49" h="79" extrusionOk="0">
                  <a:moveTo>
                    <a:pt x="34" y="1"/>
                  </a:moveTo>
                  <a:cubicBezTo>
                    <a:pt x="8" y="45"/>
                    <a:pt x="1" y="69"/>
                    <a:pt x="14" y="69"/>
                  </a:cubicBezTo>
                  <a:cubicBezTo>
                    <a:pt x="18" y="69"/>
                    <a:pt x="25" y="66"/>
                    <a:pt x="34" y="60"/>
                  </a:cubicBezTo>
                  <a:cubicBezTo>
                    <a:pt x="39" y="73"/>
                    <a:pt x="42" y="78"/>
                    <a:pt x="44" y="78"/>
                  </a:cubicBezTo>
                  <a:cubicBezTo>
                    <a:pt x="49" y="78"/>
                    <a:pt x="34" y="10"/>
                    <a:pt x="3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0" name="Google Shape;13244;p78">
              <a:extLst>
                <a:ext uri="{FF2B5EF4-FFF2-40B4-BE49-F238E27FC236}">
                  <a16:creationId xmlns:a16="http://schemas.microsoft.com/office/drawing/2014/main" id="{E99DC7B6-9F96-4746-B17B-C4DC8F58A485}"/>
                </a:ext>
              </a:extLst>
            </p:cNvPr>
            <p:cNvSpPr/>
            <p:nvPr/>
          </p:nvSpPr>
          <p:spPr>
            <a:xfrm>
              <a:off x="6356875" y="2475325"/>
              <a:ext cx="775" cy="800"/>
            </a:xfrm>
            <a:custGeom>
              <a:avLst/>
              <a:gdLst/>
              <a:ahLst/>
              <a:cxnLst/>
              <a:rect l="l" t="t" r="r" b="b"/>
              <a:pathLst>
                <a:path w="31" h="32" extrusionOk="0">
                  <a:moveTo>
                    <a:pt x="28" y="1"/>
                  </a:moveTo>
                  <a:cubicBezTo>
                    <a:pt x="22" y="1"/>
                    <a:pt x="1" y="32"/>
                    <a:pt x="5" y="32"/>
                  </a:cubicBezTo>
                  <a:cubicBezTo>
                    <a:pt x="6" y="32"/>
                    <a:pt x="14" y="25"/>
                    <a:pt x="31" y="5"/>
                  </a:cubicBezTo>
                  <a:cubicBezTo>
                    <a:pt x="31" y="2"/>
                    <a:pt x="30" y="1"/>
                    <a:pt x="2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1" name="Google Shape;13245;p78">
              <a:extLst>
                <a:ext uri="{FF2B5EF4-FFF2-40B4-BE49-F238E27FC236}">
                  <a16:creationId xmlns:a16="http://schemas.microsoft.com/office/drawing/2014/main" id="{4D4940C1-F6F9-2739-265F-18BB44095443}"/>
                </a:ext>
              </a:extLst>
            </p:cNvPr>
            <p:cNvSpPr/>
            <p:nvPr/>
          </p:nvSpPr>
          <p:spPr>
            <a:xfrm>
              <a:off x="6355800" y="2470675"/>
              <a:ext cx="400" cy="1075"/>
            </a:xfrm>
            <a:custGeom>
              <a:avLst/>
              <a:gdLst/>
              <a:ahLst/>
              <a:cxnLst/>
              <a:rect l="l" t="t" r="r" b="b"/>
              <a:pathLst>
                <a:path w="16" h="43" extrusionOk="0">
                  <a:moveTo>
                    <a:pt x="16" y="1"/>
                  </a:moveTo>
                  <a:lnTo>
                    <a:pt x="16" y="1"/>
                  </a:lnTo>
                  <a:cubicBezTo>
                    <a:pt x="16" y="1"/>
                    <a:pt x="12" y="10"/>
                    <a:pt x="2" y="36"/>
                  </a:cubicBezTo>
                  <a:cubicBezTo>
                    <a:pt x="1" y="41"/>
                    <a:pt x="0" y="42"/>
                    <a:pt x="0" y="42"/>
                  </a:cubicBezTo>
                  <a:cubicBezTo>
                    <a:pt x="1" y="42"/>
                    <a:pt x="16"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2" name="Google Shape;13246;p78">
              <a:extLst>
                <a:ext uri="{FF2B5EF4-FFF2-40B4-BE49-F238E27FC236}">
                  <a16:creationId xmlns:a16="http://schemas.microsoft.com/office/drawing/2014/main" id="{56753742-6093-1794-B68F-042C6E1B1B73}"/>
                </a:ext>
              </a:extLst>
            </p:cNvPr>
            <p:cNvSpPr/>
            <p:nvPr/>
          </p:nvSpPr>
          <p:spPr>
            <a:xfrm>
              <a:off x="6354950" y="2470675"/>
              <a:ext cx="1225" cy="25"/>
            </a:xfrm>
            <a:custGeom>
              <a:avLst/>
              <a:gdLst/>
              <a:ahLst/>
              <a:cxnLst/>
              <a:rect l="l" t="t" r="r" b="b"/>
              <a:pathLst>
                <a:path w="49" h="1" extrusionOk="0">
                  <a:moveTo>
                    <a:pt x="12" y="0"/>
                  </a:moveTo>
                  <a:cubicBezTo>
                    <a:pt x="0" y="0"/>
                    <a:pt x="48"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3" name="Google Shape;13247;p78">
              <a:extLst>
                <a:ext uri="{FF2B5EF4-FFF2-40B4-BE49-F238E27FC236}">
                  <a16:creationId xmlns:a16="http://schemas.microsoft.com/office/drawing/2014/main" id="{0372F596-030E-807A-97D8-B44F5E732EA1}"/>
                </a:ext>
              </a:extLst>
            </p:cNvPr>
            <p:cNvSpPr/>
            <p:nvPr/>
          </p:nvSpPr>
          <p:spPr>
            <a:xfrm>
              <a:off x="6340575" y="2447725"/>
              <a:ext cx="400" cy="650"/>
            </a:xfrm>
            <a:custGeom>
              <a:avLst/>
              <a:gdLst/>
              <a:ahLst/>
              <a:cxnLst/>
              <a:rect l="l" t="t" r="r" b="b"/>
              <a:pathLst>
                <a:path w="16" h="26" extrusionOk="0">
                  <a:moveTo>
                    <a:pt x="4" y="1"/>
                  </a:moveTo>
                  <a:lnTo>
                    <a:pt x="4" y="1"/>
                  </a:lnTo>
                  <a:cubicBezTo>
                    <a:pt x="0" y="1"/>
                    <a:pt x="1" y="11"/>
                    <a:pt x="16" y="25"/>
                  </a:cubicBezTo>
                  <a:cubicBezTo>
                    <a:pt x="16" y="13"/>
                    <a:pt x="16" y="13"/>
                    <a:pt x="16" y="13"/>
                  </a:cubicBezTo>
                  <a:cubicBezTo>
                    <a:pt x="11" y="4"/>
                    <a:pt x="7"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4" name="Google Shape;13248;p78">
              <a:extLst>
                <a:ext uri="{FF2B5EF4-FFF2-40B4-BE49-F238E27FC236}">
                  <a16:creationId xmlns:a16="http://schemas.microsoft.com/office/drawing/2014/main" id="{B6CC3E7C-6F42-C8E7-0D06-736BDC04B890}"/>
                </a:ext>
              </a:extLst>
            </p:cNvPr>
            <p:cNvSpPr/>
            <p:nvPr/>
          </p:nvSpPr>
          <p:spPr>
            <a:xfrm>
              <a:off x="6323350" y="2459825"/>
              <a:ext cx="425" cy="575"/>
            </a:xfrm>
            <a:custGeom>
              <a:avLst/>
              <a:gdLst/>
              <a:ahLst/>
              <a:cxnLst/>
              <a:rect l="l" t="t" r="r" b="b"/>
              <a:pathLst>
                <a:path w="17" h="23" extrusionOk="0">
                  <a:moveTo>
                    <a:pt x="16" y="1"/>
                  </a:moveTo>
                  <a:cubicBezTo>
                    <a:pt x="15" y="1"/>
                    <a:pt x="12" y="5"/>
                    <a:pt x="2" y="18"/>
                  </a:cubicBezTo>
                  <a:cubicBezTo>
                    <a:pt x="1" y="21"/>
                    <a:pt x="0" y="23"/>
                    <a:pt x="1" y="23"/>
                  </a:cubicBezTo>
                  <a:cubicBezTo>
                    <a:pt x="2" y="23"/>
                    <a:pt x="17"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5" name="Google Shape;13249;p78">
              <a:extLst>
                <a:ext uri="{FF2B5EF4-FFF2-40B4-BE49-F238E27FC236}">
                  <a16:creationId xmlns:a16="http://schemas.microsoft.com/office/drawing/2014/main" id="{B75BA0EA-6A59-5BD1-986C-F995BDF5A21B}"/>
                </a:ext>
              </a:extLst>
            </p:cNvPr>
            <p:cNvSpPr/>
            <p:nvPr/>
          </p:nvSpPr>
          <p:spPr>
            <a:xfrm>
              <a:off x="6299875" y="2461750"/>
              <a:ext cx="25" cy="900"/>
            </a:xfrm>
            <a:custGeom>
              <a:avLst/>
              <a:gdLst/>
              <a:ahLst/>
              <a:cxnLst/>
              <a:rect l="l" t="t" r="r" b="b"/>
              <a:pathLst>
                <a:path w="1" h="36" extrusionOk="0">
                  <a:moveTo>
                    <a:pt x="1" y="0"/>
                  </a:moveTo>
                  <a:lnTo>
                    <a:pt x="1" y="36"/>
                  </a:lnTo>
                  <a:cubicBezTo>
                    <a:pt x="1" y="36"/>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6" name="Google Shape;13250;p78">
              <a:extLst>
                <a:ext uri="{FF2B5EF4-FFF2-40B4-BE49-F238E27FC236}">
                  <a16:creationId xmlns:a16="http://schemas.microsoft.com/office/drawing/2014/main" id="{3CAC6485-DE41-3D55-ECA4-9597D4F5321C}"/>
                </a:ext>
              </a:extLst>
            </p:cNvPr>
            <p:cNvSpPr/>
            <p:nvPr/>
          </p:nvSpPr>
          <p:spPr>
            <a:xfrm>
              <a:off x="6353175" y="2468600"/>
              <a:ext cx="300" cy="300"/>
            </a:xfrm>
            <a:custGeom>
              <a:avLst/>
              <a:gdLst/>
              <a:ahLst/>
              <a:cxnLst/>
              <a:rect l="l" t="t" r="r" b="b"/>
              <a:pathLst>
                <a:path w="12" h="12" extrusionOk="0">
                  <a:moveTo>
                    <a:pt x="0" y="0"/>
                  </a:moveTo>
                  <a:cubicBezTo>
                    <a:pt x="0" y="0"/>
                    <a:pt x="0" y="12"/>
                    <a:pt x="0" y="12"/>
                  </a:cubicBezTo>
                  <a:cubicBezTo>
                    <a:pt x="0"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7" name="Google Shape;13251;p78">
              <a:extLst>
                <a:ext uri="{FF2B5EF4-FFF2-40B4-BE49-F238E27FC236}">
                  <a16:creationId xmlns:a16="http://schemas.microsoft.com/office/drawing/2014/main" id="{5EDC2953-F184-5765-449B-1C2D1FABCDDF}"/>
                </a:ext>
              </a:extLst>
            </p:cNvPr>
            <p:cNvSpPr/>
            <p:nvPr/>
          </p:nvSpPr>
          <p:spPr>
            <a:xfrm>
              <a:off x="6352875" y="2468000"/>
              <a:ext cx="25" cy="625"/>
            </a:xfrm>
            <a:custGeom>
              <a:avLst/>
              <a:gdLst/>
              <a:ahLst/>
              <a:cxnLst/>
              <a:rect l="l" t="t" r="r" b="b"/>
              <a:pathLst>
                <a:path w="1" h="25" extrusionOk="0">
                  <a:moveTo>
                    <a:pt x="0" y="24"/>
                  </a:moveTo>
                  <a:cubicBezTo>
                    <a:pt x="0" y="24"/>
                    <a:pt x="0" y="0"/>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8" name="Google Shape;13252;p78">
              <a:extLst>
                <a:ext uri="{FF2B5EF4-FFF2-40B4-BE49-F238E27FC236}">
                  <a16:creationId xmlns:a16="http://schemas.microsoft.com/office/drawing/2014/main" id="{8990B1AB-E7F5-B2CB-CCDF-F015335F20CD}"/>
                </a:ext>
              </a:extLst>
            </p:cNvPr>
            <p:cNvSpPr/>
            <p:nvPr/>
          </p:nvSpPr>
          <p:spPr>
            <a:xfrm>
              <a:off x="6291850" y="2465325"/>
              <a:ext cx="325" cy="225"/>
            </a:xfrm>
            <a:custGeom>
              <a:avLst/>
              <a:gdLst/>
              <a:ahLst/>
              <a:cxnLst/>
              <a:rect l="l" t="t" r="r" b="b"/>
              <a:pathLst>
                <a:path w="13" h="9" extrusionOk="0">
                  <a:moveTo>
                    <a:pt x="0" y="0"/>
                  </a:moveTo>
                  <a:cubicBezTo>
                    <a:pt x="6" y="6"/>
                    <a:pt x="9" y="9"/>
                    <a:pt x="11" y="9"/>
                  </a:cubicBezTo>
                  <a:cubicBezTo>
                    <a:pt x="12" y="9"/>
                    <a:pt x="12" y="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9" name="Google Shape;13253;p78">
              <a:extLst>
                <a:ext uri="{FF2B5EF4-FFF2-40B4-BE49-F238E27FC236}">
                  <a16:creationId xmlns:a16="http://schemas.microsoft.com/office/drawing/2014/main" id="{0F9C6721-4BB9-072F-9CEB-566E572158F1}"/>
                </a:ext>
              </a:extLst>
            </p:cNvPr>
            <p:cNvSpPr/>
            <p:nvPr/>
          </p:nvSpPr>
          <p:spPr>
            <a:xfrm>
              <a:off x="6334400" y="2462050"/>
              <a:ext cx="25" cy="1200"/>
            </a:xfrm>
            <a:custGeom>
              <a:avLst/>
              <a:gdLst/>
              <a:ahLst/>
              <a:cxnLst/>
              <a:rect l="l" t="t" r="r" b="b"/>
              <a:pathLst>
                <a:path w="1" h="48" extrusionOk="0">
                  <a:moveTo>
                    <a:pt x="1" y="0"/>
                  </a:moveTo>
                  <a:cubicBezTo>
                    <a:pt x="1" y="24"/>
                    <a:pt x="1" y="4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0" name="Google Shape;13254;p78">
              <a:extLst>
                <a:ext uri="{FF2B5EF4-FFF2-40B4-BE49-F238E27FC236}">
                  <a16:creationId xmlns:a16="http://schemas.microsoft.com/office/drawing/2014/main" id="{07F75785-6E48-8C01-980D-B736BCAD096C}"/>
                </a:ext>
              </a:extLst>
            </p:cNvPr>
            <p:cNvSpPr/>
            <p:nvPr/>
          </p:nvSpPr>
          <p:spPr>
            <a:xfrm>
              <a:off x="6334300" y="2459000"/>
              <a:ext cx="425" cy="3075"/>
            </a:xfrm>
            <a:custGeom>
              <a:avLst/>
              <a:gdLst/>
              <a:ahLst/>
              <a:cxnLst/>
              <a:rect l="l" t="t" r="r" b="b"/>
              <a:pathLst>
                <a:path w="17" h="123" extrusionOk="0">
                  <a:moveTo>
                    <a:pt x="3" y="0"/>
                  </a:moveTo>
                  <a:cubicBezTo>
                    <a:pt x="1" y="0"/>
                    <a:pt x="1" y="17"/>
                    <a:pt x="5" y="63"/>
                  </a:cubicBezTo>
                  <a:cubicBezTo>
                    <a:pt x="5" y="86"/>
                    <a:pt x="5" y="110"/>
                    <a:pt x="5" y="122"/>
                  </a:cubicBezTo>
                  <a:cubicBezTo>
                    <a:pt x="5" y="105"/>
                    <a:pt x="5" y="94"/>
                    <a:pt x="10" y="94"/>
                  </a:cubicBezTo>
                  <a:cubicBezTo>
                    <a:pt x="11" y="94"/>
                    <a:pt x="14" y="95"/>
                    <a:pt x="17" y="98"/>
                  </a:cubicBezTo>
                  <a:cubicBezTo>
                    <a:pt x="17" y="74"/>
                    <a:pt x="6"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1" name="Google Shape;13255;p78">
              <a:extLst>
                <a:ext uri="{FF2B5EF4-FFF2-40B4-BE49-F238E27FC236}">
                  <a16:creationId xmlns:a16="http://schemas.microsoft.com/office/drawing/2014/main" id="{E5D9D25C-0B98-7A61-651E-88CACEF20437}"/>
                </a:ext>
              </a:extLst>
            </p:cNvPr>
            <p:cNvSpPr/>
            <p:nvPr/>
          </p:nvSpPr>
          <p:spPr>
            <a:xfrm>
              <a:off x="6299875" y="2461450"/>
              <a:ext cx="25" cy="625"/>
            </a:xfrm>
            <a:custGeom>
              <a:avLst/>
              <a:gdLst/>
              <a:ahLst/>
              <a:cxnLst/>
              <a:rect l="l" t="t" r="r" b="b"/>
              <a:pathLst>
                <a:path w="1" h="25" extrusionOk="0">
                  <a:moveTo>
                    <a:pt x="1" y="0"/>
                  </a:moveTo>
                  <a:cubicBezTo>
                    <a:pt x="1" y="24"/>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2" name="Google Shape;13256;p78">
              <a:extLst>
                <a:ext uri="{FF2B5EF4-FFF2-40B4-BE49-F238E27FC236}">
                  <a16:creationId xmlns:a16="http://schemas.microsoft.com/office/drawing/2014/main" id="{2E2F0253-66E8-6080-7904-F1B799C33592}"/>
                </a:ext>
              </a:extLst>
            </p:cNvPr>
            <p:cNvSpPr/>
            <p:nvPr/>
          </p:nvSpPr>
          <p:spPr>
            <a:xfrm>
              <a:off x="6354050" y="2469325"/>
              <a:ext cx="400" cy="475"/>
            </a:xfrm>
            <a:custGeom>
              <a:avLst/>
              <a:gdLst/>
              <a:ahLst/>
              <a:cxnLst/>
              <a:rect l="l" t="t" r="r" b="b"/>
              <a:pathLst>
                <a:path w="16" h="19" extrusionOk="0">
                  <a:moveTo>
                    <a:pt x="14" y="1"/>
                  </a:moveTo>
                  <a:cubicBezTo>
                    <a:pt x="13" y="1"/>
                    <a:pt x="7" y="7"/>
                    <a:pt x="1" y="19"/>
                  </a:cubicBezTo>
                  <a:cubicBezTo>
                    <a:pt x="13" y="7"/>
                    <a:pt x="16"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3" name="Google Shape;13257;p78">
              <a:extLst>
                <a:ext uri="{FF2B5EF4-FFF2-40B4-BE49-F238E27FC236}">
                  <a16:creationId xmlns:a16="http://schemas.microsoft.com/office/drawing/2014/main" id="{01DED772-4FED-2D39-4B93-220383A65A13}"/>
                </a:ext>
              </a:extLst>
            </p:cNvPr>
            <p:cNvSpPr/>
            <p:nvPr/>
          </p:nvSpPr>
          <p:spPr>
            <a:xfrm>
              <a:off x="6353875" y="2475675"/>
              <a:ext cx="600" cy="375"/>
            </a:xfrm>
            <a:custGeom>
              <a:avLst/>
              <a:gdLst/>
              <a:ahLst/>
              <a:cxnLst/>
              <a:rect l="l" t="t" r="r" b="b"/>
              <a:pathLst>
                <a:path w="24" h="15" extrusionOk="0">
                  <a:moveTo>
                    <a:pt x="19" y="1"/>
                  </a:moveTo>
                  <a:cubicBezTo>
                    <a:pt x="14" y="1"/>
                    <a:pt x="1" y="8"/>
                    <a:pt x="8" y="15"/>
                  </a:cubicBezTo>
                  <a:cubicBezTo>
                    <a:pt x="23" y="5"/>
                    <a:pt x="23" y="1"/>
                    <a:pt x="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4" name="Google Shape;13258;p78">
              <a:extLst>
                <a:ext uri="{FF2B5EF4-FFF2-40B4-BE49-F238E27FC236}">
                  <a16:creationId xmlns:a16="http://schemas.microsoft.com/office/drawing/2014/main" id="{7E1CCAB2-6FCA-3918-1338-A4682578F4FD}"/>
                </a:ext>
              </a:extLst>
            </p:cNvPr>
            <p:cNvSpPr/>
            <p:nvPr/>
          </p:nvSpPr>
          <p:spPr>
            <a:xfrm>
              <a:off x="6352525" y="2471825"/>
              <a:ext cx="1525" cy="525"/>
            </a:xfrm>
            <a:custGeom>
              <a:avLst/>
              <a:gdLst/>
              <a:ahLst/>
              <a:cxnLst/>
              <a:rect l="l" t="t" r="r" b="b"/>
              <a:pathLst>
                <a:path w="61" h="21" extrusionOk="0">
                  <a:moveTo>
                    <a:pt x="32" y="0"/>
                  </a:moveTo>
                  <a:cubicBezTo>
                    <a:pt x="28" y="0"/>
                    <a:pt x="22" y="1"/>
                    <a:pt x="14" y="2"/>
                  </a:cubicBezTo>
                  <a:cubicBezTo>
                    <a:pt x="0" y="16"/>
                    <a:pt x="2" y="21"/>
                    <a:pt x="8" y="21"/>
                  </a:cubicBezTo>
                  <a:cubicBezTo>
                    <a:pt x="23" y="21"/>
                    <a:pt x="61" y="0"/>
                    <a:pt x="3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5" name="Google Shape;13259;p78">
              <a:extLst>
                <a:ext uri="{FF2B5EF4-FFF2-40B4-BE49-F238E27FC236}">
                  <a16:creationId xmlns:a16="http://schemas.microsoft.com/office/drawing/2014/main" id="{9A244D56-F961-4A1B-F3ED-58AA5F18E160}"/>
                </a:ext>
              </a:extLst>
            </p:cNvPr>
            <p:cNvSpPr/>
            <p:nvPr/>
          </p:nvSpPr>
          <p:spPr>
            <a:xfrm>
              <a:off x="6353175" y="2472450"/>
              <a:ext cx="600" cy="325"/>
            </a:xfrm>
            <a:custGeom>
              <a:avLst/>
              <a:gdLst/>
              <a:ahLst/>
              <a:cxnLst/>
              <a:rect l="l" t="t" r="r" b="b"/>
              <a:pathLst>
                <a:path w="24" h="13" extrusionOk="0">
                  <a:moveTo>
                    <a:pt x="0" y="1"/>
                  </a:moveTo>
                  <a:cubicBezTo>
                    <a:pt x="0" y="1"/>
                    <a:pt x="0" y="13"/>
                    <a:pt x="12" y="13"/>
                  </a:cubicBezTo>
                  <a:cubicBezTo>
                    <a:pt x="24"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6" name="Google Shape;13260;p78">
              <a:extLst>
                <a:ext uri="{FF2B5EF4-FFF2-40B4-BE49-F238E27FC236}">
                  <a16:creationId xmlns:a16="http://schemas.microsoft.com/office/drawing/2014/main" id="{0B18BABB-2EEC-0622-C23B-29AD03F265ED}"/>
                </a:ext>
              </a:extLst>
            </p:cNvPr>
            <p:cNvSpPr/>
            <p:nvPr/>
          </p:nvSpPr>
          <p:spPr>
            <a:xfrm>
              <a:off x="6351550" y="2468025"/>
              <a:ext cx="1325" cy="600"/>
            </a:xfrm>
            <a:custGeom>
              <a:avLst/>
              <a:gdLst/>
              <a:ahLst/>
              <a:cxnLst/>
              <a:rect l="l" t="t" r="r" b="b"/>
              <a:pathLst>
                <a:path w="52" h="24" extrusionOk="0">
                  <a:moveTo>
                    <a:pt x="47" y="1"/>
                  </a:moveTo>
                  <a:cubicBezTo>
                    <a:pt x="36" y="1"/>
                    <a:pt x="1" y="15"/>
                    <a:pt x="17" y="23"/>
                  </a:cubicBezTo>
                  <a:cubicBezTo>
                    <a:pt x="17" y="23"/>
                    <a:pt x="40" y="8"/>
                    <a:pt x="43" y="8"/>
                  </a:cubicBezTo>
                  <a:lnTo>
                    <a:pt x="43" y="8"/>
                  </a:lnTo>
                  <a:cubicBezTo>
                    <a:pt x="44" y="8"/>
                    <a:pt x="44" y="9"/>
                    <a:pt x="41" y="11"/>
                  </a:cubicBezTo>
                  <a:cubicBezTo>
                    <a:pt x="52" y="4"/>
                    <a:pt x="52" y="1"/>
                    <a:pt x="4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7" name="Google Shape;13261;p78">
              <a:extLst>
                <a:ext uri="{FF2B5EF4-FFF2-40B4-BE49-F238E27FC236}">
                  <a16:creationId xmlns:a16="http://schemas.microsoft.com/office/drawing/2014/main" id="{8648A293-4A26-5F22-BF80-0AD00E33E7AA}"/>
                </a:ext>
              </a:extLst>
            </p:cNvPr>
            <p:cNvSpPr/>
            <p:nvPr/>
          </p:nvSpPr>
          <p:spPr>
            <a:xfrm>
              <a:off x="6350775" y="2473050"/>
              <a:ext cx="1225" cy="1225"/>
            </a:xfrm>
            <a:custGeom>
              <a:avLst/>
              <a:gdLst/>
              <a:ahLst/>
              <a:cxnLst/>
              <a:rect l="l" t="t" r="r" b="b"/>
              <a:pathLst>
                <a:path w="49" h="49" extrusionOk="0">
                  <a:moveTo>
                    <a:pt x="48" y="1"/>
                  </a:moveTo>
                  <a:cubicBezTo>
                    <a:pt x="25" y="24"/>
                    <a:pt x="1" y="48"/>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8" name="Google Shape;13262;p78">
              <a:extLst>
                <a:ext uri="{FF2B5EF4-FFF2-40B4-BE49-F238E27FC236}">
                  <a16:creationId xmlns:a16="http://schemas.microsoft.com/office/drawing/2014/main" id="{8A4B9733-AC67-DBB0-407D-20409A735FB6}"/>
                </a:ext>
              </a:extLst>
            </p:cNvPr>
            <p:cNvSpPr/>
            <p:nvPr/>
          </p:nvSpPr>
          <p:spPr>
            <a:xfrm>
              <a:off x="6350175" y="2471575"/>
              <a:ext cx="925" cy="1200"/>
            </a:xfrm>
            <a:custGeom>
              <a:avLst/>
              <a:gdLst/>
              <a:ahLst/>
              <a:cxnLst/>
              <a:rect l="l" t="t" r="r" b="b"/>
              <a:pathLst>
                <a:path w="37" h="48" extrusionOk="0">
                  <a:moveTo>
                    <a:pt x="1" y="0"/>
                  </a:moveTo>
                  <a:cubicBezTo>
                    <a:pt x="37" y="48"/>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9" name="Google Shape;13263;p78">
              <a:extLst>
                <a:ext uri="{FF2B5EF4-FFF2-40B4-BE49-F238E27FC236}">
                  <a16:creationId xmlns:a16="http://schemas.microsoft.com/office/drawing/2014/main" id="{11505FC7-2845-22FC-47B1-50AC6A55FABE}"/>
                </a:ext>
              </a:extLst>
            </p:cNvPr>
            <p:cNvSpPr/>
            <p:nvPr/>
          </p:nvSpPr>
          <p:spPr>
            <a:xfrm>
              <a:off x="6350650" y="2473050"/>
              <a:ext cx="150" cy="625"/>
            </a:xfrm>
            <a:custGeom>
              <a:avLst/>
              <a:gdLst/>
              <a:ahLst/>
              <a:cxnLst/>
              <a:rect l="l" t="t" r="r" b="b"/>
              <a:pathLst>
                <a:path w="6" h="25" extrusionOk="0">
                  <a:moveTo>
                    <a:pt x="1" y="0"/>
                  </a:moveTo>
                  <a:cubicBezTo>
                    <a:pt x="0" y="0"/>
                    <a:pt x="1" y="6"/>
                    <a:pt x="6" y="24"/>
                  </a:cubicBezTo>
                  <a:cubicBezTo>
                    <a:pt x="6" y="17"/>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0" name="Google Shape;13264;p78">
              <a:extLst>
                <a:ext uri="{FF2B5EF4-FFF2-40B4-BE49-F238E27FC236}">
                  <a16:creationId xmlns:a16="http://schemas.microsoft.com/office/drawing/2014/main" id="{D3EEB486-11D6-FE9E-26BB-1B74D9992AA7}"/>
                </a:ext>
              </a:extLst>
            </p:cNvPr>
            <p:cNvSpPr/>
            <p:nvPr/>
          </p:nvSpPr>
          <p:spPr>
            <a:xfrm>
              <a:off x="6345575" y="2467475"/>
              <a:ext cx="1650" cy="250"/>
            </a:xfrm>
            <a:custGeom>
              <a:avLst/>
              <a:gdLst/>
              <a:ahLst/>
              <a:cxnLst/>
              <a:rect l="l" t="t" r="r" b="b"/>
              <a:pathLst>
                <a:path w="66" h="10" extrusionOk="0">
                  <a:moveTo>
                    <a:pt x="41" y="0"/>
                  </a:moveTo>
                  <a:cubicBezTo>
                    <a:pt x="24" y="0"/>
                    <a:pt x="0" y="3"/>
                    <a:pt x="18" y="9"/>
                  </a:cubicBezTo>
                  <a:cubicBezTo>
                    <a:pt x="66" y="3"/>
                    <a:pt x="57" y="0"/>
                    <a:pt x="4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1" name="Google Shape;13265;p78">
              <a:extLst>
                <a:ext uri="{FF2B5EF4-FFF2-40B4-BE49-F238E27FC236}">
                  <a16:creationId xmlns:a16="http://schemas.microsoft.com/office/drawing/2014/main" id="{88FC8DB6-CD5C-D0A2-3AE2-A4D917F63F4E}"/>
                </a:ext>
              </a:extLst>
            </p:cNvPr>
            <p:cNvSpPr/>
            <p:nvPr/>
          </p:nvSpPr>
          <p:spPr>
            <a:xfrm>
              <a:off x="6345725" y="2469775"/>
              <a:ext cx="275" cy="650"/>
            </a:xfrm>
            <a:custGeom>
              <a:avLst/>
              <a:gdLst/>
              <a:ahLst/>
              <a:cxnLst/>
              <a:rect l="l" t="t" r="r" b="b"/>
              <a:pathLst>
                <a:path w="11" h="26" extrusionOk="0">
                  <a:moveTo>
                    <a:pt x="8" y="0"/>
                  </a:moveTo>
                  <a:cubicBezTo>
                    <a:pt x="6" y="0"/>
                    <a:pt x="4" y="6"/>
                    <a:pt x="0" y="24"/>
                  </a:cubicBezTo>
                  <a:cubicBezTo>
                    <a:pt x="1" y="25"/>
                    <a:pt x="2" y="26"/>
                    <a:pt x="3" y="26"/>
                  </a:cubicBezTo>
                  <a:cubicBezTo>
                    <a:pt x="9" y="26"/>
                    <a:pt x="11"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2" name="Google Shape;13266;p78">
              <a:extLst>
                <a:ext uri="{FF2B5EF4-FFF2-40B4-BE49-F238E27FC236}">
                  <a16:creationId xmlns:a16="http://schemas.microsoft.com/office/drawing/2014/main" id="{4F4CDEE2-C548-EC99-9191-538956A1332E}"/>
                </a:ext>
              </a:extLst>
            </p:cNvPr>
            <p:cNvSpPr/>
            <p:nvPr/>
          </p:nvSpPr>
          <p:spPr>
            <a:xfrm>
              <a:off x="6343650" y="2469175"/>
              <a:ext cx="1050" cy="400"/>
            </a:xfrm>
            <a:custGeom>
              <a:avLst/>
              <a:gdLst/>
              <a:ahLst/>
              <a:cxnLst/>
              <a:rect l="l" t="t" r="r" b="b"/>
              <a:pathLst>
                <a:path w="42" h="16" extrusionOk="0">
                  <a:moveTo>
                    <a:pt x="36" y="1"/>
                  </a:moveTo>
                  <a:cubicBezTo>
                    <a:pt x="30" y="7"/>
                    <a:pt x="18" y="7"/>
                    <a:pt x="10" y="7"/>
                  </a:cubicBezTo>
                  <a:cubicBezTo>
                    <a:pt x="3" y="7"/>
                    <a:pt x="0" y="7"/>
                    <a:pt x="12" y="13"/>
                  </a:cubicBezTo>
                  <a:cubicBezTo>
                    <a:pt x="18" y="13"/>
                    <a:pt x="27" y="16"/>
                    <a:pt x="33" y="16"/>
                  </a:cubicBezTo>
                  <a:cubicBezTo>
                    <a:pt x="39" y="16"/>
                    <a:pt x="42" y="13"/>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3" name="Google Shape;13267;p78">
              <a:extLst>
                <a:ext uri="{FF2B5EF4-FFF2-40B4-BE49-F238E27FC236}">
                  <a16:creationId xmlns:a16="http://schemas.microsoft.com/office/drawing/2014/main" id="{A70A407E-4919-157D-BED2-5312004B2558}"/>
                </a:ext>
              </a:extLst>
            </p:cNvPr>
            <p:cNvSpPr/>
            <p:nvPr/>
          </p:nvSpPr>
          <p:spPr>
            <a:xfrm>
              <a:off x="6341250" y="2460575"/>
              <a:ext cx="1400" cy="600"/>
            </a:xfrm>
            <a:custGeom>
              <a:avLst/>
              <a:gdLst/>
              <a:ahLst/>
              <a:cxnLst/>
              <a:rect l="l" t="t" r="r" b="b"/>
              <a:pathLst>
                <a:path w="56" h="24" extrusionOk="0">
                  <a:moveTo>
                    <a:pt x="55" y="1"/>
                  </a:moveTo>
                  <a:cubicBezTo>
                    <a:pt x="54" y="1"/>
                    <a:pt x="38" y="7"/>
                    <a:pt x="1" y="23"/>
                  </a:cubicBezTo>
                  <a:cubicBezTo>
                    <a:pt x="33" y="10"/>
                    <a:pt x="55" y="1"/>
                    <a:pt x="5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4" name="Google Shape;13268;p78">
              <a:extLst>
                <a:ext uri="{FF2B5EF4-FFF2-40B4-BE49-F238E27FC236}">
                  <a16:creationId xmlns:a16="http://schemas.microsoft.com/office/drawing/2014/main" id="{E8554EBA-69EC-1412-BD04-833F03DEE103}"/>
                </a:ext>
              </a:extLst>
            </p:cNvPr>
            <p:cNvSpPr/>
            <p:nvPr/>
          </p:nvSpPr>
          <p:spPr>
            <a:xfrm>
              <a:off x="6337000" y="2460125"/>
              <a:ext cx="250" cy="1300"/>
            </a:xfrm>
            <a:custGeom>
              <a:avLst/>
              <a:gdLst/>
              <a:ahLst/>
              <a:cxnLst/>
              <a:rect l="l" t="t" r="r" b="b"/>
              <a:pathLst>
                <a:path w="10" h="52" extrusionOk="0">
                  <a:moveTo>
                    <a:pt x="7" y="0"/>
                  </a:moveTo>
                  <a:cubicBezTo>
                    <a:pt x="6" y="0"/>
                    <a:pt x="5" y="2"/>
                    <a:pt x="4" y="6"/>
                  </a:cubicBezTo>
                  <a:cubicBezTo>
                    <a:pt x="1" y="40"/>
                    <a:pt x="0" y="51"/>
                    <a:pt x="1" y="51"/>
                  </a:cubicBezTo>
                  <a:cubicBezTo>
                    <a:pt x="3" y="51"/>
                    <a:pt x="10"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5" name="Google Shape;13269;p78">
              <a:extLst>
                <a:ext uri="{FF2B5EF4-FFF2-40B4-BE49-F238E27FC236}">
                  <a16:creationId xmlns:a16="http://schemas.microsoft.com/office/drawing/2014/main" id="{1085F5B3-5D09-95E6-0414-691ADE5C8C78}"/>
                </a:ext>
              </a:extLst>
            </p:cNvPr>
            <p:cNvSpPr/>
            <p:nvPr/>
          </p:nvSpPr>
          <p:spPr>
            <a:xfrm>
              <a:off x="6312975" y="2465025"/>
              <a:ext cx="25" cy="900"/>
            </a:xfrm>
            <a:custGeom>
              <a:avLst/>
              <a:gdLst/>
              <a:ahLst/>
              <a:cxnLst/>
              <a:rect l="l" t="t" r="r" b="b"/>
              <a:pathLst>
                <a:path w="1" h="36" extrusionOk="0">
                  <a:moveTo>
                    <a:pt x="1" y="36"/>
                  </a:moveTo>
                  <a:cubicBezTo>
                    <a:pt x="1" y="0"/>
                    <a:pt x="1" y="36"/>
                    <a:pt x="1"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6" name="Google Shape;13270;p78">
              <a:extLst>
                <a:ext uri="{FF2B5EF4-FFF2-40B4-BE49-F238E27FC236}">
                  <a16:creationId xmlns:a16="http://schemas.microsoft.com/office/drawing/2014/main" id="{CD2850E8-A6A2-CDF5-EB6C-AFC22FD2172B}"/>
                </a:ext>
              </a:extLst>
            </p:cNvPr>
            <p:cNvSpPr/>
            <p:nvPr/>
          </p:nvSpPr>
          <p:spPr>
            <a:xfrm>
              <a:off x="6307025" y="2463350"/>
              <a:ext cx="250" cy="800"/>
            </a:xfrm>
            <a:custGeom>
              <a:avLst/>
              <a:gdLst/>
              <a:ahLst/>
              <a:cxnLst/>
              <a:rect l="l" t="t" r="r" b="b"/>
              <a:pathLst>
                <a:path w="10" h="32" extrusionOk="0">
                  <a:moveTo>
                    <a:pt x="9" y="0"/>
                  </a:moveTo>
                  <a:cubicBezTo>
                    <a:pt x="9" y="0"/>
                    <a:pt x="6" y="9"/>
                    <a:pt x="1" y="31"/>
                  </a:cubicBezTo>
                  <a:cubicBezTo>
                    <a:pt x="7" y="12"/>
                    <a:pt x="10"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7" name="Google Shape;13271;p78">
              <a:extLst>
                <a:ext uri="{FF2B5EF4-FFF2-40B4-BE49-F238E27FC236}">
                  <a16:creationId xmlns:a16="http://schemas.microsoft.com/office/drawing/2014/main" id="{562FF06E-5EE1-CAA1-9CEB-3C948368E326}"/>
                </a:ext>
              </a:extLst>
            </p:cNvPr>
            <p:cNvSpPr/>
            <p:nvPr/>
          </p:nvSpPr>
          <p:spPr>
            <a:xfrm>
              <a:off x="6301675" y="2463600"/>
              <a:ext cx="625" cy="550"/>
            </a:xfrm>
            <a:custGeom>
              <a:avLst/>
              <a:gdLst/>
              <a:ahLst/>
              <a:cxnLst/>
              <a:rect l="l" t="t" r="r" b="b"/>
              <a:pathLst>
                <a:path w="25" h="22" extrusionOk="0">
                  <a:moveTo>
                    <a:pt x="9" y="0"/>
                  </a:moveTo>
                  <a:cubicBezTo>
                    <a:pt x="7" y="0"/>
                    <a:pt x="4" y="6"/>
                    <a:pt x="0" y="21"/>
                  </a:cubicBezTo>
                  <a:lnTo>
                    <a:pt x="24" y="21"/>
                  </a:lnTo>
                  <a:cubicBezTo>
                    <a:pt x="16" y="21"/>
                    <a:pt x="13"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8" name="Google Shape;13272;p78">
              <a:extLst>
                <a:ext uri="{FF2B5EF4-FFF2-40B4-BE49-F238E27FC236}">
                  <a16:creationId xmlns:a16="http://schemas.microsoft.com/office/drawing/2014/main" id="{BF9A44B9-F497-81D0-0F17-A025CFBE05F0}"/>
                </a:ext>
              </a:extLst>
            </p:cNvPr>
            <p:cNvSpPr/>
            <p:nvPr/>
          </p:nvSpPr>
          <p:spPr>
            <a:xfrm>
              <a:off x="6322600" y="2327950"/>
              <a:ext cx="1125" cy="175"/>
            </a:xfrm>
            <a:custGeom>
              <a:avLst/>
              <a:gdLst/>
              <a:ahLst/>
              <a:cxnLst/>
              <a:rect l="l" t="t" r="r" b="b"/>
              <a:pathLst>
                <a:path w="45" h="7" extrusionOk="0">
                  <a:moveTo>
                    <a:pt x="27" y="1"/>
                  </a:moveTo>
                  <a:cubicBezTo>
                    <a:pt x="14" y="1"/>
                    <a:pt x="1" y="6"/>
                    <a:pt x="9" y="6"/>
                  </a:cubicBezTo>
                  <a:lnTo>
                    <a:pt x="44" y="6"/>
                  </a:lnTo>
                  <a:cubicBezTo>
                    <a:pt x="40" y="2"/>
                    <a:pt x="34" y="1"/>
                    <a:pt x="2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9" name="Google Shape;13273;p78">
              <a:extLst>
                <a:ext uri="{FF2B5EF4-FFF2-40B4-BE49-F238E27FC236}">
                  <a16:creationId xmlns:a16="http://schemas.microsoft.com/office/drawing/2014/main" id="{180C9C13-D929-E1A5-033B-BB823B951310}"/>
                </a:ext>
              </a:extLst>
            </p:cNvPr>
            <p:cNvSpPr/>
            <p:nvPr/>
          </p:nvSpPr>
          <p:spPr>
            <a:xfrm>
              <a:off x="6320525" y="2325450"/>
              <a:ext cx="825" cy="300"/>
            </a:xfrm>
            <a:custGeom>
              <a:avLst/>
              <a:gdLst/>
              <a:ahLst/>
              <a:cxnLst/>
              <a:rect l="l" t="t" r="r" b="b"/>
              <a:pathLst>
                <a:path w="33" h="12" extrusionOk="0">
                  <a:moveTo>
                    <a:pt x="3" y="0"/>
                  </a:moveTo>
                  <a:cubicBezTo>
                    <a:pt x="0" y="0"/>
                    <a:pt x="24" y="11"/>
                    <a:pt x="32" y="11"/>
                  </a:cubicBezTo>
                  <a:cubicBezTo>
                    <a:pt x="12" y="3"/>
                    <a:pt x="4"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0" name="Google Shape;13274;p78">
              <a:extLst>
                <a:ext uri="{FF2B5EF4-FFF2-40B4-BE49-F238E27FC236}">
                  <a16:creationId xmlns:a16="http://schemas.microsoft.com/office/drawing/2014/main" id="{4D1FBBBA-C786-E828-4F14-C8D03CE6956E}"/>
                </a:ext>
              </a:extLst>
            </p:cNvPr>
            <p:cNvSpPr/>
            <p:nvPr/>
          </p:nvSpPr>
          <p:spPr>
            <a:xfrm>
              <a:off x="6320125" y="2323325"/>
              <a:ext cx="1900" cy="1575"/>
            </a:xfrm>
            <a:custGeom>
              <a:avLst/>
              <a:gdLst/>
              <a:ahLst/>
              <a:cxnLst/>
              <a:rect l="l" t="t" r="r" b="b"/>
              <a:pathLst>
                <a:path w="76" h="62" extrusionOk="0">
                  <a:moveTo>
                    <a:pt x="36" y="1"/>
                  </a:moveTo>
                  <a:lnTo>
                    <a:pt x="36" y="1"/>
                  </a:lnTo>
                  <a:cubicBezTo>
                    <a:pt x="0" y="13"/>
                    <a:pt x="24" y="60"/>
                    <a:pt x="36" y="60"/>
                  </a:cubicBezTo>
                  <a:cubicBezTo>
                    <a:pt x="44" y="62"/>
                    <a:pt x="50" y="63"/>
                    <a:pt x="53" y="63"/>
                  </a:cubicBezTo>
                  <a:cubicBezTo>
                    <a:pt x="75" y="63"/>
                    <a:pt x="16" y="32"/>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1" name="Google Shape;13275;p78">
              <a:extLst>
                <a:ext uri="{FF2B5EF4-FFF2-40B4-BE49-F238E27FC236}">
                  <a16:creationId xmlns:a16="http://schemas.microsoft.com/office/drawing/2014/main" id="{648A85D6-90BC-5FDA-51DD-691813FEB657}"/>
                </a:ext>
              </a:extLst>
            </p:cNvPr>
            <p:cNvSpPr/>
            <p:nvPr/>
          </p:nvSpPr>
          <p:spPr>
            <a:xfrm>
              <a:off x="6320325" y="2323325"/>
              <a:ext cx="725" cy="375"/>
            </a:xfrm>
            <a:custGeom>
              <a:avLst/>
              <a:gdLst/>
              <a:ahLst/>
              <a:cxnLst/>
              <a:rect l="l" t="t" r="r" b="b"/>
              <a:pathLst>
                <a:path w="28" h="15" extrusionOk="0">
                  <a:moveTo>
                    <a:pt x="28" y="1"/>
                  </a:moveTo>
                  <a:cubicBezTo>
                    <a:pt x="1" y="8"/>
                    <a:pt x="1" y="15"/>
                    <a:pt x="8" y="15"/>
                  </a:cubicBezTo>
                  <a:cubicBezTo>
                    <a:pt x="14" y="15"/>
                    <a:pt x="23" y="11"/>
                    <a:pt x="2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2" name="Google Shape;13276;p78">
              <a:extLst>
                <a:ext uri="{FF2B5EF4-FFF2-40B4-BE49-F238E27FC236}">
                  <a16:creationId xmlns:a16="http://schemas.microsoft.com/office/drawing/2014/main" id="{2230B87B-3237-BB61-24BE-AE6A319B44F1}"/>
                </a:ext>
              </a:extLst>
            </p:cNvPr>
            <p:cNvSpPr/>
            <p:nvPr/>
          </p:nvSpPr>
          <p:spPr>
            <a:xfrm>
              <a:off x="6323725" y="2322300"/>
              <a:ext cx="300" cy="175"/>
            </a:xfrm>
            <a:custGeom>
              <a:avLst/>
              <a:gdLst/>
              <a:ahLst/>
              <a:cxnLst/>
              <a:rect l="l" t="t" r="r" b="b"/>
              <a:pathLst>
                <a:path w="12" h="7" extrusionOk="0">
                  <a:moveTo>
                    <a:pt x="3" y="1"/>
                  </a:moveTo>
                  <a:cubicBezTo>
                    <a:pt x="1" y="1"/>
                    <a:pt x="3" y="6"/>
                    <a:pt x="11" y="6"/>
                  </a:cubicBezTo>
                  <a:cubicBezTo>
                    <a:pt x="7" y="2"/>
                    <a:pt x="5"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3" name="Google Shape;13277;p78">
              <a:extLst>
                <a:ext uri="{FF2B5EF4-FFF2-40B4-BE49-F238E27FC236}">
                  <a16:creationId xmlns:a16="http://schemas.microsoft.com/office/drawing/2014/main" id="{257D6411-35D3-77C1-A6F0-991F5D4B4982}"/>
                </a:ext>
              </a:extLst>
            </p:cNvPr>
            <p:cNvSpPr/>
            <p:nvPr/>
          </p:nvSpPr>
          <p:spPr>
            <a:xfrm>
              <a:off x="6323700" y="2321250"/>
              <a:ext cx="325" cy="325"/>
            </a:xfrm>
            <a:custGeom>
              <a:avLst/>
              <a:gdLst/>
              <a:ahLst/>
              <a:cxnLst/>
              <a:rect l="l" t="t" r="r" b="b"/>
              <a:pathLst>
                <a:path w="13" h="13" extrusionOk="0">
                  <a:moveTo>
                    <a:pt x="0" y="12"/>
                  </a:moveTo>
                  <a:cubicBezTo>
                    <a:pt x="0" y="12"/>
                    <a:pt x="12"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4" name="Google Shape;13278;p78">
              <a:extLst>
                <a:ext uri="{FF2B5EF4-FFF2-40B4-BE49-F238E27FC236}">
                  <a16:creationId xmlns:a16="http://schemas.microsoft.com/office/drawing/2014/main" id="{0A919F67-CA71-2FF9-1BC9-B1F3AD965C7E}"/>
                </a:ext>
              </a:extLst>
            </p:cNvPr>
            <p:cNvSpPr/>
            <p:nvPr/>
          </p:nvSpPr>
          <p:spPr>
            <a:xfrm>
              <a:off x="6323700" y="2321275"/>
              <a:ext cx="950" cy="300"/>
            </a:xfrm>
            <a:custGeom>
              <a:avLst/>
              <a:gdLst/>
              <a:ahLst/>
              <a:cxnLst/>
              <a:rect l="l" t="t" r="r" b="b"/>
              <a:pathLst>
                <a:path w="38" h="12" extrusionOk="0">
                  <a:moveTo>
                    <a:pt x="27" y="1"/>
                  </a:moveTo>
                  <a:cubicBezTo>
                    <a:pt x="21" y="1"/>
                    <a:pt x="12" y="3"/>
                    <a:pt x="0" y="11"/>
                  </a:cubicBezTo>
                  <a:cubicBezTo>
                    <a:pt x="32" y="11"/>
                    <a:pt x="37" y="1"/>
                    <a:pt x="2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5" name="Google Shape;13279;p78">
              <a:extLst>
                <a:ext uri="{FF2B5EF4-FFF2-40B4-BE49-F238E27FC236}">
                  <a16:creationId xmlns:a16="http://schemas.microsoft.com/office/drawing/2014/main" id="{E2C814B7-B07E-29C4-462D-441ADAEB2EDE}"/>
                </a:ext>
              </a:extLst>
            </p:cNvPr>
            <p:cNvSpPr/>
            <p:nvPr/>
          </p:nvSpPr>
          <p:spPr>
            <a:xfrm>
              <a:off x="6322500" y="2321250"/>
              <a:ext cx="625" cy="25"/>
            </a:xfrm>
            <a:custGeom>
              <a:avLst/>
              <a:gdLst/>
              <a:ahLst/>
              <a:cxnLst/>
              <a:rect l="l" t="t" r="r" b="b"/>
              <a:pathLst>
                <a:path w="25" h="1" extrusionOk="0">
                  <a:moveTo>
                    <a:pt x="1" y="0"/>
                  </a:moveTo>
                  <a:lnTo>
                    <a:pt x="13" y="0"/>
                  </a:lnTo>
                  <a:cubicBezTo>
                    <a:pt x="24" y="0"/>
                    <a:pt x="24"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6" name="Google Shape;13280;p78">
              <a:extLst>
                <a:ext uri="{FF2B5EF4-FFF2-40B4-BE49-F238E27FC236}">
                  <a16:creationId xmlns:a16="http://schemas.microsoft.com/office/drawing/2014/main" id="{DA622E66-1C0B-B93F-3E17-953096BDC729}"/>
                </a:ext>
              </a:extLst>
            </p:cNvPr>
            <p:cNvSpPr/>
            <p:nvPr/>
          </p:nvSpPr>
          <p:spPr>
            <a:xfrm>
              <a:off x="6322500" y="2321250"/>
              <a:ext cx="625" cy="325"/>
            </a:xfrm>
            <a:custGeom>
              <a:avLst/>
              <a:gdLst/>
              <a:ahLst/>
              <a:cxnLst/>
              <a:rect l="l" t="t" r="r" b="b"/>
              <a:pathLst>
                <a:path w="25" h="13" extrusionOk="0">
                  <a:moveTo>
                    <a:pt x="24" y="12"/>
                  </a:moveTo>
                  <a:cubicBezTo>
                    <a:pt x="1" y="0"/>
                    <a:pt x="1" y="0"/>
                    <a:pt x="24"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7" name="Google Shape;13281;p78">
              <a:extLst>
                <a:ext uri="{FF2B5EF4-FFF2-40B4-BE49-F238E27FC236}">
                  <a16:creationId xmlns:a16="http://schemas.microsoft.com/office/drawing/2014/main" id="{07B75B0A-00DA-ACDB-8605-F1DB6343C881}"/>
                </a:ext>
              </a:extLst>
            </p:cNvPr>
            <p:cNvSpPr/>
            <p:nvPr/>
          </p:nvSpPr>
          <p:spPr>
            <a:xfrm>
              <a:off x="6322200" y="2321850"/>
              <a:ext cx="925" cy="475"/>
            </a:xfrm>
            <a:custGeom>
              <a:avLst/>
              <a:gdLst/>
              <a:ahLst/>
              <a:cxnLst/>
              <a:rect l="l" t="t" r="r" b="b"/>
              <a:pathLst>
                <a:path w="37" h="19" extrusionOk="0">
                  <a:moveTo>
                    <a:pt x="36" y="0"/>
                  </a:moveTo>
                  <a:lnTo>
                    <a:pt x="36" y="0"/>
                  </a:lnTo>
                  <a:cubicBezTo>
                    <a:pt x="29" y="0"/>
                    <a:pt x="21" y="6"/>
                    <a:pt x="13" y="6"/>
                  </a:cubicBezTo>
                  <a:cubicBezTo>
                    <a:pt x="9" y="6"/>
                    <a:pt x="5" y="4"/>
                    <a:pt x="1" y="0"/>
                  </a:cubicBezTo>
                  <a:lnTo>
                    <a:pt x="1" y="0"/>
                  </a:lnTo>
                  <a:cubicBezTo>
                    <a:pt x="1" y="12"/>
                    <a:pt x="10" y="18"/>
                    <a:pt x="19" y="18"/>
                  </a:cubicBezTo>
                  <a:cubicBezTo>
                    <a:pt x="28" y="18"/>
                    <a:pt x="36" y="12"/>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8" name="Google Shape;13282;p78">
              <a:extLst>
                <a:ext uri="{FF2B5EF4-FFF2-40B4-BE49-F238E27FC236}">
                  <a16:creationId xmlns:a16="http://schemas.microsoft.com/office/drawing/2014/main" id="{03C07848-AF72-21E0-4E46-1A478B224AF8}"/>
                </a:ext>
              </a:extLst>
            </p:cNvPr>
            <p:cNvSpPr/>
            <p:nvPr/>
          </p:nvSpPr>
          <p:spPr>
            <a:xfrm>
              <a:off x="6319225" y="2323325"/>
              <a:ext cx="625" cy="925"/>
            </a:xfrm>
            <a:custGeom>
              <a:avLst/>
              <a:gdLst/>
              <a:ahLst/>
              <a:cxnLst/>
              <a:rect l="l" t="t" r="r" b="b"/>
              <a:pathLst>
                <a:path w="25" h="37" extrusionOk="0">
                  <a:moveTo>
                    <a:pt x="25" y="1"/>
                  </a:moveTo>
                  <a:cubicBezTo>
                    <a:pt x="1" y="37"/>
                    <a:pt x="25" y="1"/>
                    <a:pt x="2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9" name="Google Shape;13283;p78">
              <a:extLst>
                <a:ext uri="{FF2B5EF4-FFF2-40B4-BE49-F238E27FC236}">
                  <a16:creationId xmlns:a16="http://schemas.microsoft.com/office/drawing/2014/main" id="{0FB3E03A-0E95-1854-51AA-4246F0B018CD}"/>
                </a:ext>
              </a:extLst>
            </p:cNvPr>
            <p:cNvSpPr/>
            <p:nvPr/>
          </p:nvSpPr>
          <p:spPr>
            <a:xfrm>
              <a:off x="6322500" y="2319475"/>
              <a:ext cx="1825" cy="0"/>
            </a:xfrm>
            <a:custGeom>
              <a:avLst/>
              <a:gdLst/>
              <a:ahLst/>
              <a:cxnLst/>
              <a:rect l="l" t="t" r="r" b="b"/>
              <a:pathLst>
                <a:path w="73" extrusionOk="0">
                  <a:moveTo>
                    <a:pt x="72" y="0"/>
                  </a:moveTo>
                  <a:cubicBezTo>
                    <a:pt x="1" y="0"/>
                    <a:pt x="36" y="0"/>
                    <a:pt x="7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0" name="Google Shape;13284;p78">
              <a:extLst>
                <a:ext uri="{FF2B5EF4-FFF2-40B4-BE49-F238E27FC236}">
                  <a16:creationId xmlns:a16="http://schemas.microsoft.com/office/drawing/2014/main" id="{63954144-65ED-701C-04D3-A0C5C81A422D}"/>
                </a:ext>
              </a:extLst>
            </p:cNvPr>
            <p:cNvSpPr/>
            <p:nvPr/>
          </p:nvSpPr>
          <p:spPr>
            <a:xfrm>
              <a:off x="6322500" y="2319175"/>
              <a:ext cx="625" cy="600"/>
            </a:xfrm>
            <a:custGeom>
              <a:avLst/>
              <a:gdLst/>
              <a:ahLst/>
              <a:cxnLst/>
              <a:rect l="l" t="t" r="r" b="b"/>
              <a:pathLst>
                <a:path w="25" h="24" extrusionOk="0">
                  <a:moveTo>
                    <a:pt x="13" y="0"/>
                  </a:moveTo>
                  <a:cubicBezTo>
                    <a:pt x="1" y="12"/>
                    <a:pt x="13" y="24"/>
                    <a:pt x="24" y="24"/>
                  </a:cubicBezTo>
                  <a:lnTo>
                    <a:pt x="13"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1" name="Google Shape;13285;p78">
              <a:extLst>
                <a:ext uri="{FF2B5EF4-FFF2-40B4-BE49-F238E27FC236}">
                  <a16:creationId xmlns:a16="http://schemas.microsoft.com/office/drawing/2014/main" id="{E277DA1A-8CA0-BE5D-DD7B-5B29E067C120}"/>
                </a:ext>
              </a:extLst>
            </p:cNvPr>
            <p:cNvSpPr/>
            <p:nvPr/>
          </p:nvSpPr>
          <p:spPr>
            <a:xfrm>
              <a:off x="6321325" y="2320950"/>
              <a:ext cx="825" cy="600"/>
            </a:xfrm>
            <a:custGeom>
              <a:avLst/>
              <a:gdLst/>
              <a:ahLst/>
              <a:cxnLst/>
              <a:rect l="l" t="t" r="r" b="b"/>
              <a:pathLst>
                <a:path w="33" h="24" extrusionOk="0">
                  <a:moveTo>
                    <a:pt x="0" y="1"/>
                  </a:moveTo>
                  <a:lnTo>
                    <a:pt x="0" y="1"/>
                  </a:lnTo>
                  <a:cubicBezTo>
                    <a:pt x="22" y="17"/>
                    <a:pt x="31" y="23"/>
                    <a:pt x="31" y="23"/>
                  </a:cubicBezTo>
                  <a:cubicBezTo>
                    <a:pt x="32" y="23"/>
                    <a:pt x="20" y="14"/>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2" name="Google Shape;13286;p78">
              <a:extLst>
                <a:ext uri="{FF2B5EF4-FFF2-40B4-BE49-F238E27FC236}">
                  <a16:creationId xmlns:a16="http://schemas.microsoft.com/office/drawing/2014/main" id="{113560EE-C613-505D-EC0D-17504B3F696E}"/>
                </a:ext>
              </a:extLst>
            </p:cNvPr>
            <p:cNvSpPr/>
            <p:nvPr/>
          </p:nvSpPr>
          <p:spPr>
            <a:xfrm>
              <a:off x="6324000" y="2317975"/>
              <a:ext cx="1100" cy="500"/>
            </a:xfrm>
            <a:custGeom>
              <a:avLst/>
              <a:gdLst/>
              <a:ahLst/>
              <a:cxnLst/>
              <a:rect l="l" t="t" r="r" b="b"/>
              <a:pathLst>
                <a:path w="44" h="20" extrusionOk="0">
                  <a:moveTo>
                    <a:pt x="0" y="0"/>
                  </a:moveTo>
                  <a:lnTo>
                    <a:pt x="0" y="0"/>
                  </a:lnTo>
                  <a:cubicBezTo>
                    <a:pt x="15" y="8"/>
                    <a:pt x="42" y="19"/>
                    <a:pt x="43" y="19"/>
                  </a:cubicBezTo>
                  <a:cubicBezTo>
                    <a:pt x="44" y="19"/>
                    <a:pt x="33" y="1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3" name="Google Shape;13287;p78">
              <a:extLst>
                <a:ext uri="{FF2B5EF4-FFF2-40B4-BE49-F238E27FC236}">
                  <a16:creationId xmlns:a16="http://schemas.microsoft.com/office/drawing/2014/main" id="{D2C96FAD-F190-1333-DC13-41E1E7A7293D}"/>
                </a:ext>
              </a:extLst>
            </p:cNvPr>
            <p:cNvSpPr/>
            <p:nvPr/>
          </p:nvSpPr>
          <p:spPr>
            <a:xfrm>
              <a:off x="6324300" y="2317175"/>
              <a:ext cx="1075" cy="300"/>
            </a:xfrm>
            <a:custGeom>
              <a:avLst/>
              <a:gdLst/>
              <a:ahLst/>
              <a:cxnLst/>
              <a:rect l="l" t="t" r="r" b="b"/>
              <a:pathLst>
                <a:path w="43" h="12" extrusionOk="0">
                  <a:moveTo>
                    <a:pt x="24" y="0"/>
                  </a:moveTo>
                  <a:cubicBezTo>
                    <a:pt x="18" y="0"/>
                    <a:pt x="9" y="2"/>
                    <a:pt x="0" y="9"/>
                  </a:cubicBezTo>
                  <a:cubicBezTo>
                    <a:pt x="9" y="10"/>
                    <a:pt x="16" y="11"/>
                    <a:pt x="22" y="11"/>
                  </a:cubicBezTo>
                  <a:cubicBezTo>
                    <a:pt x="43" y="11"/>
                    <a:pt x="39"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4" name="Google Shape;13288;p78">
              <a:extLst>
                <a:ext uri="{FF2B5EF4-FFF2-40B4-BE49-F238E27FC236}">
                  <a16:creationId xmlns:a16="http://schemas.microsoft.com/office/drawing/2014/main" id="{C4B376FE-7122-27E3-6E22-00CACEB60C7C}"/>
                </a:ext>
              </a:extLst>
            </p:cNvPr>
            <p:cNvSpPr/>
            <p:nvPr/>
          </p:nvSpPr>
          <p:spPr>
            <a:xfrm>
              <a:off x="6322625" y="2318575"/>
              <a:ext cx="1100" cy="150"/>
            </a:xfrm>
            <a:custGeom>
              <a:avLst/>
              <a:gdLst/>
              <a:ahLst/>
              <a:cxnLst/>
              <a:rect l="l" t="t" r="r" b="b"/>
              <a:pathLst>
                <a:path w="44" h="6" extrusionOk="0">
                  <a:moveTo>
                    <a:pt x="43" y="0"/>
                  </a:moveTo>
                  <a:cubicBezTo>
                    <a:pt x="35" y="0"/>
                    <a:pt x="1" y="6"/>
                    <a:pt x="4" y="6"/>
                  </a:cubicBezTo>
                  <a:cubicBezTo>
                    <a:pt x="5" y="6"/>
                    <a:pt x="16" y="4"/>
                    <a:pt x="4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5" name="Google Shape;13289;p78">
              <a:extLst>
                <a:ext uri="{FF2B5EF4-FFF2-40B4-BE49-F238E27FC236}">
                  <a16:creationId xmlns:a16="http://schemas.microsoft.com/office/drawing/2014/main" id="{ED478DA6-5D9C-16F1-CB02-B2B8754626E5}"/>
                </a:ext>
              </a:extLst>
            </p:cNvPr>
            <p:cNvSpPr/>
            <p:nvPr/>
          </p:nvSpPr>
          <p:spPr>
            <a:xfrm>
              <a:off x="6322800" y="2317975"/>
              <a:ext cx="325" cy="625"/>
            </a:xfrm>
            <a:custGeom>
              <a:avLst/>
              <a:gdLst/>
              <a:ahLst/>
              <a:cxnLst/>
              <a:rect l="l" t="t" r="r" b="b"/>
              <a:pathLst>
                <a:path w="13" h="25" extrusionOk="0">
                  <a:moveTo>
                    <a:pt x="1" y="24"/>
                  </a:moveTo>
                  <a:cubicBezTo>
                    <a:pt x="1" y="24"/>
                    <a:pt x="12" y="0"/>
                    <a:pt x="1"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6" name="Google Shape;13290;p78">
              <a:extLst>
                <a:ext uri="{FF2B5EF4-FFF2-40B4-BE49-F238E27FC236}">
                  <a16:creationId xmlns:a16="http://schemas.microsoft.com/office/drawing/2014/main" id="{72B05C85-4930-B5E7-7F50-929312147EE7}"/>
                </a:ext>
              </a:extLst>
            </p:cNvPr>
            <p:cNvSpPr/>
            <p:nvPr/>
          </p:nvSpPr>
          <p:spPr>
            <a:xfrm>
              <a:off x="6320425" y="2319800"/>
              <a:ext cx="1500" cy="275"/>
            </a:xfrm>
            <a:custGeom>
              <a:avLst/>
              <a:gdLst/>
              <a:ahLst/>
              <a:cxnLst/>
              <a:rect l="l" t="t" r="r" b="b"/>
              <a:pathLst>
                <a:path w="60" h="11" extrusionOk="0">
                  <a:moveTo>
                    <a:pt x="24" y="0"/>
                  </a:moveTo>
                  <a:cubicBezTo>
                    <a:pt x="16" y="0"/>
                    <a:pt x="8" y="3"/>
                    <a:pt x="0" y="11"/>
                  </a:cubicBezTo>
                  <a:cubicBezTo>
                    <a:pt x="16" y="11"/>
                    <a:pt x="27" y="6"/>
                    <a:pt x="39" y="6"/>
                  </a:cubicBezTo>
                  <a:cubicBezTo>
                    <a:pt x="41" y="6"/>
                    <a:pt x="43" y="6"/>
                    <a:pt x="46" y="6"/>
                  </a:cubicBezTo>
                  <a:lnTo>
                    <a:pt x="46" y="6"/>
                  </a:lnTo>
                  <a:cubicBezTo>
                    <a:pt x="39" y="3"/>
                    <a:pt x="32" y="0"/>
                    <a:pt x="24" y="0"/>
                  </a:cubicBezTo>
                  <a:close/>
                  <a:moveTo>
                    <a:pt x="46" y="6"/>
                  </a:moveTo>
                  <a:cubicBezTo>
                    <a:pt x="51" y="8"/>
                    <a:pt x="56" y="11"/>
                    <a:pt x="60" y="11"/>
                  </a:cubicBezTo>
                  <a:cubicBezTo>
                    <a:pt x="55" y="8"/>
                    <a:pt x="50" y="7"/>
                    <a:pt x="46" y="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7" name="Google Shape;13291;p78">
              <a:extLst>
                <a:ext uri="{FF2B5EF4-FFF2-40B4-BE49-F238E27FC236}">
                  <a16:creationId xmlns:a16="http://schemas.microsoft.com/office/drawing/2014/main" id="{01A4D274-0837-551B-C112-9B6EDBD6431F}"/>
                </a:ext>
              </a:extLst>
            </p:cNvPr>
            <p:cNvSpPr/>
            <p:nvPr/>
          </p:nvSpPr>
          <p:spPr>
            <a:xfrm>
              <a:off x="6321600" y="2318875"/>
              <a:ext cx="925" cy="325"/>
            </a:xfrm>
            <a:custGeom>
              <a:avLst/>
              <a:gdLst/>
              <a:ahLst/>
              <a:cxnLst/>
              <a:rect l="l" t="t" r="r" b="b"/>
              <a:pathLst>
                <a:path w="37" h="13" extrusionOk="0">
                  <a:moveTo>
                    <a:pt x="37" y="12"/>
                  </a:moveTo>
                  <a:cubicBezTo>
                    <a:pt x="1" y="0"/>
                    <a:pt x="1" y="0"/>
                    <a:pt x="37"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8" name="Google Shape;13292;p78">
              <a:extLst>
                <a:ext uri="{FF2B5EF4-FFF2-40B4-BE49-F238E27FC236}">
                  <a16:creationId xmlns:a16="http://schemas.microsoft.com/office/drawing/2014/main" id="{3F77A8C3-8066-2AB1-24E3-ED9A227928A7}"/>
                </a:ext>
              </a:extLst>
            </p:cNvPr>
            <p:cNvSpPr/>
            <p:nvPr/>
          </p:nvSpPr>
          <p:spPr>
            <a:xfrm>
              <a:off x="6322350" y="2316750"/>
              <a:ext cx="775" cy="400"/>
            </a:xfrm>
            <a:custGeom>
              <a:avLst/>
              <a:gdLst/>
              <a:ahLst/>
              <a:cxnLst/>
              <a:rect l="l" t="t" r="r" b="b"/>
              <a:pathLst>
                <a:path w="31" h="16" extrusionOk="0">
                  <a:moveTo>
                    <a:pt x="4" y="0"/>
                  </a:moveTo>
                  <a:cubicBezTo>
                    <a:pt x="1" y="0"/>
                    <a:pt x="21" y="16"/>
                    <a:pt x="28" y="16"/>
                  </a:cubicBezTo>
                  <a:cubicBezTo>
                    <a:pt x="30" y="16"/>
                    <a:pt x="30" y="15"/>
                    <a:pt x="30" y="14"/>
                  </a:cubicBezTo>
                  <a:cubicBezTo>
                    <a:pt x="14" y="4"/>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9" name="Google Shape;13293;p78">
              <a:extLst>
                <a:ext uri="{FF2B5EF4-FFF2-40B4-BE49-F238E27FC236}">
                  <a16:creationId xmlns:a16="http://schemas.microsoft.com/office/drawing/2014/main" id="{1191E92C-219D-BCF4-ABEC-A7434281FEE5}"/>
                </a:ext>
              </a:extLst>
            </p:cNvPr>
            <p:cNvSpPr/>
            <p:nvPr/>
          </p:nvSpPr>
          <p:spPr>
            <a:xfrm>
              <a:off x="6321900" y="2316775"/>
              <a:ext cx="625" cy="625"/>
            </a:xfrm>
            <a:custGeom>
              <a:avLst/>
              <a:gdLst/>
              <a:ahLst/>
              <a:cxnLst/>
              <a:rect l="l" t="t" r="r" b="b"/>
              <a:pathLst>
                <a:path w="25" h="25" extrusionOk="0">
                  <a:moveTo>
                    <a:pt x="25" y="25"/>
                  </a:moveTo>
                  <a:cubicBezTo>
                    <a:pt x="1" y="1"/>
                    <a:pt x="25" y="25"/>
                    <a:pt x="25"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0" name="Google Shape;13294;p78">
              <a:extLst>
                <a:ext uri="{FF2B5EF4-FFF2-40B4-BE49-F238E27FC236}">
                  <a16:creationId xmlns:a16="http://schemas.microsoft.com/office/drawing/2014/main" id="{1421CA07-7B6D-1E29-B130-2B64C1CB9EF6}"/>
                </a:ext>
              </a:extLst>
            </p:cNvPr>
            <p:cNvSpPr/>
            <p:nvPr/>
          </p:nvSpPr>
          <p:spPr>
            <a:xfrm>
              <a:off x="6323100" y="2315900"/>
              <a:ext cx="625" cy="325"/>
            </a:xfrm>
            <a:custGeom>
              <a:avLst/>
              <a:gdLst/>
              <a:ahLst/>
              <a:cxnLst/>
              <a:rect l="l" t="t" r="r" b="b"/>
              <a:pathLst>
                <a:path w="25" h="13" extrusionOk="0">
                  <a:moveTo>
                    <a:pt x="12" y="0"/>
                  </a:moveTo>
                  <a:cubicBezTo>
                    <a:pt x="12" y="0"/>
                    <a:pt x="0" y="0"/>
                    <a:pt x="0" y="12"/>
                  </a:cubicBezTo>
                  <a:cubicBezTo>
                    <a:pt x="12" y="0"/>
                    <a:pt x="24"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1" name="Google Shape;13295;p78">
              <a:extLst>
                <a:ext uri="{FF2B5EF4-FFF2-40B4-BE49-F238E27FC236}">
                  <a16:creationId xmlns:a16="http://schemas.microsoft.com/office/drawing/2014/main" id="{BD52E274-AABD-B5CD-4E97-A4ACC8A284A0}"/>
                </a:ext>
              </a:extLst>
            </p:cNvPr>
            <p:cNvSpPr/>
            <p:nvPr/>
          </p:nvSpPr>
          <p:spPr>
            <a:xfrm>
              <a:off x="6323100" y="2317675"/>
              <a:ext cx="325" cy="25"/>
            </a:xfrm>
            <a:custGeom>
              <a:avLst/>
              <a:gdLst/>
              <a:ahLst/>
              <a:cxnLst/>
              <a:rect l="l" t="t" r="r" b="b"/>
              <a:pathLst>
                <a:path w="13" h="1" extrusionOk="0">
                  <a:moveTo>
                    <a:pt x="0" y="1"/>
                  </a:moveTo>
                  <a:lnTo>
                    <a:pt x="0" y="1"/>
                  </a:ln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2" name="Google Shape;13296;p78">
              <a:extLst>
                <a:ext uri="{FF2B5EF4-FFF2-40B4-BE49-F238E27FC236}">
                  <a16:creationId xmlns:a16="http://schemas.microsoft.com/office/drawing/2014/main" id="{B362E6EF-F800-8941-D086-10D489EDAB54}"/>
                </a:ext>
              </a:extLst>
            </p:cNvPr>
            <p:cNvSpPr/>
            <p:nvPr/>
          </p:nvSpPr>
          <p:spPr>
            <a:xfrm>
              <a:off x="6322575" y="2317400"/>
              <a:ext cx="550" cy="300"/>
            </a:xfrm>
            <a:custGeom>
              <a:avLst/>
              <a:gdLst/>
              <a:ahLst/>
              <a:cxnLst/>
              <a:rect l="l" t="t" r="r" b="b"/>
              <a:pathLst>
                <a:path w="22" h="12" extrusionOk="0">
                  <a:moveTo>
                    <a:pt x="3" y="1"/>
                  </a:moveTo>
                  <a:cubicBezTo>
                    <a:pt x="0" y="1"/>
                    <a:pt x="14" y="12"/>
                    <a:pt x="21" y="12"/>
                  </a:cubicBezTo>
                  <a:cubicBezTo>
                    <a:pt x="10" y="4"/>
                    <a:pt x="4"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3" name="Google Shape;13297;p78">
              <a:extLst>
                <a:ext uri="{FF2B5EF4-FFF2-40B4-BE49-F238E27FC236}">
                  <a16:creationId xmlns:a16="http://schemas.microsoft.com/office/drawing/2014/main" id="{B9AEBD56-2C3B-2D4A-A27D-75C87D9ED97F}"/>
                </a:ext>
              </a:extLst>
            </p:cNvPr>
            <p:cNvSpPr/>
            <p:nvPr/>
          </p:nvSpPr>
          <p:spPr>
            <a:xfrm>
              <a:off x="6319825" y="2314700"/>
              <a:ext cx="325" cy="25"/>
            </a:xfrm>
            <a:custGeom>
              <a:avLst/>
              <a:gdLst/>
              <a:ahLst/>
              <a:cxnLst/>
              <a:rect l="l" t="t" r="r" b="b"/>
              <a:pathLst>
                <a:path w="13" h="1" extrusionOk="0">
                  <a:moveTo>
                    <a:pt x="12" y="1"/>
                  </a:moveTo>
                  <a:cubicBezTo>
                    <a:pt x="12" y="1"/>
                    <a:pt x="12" y="1"/>
                    <a:pt x="12" y="1"/>
                  </a:cubicBezTo>
                  <a:cubicBezTo>
                    <a:pt x="12" y="1"/>
                    <a:pt x="1" y="1"/>
                    <a:pt x="1" y="1"/>
                  </a:cubicBezTo>
                  <a:cubicBezTo>
                    <a:pt x="12"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4" name="Google Shape;13298;p78">
              <a:extLst>
                <a:ext uri="{FF2B5EF4-FFF2-40B4-BE49-F238E27FC236}">
                  <a16:creationId xmlns:a16="http://schemas.microsoft.com/office/drawing/2014/main" id="{C16D2F04-0690-525F-EBA8-91382208F29A}"/>
                </a:ext>
              </a:extLst>
            </p:cNvPr>
            <p:cNvSpPr/>
            <p:nvPr/>
          </p:nvSpPr>
          <p:spPr>
            <a:xfrm>
              <a:off x="6317750" y="2313900"/>
              <a:ext cx="3000" cy="825"/>
            </a:xfrm>
            <a:custGeom>
              <a:avLst/>
              <a:gdLst/>
              <a:ahLst/>
              <a:cxnLst/>
              <a:rect l="l" t="t" r="r" b="b"/>
              <a:pathLst>
                <a:path w="120" h="33" extrusionOk="0">
                  <a:moveTo>
                    <a:pt x="119" y="9"/>
                  </a:moveTo>
                  <a:cubicBezTo>
                    <a:pt x="113" y="9"/>
                    <a:pt x="108" y="9"/>
                    <a:pt x="104" y="11"/>
                  </a:cubicBezTo>
                  <a:lnTo>
                    <a:pt x="104" y="11"/>
                  </a:lnTo>
                  <a:cubicBezTo>
                    <a:pt x="109" y="10"/>
                    <a:pt x="114" y="10"/>
                    <a:pt x="119" y="9"/>
                  </a:cubicBezTo>
                  <a:close/>
                  <a:moveTo>
                    <a:pt x="25" y="0"/>
                  </a:moveTo>
                  <a:cubicBezTo>
                    <a:pt x="17" y="0"/>
                    <a:pt x="10" y="2"/>
                    <a:pt x="0" y="9"/>
                  </a:cubicBezTo>
                  <a:cubicBezTo>
                    <a:pt x="36" y="9"/>
                    <a:pt x="60" y="21"/>
                    <a:pt x="95" y="33"/>
                  </a:cubicBezTo>
                  <a:cubicBezTo>
                    <a:pt x="86" y="23"/>
                    <a:pt x="91" y="14"/>
                    <a:pt x="104" y="11"/>
                  </a:cubicBezTo>
                  <a:lnTo>
                    <a:pt x="104" y="11"/>
                  </a:lnTo>
                  <a:cubicBezTo>
                    <a:pt x="99" y="11"/>
                    <a:pt x="95" y="11"/>
                    <a:pt x="91" y="11"/>
                  </a:cubicBezTo>
                  <a:cubicBezTo>
                    <a:pt x="58" y="11"/>
                    <a:pt x="42"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5" name="Google Shape;13299;p78">
              <a:extLst>
                <a:ext uri="{FF2B5EF4-FFF2-40B4-BE49-F238E27FC236}">
                  <a16:creationId xmlns:a16="http://schemas.microsoft.com/office/drawing/2014/main" id="{1A18DD7E-54A8-89D9-2221-E9424D40BA93}"/>
                </a:ext>
              </a:extLst>
            </p:cNvPr>
            <p:cNvSpPr/>
            <p:nvPr/>
          </p:nvSpPr>
          <p:spPr>
            <a:xfrm>
              <a:off x="6320125" y="2314250"/>
              <a:ext cx="2400" cy="600"/>
            </a:xfrm>
            <a:custGeom>
              <a:avLst/>
              <a:gdLst/>
              <a:ahLst/>
              <a:cxnLst/>
              <a:rect l="l" t="t" r="r" b="b"/>
              <a:pathLst>
                <a:path w="96" h="24" extrusionOk="0">
                  <a:moveTo>
                    <a:pt x="53" y="1"/>
                  </a:moveTo>
                  <a:cubicBezTo>
                    <a:pt x="36" y="1"/>
                    <a:pt x="18" y="7"/>
                    <a:pt x="0" y="19"/>
                  </a:cubicBezTo>
                  <a:cubicBezTo>
                    <a:pt x="16" y="19"/>
                    <a:pt x="32" y="24"/>
                    <a:pt x="55" y="24"/>
                  </a:cubicBezTo>
                  <a:cubicBezTo>
                    <a:pt x="67" y="24"/>
                    <a:pt x="80" y="22"/>
                    <a:pt x="96" y="19"/>
                  </a:cubicBezTo>
                  <a:cubicBezTo>
                    <a:pt x="84" y="7"/>
                    <a:pt x="69" y="1"/>
                    <a:pt x="5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6" name="Google Shape;13300;p78">
              <a:extLst>
                <a:ext uri="{FF2B5EF4-FFF2-40B4-BE49-F238E27FC236}">
                  <a16:creationId xmlns:a16="http://schemas.microsoft.com/office/drawing/2014/main" id="{07F2374C-CC98-45CC-7147-45C9469C550F}"/>
                </a:ext>
              </a:extLst>
            </p:cNvPr>
            <p:cNvSpPr/>
            <p:nvPr/>
          </p:nvSpPr>
          <p:spPr>
            <a:xfrm>
              <a:off x="6322500" y="2314725"/>
              <a:ext cx="875" cy="600"/>
            </a:xfrm>
            <a:custGeom>
              <a:avLst/>
              <a:gdLst/>
              <a:ahLst/>
              <a:cxnLst/>
              <a:rect l="l" t="t" r="r" b="b"/>
              <a:pathLst>
                <a:path w="35" h="24" extrusionOk="0">
                  <a:moveTo>
                    <a:pt x="33" y="1"/>
                  </a:moveTo>
                  <a:lnTo>
                    <a:pt x="33" y="1"/>
                  </a:lnTo>
                  <a:cubicBezTo>
                    <a:pt x="30" y="1"/>
                    <a:pt x="14" y="10"/>
                    <a:pt x="1" y="23"/>
                  </a:cubicBezTo>
                  <a:cubicBezTo>
                    <a:pt x="28" y="7"/>
                    <a:pt x="35" y="1"/>
                    <a:pt x="3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7" name="Google Shape;13301;p78">
              <a:extLst>
                <a:ext uri="{FF2B5EF4-FFF2-40B4-BE49-F238E27FC236}">
                  <a16:creationId xmlns:a16="http://schemas.microsoft.com/office/drawing/2014/main" id="{4950C1BF-0248-1EE7-66EB-C691B0285C54}"/>
                </a:ext>
              </a:extLst>
            </p:cNvPr>
            <p:cNvSpPr/>
            <p:nvPr/>
          </p:nvSpPr>
          <p:spPr>
            <a:xfrm>
              <a:off x="6320725" y="2315575"/>
              <a:ext cx="2550" cy="725"/>
            </a:xfrm>
            <a:custGeom>
              <a:avLst/>
              <a:gdLst/>
              <a:ahLst/>
              <a:cxnLst/>
              <a:rect l="l" t="t" r="r" b="b"/>
              <a:pathLst>
                <a:path w="102" h="28" extrusionOk="0">
                  <a:moveTo>
                    <a:pt x="58" y="0"/>
                  </a:moveTo>
                  <a:cubicBezTo>
                    <a:pt x="46" y="0"/>
                    <a:pt x="28" y="4"/>
                    <a:pt x="0" y="13"/>
                  </a:cubicBezTo>
                  <a:cubicBezTo>
                    <a:pt x="0" y="25"/>
                    <a:pt x="33" y="28"/>
                    <a:pt x="58" y="28"/>
                  </a:cubicBezTo>
                  <a:cubicBezTo>
                    <a:pt x="84" y="28"/>
                    <a:pt x="101" y="25"/>
                    <a:pt x="72" y="25"/>
                  </a:cubicBezTo>
                  <a:cubicBezTo>
                    <a:pt x="79" y="10"/>
                    <a:pt x="77" y="0"/>
                    <a:pt x="5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8" name="Google Shape;13302;p78">
              <a:extLst>
                <a:ext uri="{FF2B5EF4-FFF2-40B4-BE49-F238E27FC236}">
                  <a16:creationId xmlns:a16="http://schemas.microsoft.com/office/drawing/2014/main" id="{791CA232-3663-C61C-0DE3-DBB0895EDDC2}"/>
                </a:ext>
              </a:extLst>
            </p:cNvPr>
            <p:cNvSpPr/>
            <p:nvPr/>
          </p:nvSpPr>
          <p:spPr>
            <a:xfrm>
              <a:off x="6318875" y="2318850"/>
              <a:ext cx="2750" cy="1125"/>
            </a:xfrm>
            <a:custGeom>
              <a:avLst/>
              <a:gdLst/>
              <a:ahLst/>
              <a:cxnLst/>
              <a:rect l="l" t="t" r="r" b="b"/>
              <a:pathLst>
                <a:path w="110" h="45" extrusionOk="0">
                  <a:moveTo>
                    <a:pt x="85" y="0"/>
                  </a:moveTo>
                  <a:cubicBezTo>
                    <a:pt x="77" y="0"/>
                    <a:pt x="56" y="4"/>
                    <a:pt x="15" y="13"/>
                  </a:cubicBezTo>
                  <a:cubicBezTo>
                    <a:pt x="15" y="22"/>
                    <a:pt x="1" y="45"/>
                    <a:pt x="15" y="45"/>
                  </a:cubicBezTo>
                  <a:cubicBezTo>
                    <a:pt x="20" y="45"/>
                    <a:pt x="27" y="43"/>
                    <a:pt x="39" y="37"/>
                  </a:cubicBezTo>
                  <a:cubicBezTo>
                    <a:pt x="39" y="28"/>
                    <a:pt x="109" y="0"/>
                    <a:pt x="8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9" name="Google Shape;13303;p78">
              <a:extLst>
                <a:ext uri="{FF2B5EF4-FFF2-40B4-BE49-F238E27FC236}">
                  <a16:creationId xmlns:a16="http://schemas.microsoft.com/office/drawing/2014/main" id="{C39621ED-EA52-E5A7-33E9-CDFB47A71645}"/>
                </a:ext>
              </a:extLst>
            </p:cNvPr>
            <p:cNvSpPr/>
            <p:nvPr/>
          </p:nvSpPr>
          <p:spPr>
            <a:xfrm>
              <a:off x="6319525" y="2317375"/>
              <a:ext cx="1525" cy="25"/>
            </a:xfrm>
            <a:custGeom>
              <a:avLst/>
              <a:gdLst/>
              <a:ahLst/>
              <a:cxnLst/>
              <a:rect l="l" t="t" r="r" b="b"/>
              <a:pathLst>
                <a:path w="61" h="1" extrusionOk="0">
                  <a:moveTo>
                    <a:pt x="1" y="1"/>
                  </a:moveTo>
                  <a:cubicBezTo>
                    <a:pt x="60" y="1"/>
                    <a:pt x="48"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0" name="Google Shape;13304;p78">
              <a:extLst>
                <a:ext uri="{FF2B5EF4-FFF2-40B4-BE49-F238E27FC236}">
                  <a16:creationId xmlns:a16="http://schemas.microsoft.com/office/drawing/2014/main" id="{005ABFC3-E224-9357-3493-CA2A3857F408}"/>
                </a:ext>
              </a:extLst>
            </p:cNvPr>
            <p:cNvSpPr/>
            <p:nvPr/>
          </p:nvSpPr>
          <p:spPr>
            <a:xfrm>
              <a:off x="6323100" y="2314275"/>
              <a:ext cx="950" cy="150"/>
            </a:xfrm>
            <a:custGeom>
              <a:avLst/>
              <a:gdLst/>
              <a:ahLst/>
              <a:cxnLst/>
              <a:rect l="l" t="t" r="r" b="b"/>
              <a:pathLst>
                <a:path w="38" h="6" extrusionOk="0">
                  <a:moveTo>
                    <a:pt x="35" y="0"/>
                  </a:moveTo>
                  <a:cubicBezTo>
                    <a:pt x="34" y="0"/>
                    <a:pt x="24" y="2"/>
                    <a:pt x="0" y="6"/>
                  </a:cubicBezTo>
                  <a:cubicBezTo>
                    <a:pt x="8" y="6"/>
                    <a:pt x="38" y="0"/>
                    <a:pt x="3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1" name="Google Shape;13305;p78">
              <a:extLst>
                <a:ext uri="{FF2B5EF4-FFF2-40B4-BE49-F238E27FC236}">
                  <a16:creationId xmlns:a16="http://schemas.microsoft.com/office/drawing/2014/main" id="{97E93C36-A065-8D57-1C1D-32FBCA2053ED}"/>
                </a:ext>
              </a:extLst>
            </p:cNvPr>
            <p:cNvSpPr/>
            <p:nvPr/>
          </p:nvSpPr>
          <p:spPr>
            <a:xfrm>
              <a:off x="6322800" y="2314400"/>
              <a:ext cx="325" cy="325"/>
            </a:xfrm>
            <a:custGeom>
              <a:avLst/>
              <a:gdLst/>
              <a:ahLst/>
              <a:cxnLst/>
              <a:rect l="l" t="t" r="r" b="b"/>
              <a:pathLst>
                <a:path w="13" h="13" extrusionOk="0">
                  <a:moveTo>
                    <a:pt x="12" y="1"/>
                  </a:moveTo>
                  <a:cubicBezTo>
                    <a:pt x="1" y="13"/>
                    <a:pt x="1" y="13"/>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2" name="Google Shape;13306;p78">
              <a:extLst>
                <a:ext uri="{FF2B5EF4-FFF2-40B4-BE49-F238E27FC236}">
                  <a16:creationId xmlns:a16="http://schemas.microsoft.com/office/drawing/2014/main" id="{4CAC50CE-2C14-539E-6089-40F3129ACB9F}"/>
                </a:ext>
              </a:extLst>
            </p:cNvPr>
            <p:cNvSpPr/>
            <p:nvPr/>
          </p:nvSpPr>
          <p:spPr>
            <a:xfrm>
              <a:off x="6323100" y="2313675"/>
              <a:ext cx="825" cy="150"/>
            </a:xfrm>
            <a:custGeom>
              <a:avLst/>
              <a:gdLst/>
              <a:ahLst/>
              <a:cxnLst/>
              <a:rect l="l" t="t" r="r" b="b"/>
              <a:pathLst>
                <a:path w="33" h="6" extrusionOk="0">
                  <a:moveTo>
                    <a:pt x="30" y="0"/>
                  </a:moveTo>
                  <a:cubicBezTo>
                    <a:pt x="28" y="0"/>
                    <a:pt x="20" y="2"/>
                    <a:pt x="0" y="6"/>
                  </a:cubicBezTo>
                  <a:cubicBezTo>
                    <a:pt x="8" y="6"/>
                    <a:pt x="32" y="0"/>
                    <a:pt x="3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3" name="Google Shape;13307;p78">
              <a:extLst>
                <a:ext uri="{FF2B5EF4-FFF2-40B4-BE49-F238E27FC236}">
                  <a16:creationId xmlns:a16="http://schemas.microsoft.com/office/drawing/2014/main" id="{514A45B5-9E31-C9BD-8818-806363722C86}"/>
                </a:ext>
              </a:extLst>
            </p:cNvPr>
            <p:cNvSpPr/>
            <p:nvPr/>
          </p:nvSpPr>
          <p:spPr>
            <a:xfrm>
              <a:off x="6322800" y="2294875"/>
              <a:ext cx="1100" cy="500"/>
            </a:xfrm>
            <a:custGeom>
              <a:avLst/>
              <a:gdLst/>
              <a:ahLst/>
              <a:cxnLst/>
              <a:rect l="l" t="t" r="r" b="b"/>
              <a:pathLst>
                <a:path w="44" h="20" extrusionOk="0">
                  <a:moveTo>
                    <a:pt x="43" y="1"/>
                  </a:moveTo>
                  <a:lnTo>
                    <a:pt x="43" y="1"/>
                  </a:lnTo>
                  <a:cubicBezTo>
                    <a:pt x="43" y="1"/>
                    <a:pt x="15" y="12"/>
                    <a:pt x="1" y="20"/>
                  </a:cubicBezTo>
                  <a:cubicBezTo>
                    <a:pt x="33" y="6"/>
                    <a:pt x="44" y="1"/>
                    <a:pt x="4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4" name="Google Shape;13308;p78">
              <a:extLst>
                <a:ext uri="{FF2B5EF4-FFF2-40B4-BE49-F238E27FC236}">
                  <a16:creationId xmlns:a16="http://schemas.microsoft.com/office/drawing/2014/main" id="{8932DE02-B446-274D-395C-1135161D6F51}"/>
                </a:ext>
              </a:extLst>
            </p:cNvPr>
            <p:cNvSpPr/>
            <p:nvPr/>
          </p:nvSpPr>
          <p:spPr>
            <a:xfrm>
              <a:off x="6318225" y="2282500"/>
              <a:ext cx="700" cy="300"/>
            </a:xfrm>
            <a:custGeom>
              <a:avLst/>
              <a:gdLst/>
              <a:ahLst/>
              <a:cxnLst/>
              <a:rect l="l" t="t" r="r" b="b"/>
              <a:pathLst>
                <a:path w="28" h="12" extrusionOk="0">
                  <a:moveTo>
                    <a:pt x="1" y="0"/>
                  </a:moveTo>
                  <a:lnTo>
                    <a:pt x="1" y="0"/>
                  </a:lnTo>
                  <a:cubicBezTo>
                    <a:pt x="0" y="0"/>
                    <a:pt x="1" y="1"/>
                    <a:pt x="5" y="3"/>
                  </a:cubicBezTo>
                  <a:cubicBezTo>
                    <a:pt x="21" y="9"/>
                    <a:pt x="26" y="11"/>
                    <a:pt x="27" y="11"/>
                  </a:cubicBezTo>
                  <a:cubicBezTo>
                    <a:pt x="28" y="11"/>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5" name="Google Shape;13309;p78">
              <a:extLst>
                <a:ext uri="{FF2B5EF4-FFF2-40B4-BE49-F238E27FC236}">
                  <a16:creationId xmlns:a16="http://schemas.microsoft.com/office/drawing/2014/main" id="{B8A15482-F6D7-7EBB-E675-1173F9B6D22E}"/>
                </a:ext>
              </a:extLst>
            </p:cNvPr>
            <p:cNvSpPr/>
            <p:nvPr/>
          </p:nvSpPr>
          <p:spPr>
            <a:xfrm>
              <a:off x="6312375" y="2264400"/>
              <a:ext cx="925" cy="150"/>
            </a:xfrm>
            <a:custGeom>
              <a:avLst/>
              <a:gdLst/>
              <a:ahLst/>
              <a:cxnLst/>
              <a:rect l="l" t="t" r="r" b="b"/>
              <a:pathLst>
                <a:path w="37" h="6" extrusionOk="0">
                  <a:moveTo>
                    <a:pt x="1" y="0"/>
                  </a:moveTo>
                  <a:cubicBezTo>
                    <a:pt x="1" y="4"/>
                    <a:pt x="3" y="6"/>
                    <a:pt x="7" y="6"/>
                  </a:cubicBezTo>
                  <a:cubicBezTo>
                    <a:pt x="15" y="6"/>
                    <a:pt x="29"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6" name="Google Shape;13310;p78">
              <a:extLst>
                <a:ext uri="{FF2B5EF4-FFF2-40B4-BE49-F238E27FC236}">
                  <a16:creationId xmlns:a16="http://schemas.microsoft.com/office/drawing/2014/main" id="{CC7D1450-1948-5FB3-CE91-7DA436CB0EFB}"/>
                </a:ext>
              </a:extLst>
            </p:cNvPr>
            <p:cNvSpPr/>
            <p:nvPr/>
          </p:nvSpPr>
          <p:spPr>
            <a:xfrm>
              <a:off x="6323400" y="2310825"/>
              <a:ext cx="25" cy="325"/>
            </a:xfrm>
            <a:custGeom>
              <a:avLst/>
              <a:gdLst/>
              <a:ahLst/>
              <a:cxnLst/>
              <a:rect l="l" t="t" r="r" b="b"/>
              <a:pathLst>
                <a:path w="1" h="13" extrusionOk="0">
                  <a:moveTo>
                    <a:pt x="0" y="1"/>
                  </a:moveTo>
                  <a:cubicBezTo>
                    <a:pt x="0" y="13"/>
                    <a:pt x="0" y="13"/>
                    <a:pt x="0" y="13"/>
                  </a:cubicBezTo>
                  <a:cubicBezTo>
                    <a:pt x="0" y="13"/>
                    <a:pt x="0"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7" name="Google Shape;13311;p78">
              <a:extLst>
                <a:ext uri="{FF2B5EF4-FFF2-40B4-BE49-F238E27FC236}">
                  <a16:creationId xmlns:a16="http://schemas.microsoft.com/office/drawing/2014/main" id="{F225F4E3-BAC2-8139-0447-BD649C6D2415}"/>
                </a:ext>
              </a:extLst>
            </p:cNvPr>
            <p:cNvSpPr/>
            <p:nvPr/>
          </p:nvSpPr>
          <p:spPr>
            <a:xfrm>
              <a:off x="6315650" y="2252800"/>
              <a:ext cx="325" cy="300"/>
            </a:xfrm>
            <a:custGeom>
              <a:avLst/>
              <a:gdLst/>
              <a:ahLst/>
              <a:cxnLst/>
              <a:rect l="l" t="t" r="r" b="b"/>
              <a:pathLst>
                <a:path w="13" h="12" extrusionOk="0">
                  <a:moveTo>
                    <a:pt x="13" y="12"/>
                  </a:moveTo>
                  <a:lnTo>
                    <a:pt x="13" y="12"/>
                  </a:lnTo>
                  <a:cubicBezTo>
                    <a:pt x="1" y="0"/>
                    <a:pt x="13" y="12"/>
                    <a:pt x="13"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8" name="Google Shape;13312;p78">
              <a:extLst>
                <a:ext uri="{FF2B5EF4-FFF2-40B4-BE49-F238E27FC236}">
                  <a16:creationId xmlns:a16="http://schemas.microsoft.com/office/drawing/2014/main" id="{D0FB6CE3-DC84-9579-DE28-7E8DF0B2AF87}"/>
                </a:ext>
              </a:extLst>
            </p:cNvPr>
            <p:cNvSpPr/>
            <p:nvPr/>
          </p:nvSpPr>
          <p:spPr>
            <a:xfrm>
              <a:off x="6314175" y="2290600"/>
              <a:ext cx="3000" cy="425"/>
            </a:xfrm>
            <a:custGeom>
              <a:avLst/>
              <a:gdLst/>
              <a:ahLst/>
              <a:cxnLst/>
              <a:rect l="l" t="t" r="r" b="b"/>
              <a:pathLst>
                <a:path w="120" h="17" extrusionOk="0">
                  <a:moveTo>
                    <a:pt x="0" y="0"/>
                  </a:moveTo>
                  <a:cubicBezTo>
                    <a:pt x="34" y="9"/>
                    <a:pt x="44" y="17"/>
                    <a:pt x="72" y="17"/>
                  </a:cubicBezTo>
                  <a:cubicBezTo>
                    <a:pt x="84" y="17"/>
                    <a:pt x="98" y="15"/>
                    <a:pt x="119" y="12"/>
                  </a:cubicBezTo>
                  <a:cubicBezTo>
                    <a:pt x="84" y="12"/>
                    <a:pt x="36"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9" name="Google Shape;13313;p78">
              <a:extLst>
                <a:ext uri="{FF2B5EF4-FFF2-40B4-BE49-F238E27FC236}">
                  <a16:creationId xmlns:a16="http://schemas.microsoft.com/office/drawing/2014/main" id="{8A4BAD3C-0EC2-DD76-636B-4BD6968102A0}"/>
                </a:ext>
              </a:extLst>
            </p:cNvPr>
            <p:cNvSpPr/>
            <p:nvPr/>
          </p:nvSpPr>
          <p:spPr>
            <a:xfrm>
              <a:off x="6323400" y="2306075"/>
              <a:ext cx="325" cy="25"/>
            </a:xfrm>
            <a:custGeom>
              <a:avLst/>
              <a:gdLst/>
              <a:ahLst/>
              <a:cxnLst/>
              <a:rect l="l" t="t" r="r" b="b"/>
              <a:pathLst>
                <a:path w="13" h="1" extrusionOk="0">
                  <a:moveTo>
                    <a:pt x="0" y="0"/>
                  </a:moveTo>
                  <a:cubicBezTo>
                    <a:pt x="0" y="0"/>
                    <a:pt x="0" y="0"/>
                    <a:pt x="0" y="0"/>
                  </a:cubicBezTo>
                  <a:cubicBezTo>
                    <a:pt x="12"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0" name="Google Shape;13314;p78">
              <a:extLst>
                <a:ext uri="{FF2B5EF4-FFF2-40B4-BE49-F238E27FC236}">
                  <a16:creationId xmlns:a16="http://schemas.microsoft.com/office/drawing/2014/main" id="{697871D4-0D0C-B8BD-1F57-A65C64477126}"/>
                </a:ext>
              </a:extLst>
            </p:cNvPr>
            <p:cNvSpPr/>
            <p:nvPr/>
          </p:nvSpPr>
          <p:spPr>
            <a:xfrm>
              <a:off x="6320425" y="2312325"/>
              <a:ext cx="325" cy="25"/>
            </a:xfrm>
            <a:custGeom>
              <a:avLst/>
              <a:gdLst/>
              <a:ahLst/>
              <a:cxnLst/>
              <a:rect l="l" t="t" r="r" b="b"/>
              <a:pathLst>
                <a:path w="13" h="1" extrusionOk="0">
                  <a:moveTo>
                    <a:pt x="12" y="0"/>
                  </a:moveTo>
                  <a:cubicBezTo>
                    <a:pt x="12" y="0"/>
                    <a:pt x="0" y="0"/>
                    <a:pt x="0" y="0"/>
                  </a:cubicBezTo>
                  <a:cubicBezTo>
                    <a:pt x="0" y="0"/>
                    <a:pt x="12"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1" name="Google Shape;13315;p78">
              <a:extLst>
                <a:ext uri="{FF2B5EF4-FFF2-40B4-BE49-F238E27FC236}">
                  <a16:creationId xmlns:a16="http://schemas.microsoft.com/office/drawing/2014/main" id="{C0ED15FB-4CD9-9A41-BD0D-FB746BAAD8A0}"/>
                </a:ext>
              </a:extLst>
            </p:cNvPr>
            <p:cNvSpPr/>
            <p:nvPr/>
          </p:nvSpPr>
          <p:spPr>
            <a:xfrm>
              <a:off x="6317450" y="2306075"/>
              <a:ext cx="6275" cy="6950"/>
            </a:xfrm>
            <a:custGeom>
              <a:avLst/>
              <a:gdLst/>
              <a:ahLst/>
              <a:cxnLst/>
              <a:rect l="l" t="t" r="r" b="b"/>
              <a:pathLst>
                <a:path w="251" h="278" extrusionOk="0">
                  <a:moveTo>
                    <a:pt x="238" y="0"/>
                  </a:moveTo>
                  <a:cubicBezTo>
                    <a:pt x="226" y="24"/>
                    <a:pt x="96" y="36"/>
                    <a:pt x="96" y="36"/>
                  </a:cubicBezTo>
                  <a:cubicBezTo>
                    <a:pt x="96" y="84"/>
                    <a:pt x="203" y="84"/>
                    <a:pt x="155" y="119"/>
                  </a:cubicBezTo>
                  <a:cubicBezTo>
                    <a:pt x="90" y="143"/>
                    <a:pt x="56" y="153"/>
                    <a:pt x="41" y="153"/>
                  </a:cubicBezTo>
                  <a:cubicBezTo>
                    <a:pt x="5" y="153"/>
                    <a:pt x="84" y="97"/>
                    <a:pt x="84" y="72"/>
                  </a:cubicBezTo>
                  <a:lnTo>
                    <a:pt x="84" y="72"/>
                  </a:lnTo>
                  <a:cubicBezTo>
                    <a:pt x="72" y="84"/>
                    <a:pt x="63" y="90"/>
                    <a:pt x="57" y="90"/>
                  </a:cubicBezTo>
                  <a:cubicBezTo>
                    <a:pt x="51" y="90"/>
                    <a:pt x="48" y="84"/>
                    <a:pt x="48" y="72"/>
                  </a:cubicBezTo>
                  <a:cubicBezTo>
                    <a:pt x="36" y="107"/>
                    <a:pt x="12" y="143"/>
                    <a:pt x="12" y="179"/>
                  </a:cubicBezTo>
                  <a:cubicBezTo>
                    <a:pt x="0" y="179"/>
                    <a:pt x="191" y="191"/>
                    <a:pt x="143" y="238"/>
                  </a:cubicBezTo>
                  <a:cubicBezTo>
                    <a:pt x="131" y="238"/>
                    <a:pt x="131" y="250"/>
                    <a:pt x="131" y="250"/>
                  </a:cubicBezTo>
                  <a:cubicBezTo>
                    <a:pt x="160" y="260"/>
                    <a:pt x="197" y="277"/>
                    <a:pt x="222" y="277"/>
                  </a:cubicBezTo>
                  <a:cubicBezTo>
                    <a:pt x="228" y="277"/>
                    <a:pt x="234" y="276"/>
                    <a:pt x="238" y="274"/>
                  </a:cubicBezTo>
                  <a:cubicBezTo>
                    <a:pt x="226" y="262"/>
                    <a:pt x="203" y="250"/>
                    <a:pt x="179" y="250"/>
                  </a:cubicBezTo>
                  <a:cubicBezTo>
                    <a:pt x="203" y="238"/>
                    <a:pt x="226" y="226"/>
                    <a:pt x="250" y="215"/>
                  </a:cubicBezTo>
                  <a:cubicBezTo>
                    <a:pt x="215" y="215"/>
                    <a:pt x="167" y="179"/>
                    <a:pt x="143" y="167"/>
                  </a:cubicBezTo>
                  <a:cubicBezTo>
                    <a:pt x="191" y="167"/>
                    <a:pt x="191" y="167"/>
                    <a:pt x="155" y="155"/>
                  </a:cubicBezTo>
                  <a:cubicBezTo>
                    <a:pt x="226" y="155"/>
                    <a:pt x="238" y="84"/>
                    <a:pt x="23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2" name="Google Shape;13316;p78">
              <a:extLst>
                <a:ext uri="{FF2B5EF4-FFF2-40B4-BE49-F238E27FC236}">
                  <a16:creationId xmlns:a16="http://schemas.microsoft.com/office/drawing/2014/main" id="{0142325B-AB8E-044B-E3AF-5AC8634AE13A}"/>
                </a:ext>
              </a:extLst>
            </p:cNvPr>
            <p:cNvSpPr/>
            <p:nvPr/>
          </p:nvSpPr>
          <p:spPr>
            <a:xfrm>
              <a:off x="6319825" y="2311775"/>
              <a:ext cx="625" cy="575"/>
            </a:xfrm>
            <a:custGeom>
              <a:avLst/>
              <a:gdLst/>
              <a:ahLst/>
              <a:cxnLst/>
              <a:rect l="l" t="t" r="r" b="b"/>
              <a:pathLst>
                <a:path w="25" h="23" extrusionOk="0">
                  <a:moveTo>
                    <a:pt x="17" y="0"/>
                  </a:moveTo>
                  <a:cubicBezTo>
                    <a:pt x="13" y="0"/>
                    <a:pt x="8" y="3"/>
                    <a:pt x="1" y="10"/>
                  </a:cubicBezTo>
                  <a:cubicBezTo>
                    <a:pt x="1" y="10"/>
                    <a:pt x="12" y="10"/>
                    <a:pt x="24" y="22"/>
                  </a:cubicBezTo>
                  <a:cubicBezTo>
                    <a:pt x="24" y="14"/>
                    <a:pt x="24" y="0"/>
                    <a:pt x="1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3" name="Google Shape;13317;p78">
              <a:extLst>
                <a:ext uri="{FF2B5EF4-FFF2-40B4-BE49-F238E27FC236}">
                  <a16:creationId xmlns:a16="http://schemas.microsoft.com/office/drawing/2014/main" id="{FA95D8E1-C02A-D113-EB74-824600C536CC}"/>
                </a:ext>
              </a:extLst>
            </p:cNvPr>
            <p:cNvSpPr/>
            <p:nvPr/>
          </p:nvSpPr>
          <p:spPr>
            <a:xfrm>
              <a:off x="6323100" y="2294750"/>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4" name="Google Shape;13318;p78">
              <a:extLst>
                <a:ext uri="{FF2B5EF4-FFF2-40B4-BE49-F238E27FC236}">
                  <a16:creationId xmlns:a16="http://schemas.microsoft.com/office/drawing/2014/main" id="{C7A5B839-5682-B93C-A420-D53AF06DBF56}"/>
                </a:ext>
              </a:extLst>
            </p:cNvPr>
            <p:cNvSpPr/>
            <p:nvPr/>
          </p:nvSpPr>
          <p:spPr>
            <a:xfrm>
              <a:off x="6321600" y="2251300"/>
              <a:ext cx="325" cy="325"/>
            </a:xfrm>
            <a:custGeom>
              <a:avLst/>
              <a:gdLst/>
              <a:ahLst/>
              <a:cxnLst/>
              <a:rect l="l" t="t" r="r" b="b"/>
              <a:pathLst>
                <a:path w="13" h="13" extrusionOk="0">
                  <a:moveTo>
                    <a:pt x="13" y="0"/>
                  </a:moveTo>
                  <a:lnTo>
                    <a:pt x="1" y="12"/>
                  </a:lnTo>
                  <a:cubicBezTo>
                    <a:pt x="13" y="12"/>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5" name="Google Shape;13319;p78">
              <a:extLst>
                <a:ext uri="{FF2B5EF4-FFF2-40B4-BE49-F238E27FC236}">
                  <a16:creationId xmlns:a16="http://schemas.microsoft.com/office/drawing/2014/main" id="{8C0408E5-90CA-CD6B-A0E6-F5A998D9ACA4}"/>
                </a:ext>
              </a:extLst>
            </p:cNvPr>
            <p:cNvSpPr/>
            <p:nvPr/>
          </p:nvSpPr>
          <p:spPr>
            <a:xfrm>
              <a:off x="6311500" y="2231025"/>
              <a:ext cx="13700" cy="75350"/>
            </a:xfrm>
            <a:custGeom>
              <a:avLst/>
              <a:gdLst/>
              <a:ahLst/>
              <a:cxnLst/>
              <a:rect l="l" t="t" r="r" b="b"/>
              <a:pathLst>
                <a:path w="548" h="3014" extrusionOk="0">
                  <a:moveTo>
                    <a:pt x="25" y="1740"/>
                  </a:moveTo>
                  <a:cubicBezTo>
                    <a:pt x="16" y="1743"/>
                    <a:pt x="8" y="1747"/>
                    <a:pt x="0" y="1752"/>
                  </a:cubicBezTo>
                  <a:cubicBezTo>
                    <a:pt x="9" y="1747"/>
                    <a:pt x="18" y="1743"/>
                    <a:pt x="25" y="1740"/>
                  </a:cubicBezTo>
                  <a:close/>
                  <a:moveTo>
                    <a:pt x="345" y="1824"/>
                  </a:moveTo>
                  <a:cubicBezTo>
                    <a:pt x="347" y="1824"/>
                    <a:pt x="348" y="1825"/>
                    <a:pt x="350" y="1825"/>
                  </a:cubicBezTo>
                  <a:lnTo>
                    <a:pt x="350" y="1825"/>
                  </a:lnTo>
                  <a:cubicBezTo>
                    <a:pt x="349" y="1825"/>
                    <a:pt x="348" y="1826"/>
                    <a:pt x="347" y="1826"/>
                  </a:cubicBezTo>
                  <a:cubicBezTo>
                    <a:pt x="346" y="1826"/>
                    <a:pt x="345" y="1825"/>
                    <a:pt x="345" y="1824"/>
                  </a:cubicBezTo>
                  <a:close/>
                  <a:moveTo>
                    <a:pt x="135" y="1903"/>
                  </a:moveTo>
                  <a:cubicBezTo>
                    <a:pt x="130" y="1904"/>
                    <a:pt x="125" y="1905"/>
                    <a:pt x="119" y="1907"/>
                  </a:cubicBezTo>
                  <a:cubicBezTo>
                    <a:pt x="128" y="1907"/>
                    <a:pt x="134" y="1905"/>
                    <a:pt x="135" y="1903"/>
                  </a:cubicBezTo>
                  <a:close/>
                  <a:moveTo>
                    <a:pt x="214" y="2085"/>
                  </a:moveTo>
                  <a:cubicBezTo>
                    <a:pt x="214" y="2085"/>
                    <a:pt x="214" y="2085"/>
                    <a:pt x="203" y="2097"/>
                  </a:cubicBezTo>
                  <a:cubicBezTo>
                    <a:pt x="191" y="2097"/>
                    <a:pt x="191" y="2085"/>
                    <a:pt x="214" y="2085"/>
                  </a:cubicBezTo>
                  <a:close/>
                  <a:moveTo>
                    <a:pt x="338" y="1"/>
                  </a:moveTo>
                  <a:cubicBezTo>
                    <a:pt x="157" y="1"/>
                    <a:pt x="176" y="105"/>
                    <a:pt x="119" y="252"/>
                  </a:cubicBezTo>
                  <a:cubicBezTo>
                    <a:pt x="134" y="247"/>
                    <a:pt x="145" y="244"/>
                    <a:pt x="150" y="244"/>
                  </a:cubicBezTo>
                  <a:cubicBezTo>
                    <a:pt x="157" y="244"/>
                    <a:pt x="152" y="250"/>
                    <a:pt x="131" y="264"/>
                  </a:cubicBezTo>
                  <a:cubicBezTo>
                    <a:pt x="155" y="264"/>
                    <a:pt x="167" y="252"/>
                    <a:pt x="191" y="252"/>
                  </a:cubicBezTo>
                  <a:cubicBezTo>
                    <a:pt x="167" y="276"/>
                    <a:pt x="143" y="311"/>
                    <a:pt x="107" y="335"/>
                  </a:cubicBezTo>
                  <a:cubicBezTo>
                    <a:pt x="107" y="335"/>
                    <a:pt x="155" y="347"/>
                    <a:pt x="155" y="347"/>
                  </a:cubicBezTo>
                  <a:cubicBezTo>
                    <a:pt x="142" y="367"/>
                    <a:pt x="129" y="376"/>
                    <a:pt x="118" y="376"/>
                  </a:cubicBezTo>
                  <a:cubicBezTo>
                    <a:pt x="108" y="376"/>
                    <a:pt x="101" y="370"/>
                    <a:pt x="95" y="359"/>
                  </a:cubicBezTo>
                  <a:lnTo>
                    <a:pt x="95" y="359"/>
                  </a:lnTo>
                  <a:cubicBezTo>
                    <a:pt x="95" y="359"/>
                    <a:pt x="195" y="628"/>
                    <a:pt x="139" y="628"/>
                  </a:cubicBezTo>
                  <a:cubicBezTo>
                    <a:pt x="134" y="628"/>
                    <a:pt x="127" y="626"/>
                    <a:pt x="119" y="621"/>
                  </a:cubicBezTo>
                  <a:lnTo>
                    <a:pt x="119" y="621"/>
                  </a:lnTo>
                  <a:cubicBezTo>
                    <a:pt x="143" y="645"/>
                    <a:pt x="167" y="657"/>
                    <a:pt x="203" y="657"/>
                  </a:cubicBezTo>
                  <a:cubicBezTo>
                    <a:pt x="179" y="669"/>
                    <a:pt x="167" y="669"/>
                    <a:pt x="191" y="681"/>
                  </a:cubicBezTo>
                  <a:cubicBezTo>
                    <a:pt x="187" y="680"/>
                    <a:pt x="185" y="679"/>
                    <a:pt x="182" y="679"/>
                  </a:cubicBezTo>
                  <a:cubicBezTo>
                    <a:pt x="144" y="679"/>
                    <a:pt x="153" y="753"/>
                    <a:pt x="131" y="764"/>
                  </a:cubicBezTo>
                  <a:cubicBezTo>
                    <a:pt x="146" y="757"/>
                    <a:pt x="186" y="745"/>
                    <a:pt x="211" y="745"/>
                  </a:cubicBezTo>
                  <a:cubicBezTo>
                    <a:pt x="227" y="745"/>
                    <a:pt x="236" y="750"/>
                    <a:pt x="226" y="764"/>
                  </a:cubicBezTo>
                  <a:cubicBezTo>
                    <a:pt x="228" y="761"/>
                    <a:pt x="228" y="760"/>
                    <a:pt x="227" y="760"/>
                  </a:cubicBezTo>
                  <a:lnTo>
                    <a:pt x="227" y="760"/>
                  </a:lnTo>
                  <a:cubicBezTo>
                    <a:pt x="219" y="760"/>
                    <a:pt x="157" y="819"/>
                    <a:pt x="137" y="819"/>
                  </a:cubicBezTo>
                  <a:cubicBezTo>
                    <a:pt x="133" y="819"/>
                    <a:pt x="131" y="817"/>
                    <a:pt x="131" y="811"/>
                  </a:cubicBezTo>
                  <a:cubicBezTo>
                    <a:pt x="131" y="823"/>
                    <a:pt x="131" y="835"/>
                    <a:pt x="131" y="847"/>
                  </a:cubicBezTo>
                  <a:cubicBezTo>
                    <a:pt x="143" y="847"/>
                    <a:pt x="250" y="871"/>
                    <a:pt x="214" y="895"/>
                  </a:cubicBezTo>
                  <a:cubicBezTo>
                    <a:pt x="155" y="883"/>
                    <a:pt x="179" y="883"/>
                    <a:pt x="119" y="859"/>
                  </a:cubicBezTo>
                  <a:lnTo>
                    <a:pt x="119" y="859"/>
                  </a:lnTo>
                  <a:cubicBezTo>
                    <a:pt x="131" y="871"/>
                    <a:pt x="119" y="883"/>
                    <a:pt x="95" y="883"/>
                  </a:cubicBezTo>
                  <a:cubicBezTo>
                    <a:pt x="179" y="895"/>
                    <a:pt x="83" y="907"/>
                    <a:pt x="155" y="931"/>
                  </a:cubicBezTo>
                  <a:cubicBezTo>
                    <a:pt x="141" y="927"/>
                    <a:pt x="131" y="926"/>
                    <a:pt x="125" y="926"/>
                  </a:cubicBezTo>
                  <a:cubicBezTo>
                    <a:pt x="109" y="926"/>
                    <a:pt x="114" y="934"/>
                    <a:pt x="131" y="942"/>
                  </a:cubicBezTo>
                  <a:cubicBezTo>
                    <a:pt x="119" y="942"/>
                    <a:pt x="107" y="931"/>
                    <a:pt x="95" y="931"/>
                  </a:cubicBezTo>
                  <a:cubicBezTo>
                    <a:pt x="95" y="954"/>
                    <a:pt x="95" y="966"/>
                    <a:pt x="83" y="978"/>
                  </a:cubicBezTo>
                  <a:cubicBezTo>
                    <a:pt x="95" y="966"/>
                    <a:pt x="119" y="954"/>
                    <a:pt x="143" y="954"/>
                  </a:cubicBezTo>
                  <a:cubicBezTo>
                    <a:pt x="179" y="990"/>
                    <a:pt x="60" y="990"/>
                    <a:pt x="72" y="1026"/>
                  </a:cubicBezTo>
                  <a:cubicBezTo>
                    <a:pt x="90" y="1017"/>
                    <a:pt x="101" y="1013"/>
                    <a:pt x="105" y="1013"/>
                  </a:cubicBezTo>
                  <a:cubicBezTo>
                    <a:pt x="112" y="1013"/>
                    <a:pt x="101" y="1023"/>
                    <a:pt x="72" y="1038"/>
                  </a:cubicBezTo>
                  <a:cubicBezTo>
                    <a:pt x="72" y="1050"/>
                    <a:pt x="143" y="1062"/>
                    <a:pt x="155" y="1073"/>
                  </a:cubicBezTo>
                  <a:cubicBezTo>
                    <a:pt x="60" y="1121"/>
                    <a:pt x="203" y="1085"/>
                    <a:pt x="167" y="1121"/>
                  </a:cubicBezTo>
                  <a:cubicBezTo>
                    <a:pt x="155" y="1125"/>
                    <a:pt x="146" y="1126"/>
                    <a:pt x="138" y="1126"/>
                  </a:cubicBezTo>
                  <a:cubicBezTo>
                    <a:pt x="122" y="1126"/>
                    <a:pt x="111" y="1121"/>
                    <a:pt x="95" y="1121"/>
                  </a:cubicBezTo>
                  <a:cubicBezTo>
                    <a:pt x="95" y="1162"/>
                    <a:pt x="113" y="1176"/>
                    <a:pt x="148" y="1180"/>
                  </a:cubicBezTo>
                  <a:lnTo>
                    <a:pt x="148" y="1180"/>
                  </a:lnTo>
                  <a:cubicBezTo>
                    <a:pt x="145" y="1183"/>
                    <a:pt x="143" y="1188"/>
                    <a:pt x="143" y="1192"/>
                  </a:cubicBezTo>
                  <a:cubicBezTo>
                    <a:pt x="143" y="1192"/>
                    <a:pt x="111" y="1171"/>
                    <a:pt x="90" y="1171"/>
                  </a:cubicBezTo>
                  <a:cubicBezTo>
                    <a:pt x="80" y="1171"/>
                    <a:pt x="72" y="1177"/>
                    <a:pt x="72" y="1192"/>
                  </a:cubicBezTo>
                  <a:cubicBezTo>
                    <a:pt x="83" y="1216"/>
                    <a:pt x="119" y="1204"/>
                    <a:pt x="143" y="1228"/>
                  </a:cubicBezTo>
                  <a:cubicBezTo>
                    <a:pt x="128" y="1236"/>
                    <a:pt x="118" y="1252"/>
                    <a:pt x="101" y="1252"/>
                  </a:cubicBezTo>
                  <a:cubicBezTo>
                    <a:pt x="91" y="1252"/>
                    <a:pt x="78" y="1246"/>
                    <a:pt x="60" y="1228"/>
                  </a:cubicBezTo>
                  <a:lnTo>
                    <a:pt x="60" y="1228"/>
                  </a:lnTo>
                  <a:cubicBezTo>
                    <a:pt x="72" y="1264"/>
                    <a:pt x="83" y="1300"/>
                    <a:pt x="72" y="1335"/>
                  </a:cubicBezTo>
                  <a:cubicBezTo>
                    <a:pt x="72" y="1371"/>
                    <a:pt x="60" y="1395"/>
                    <a:pt x="36" y="1419"/>
                  </a:cubicBezTo>
                  <a:cubicBezTo>
                    <a:pt x="72" y="1419"/>
                    <a:pt x="95" y="1431"/>
                    <a:pt x="119" y="1443"/>
                  </a:cubicBezTo>
                  <a:cubicBezTo>
                    <a:pt x="107" y="1454"/>
                    <a:pt x="83" y="1454"/>
                    <a:pt x="60" y="1454"/>
                  </a:cubicBezTo>
                  <a:cubicBezTo>
                    <a:pt x="107" y="1454"/>
                    <a:pt x="119" y="1478"/>
                    <a:pt x="107" y="1502"/>
                  </a:cubicBezTo>
                  <a:cubicBezTo>
                    <a:pt x="98" y="1502"/>
                    <a:pt x="58" y="1487"/>
                    <a:pt x="24" y="1487"/>
                  </a:cubicBezTo>
                  <a:cubicBezTo>
                    <a:pt x="15" y="1487"/>
                    <a:pt x="7" y="1488"/>
                    <a:pt x="0" y="1490"/>
                  </a:cubicBezTo>
                  <a:cubicBezTo>
                    <a:pt x="83" y="1490"/>
                    <a:pt x="24" y="1550"/>
                    <a:pt x="107" y="1550"/>
                  </a:cubicBezTo>
                  <a:cubicBezTo>
                    <a:pt x="107" y="1549"/>
                    <a:pt x="107" y="1549"/>
                    <a:pt x="107" y="1549"/>
                  </a:cubicBezTo>
                  <a:cubicBezTo>
                    <a:pt x="109" y="1549"/>
                    <a:pt x="117" y="1605"/>
                    <a:pt x="133" y="1605"/>
                  </a:cubicBezTo>
                  <a:cubicBezTo>
                    <a:pt x="134" y="1605"/>
                    <a:pt x="135" y="1605"/>
                    <a:pt x="136" y="1605"/>
                  </a:cubicBezTo>
                  <a:lnTo>
                    <a:pt x="136" y="1605"/>
                  </a:lnTo>
                  <a:cubicBezTo>
                    <a:pt x="106" y="1635"/>
                    <a:pt x="100" y="1647"/>
                    <a:pt x="167" y="1681"/>
                  </a:cubicBezTo>
                  <a:cubicBezTo>
                    <a:pt x="156" y="1677"/>
                    <a:pt x="149" y="1676"/>
                    <a:pt x="145" y="1676"/>
                  </a:cubicBezTo>
                  <a:cubicBezTo>
                    <a:pt x="134" y="1676"/>
                    <a:pt x="142" y="1684"/>
                    <a:pt x="167" y="1693"/>
                  </a:cubicBezTo>
                  <a:cubicBezTo>
                    <a:pt x="79" y="1714"/>
                    <a:pt x="113" y="1696"/>
                    <a:pt x="25" y="1740"/>
                  </a:cubicBezTo>
                  <a:lnTo>
                    <a:pt x="25" y="1740"/>
                  </a:lnTo>
                  <a:cubicBezTo>
                    <a:pt x="56" y="1728"/>
                    <a:pt x="91" y="1728"/>
                    <a:pt x="119" y="1728"/>
                  </a:cubicBezTo>
                  <a:cubicBezTo>
                    <a:pt x="107" y="1728"/>
                    <a:pt x="83" y="1716"/>
                    <a:pt x="107" y="1716"/>
                  </a:cubicBezTo>
                  <a:cubicBezTo>
                    <a:pt x="143" y="1716"/>
                    <a:pt x="131" y="1728"/>
                    <a:pt x="119" y="1728"/>
                  </a:cubicBezTo>
                  <a:cubicBezTo>
                    <a:pt x="83" y="1764"/>
                    <a:pt x="60" y="1776"/>
                    <a:pt x="107" y="1800"/>
                  </a:cubicBezTo>
                  <a:cubicBezTo>
                    <a:pt x="107" y="1800"/>
                    <a:pt x="95" y="1895"/>
                    <a:pt x="95" y="1895"/>
                  </a:cubicBezTo>
                  <a:cubicBezTo>
                    <a:pt x="125" y="1895"/>
                    <a:pt x="136" y="1899"/>
                    <a:pt x="135" y="1903"/>
                  </a:cubicBezTo>
                  <a:lnTo>
                    <a:pt x="135" y="1903"/>
                  </a:lnTo>
                  <a:cubicBezTo>
                    <a:pt x="138" y="1902"/>
                    <a:pt x="141" y="1902"/>
                    <a:pt x="143" y="1902"/>
                  </a:cubicBezTo>
                  <a:cubicBezTo>
                    <a:pt x="161" y="1902"/>
                    <a:pt x="170" y="1913"/>
                    <a:pt x="179" y="1931"/>
                  </a:cubicBezTo>
                  <a:cubicBezTo>
                    <a:pt x="107" y="1978"/>
                    <a:pt x="203" y="1966"/>
                    <a:pt x="107" y="1978"/>
                  </a:cubicBezTo>
                  <a:cubicBezTo>
                    <a:pt x="179" y="2026"/>
                    <a:pt x="167" y="1990"/>
                    <a:pt x="155" y="2038"/>
                  </a:cubicBezTo>
                  <a:cubicBezTo>
                    <a:pt x="165" y="2034"/>
                    <a:pt x="175" y="2032"/>
                    <a:pt x="186" y="2032"/>
                  </a:cubicBezTo>
                  <a:cubicBezTo>
                    <a:pt x="241" y="2032"/>
                    <a:pt x="304" y="2074"/>
                    <a:pt x="334" y="2074"/>
                  </a:cubicBezTo>
                  <a:lnTo>
                    <a:pt x="226" y="2074"/>
                  </a:lnTo>
                  <a:cubicBezTo>
                    <a:pt x="286" y="2062"/>
                    <a:pt x="274" y="2050"/>
                    <a:pt x="179" y="2050"/>
                  </a:cubicBezTo>
                  <a:cubicBezTo>
                    <a:pt x="203" y="2062"/>
                    <a:pt x="167" y="2062"/>
                    <a:pt x="131" y="2074"/>
                  </a:cubicBezTo>
                  <a:cubicBezTo>
                    <a:pt x="155" y="2097"/>
                    <a:pt x="143" y="2074"/>
                    <a:pt x="119" y="2109"/>
                  </a:cubicBezTo>
                  <a:cubicBezTo>
                    <a:pt x="179" y="2121"/>
                    <a:pt x="226" y="2157"/>
                    <a:pt x="274" y="2193"/>
                  </a:cubicBezTo>
                  <a:cubicBezTo>
                    <a:pt x="119" y="2157"/>
                    <a:pt x="214" y="2181"/>
                    <a:pt x="119" y="2145"/>
                  </a:cubicBezTo>
                  <a:lnTo>
                    <a:pt x="119" y="2145"/>
                  </a:lnTo>
                  <a:cubicBezTo>
                    <a:pt x="143" y="2193"/>
                    <a:pt x="179" y="2157"/>
                    <a:pt x="119" y="2193"/>
                  </a:cubicBezTo>
                  <a:cubicBezTo>
                    <a:pt x="155" y="2193"/>
                    <a:pt x="179" y="2205"/>
                    <a:pt x="191" y="2240"/>
                  </a:cubicBezTo>
                  <a:cubicBezTo>
                    <a:pt x="179" y="2240"/>
                    <a:pt x="119" y="2359"/>
                    <a:pt x="226" y="2371"/>
                  </a:cubicBezTo>
                  <a:cubicBezTo>
                    <a:pt x="191" y="2371"/>
                    <a:pt x="167" y="2359"/>
                    <a:pt x="131" y="2359"/>
                  </a:cubicBezTo>
                  <a:cubicBezTo>
                    <a:pt x="203" y="2371"/>
                    <a:pt x="274" y="2395"/>
                    <a:pt x="345" y="2419"/>
                  </a:cubicBezTo>
                  <a:cubicBezTo>
                    <a:pt x="417" y="2383"/>
                    <a:pt x="453" y="2407"/>
                    <a:pt x="357" y="2359"/>
                  </a:cubicBezTo>
                  <a:cubicBezTo>
                    <a:pt x="357" y="2359"/>
                    <a:pt x="464" y="2169"/>
                    <a:pt x="393" y="2169"/>
                  </a:cubicBezTo>
                  <a:cubicBezTo>
                    <a:pt x="417" y="2169"/>
                    <a:pt x="500" y="2133"/>
                    <a:pt x="417" y="2109"/>
                  </a:cubicBezTo>
                  <a:cubicBezTo>
                    <a:pt x="441" y="2109"/>
                    <a:pt x="454" y="2104"/>
                    <a:pt x="467" y="2104"/>
                  </a:cubicBezTo>
                  <a:cubicBezTo>
                    <a:pt x="474" y="2104"/>
                    <a:pt x="480" y="2105"/>
                    <a:pt x="488" y="2109"/>
                  </a:cubicBezTo>
                  <a:cubicBezTo>
                    <a:pt x="476" y="2097"/>
                    <a:pt x="345" y="2050"/>
                    <a:pt x="345" y="2050"/>
                  </a:cubicBezTo>
                  <a:cubicBezTo>
                    <a:pt x="476" y="2026"/>
                    <a:pt x="286" y="1943"/>
                    <a:pt x="381" y="1859"/>
                  </a:cubicBezTo>
                  <a:lnTo>
                    <a:pt x="381" y="1859"/>
                  </a:lnTo>
                  <a:cubicBezTo>
                    <a:pt x="369" y="1865"/>
                    <a:pt x="360" y="1868"/>
                    <a:pt x="351" y="1868"/>
                  </a:cubicBezTo>
                  <a:cubicBezTo>
                    <a:pt x="342" y="1868"/>
                    <a:pt x="334" y="1865"/>
                    <a:pt x="322" y="1859"/>
                  </a:cubicBezTo>
                  <a:cubicBezTo>
                    <a:pt x="340" y="1836"/>
                    <a:pt x="348" y="1828"/>
                    <a:pt x="350" y="1825"/>
                  </a:cubicBezTo>
                  <a:lnTo>
                    <a:pt x="350" y="1825"/>
                  </a:lnTo>
                  <a:cubicBezTo>
                    <a:pt x="350" y="1825"/>
                    <a:pt x="350" y="1825"/>
                    <a:pt x="351" y="1825"/>
                  </a:cubicBezTo>
                  <a:cubicBezTo>
                    <a:pt x="371" y="1825"/>
                    <a:pt x="404" y="1779"/>
                    <a:pt x="439" y="1779"/>
                  </a:cubicBezTo>
                  <a:cubicBezTo>
                    <a:pt x="447" y="1779"/>
                    <a:pt x="456" y="1781"/>
                    <a:pt x="464" y="1788"/>
                  </a:cubicBezTo>
                  <a:cubicBezTo>
                    <a:pt x="464" y="1764"/>
                    <a:pt x="441" y="1752"/>
                    <a:pt x="405" y="1752"/>
                  </a:cubicBezTo>
                  <a:cubicBezTo>
                    <a:pt x="548" y="1740"/>
                    <a:pt x="429" y="1704"/>
                    <a:pt x="393" y="1681"/>
                  </a:cubicBezTo>
                  <a:cubicBezTo>
                    <a:pt x="357" y="1597"/>
                    <a:pt x="476" y="1407"/>
                    <a:pt x="357" y="1347"/>
                  </a:cubicBezTo>
                  <a:cubicBezTo>
                    <a:pt x="438" y="1290"/>
                    <a:pt x="441" y="1120"/>
                    <a:pt x="354" y="1120"/>
                  </a:cubicBezTo>
                  <a:cubicBezTo>
                    <a:pt x="351" y="1120"/>
                    <a:pt x="348" y="1121"/>
                    <a:pt x="345" y="1121"/>
                  </a:cubicBezTo>
                  <a:cubicBezTo>
                    <a:pt x="381" y="1050"/>
                    <a:pt x="417" y="919"/>
                    <a:pt x="429" y="895"/>
                  </a:cubicBezTo>
                  <a:lnTo>
                    <a:pt x="429" y="895"/>
                  </a:lnTo>
                  <a:cubicBezTo>
                    <a:pt x="417" y="895"/>
                    <a:pt x="393" y="907"/>
                    <a:pt x="381" y="907"/>
                  </a:cubicBezTo>
                  <a:cubicBezTo>
                    <a:pt x="381" y="907"/>
                    <a:pt x="464" y="871"/>
                    <a:pt x="381" y="859"/>
                  </a:cubicBezTo>
                  <a:cubicBezTo>
                    <a:pt x="405" y="859"/>
                    <a:pt x="429" y="859"/>
                    <a:pt x="453" y="871"/>
                  </a:cubicBezTo>
                  <a:cubicBezTo>
                    <a:pt x="443" y="862"/>
                    <a:pt x="420" y="831"/>
                    <a:pt x="404" y="823"/>
                  </a:cubicBezTo>
                  <a:lnTo>
                    <a:pt x="405" y="823"/>
                  </a:lnTo>
                  <a:cubicBezTo>
                    <a:pt x="393" y="811"/>
                    <a:pt x="405" y="811"/>
                    <a:pt x="417" y="811"/>
                  </a:cubicBezTo>
                  <a:cubicBezTo>
                    <a:pt x="422" y="811"/>
                    <a:pt x="426" y="813"/>
                    <a:pt x="430" y="813"/>
                  </a:cubicBezTo>
                  <a:cubicBezTo>
                    <a:pt x="436" y="813"/>
                    <a:pt x="441" y="809"/>
                    <a:pt x="441" y="788"/>
                  </a:cubicBezTo>
                  <a:cubicBezTo>
                    <a:pt x="429" y="776"/>
                    <a:pt x="357" y="776"/>
                    <a:pt x="345" y="776"/>
                  </a:cubicBezTo>
                  <a:cubicBezTo>
                    <a:pt x="469" y="745"/>
                    <a:pt x="370" y="625"/>
                    <a:pt x="333" y="609"/>
                  </a:cubicBezTo>
                  <a:lnTo>
                    <a:pt x="333" y="609"/>
                  </a:lnTo>
                  <a:cubicBezTo>
                    <a:pt x="375" y="605"/>
                    <a:pt x="407" y="583"/>
                    <a:pt x="429" y="561"/>
                  </a:cubicBezTo>
                  <a:cubicBezTo>
                    <a:pt x="417" y="538"/>
                    <a:pt x="381" y="538"/>
                    <a:pt x="357" y="526"/>
                  </a:cubicBezTo>
                  <a:cubicBezTo>
                    <a:pt x="381" y="478"/>
                    <a:pt x="488" y="442"/>
                    <a:pt x="381" y="395"/>
                  </a:cubicBezTo>
                  <a:cubicBezTo>
                    <a:pt x="393" y="383"/>
                    <a:pt x="417" y="383"/>
                    <a:pt x="441" y="371"/>
                  </a:cubicBezTo>
                  <a:cubicBezTo>
                    <a:pt x="405" y="323"/>
                    <a:pt x="322" y="180"/>
                    <a:pt x="441" y="85"/>
                  </a:cubicBezTo>
                  <a:lnTo>
                    <a:pt x="369" y="85"/>
                  </a:lnTo>
                  <a:cubicBezTo>
                    <a:pt x="381" y="61"/>
                    <a:pt x="453" y="14"/>
                    <a:pt x="369" y="2"/>
                  </a:cubicBezTo>
                  <a:cubicBezTo>
                    <a:pt x="358" y="1"/>
                    <a:pt x="348" y="1"/>
                    <a:pt x="338" y="1"/>
                  </a:cubicBezTo>
                  <a:close/>
                  <a:moveTo>
                    <a:pt x="117" y="2763"/>
                  </a:moveTo>
                  <a:cubicBezTo>
                    <a:pt x="114" y="2763"/>
                    <a:pt x="110" y="2764"/>
                    <a:pt x="107" y="2764"/>
                  </a:cubicBezTo>
                  <a:cubicBezTo>
                    <a:pt x="111" y="2764"/>
                    <a:pt x="114" y="2764"/>
                    <a:pt x="117" y="2763"/>
                  </a:cubicBezTo>
                  <a:close/>
                  <a:moveTo>
                    <a:pt x="131" y="2407"/>
                  </a:moveTo>
                  <a:lnTo>
                    <a:pt x="131" y="2407"/>
                  </a:lnTo>
                  <a:cubicBezTo>
                    <a:pt x="107" y="2425"/>
                    <a:pt x="128" y="2428"/>
                    <a:pt x="155" y="2428"/>
                  </a:cubicBezTo>
                  <a:cubicBezTo>
                    <a:pt x="168" y="2428"/>
                    <a:pt x="183" y="2427"/>
                    <a:pt x="195" y="2427"/>
                  </a:cubicBezTo>
                  <a:cubicBezTo>
                    <a:pt x="206" y="2427"/>
                    <a:pt x="214" y="2428"/>
                    <a:pt x="214" y="2431"/>
                  </a:cubicBezTo>
                  <a:cubicBezTo>
                    <a:pt x="191" y="2431"/>
                    <a:pt x="155" y="2443"/>
                    <a:pt x="131" y="2455"/>
                  </a:cubicBezTo>
                  <a:cubicBezTo>
                    <a:pt x="167" y="2455"/>
                    <a:pt x="203" y="2455"/>
                    <a:pt x="226" y="2466"/>
                  </a:cubicBezTo>
                  <a:lnTo>
                    <a:pt x="131" y="2466"/>
                  </a:lnTo>
                  <a:cubicBezTo>
                    <a:pt x="167" y="2478"/>
                    <a:pt x="191" y="2490"/>
                    <a:pt x="214" y="2490"/>
                  </a:cubicBezTo>
                  <a:cubicBezTo>
                    <a:pt x="226" y="2502"/>
                    <a:pt x="83" y="2490"/>
                    <a:pt x="131" y="2538"/>
                  </a:cubicBezTo>
                  <a:cubicBezTo>
                    <a:pt x="131" y="2536"/>
                    <a:pt x="135" y="2535"/>
                    <a:pt x="142" y="2535"/>
                  </a:cubicBezTo>
                  <a:cubicBezTo>
                    <a:pt x="173" y="2535"/>
                    <a:pt x="262" y="2556"/>
                    <a:pt x="262" y="2586"/>
                  </a:cubicBezTo>
                  <a:cubicBezTo>
                    <a:pt x="244" y="2580"/>
                    <a:pt x="223" y="2577"/>
                    <a:pt x="203" y="2577"/>
                  </a:cubicBezTo>
                  <a:cubicBezTo>
                    <a:pt x="182" y="2577"/>
                    <a:pt x="161" y="2580"/>
                    <a:pt x="143" y="2586"/>
                  </a:cubicBezTo>
                  <a:cubicBezTo>
                    <a:pt x="226" y="2597"/>
                    <a:pt x="310" y="2621"/>
                    <a:pt x="381" y="2645"/>
                  </a:cubicBezTo>
                  <a:cubicBezTo>
                    <a:pt x="345" y="2645"/>
                    <a:pt x="345" y="2657"/>
                    <a:pt x="381" y="2669"/>
                  </a:cubicBezTo>
                  <a:cubicBezTo>
                    <a:pt x="357" y="2669"/>
                    <a:pt x="72" y="2609"/>
                    <a:pt x="72" y="2609"/>
                  </a:cubicBezTo>
                  <a:cubicBezTo>
                    <a:pt x="72" y="2621"/>
                    <a:pt x="72" y="2633"/>
                    <a:pt x="60" y="2645"/>
                  </a:cubicBezTo>
                  <a:cubicBezTo>
                    <a:pt x="95" y="2657"/>
                    <a:pt x="119" y="2669"/>
                    <a:pt x="155" y="2681"/>
                  </a:cubicBezTo>
                  <a:cubicBezTo>
                    <a:pt x="131" y="2669"/>
                    <a:pt x="119" y="2645"/>
                    <a:pt x="95" y="2633"/>
                  </a:cubicBezTo>
                  <a:cubicBezTo>
                    <a:pt x="155" y="2633"/>
                    <a:pt x="203" y="2645"/>
                    <a:pt x="226" y="2693"/>
                  </a:cubicBezTo>
                  <a:cubicBezTo>
                    <a:pt x="191" y="2693"/>
                    <a:pt x="167" y="2693"/>
                    <a:pt x="131" y="2681"/>
                  </a:cubicBezTo>
                  <a:lnTo>
                    <a:pt x="131" y="2681"/>
                  </a:lnTo>
                  <a:cubicBezTo>
                    <a:pt x="131" y="2681"/>
                    <a:pt x="152" y="2752"/>
                    <a:pt x="117" y="2763"/>
                  </a:cubicBezTo>
                  <a:lnTo>
                    <a:pt x="117" y="2763"/>
                  </a:lnTo>
                  <a:cubicBezTo>
                    <a:pt x="156" y="2758"/>
                    <a:pt x="197" y="2755"/>
                    <a:pt x="238" y="2755"/>
                  </a:cubicBezTo>
                  <a:cubicBezTo>
                    <a:pt x="283" y="2755"/>
                    <a:pt x="328" y="2758"/>
                    <a:pt x="369" y="2764"/>
                  </a:cubicBezTo>
                  <a:cubicBezTo>
                    <a:pt x="328" y="2788"/>
                    <a:pt x="295" y="2791"/>
                    <a:pt x="262" y="2791"/>
                  </a:cubicBezTo>
                  <a:cubicBezTo>
                    <a:pt x="251" y="2791"/>
                    <a:pt x="240" y="2791"/>
                    <a:pt x="229" y="2791"/>
                  </a:cubicBezTo>
                  <a:cubicBezTo>
                    <a:pt x="207" y="2791"/>
                    <a:pt x="183" y="2792"/>
                    <a:pt x="155" y="2800"/>
                  </a:cubicBezTo>
                  <a:cubicBezTo>
                    <a:pt x="250" y="2800"/>
                    <a:pt x="143" y="2800"/>
                    <a:pt x="155" y="2812"/>
                  </a:cubicBezTo>
                  <a:cubicBezTo>
                    <a:pt x="179" y="2824"/>
                    <a:pt x="286" y="2859"/>
                    <a:pt x="310" y="2883"/>
                  </a:cubicBezTo>
                  <a:cubicBezTo>
                    <a:pt x="250" y="2883"/>
                    <a:pt x="214" y="2978"/>
                    <a:pt x="167" y="2990"/>
                  </a:cubicBezTo>
                  <a:cubicBezTo>
                    <a:pt x="152" y="2990"/>
                    <a:pt x="216" y="3014"/>
                    <a:pt x="240" y="3014"/>
                  </a:cubicBezTo>
                  <a:cubicBezTo>
                    <a:pt x="255" y="3014"/>
                    <a:pt x="255" y="3005"/>
                    <a:pt x="214" y="2978"/>
                  </a:cubicBezTo>
                  <a:cubicBezTo>
                    <a:pt x="345" y="2978"/>
                    <a:pt x="417" y="2978"/>
                    <a:pt x="453" y="2990"/>
                  </a:cubicBezTo>
                  <a:cubicBezTo>
                    <a:pt x="441" y="2990"/>
                    <a:pt x="429" y="3002"/>
                    <a:pt x="453" y="3002"/>
                  </a:cubicBezTo>
                  <a:cubicBezTo>
                    <a:pt x="453" y="3002"/>
                    <a:pt x="453" y="2990"/>
                    <a:pt x="464" y="2990"/>
                  </a:cubicBezTo>
                  <a:cubicBezTo>
                    <a:pt x="476" y="2990"/>
                    <a:pt x="476" y="2990"/>
                    <a:pt x="476" y="3002"/>
                  </a:cubicBezTo>
                  <a:cubicBezTo>
                    <a:pt x="476" y="2990"/>
                    <a:pt x="476" y="2978"/>
                    <a:pt x="476" y="2967"/>
                  </a:cubicBezTo>
                  <a:cubicBezTo>
                    <a:pt x="464" y="2812"/>
                    <a:pt x="405" y="2597"/>
                    <a:pt x="453" y="2574"/>
                  </a:cubicBezTo>
                  <a:lnTo>
                    <a:pt x="453" y="2574"/>
                  </a:lnTo>
                  <a:cubicBezTo>
                    <a:pt x="443" y="2576"/>
                    <a:pt x="438" y="2577"/>
                    <a:pt x="435" y="2577"/>
                  </a:cubicBezTo>
                  <a:cubicBezTo>
                    <a:pt x="422" y="2577"/>
                    <a:pt x="455" y="2559"/>
                    <a:pt x="464" y="2550"/>
                  </a:cubicBezTo>
                  <a:cubicBezTo>
                    <a:pt x="453" y="2538"/>
                    <a:pt x="417" y="2538"/>
                    <a:pt x="393" y="2538"/>
                  </a:cubicBezTo>
                  <a:cubicBezTo>
                    <a:pt x="476" y="2526"/>
                    <a:pt x="393" y="2466"/>
                    <a:pt x="357" y="2466"/>
                  </a:cubicBezTo>
                  <a:cubicBezTo>
                    <a:pt x="339" y="2466"/>
                    <a:pt x="385" y="2438"/>
                    <a:pt x="401" y="2430"/>
                  </a:cubicBezTo>
                  <a:lnTo>
                    <a:pt x="401" y="2430"/>
                  </a:lnTo>
                  <a:cubicBezTo>
                    <a:pt x="402" y="2431"/>
                    <a:pt x="404" y="2431"/>
                    <a:pt x="405" y="2431"/>
                  </a:cubicBezTo>
                  <a:cubicBezTo>
                    <a:pt x="406" y="2429"/>
                    <a:pt x="406" y="2429"/>
                    <a:pt x="406" y="2429"/>
                  </a:cubicBezTo>
                  <a:lnTo>
                    <a:pt x="406" y="2429"/>
                  </a:lnTo>
                  <a:cubicBezTo>
                    <a:pt x="405" y="2429"/>
                    <a:pt x="403" y="2429"/>
                    <a:pt x="401" y="2430"/>
                  </a:cubicBezTo>
                  <a:lnTo>
                    <a:pt x="401" y="2430"/>
                  </a:lnTo>
                  <a:cubicBezTo>
                    <a:pt x="388" y="2428"/>
                    <a:pt x="367" y="2419"/>
                    <a:pt x="345" y="2419"/>
                  </a:cubicBezTo>
                  <a:cubicBezTo>
                    <a:pt x="274" y="2419"/>
                    <a:pt x="203" y="2419"/>
                    <a:pt x="131" y="240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6" name="Google Shape;13320;p78">
              <a:extLst>
                <a:ext uri="{FF2B5EF4-FFF2-40B4-BE49-F238E27FC236}">
                  <a16:creationId xmlns:a16="http://schemas.microsoft.com/office/drawing/2014/main" id="{0E748A9A-6D5A-EF11-B851-F144F6FE29FC}"/>
                </a:ext>
              </a:extLst>
            </p:cNvPr>
            <p:cNvSpPr/>
            <p:nvPr/>
          </p:nvSpPr>
          <p:spPr>
            <a:xfrm>
              <a:off x="6314475" y="2250100"/>
              <a:ext cx="325" cy="25"/>
            </a:xfrm>
            <a:custGeom>
              <a:avLst/>
              <a:gdLst/>
              <a:ahLst/>
              <a:cxnLst/>
              <a:rect l="l" t="t" r="r" b="b"/>
              <a:pathLst>
                <a:path w="13" h="1" extrusionOk="0">
                  <a:moveTo>
                    <a:pt x="12" y="1"/>
                  </a:moveTo>
                  <a:cubicBezTo>
                    <a:pt x="0" y="1"/>
                    <a:pt x="0" y="1"/>
                    <a:pt x="0" y="1"/>
                  </a:cubicBezTo>
                  <a:cubicBezTo>
                    <a:pt x="0"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7" name="Google Shape;13321;p78">
              <a:extLst>
                <a:ext uri="{FF2B5EF4-FFF2-40B4-BE49-F238E27FC236}">
                  <a16:creationId xmlns:a16="http://schemas.microsoft.com/office/drawing/2014/main" id="{E2299AAB-9D16-329C-A716-EBB1A9643F50}"/>
                </a:ext>
              </a:extLst>
            </p:cNvPr>
            <p:cNvSpPr/>
            <p:nvPr/>
          </p:nvSpPr>
          <p:spPr>
            <a:xfrm>
              <a:off x="6322200" y="2253375"/>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8" name="Google Shape;13322;p78">
              <a:extLst>
                <a:ext uri="{FF2B5EF4-FFF2-40B4-BE49-F238E27FC236}">
                  <a16:creationId xmlns:a16="http://schemas.microsoft.com/office/drawing/2014/main" id="{67ACEA44-8AE7-23D8-0FC5-92999DFB1E8C}"/>
                </a:ext>
              </a:extLst>
            </p:cNvPr>
            <p:cNvSpPr/>
            <p:nvPr/>
          </p:nvSpPr>
          <p:spPr>
            <a:xfrm>
              <a:off x="6323400" y="2312025"/>
              <a:ext cx="200" cy="375"/>
            </a:xfrm>
            <a:custGeom>
              <a:avLst/>
              <a:gdLst/>
              <a:ahLst/>
              <a:cxnLst/>
              <a:rect l="l" t="t" r="r" b="b"/>
              <a:pathLst>
                <a:path w="8" h="15" extrusionOk="0">
                  <a:moveTo>
                    <a:pt x="0" y="0"/>
                  </a:moveTo>
                  <a:cubicBezTo>
                    <a:pt x="0" y="10"/>
                    <a:pt x="3" y="14"/>
                    <a:pt x="4" y="14"/>
                  </a:cubicBezTo>
                  <a:cubicBezTo>
                    <a:pt x="6" y="14"/>
                    <a:pt x="7" y="7"/>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9" name="Google Shape;13323;p78">
              <a:extLst>
                <a:ext uri="{FF2B5EF4-FFF2-40B4-BE49-F238E27FC236}">
                  <a16:creationId xmlns:a16="http://schemas.microsoft.com/office/drawing/2014/main" id="{BB32F886-EAEF-A311-31DB-7EC876F510B7}"/>
                </a:ext>
              </a:extLst>
            </p:cNvPr>
            <p:cNvSpPr/>
            <p:nvPr/>
          </p:nvSpPr>
          <p:spPr>
            <a:xfrm>
              <a:off x="6317750" y="2315300"/>
              <a:ext cx="1200" cy="325"/>
            </a:xfrm>
            <a:custGeom>
              <a:avLst/>
              <a:gdLst/>
              <a:ahLst/>
              <a:cxnLst/>
              <a:rect l="l" t="t" r="r" b="b"/>
              <a:pathLst>
                <a:path w="48" h="13" extrusionOk="0">
                  <a:moveTo>
                    <a:pt x="48" y="12"/>
                  </a:moveTo>
                  <a:cubicBezTo>
                    <a:pt x="48" y="12"/>
                    <a:pt x="0" y="0"/>
                    <a:pt x="48"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0" name="Google Shape;13324;p78">
              <a:extLst>
                <a:ext uri="{FF2B5EF4-FFF2-40B4-BE49-F238E27FC236}">
                  <a16:creationId xmlns:a16="http://schemas.microsoft.com/office/drawing/2014/main" id="{E6943C5D-3434-ADD8-E529-DCC369F40B22}"/>
                </a:ext>
              </a:extLst>
            </p:cNvPr>
            <p:cNvSpPr/>
            <p:nvPr/>
          </p:nvSpPr>
          <p:spPr>
            <a:xfrm>
              <a:off x="6319725" y="2312625"/>
              <a:ext cx="1525" cy="550"/>
            </a:xfrm>
            <a:custGeom>
              <a:avLst/>
              <a:gdLst/>
              <a:ahLst/>
              <a:cxnLst/>
              <a:rect l="l" t="t" r="r" b="b"/>
              <a:pathLst>
                <a:path w="61" h="22" extrusionOk="0">
                  <a:moveTo>
                    <a:pt x="40" y="0"/>
                  </a:moveTo>
                  <a:cubicBezTo>
                    <a:pt x="1" y="0"/>
                    <a:pt x="40" y="21"/>
                    <a:pt x="53" y="21"/>
                  </a:cubicBezTo>
                  <a:cubicBezTo>
                    <a:pt x="60" y="21"/>
                    <a:pt x="60" y="16"/>
                    <a:pt x="4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1" name="Google Shape;13325;p78">
              <a:extLst>
                <a:ext uri="{FF2B5EF4-FFF2-40B4-BE49-F238E27FC236}">
                  <a16:creationId xmlns:a16="http://schemas.microsoft.com/office/drawing/2014/main" id="{85E9DF2D-EE4B-B06D-7FDA-82B4E96FDAF5}"/>
                </a:ext>
              </a:extLst>
            </p:cNvPr>
            <p:cNvSpPr/>
            <p:nvPr/>
          </p:nvSpPr>
          <p:spPr>
            <a:xfrm>
              <a:off x="6320425" y="2313200"/>
              <a:ext cx="625" cy="325"/>
            </a:xfrm>
            <a:custGeom>
              <a:avLst/>
              <a:gdLst/>
              <a:ahLst/>
              <a:cxnLst/>
              <a:rect l="l" t="t" r="r" b="b"/>
              <a:pathLst>
                <a:path w="25" h="13" extrusionOk="0">
                  <a:moveTo>
                    <a:pt x="0" y="1"/>
                  </a:moveTo>
                  <a:cubicBezTo>
                    <a:pt x="0" y="1"/>
                    <a:pt x="0" y="13"/>
                    <a:pt x="0" y="13"/>
                  </a:cubicBezTo>
                  <a:cubicBezTo>
                    <a:pt x="24" y="13"/>
                    <a:pt x="12"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2" name="Google Shape;13326;p78">
              <a:extLst>
                <a:ext uri="{FF2B5EF4-FFF2-40B4-BE49-F238E27FC236}">
                  <a16:creationId xmlns:a16="http://schemas.microsoft.com/office/drawing/2014/main" id="{F2234E8B-EE88-295B-2B23-B6D4DAAA5BA8}"/>
                </a:ext>
              </a:extLst>
            </p:cNvPr>
            <p:cNvSpPr/>
            <p:nvPr/>
          </p:nvSpPr>
          <p:spPr>
            <a:xfrm>
              <a:off x="6322650" y="2310025"/>
              <a:ext cx="1075" cy="300"/>
            </a:xfrm>
            <a:custGeom>
              <a:avLst/>
              <a:gdLst/>
              <a:ahLst/>
              <a:cxnLst/>
              <a:rect l="l" t="t" r="r" b="b"/>
              <a:pathLst>
                <a:path w="43" h="12" extrusionOk="0">
                  <a:moveTo>
                    <a:pt x="6" y="1"/>
                  </a:moveTo>
                  <a:cubicBezTo>
                    <a:pt x="1" y="1"/>
                    <a:pt x="0" y="3"/>
                    <a:pt x="7" y="9"/>
                  </a:cubicBezTo>
                  <a:lnTo>
                    <a:pt x="30" y="9"/>
                  </a:lnTo>
                  <a:cubicBezTo>
                    <a:pt x="36" y="11"/>
                    <a:pt x="38" y="11"/>
                    <a:pt x="39" y="11"/>
                  </a:cubicBezTo>
                  <a:cubicBezTo>
                    <a:pt x="42" y="11"/>
                    <a:pt x="16"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3" name="Google Shape;13327;p78">
              <a:extLst>
                <a:ext uri="{FF2B5EF4-FFF2-40B4-BE49-F238E27FC236}">
                  <a16:creationId xmlns:a16="http://schemas.microsoft.com/office/drawing/2014/main" id="{185B56BE-B995-D0BD-B564-75C554EE79E9}"/>
                </a:ext>
              </a:extLst>
            </p:cNvPr>
            <p:cNvSpPr/>
            <p:nvPr/>
          </p:nvSpPr>
          <p:spPr>
            <a:xfrm>
              <a:off x="6319225" y="2312625"/>
              <a:ext cx="325" cy="25"/>
            </a:xfrm>
            <a:custGeom>
              <a:avLst/>
              <a:gdLst/>
              <a:ahLst/>
              <a:cxnLst/>
              <a:rect l="l" t="t" r="r" b="b"/>
              <a:pathLst>
                <a:path w="13" h="1" extrusionOk="0">
                  <a:moveTo>
                    <a:pt x="1" y="0"/>
                  </a:moveTo>
                  <a:cubicBezTo>
                    <a:pt x="13"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4" name="Google Shape;13328;p78">
              <a:extLst>
                <a:ext uri="{FF2B5EF4-FFF2-40B4-BE49-F238E27FC236}">
                  <a16:creationId xmlns:a16="http://schemas.microsoft.com/office/drawing/2014/main" id="{DF6E2652-E363-9777-B258-7037E335C24E}"/>
                </a:ext>
              </a:extLst>
            </p:cNvPr>
            <p:cNvSpPr/>
            <p:nvPr/>
          </p:nvSpPr>
          <p:spPr>
            <a:xfrm>
              <a:off x="6318325" y="2312625"/>
              <a:ext cx="925" cy="325"/>
            </a:xfrm>
            <a:custGeom>
              <a:avLst/>
              <a:gdLst/>
              <a:ahLst/>
              <a:cxnLst/>
              <a:rect l="l" t="t" r="r" b="b"/>
              <a:pathLst>
                <a:path w="37" h="13" extrusionOk="0">
                  <a:moveTo>
                    <a:pt x="37" y="0"/>
                  </a:moveTo>
                  <a:cubicBezTo>
                    <a:pt x="25" y="0"/>
                    <a:pt x="13" y="12"/>
                    <a:pt x="1" y="12"/>
                  </a:cubicBezTo>
                  <a:cubicBezTo>
                    <a:pt x="25" y="12"/>
                    <a:pt x="37"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5" name="Google Shape;13329;p78">
              <a:extLst>
                <a:ext uri="{FF2B5EF4-FFF2-40B4-BE49-F238E27FC236}">
                  <a16:creationId xmlns:a16="http://schemas.microsoft.com/office/drawing/2014/main" id="{B46B3F5B-7804-7612-6C94-02732584D3EA}"/>
                </a:ext>
              </a:extLst>
            </p:cNvPr>
            <p:cNvSpPr/>
            <p:nvPr/>
          </p:nvSpPr>
          <p:spPr>
            <a:xfrm>
              <a:off x="6318925" y="2311300"/>
              <a:ext cx="425" cy="150"/>
            </a:xfrm>
            <a:custGeom>
              <a:avLst/>
              <a:gdLst/>
              <a:ahLst/>
              <a:cxnLst/>
              <a:rect l="l" t="t" r="r" b="b"/>
              <a:pathLst>
                <a:path w="17" h="6" extrusionOk="0">
                  <a:moveTo>
                    <a:pt x="14" y="0"/>
                  </a:moveTo>
                  <a:cubicBezTo>
                    <a:pt x="13" y="0"/>
                    <a:pt x="9" y="2"/>
                    <a:pt x="1" y="6"/>
                  </a:cubicBezTo>
                  <a:cubicBezTo>
                    <a:pt x="9" y="6"/>
                    <a:pt x="17" y="0"/>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6" name="Google Shape;13330;p78">
              <a:extLst>
                <a:ext uri="{FF2B5EF4-FFF2-40B4-BE49-F238E27FC236}">
                  <a16:creationId xmlns:a16="http://schemas.microsoft.com/office/drawing/2014/main" id="{C5414F0B-E7C9-40AB-E442-6BFBDC3A17AB}"/>
                </a:ext>
              </a:extLst>
            </p:cNvPr>
            <p:cNvSpPr/>
            <p:nvPr/>
          </p:nvSpPr>
          <p:spPr>
            <a:xfrm>
              <a:off x="6318050" y="2312025"/>
              <a:ext cx="300" cy="325"/>
            </a:xfrm>
            <a:custGeom>
              <a:avLst/>
              <a:gdLst/>
              <a:ahLst/>
              <a:cxnLst/>
              <a:rect l="l" t="t" r="r" b="b"/>
              <a:pathLst>
                <a:path w="12" h="13" extrusionOk="0">
                  <a:moveTo>
                    <a:pt x="12" y="0"/>
                  </a:moveTo>
                  <a:cubicBezTo>
                    <a:pt x="12" y="1"/>
                    <a:pt x="12" y="5"/>
                    <a:pt x="9" y="9"/>
                  </a:cubicBezTo>
                  <a:lnTo>
                    <a:pt x="9" y="9"/>
                  </a:lnTo>
                  <a:cubicBezTo>
                    <a:pt x="11" y="7"/>
                    <a:pt x="12" y="4"/>
                    <a:pt x="12" y="0"/>
                  </a:cubicBezTo>
                  <a:close/>
                  <a:moveTo>
                    <a:pt x="9" y="9"/>
                  </a:moveTo>
                  <a:cubicBezTo>
                    <a:pt x="5" y="12"/>
                    <a:pt x="0" y="12"/>
                    <a:pt x="0" y="12"/>
                  </a:cubicBezTo>
                  <a:cubicBezTo>
                    <a:pt x="4" y="12"/>
                    <a:pt x="7" y="11"/>
                    <a:pt x="9" y="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7" name="Google Shape;13331;p78">
              <a:extLst>
                <a:ext uri="{FF2B5EF4-FFF2-40B4-BE49-F238E27FC236}">
                  <a16:creationId xmlns:a16="http://schemas.microsoft.com/office/drawing/2014/main" id="{F09608F4-2A1D-9CC6-A84B-089ADD836AA5}"/>
                </a:ext>
              </a:extLst>
            </p:cNvPr>
            <p:cNvSpPr/>
            <p:nvPr/>
          </p:nvSpPr>
          <p:spPr>
            <a:xfrm>
              <a:off x="6318325" y="2312025"/>
              <a:ext cx="25" cy="25"/>
            </a:xfrm>
            <a:custGeom>
              <a:avLst/>
              <a:gdLst/>
              <a:ahLst/>
              <a:cxnLst/>
              <a:rect l="l" t="t" r="r" b="b"/>
              <a:pathLst>
                <a:path w="1" h="1" extrusionOk="0">
                  <a:moveTo>
                    <a:pt x="1" y="0"/>
                  </a:move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8" name="Google Shape;13332;p78">
              <a:extLst>
                <a:ext uri="{FF2B5EF4-FFF2-40B4-BE49-F238E27FC236}">
                  <a16:creationId xmlns:a16="http://schemas.microsoft.com/office/drawing/2014/main" id="{81B2D8AE-847C-2DD5-C598-B038C6095251}"/>
                </a:ext>
              </a:extLst>
            </p:cNvPr>
            <p:cNvSpPr/>
            <p:nvPr/>
          </p:nvSpPr>
          <p:spPr>
            <a:xfrm>
              <a:off x="6318725" y="2306375"/>
              <a:ext cx="225" cy="400"/>
            </a:xfrm>
            <a:custGeom>
              <a:avLst/>
              <a:gdLst/>
              <a:ahLst/>
              <a:cxnLst/>
              <a:rect l="l" t="t" r="r" b="b"/>
              <a:pathLst>
                <a:path w="9" h="16" extrusionOk="0">
                  <a:moveTo>
                    <a:pt x="9" y="0"/>
                  </a:moveTo>
                  <a:cubicBezTo>
                    <a:pt x="1" y="0"/>
                    <a:pt x="3" y="16"/>
                    <a:pt x="6" y="16"/>
                  </a:cubicBezTo>
                  <a:cubicBezTo>
                    <a:pt x="7" y="16"/>
                    <a:pt x="9" y="12"/>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9" name="Google Shape;13333;p78">
              <a:extLst>
                <a:ext uri="{FF2B5EF4-FFF2-40B4-BE49-F238E27FC236}">
                  <a16:creationId xmlns:a16="http://schemas.microsoft.com/office/drawing/2014/main" id="{C361B5F8-6553-62EE-C610-04FA1CE914EE}"/>
                </a:ext>
              </a:extLst>
            </p:cNvPr>
            <p:cNvSpPr/>
            <p:nvPr/>
          </p:nvSpPr>
          <p:spPr>
            <a:xfrm>
              <a:off x="6316375" y="2307850"/>
              <a:ext cx="1100" cy="150"/>
            </a:xfrm>
            <a:custGeom>
              <a:avLst/>
              <a:gdLst/>
              <a:ahLst/>
              <a:cxnLst/>
              <a:rect l="l" t="t" r="r" b="b"/>
              <a:pathLst>
                <a:path w="44" h="6" extrusionOk="0">
                  <a:moveTo>
                    <a:pt x="43" y="1"/>
                  </a:moveTo>
                  <a:cubicBezTo>
                    <a:pt x="12" y="1"/>
                    <a:pt x="1" y="6"/>
                    <a:pt x="12" y="6"/>
                  </a:cubicBezTo>
                  <a:cubicBezTo>
                    <a:pt x="17" y="6"/>
                    <a:pt x="27" y="5"/>
                    <a:pt x="4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0" name="Google Shape;13334;p78">
              <a:extLst>
                <a:ext uri="{FF2B5EF4-FFF2-40B4-BE49-F238E27FC236}">
                  <a16:creationId xmlns:a16="http://schemas.microsoft.com/office/drawing/2014/main" id="{54DFB891-D560-1A82-EDD9-313255D55A62}"/>
                </a:ext>
              </a:extLst>
            </p:cNvPr>
            <p:cNvSpPr/>
            <p:nvPr/>
          </p:nvSpPr>
          <p:spPr>
            <a:xfrm>
              <a:off x="6315650" y="2306575"/>
              <a:ext cx="925" cy="525"/>
            </a:xfrm>
            <a:custGeom>
              <a:avLst/>
              <a:gdLst/>
              <a:ahLst/>
              <a:cxnLst/>
              <a:rect l="l" t="t" r="r" b="b"/>
              <a:pathLst>
                <a:path w="37" h="21" extrusionOk="0">
                  <a:moveTo>
                    <a:pt x="3" y="1"/>
                  </a:moveTo>
                  <a:cubicBezTo>
                    <a:pt x="2" y="1"/>
                    <a:pt x="1" y="2"/>
                    <a:pt x="1" y="4"/>
                  </a:cubicBezTo>
                  <a:cubicBezTo>
                    <a:pt x="9" y="12"/>
                    <a:pt x="18" y="21"/>
                    <a:pt x="26" y="21"/>
                  </a:cubicBezTo>
                  <a:cubicBezTo>
                    <a:pt x="30" y="21"/>
                    <a:pt x="33" y="19"/>
                    <a:pt x="37" y="16"/>
                  </a:cubicBezTo>
                  <a:cubicBezTo>
                    <a:pt x="27" y="16"/>
                    <a:pt x="10"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1" name="Google Shape;13335;p78">
              <a:extLst>
                <a:ext uri="{FF2B5EF4-FFF2-40B4-BE49-F238E27FC236}">
                  <a16:creationId xmlns:a16="http://schemas.microsoft.com/office/drawing/2014/main" id="{7D2E214A-ACC0-D52B-17D8-836CECEC2436}"/>
                </a:ext>
              </a:extLst>
            </p:cNvPr>
            <p:cNvSpPr/>
            <p:nvPr/>
          </p:nvSpPr>
          <p:spPr>
            <a:xfrm>
              <a:off x="6318050" y="2300425"/>
              <a:ext cx="1500" cy="225"/>
            </a:xfrm>
            <a:custGeom>
              <a:avLst/>
              <a:gdLst/>
              <a:ahLst/>
              <a:cxnLst/>
              <a:rect l="l" t="t" r="r" b="b"/>
              <a:pathLst>
                <a:path w="60" h="9" extrusionOk="0">
                  <a:moveTo>
                    <a:pt x="0" y="0"/>
                  </a:moveTo>
                  <a:cubicBezTo>
                    <a:pt x="36" y="6"/>
                    <a:pt x="57" y="9"/>
                    <a:pt x="58" y="9"/>
                  </a:cubicBezTo>
                  <a:cubicBezTo>
                    <a:pt x="60" y="9"/>
                    <a:pt x="42" y="6"/>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2" name="Google Shape;13336;p78">
              <a:extLst>
                <a:ext uri="{FF2B5EF4-FFF2-40B4-BE49-F238E27FC236}">
                  <a16:creationId xmlns:a16="http://schemas.microsoft.com/office/drawing/2014/main" id="{C57F6BFB-3040-E755-E727-3640E8155C15}"/>
                </a:ext>
              </a:extLst>
            </p:cNvPr>
            <p:cNvSpPr/>
            <p:nvPr/>
          </p:nvSpPr>
          <p:spPr>
            <a:xfrm>
              <a:off x="6313800" y="2294700"/>
              <a:ext cx="1275" cy="375"/>
            </a:xfrm>
            <a:custGeom>
              <a:avLst/>
              <a:gdLst/>
              <a:ahLst/>
              <a:cxnLst/>
              <a:rect l="l" t="t" r="r" b="b"/>
              <a:pathLst>
                <a:path w="51" h="15" extrusionOk="0">
                  <a:moveTo>
                    <a:pt x="9" y="1"/>
                  </a:moveTo>
                  <a:cubicBezTo>
                    <a:pt x="0" y="1"/>
                    <a:pt x="10" y="8"/>
                    <a:pt x="51" y="15"/>
                  </a:cubicBezTo>
                  <a:cubicBezTo>
                    <a:pt x="31" y="5"/>
                    <a:pt x="15"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3" name="Google Shape;13337;p78">
              <a:extLst>
                <a:ext uri="{FF2B5EF4-FFF2-40B4-BE49-F238E27FC236}">
                  <a16:creationId xmlns:a16="http://schemas.microsoft.com/office/drawing/2014/main" id="{44F702E8-9E36-8A24-60F5-94174C4A81D8}"/>
                </a:ext>
              </a:extLst>
            </p:cNvPr>
            <p:cNvSpPr/>
            <p:nvPr/>
          </p:nvSpPr>
          <p:spPr>
            <a:xfrm>
              <a:off x="6322800" y="2231175"/>
              <a:ext cx="325" cy="550"/>
            </a:xfrm>
            <a:custGeom>
              <a:avLst/>
              <a:gdLst/>
              <a:ahLst/>
              <a:cxnLst/>
              <a:rect l="l" t="t" r="r" b="b"/>
              <a:pathLst>
                <a:path w="13" h="22" extrusionOk="0">
                  <a:moveTo>
                    <a:pt x="11" y="1"/>
                  </a:moveTo>
                  <a:cubicBezTo>
                    <a:pt x="10" y="1"/>
                    <a:pt x="8" y="6"/>
                    <a:pt x="1" y="20"/>
                  </a:cubicBezTo>
                  <a:cubicBezTo>
                    <a:pt x="1" y="21"/>
                    <a:pt x="1" y="21"/>
                    <a:pt x="1" y="21"/>
                  </a:cubicBezTo>
                  <a:cubicBezTo>
                    <a:pt x="4" y="21"/>
                    <a:pt x="12"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4" name="Google Shape;13338;p78">
              <a:extLst>
                <a:ext uri="{FF2B5EF4-FFF2-40B4-BE49-F238E27FC236}">
                  <a16:creationId xmlns:a16="http://schemas.microsoft.com/office/drawing/2014/main" id="{2D3C421B-21D2-8F10-0D47-E6FBB35D2FFB}"/>
                </a:ext>
              </a:extLst>
            </p:cNvPr>
            <p:cNvSpPr/>
            <p:nvPr/>
          </p:nvSpPr>
          <p:spPr>
            <a:xfrm>
              <a:off x="6321325" y="2231050"/>
              <a:ext cx="1200" cy="25"/>
            </a:xfrm>
            <a:custGeom>
              <a:avLst/>
              <a:gdLst/>
              <a:ahLst/>
              <a:cxnLst/>
              <a:rect l="l" t="t" r="r" b="b"/>
              <a:pathLst>
                <a:path w="48" h="1" extrusionOk="0">
                  <a:moveTo>
                    <a:pt x="48" y="1"/>
                  </a:moveTo>
                  <a:cubicBezTo>
                    <a:pt x="0" y="1"/>
                    <a:pt x="0" y="1"/>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5" name="Google Shape;13339;p78">
              <a:extLst>
                <a:ext uri="{FF2B5EF4-FFF2-40B4-BE49-F238E27FC236}">
                  <a16:creationId xmlns:a16="http://schemas.microsoft.com/office/drawing/2014/main" id="{7DDA7181-0D84-8692-7696-854730176B4E}"/>
                </a:ext>
              </a:extLst>
            </p:cNvPr>
            <p:cNvSpPr/>
            <p:nvPr/>
          </p:nvSpPr>
          <p:spPr>
            <a:xfrm>
              <a:off x="6312075" y="2274975"/>
              <a:ext cx="825" cy="150"/>
            </a:xfrm>
            <a:custGeom>
              <a:avLst/>
              <a:gdLst/>
              <a:ahLst/>
              <a:cxnLst/>
              <a:rect l="l" t="t" r="r" b="b"/>
              <a:pathLst>
                <a:path w="33" h="6" extrusionOk="0">
                  <a:moveTo>
                    <a:pt x="30" y="1"/>
                  </a:moveTo>
                  <a:cubicBezTo>
                    <a:pt x="29" y="1"/>
                    <a:pt x="21" y="2"/>
                    <a:pt x="1" y="6"/>
                  </a:cubicBezTo>
                  <a:cubicBezTo>
                    <a:pt x="9" y="6"/>
                    <a:pt x="33" y="1"/>
                    <a:pt x="3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6" name="Google Shape;13340;p78">
              <a:extLst>
                <a:ext uri="{FF2B5EF4-FFF2-40B4-BE49-F238E27FC236}">
                  <a16:creationId xmlns:a16="http://schemas.microsoft.com/office/drawing/2014/main" id="{E6518748-E8A8-6FCF-B619-DB38E75C62A9}"/>
                </a:ext>
              </a:extLst>
            </p:cNvPr>
            <p:cNvSpPr/>
            <p:nvPr/>
          </p:nvSpPr>
          <p:spPr>
            <a:xfrm>
              <a:off x="6312975" y="2270725"/>
              <a:ext cx="850" cy="250"/>
            </a:xfrm>
            <a:custGeom>
              <a:avLst/>
              <a:gdLst/>
              <a:ahLst/>
              <a:cxnLst/>
              <a:rect l="l" t="t" r="r" b="b"/>
              <a:pathLst>
                <a:path w="34" h="10" extrusionOk="0">
                  <a:moveTo>
                    <a:pt x="32" y="0"/>
                  </a:moveTo>
                  <a:cubicBezTo>
                    <a:pt x="30" y="0"/>
                    <a:pt x="19" y="3"/>
                    <a:pt x="1" y="9"/>
                  </a:cubicBezTo>
                  <a:cubicBezTo>
                    <a:pt x="24" y="3"/>
                    <a:pt x="33" y="0"/>
                    <a:pt x="3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7" name="Google Shape;13341;p78">
              <a:extLst>
                <a:ext uri="{FF2B5EF4-FFF2-40B4-BE49-F238E27FC236}">
                  <a16:creationId xmlns:a16="http://schemas.microsoft.com/office/drawing/2014/main" id="{C54D5AE4-22A9-5B15-F42D-26F1784BC1A8}"/>
                </a:ext>
              </a:extLst>
            </p:cNvPr>
            <p:cNvSpPr/>
            <p:nvPr/>
          </p:nvSpPr>
          <p:spPr>
            <a:xfrm>
              <a:off x="6311500" y="2267075"/>
              <a:ext cx="1275" cy="625"/>
            </a:xfrm>
            <a:custGeom>
              <a:avLst/>
              <a:gdLst/>
              <a:ahLst/>
              <a:cxnLst/>
              <a:rect l="l" t="t" r="r" b="b"/>
              <a:pathLst>
                <a:path w="51" h="25" extrusionOk="0">
                  <a:moveTo>
                    <a:pt x="0" y="1"/>
                  </a:moveTo>
                  <a:cubicBezTo>
                    <a:pt x="0" y="10"/>
                    <a:pt x="8" y="12"/>
                    <a:pt x="11" y="19"/>
                  </a:cubicBezTo>
                  <a:lnTo>
                    <a:pt x="11" y="19"/>
                  </a:lnTo>
                  <a:cubicBezTo>
                    <a:pt x="16" y="9"/>
                    <a:pt x="50" y="1"/>
                    <a:pt x="0" y="1"/>
                  </a:cubicBezTo>
                  <a:close/>
                  <a:moveTo>
                    <a:pt x="11" y="19"/>
                  </a:moveTo>
                  <a:cubicBezTo>
                    <a:pt x="10" y="21"/>
                    <a:pt x="10" y="22"/>
                    <a:pt x="12" y="24"/>
                  </a:cubicBezTo>
                  <a:cubicBezTo>
                    <a:pt x="12" y="22"/>
                    <a:pt x="12" y="20"/>
                    <a:pt x="11" y="1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8" name="Google Shape;13342;p78">
              <a:extLst>
                <a:ext uri="{FF2B5EF4-FFF2-40B4-BE49-F238E27FC236}">
                  <a16:creationId xmlns:a16="http://schemas.microsoft.com/office/drawing/2014/main" id="{380A8A04-EB5A-C2F1-96BC-3E5DA2C3BA39}"/>
                </a:ext>
              </a:extLst>
            </p:cNvPr>
            <p:cNvSpPr/>
            <p:nvPr/>
          </p:nvSpPr>
          <p:spPr>
            <a:xfrm>
              <a:off x="6194500" y="2561175"/>
              <a:ext cx="325" cy="950"/>
            </a:xfrm>
            <a:custGeom>
              <a:avLst/>
              <a:gdLst/>
              <a:ahLst/>
              <a:cxnLst/>
              <a:rect l="l" t="t" r="r" b="b"/>
              <a:pathLst>
                <a:path w="13" h="38" extrusionOk="0">
                  <a:moveTo>
                    <a:pt x="1" y="0"/>
                  </a:moveTo>
                  <a:cubicBezTo>
                    <a:pt x="1" y="11"/>
                    <a:pt x="10" y="38"/>
                    <a:pt x="12" y="38"/>
                  </a:cubicBezTo>
                  <a:cubicBezTo>
                    <a:pt x="13" y="38"/>
                    <a:pt x="13" y="37"/>
                    <a:pt x="13" y="36"/>
                  </a:cubicBezTo>
                  <a:cubicBezTo>
                    <a:pt x="13" y="36"/>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9" name="Google Shape;13343;p78">
              <a:extLst>
                <a:ext uri="{FF2B5EF4-FFF2-40B4-BE49-F238E27FC236}">
                  <a16:creationId xmlns:a16="http://schemas.microsoft.com/office/drawing/2014/main" id="{EED23331-BEC2-4F70-D3EC-1A03EF569752}"/>
                </a:ext>
              </a:extLst>
            </p:cNvPr>
            <p:cNvSpPr/>
            <p:nvPr/>
          </p:nvSpPr>
          <p:spPr>
            <a:xfrm>
              <a:off x="6193625" y="2562950"/>
              <a:ext cx="25" cy="1800"/>
            </a:xfrm>
            <a:custGeom>
              <a:avLst/>
              <a:gdLst/>
              <a:ahLst/>
              <a:cxnLst/>
              <a:rect l="l" t="t" r="r" b="b"/>
              <a:pathLst>
                <a:path w="1" h="72" extrusionOk="0">
                  <a:moveTo>
                    <a:pt x="0" y="72"/>
                  </a:moveTo>
                  <a:cubicBezTo>
                    <a:pt x="0" y="0"/>
                    <a:pt x="0" y="60"/>
                    <a:pt x="0"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0" name="Google Shape;13344;p78">
              <a:extLst>
                <a:ext uri="{FF2B5EF4-FFF2-40B4-BE49-F238E27FC236}">
                  <a16:creationId xmlns:a16="http://schemas.microsoft.com/office/drawing/2014/main" id="{88124209-9CF2-3B2E-37BE-1CDD57553BC6}"/>
                </a:ext>
              </a:extLst>
            </p:cNvPr>
            <p:cNvSpPr/>
            <p:nvPr/>
          </p:nvSpPr>
          <p:spPr>
            <a:xfrm>
              <a:off x="6192125" y="2564425"/>
              <a:ext cx="450" cy="500"/>
            </a:xfrm>
            <a:custGeom>
              <a:avLst/>
              <a:gdLst/>
              <a:ahLst/>
              <a:cxnLst/>
              <a:rect l="l" t="t" r="r" b="b"/>
              <a:pathLst>
                <a:path w="18" h="20" extrusionOk="0">
                  <a:moveTo>
                    <a:pt x="1" y="1"/>
                  </a:moveTo>
                  <a:cubicBezTo>
                    <a:pt x="1" y="8"/>
                    <a:pt x="14" y="20"/>
                    <a:pt x="16" y="20"/>
                  </a:cubicBezTo>
                  <a:cubicBezTo>
                    <a:pt x="18" y="20"/>
                    <a:pt x="15" y="1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1" name="Google Shape;13345;p78">
              <a:extLst>
                <a:ext uri="{FF2B5EF4-FFF2-40B4-BE49-F238E27FC236}">
                  <a16:creationId xmlns:a16="http://schemas.microsoft.com/office/drawing/2014/main" id="{C1B85F02-197C-E009-4ED5-7FFAE7CC7122}"/>
                </a:ext>
              </a:extLst>
            </p:cNvPr>
            <p:cNvSpPr/>
            <p:nvPr/>
          </p:nvSpPr>
          <p:spPr>
            <a:xfrm>
              <a:off x="6192125" y="2564425"/>
              <a:ext cx="400" cy="775"/>
            </a:xfrm>
            <a:custGeom>
              <a:avLst/>
              <a:gdLst/>
              <a:ahLst/>
              <a:cxnLst/>
              <a:rect l="l" t="t" r="r" b="b"/>
              <a:pathLst>
                <a:path w="16" h="31" extrusionOk="0">
                  <a:moveTo>
                    <a:pt x="1" y="1"/>
                  </a:moveTo>
                  <a:lnTo>
                    <a:pt x="1" y="1"/>
                  </a:lnTo>
                  <a:cubicBezTo>
                    <a:pt x="9" y="23"/>
                    <a:pt x="13" y="30"/>
                    <a:pt x="14" y="30"/>
                  </a:cubicBezTo>
                  <a:cubicBezTo>
                    <a:pt x="16" y="30"/>
                    <a:pt x="8" y="8"/>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2" name="Google Shape;13346;p78">
              <a:extLst>
                <a:ext uri="{FF2B5EF4-FFF2-40B4-BE49-F238E27FC236}">
                  <a16:creationId xmlns:a16="http://schemas.microsoft.com/office/drawing/2014/main" id="{5BB1F154-4554-06B2-C515-C4755ECCF507}"/>
                </a:ext>
              </a:extLst>
            </p:cNvPr>
            <p:cNvSpPr/>
            <p:nvPr/>
          </p:nvSpPr>
          <p:spPr>
            <a:xfrm>
              <a:off x="6190700" y="2561975"/>
              <a:ext cx="275" cy="200"/>
            </a:xfrm>
            <a:custGeom>
              <a:avLst/>
              <a:gdLst/>
              <a:ahLst/>
              <a:cxnLst/>
              <a:rect l="l" t="t" r="r" b="b"/>
              <a:pathLst>
                <a:path w="11" h="8" extrusionOk="0">
                  <a:moveTo>
                    <a:pt x="4" y="0"/>
                  </a:moveTo>
                  <a:cubicBezTo>
                    <a:pt x="0" y="0"/>
                    <a:pt x="0" y="7"/>
                    <a:pt x="4" y="7"/>
                  </a:cubicBezTo>
                  <a:cubicBezTo>
                    <a:pt x="6" y="7"/>
                    <a:pt x="8" y="6"/>
                    <a:pt x="10" y="4"/>
                  </a:cubicBezTo>
                  <a:cubicBezTo>
                    <a:pt x="8" y="1"/>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3" name="Google Shape;13347;p78">
              <a:extLst>
                <a:ext uri="{FF2B5EF4-FFF2-40B4-BE49-F238E27FC236}">
                  <a16:creationId xmlns:a16="http://schemas.microsoft.com/office/drawing/2014/main" id="{3B043B91-7C10-4E62-C540-D824F2B62FD1}"/>
                </a:ext>
              </a:extLst>
            </p:cNvPr>
            <p:cNvSpPr/>
            <p:nvPr/>
          </p:nvSpPr>
          <p:spPr>
            <a:xfrm>
              <a:off x="6189750" y="2561150"/>
              <a:ext cx="625" cy="925"/>
            </a:xfrm>
            <a:custGeom>
              <a:avLst/>
              <a:gdLst/>
              <a:ahLst/>
              <a:cxnLst/>
              <a:rect l="l" t="t" r="r" b="b"/>
              <a:pathLst>
                <a:path w="25" h="37" extrusionOk="0">
                  <a:moveTo>
                    <a:pt x="24" y="37"/>
                  </a:moveTo>
                  <a:cubicBezTo>
                    <a:pt x="24" y="37"/>
                    <a:pt x="0" y="1"/>
                    <a:pt x="24"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4" name="Google Shape;13348;p78">
              <a:extLst>
                <a:ext uri="{FF2B5EF4-FFF2-40B4-BE49-F238E27FC236}">
                  <a16:creationId xmlns:a16="http://schemas.microsoft.com/office/drawing/2014/main" id="{A64F5A73-FC7A-A6FA-D386-2FF43C56CCA6}"/>
                </a:ext>
              </a:extLst>
            </p:cNvPr>
            <p:cNvSpPr/>
            <p:nvPr/>
          </p:nvSpPr>
          <p:spPr>
            <a:xfrm>
              <a:off x="6190350" y="2563250"/>
              <a:ext cx="25" cy="325"/>
            </a:xfrm>
            <a:custGeom>
              <a:avLst/>
              <a:gdLst/>
              <a:ahLst/>
              <a:cxnLst/>
              <a:rect l="l" t="t" r="r" b="b"/>
              <a:pathLst>
                <a:path w="1" h="13" extrusionOk="0">
                  <a:moveTo>
                    <a:pt x="0" y="0"/>
                  </a:move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5" name="Google Shape;13349;p78">
              <a:extLst>
                <a:ext uri="{FF2B5EF4-FFF2-40B4-BE49-F238E27FC236}">
                  <a16:creationId xmlns:a16="http://schemas.microsoft.com/office/drawing/2014/main" id="{1F6429F7-B92A-0F74-7ECC-BB04FC7E9BAF}"/>
                </a:ext>
              </a:extLst>
            </p:cNvPr>
            <p:cNvSpPr/>
            <p:nvPr/>
          </p:nvSpPr>
          <p:spPr>
            <a:xfrm>
              <a:off x="6190350" y="2562950"/>
              <a:ext cx="25" cy="925"/>
            </a:xfrm>
            <a:custGeom>
              <a:avLst/>
              <a:gdLst/>
              <a:ahLst/>
              <a:cxnLst/>
              <a:rect l="l" t="t" r="r" b="b"/>
              <a:pathLst>
                <a:path w="1" h="37" extrusionOk="0">
                  <a:moveTo>
                    <a:pt x="0" y="0"/>
                  </a:moveTo>
                  <a:cubicBezTo>
                    <a:pt x="0" y="36"/>
                    <a:pt x="0" y="2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6" name="Google Shape;13350;p78">
              <a:extLst>
                <a:ext uri="{FF2B5EF4-FFF2-40B4-BE49-F238E27FC236}">
                  <a16:creationId xmlns:a16="http://schemas.microsoft.com/office/drawing/2014/main" id="{E6C1F2BA-1C26-0846-FC46-7EED6F89EE0A}"/>
                </a:ext>
              </a:extLst>
            </p:cNvPr>
            <p:cNvSpPr/>
            <p:nvPr/>
          </p:nvSpPr>
          <p:spPr>
            <a:xfrm>
              <a:off x="6190650" y="2562875"/>
              <a:ext cx="575" cy="1000"/>
            </a:xfrm>
            <a:custGeom>
              <a:avLst/>
              <a:gdLst/>
              <a:ahLst/>
              <a:cxnLst/>
              <a:rect l="l" t="t" r="r" b="b"/>
              <a:pathLst>
                <a:path w="23" h="40" extrusionOk="0">
                  <a:moveTo>
                    <a:pt x="5" y="1"/>
                  </a:moveTo>
                  <a:cubicBezTo>
                    <a:pt x="4" y="1"/>
                    <a:pt x="2" y="2"/>
                    <a:pt x="0" y="3"/>
                  </a:cubicBezTo>
                  <a:cubicBezTo>
                    <a:pt x="0" y="15"/>
                    <a:pt x="12" y="15"/>
                    <a:pt x="12" y="39"/>
                  </a:cubicBezTo>
                  <a:cubicBezTo>
                    <a:pt x="22" y="29"/>
                    <a:pt x="15"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7" name="Google Shape;13351;p78">
              <a:extLst>
                <a:ext uri="{FF2B5EF4-FFF2-40B4-BE49-F238E27FC236}">
                  <a16:creationId xmlns:a16="http://schemas.microsoft.com/office/drawing/2014/main" id="{D217A24C-CB03-3B04-FD7A-84B7A7DC4AD4}"/>
                </a:ext>
              </a:extLst>
            </p:cNvPr>
            <p:cNvSpPr/>
            <p:nvPr/>
          </p:nvSpPr>
          <p:spPr>
            <a:xfrm>
              <a:off x="6192425" y="2565825"/>
              <a:ext cx="525" cy="200"/>
            </a:xfrm>
            <a:custGeom>
              <a:avLst/>
              <a:gdLst/>
              <a:ahLst/>
              <a:cxnLst/>
              <a:rect l="l" t="t" r="r" b="b"/>
              <a:pathLst>
                <a:path w="21" h="8" extrusionOk="0">
                  <a:moveTo>
                    <a:pt x="4" y="1"/>
                  </a:moveTo>
                  <a:cubicBezTo>
                    <a:pt x="2" y="1"/>
                    <a:pt x="1" y="2"/>
                    <a:pt x="1" y="4"/>
                  </a:cubicBezTo>
                  <a:cubicBezTo>
                    <a:pt x="8" y="7"/>
                    <a:pt x="13" y="8"/>
                    <a:pt x="15" y="8"/>
                  </a:cubicBezTo>
                  <a:cubicBezTo>
                    <a:pt x="21" y="8"/>
                    <a:pt x="10"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8" name="Google Shape;13352;p78">
              <a:extLst>
                <a:ext uri="{FF2B5EF4-FFF2-40B4-BE49-F238E27FC236}">
                  <a16:creationId xmlns:a16="http://schemas.microsoft.com/office/drawing/2014/main" id="{246F5C4A-3C13-EDDF-311A-B80683AA2FFE}"/>
                </a:ext>
              </a:extLst>
            </p:cNvPr>
            <p:cNvSpPr/>
            <p:nvPr/>
          </p:nvSpPr>
          <p:spPr>
            <a:xfrm>
              <a:off x="6188625" y="2562275"/>
              <a:ext cx="875" cy="800"/>
            </a:xfrm>
            <a:custGeom>
              <a:avLst/>
              <a:gdLst/>
              <a:ahLst/>
              <a:cxnLst/>
              <a:rect l="l" t="t" r="r" b="b"/>
              <a:pathLst>
                <a:path w="35" h="32" extrusionOk="0">
                  <a:moveTo>
                    <a:pt x="2" y="0"/>
                  </a:moveTo>
                  <a:cubicBezTo>
                    <a:pt x="0" y="0"/>
                    <a:pt x="5" y="7"/>
                    <a:pt x="22" y="27"/>
                  </a:cubicBezTo>
                  <a:cubicBezTo>
                    <a:pt x="26" y="30"/>
                    <a:pt x="28" y="31"/>
                    <a:pt x="29" y="31"/>
                  </a:cubicBezTo>
                  <a:cubicBezTo>
                    <a:pt x="35" y="31"/>
                    <a:pt x="5"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9" name="Google Shape;13353;p78">
              <a:extLst>
                <a:ext uri="{FF2B5EF4-FFF2-40B4-BE49-F238E27FC236}">
                  <a16:creationId xmlns:a16="http://schemas.microsoft.com/office/drawing/2014/main" id="{C90F2724-2D1E-641E-667B-23F956E621A8}"/>
                </a:ext>
              </a:extLst>
            </p:cNvPr>
            <p:cNvSpPr/>
            <p:nvPr/>
          </p:nvSpPr>
          <p:spPr>
            <a:xfrm>
              <a:off x="6189150" y="2563250"/>
              <a:ext cx="25" cy="625"/>
            </a:xfrm>
            <a:custGeom>
              <a:avLst/>
              <a:gdLst/>
              <a:ahLst/>
              <a:cxnLst/>
              <a:rect l="l" t="t" r="r" b="b"/>
              <a:pathLst>
                <a:path w="1" h="25" extrusionOk="0">
                  <a:moveTo>
                    <a:pt x="1" y="0"/>
                  </a:moveTo>
                  <a:lnTo>
                    <a:pt x="1" y="24"/>
                  </a:lnTo>
                  <a:cubicBezTo>
                    <a:pt x="1" y="24"/>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0" name="Google Shape;13354;p78">
              <a:extLst>
                <a:ext uri="{FF2B5EF4-FFF2-40B4-BE49-F238E27FC236}">
                  <a16:creationId xmlns:a16="http://schemas.microsoft.com/office/drawing/2014/main" id="{A2710502-BCA4-3A61-31B3-16D85EEDBE32}"/>
                </a:ext>
              </a:extLst>
            </p:cNvPr>
            <p:cNvSpPr/>
            <p:nvPr/>
          </p:nvSpPr>
          <p:spPr>
            <a:xfrm>
              <a:off x="6190650" y="2563550"/>
              <a:ext cx="25" cy="1500"/>
            </a:xfrm>
            <a:custGeom>
              <a:avLst/>
              <a:gdLst/>
              <a:ahLst/>
              <a:cxnLst/>
              <a:rect l="l" t="t" r="r" b="b"/>
              <a:pathLst>
                <a:path w="1" h="60" extrusionOk="0">
                  <a:moveTo>
                    <a:pt x="0" y="60"/>
                  </a:moveTo>
                  <a:cubicBezTo>
                    <a:pt x="0" y="0"/>
                    <a:pt x="0" y="24"/>
                    <a:pt x="0" y="6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1" name="Google Shape;13355;p78">
              <a:extLst>
                <a:ext uri="{FF2B5EF4-FFF2-40B4-BE49-F238E27FC236}">
                  <a16:creationId xmlns:a16="http://schemas.microsoft.com/office/drawing/2014/main" id="{664D0932-BA3B-E210-11AB-DB75F9FA32D5}"/>
                </a:ext>
              </a:extLst>
            </p:cNvPr>
            <p:cNvSpPr/>
            <p:nvPr/>
          </p:nvSpPr>
          <p:spPr>
            <a:xfrm>
              <a:off x="6187975" y="2562650"/>
              <a:ext cx="25" cy="325"/>
            </a:xfrm>
            <a:custGeom>
              <a:avLst/>
              <a:gdLst/>
              <a:ahLst/>
              <a:cxnLst/>
              <a:rect l="l" t="t" r="r" b="b"/>
              <a:pathLst>
                <a:path w="1" h="13" extrusionOk="0">
                  <a:moveTo>
                    <a:pt x="0" y="0"/>
                  </a:moveTo>
                  <a:cubicBezTo>
                    <a:pt x="0" y="0"/>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2" name="Google Shape;13356;p78">
              <a:extLst>
                <a:ext uri="{FF2B5EF4-FFF2-40B4-BE49-F238E27FC236}">
                  <a16:creationId xmlns:a16="http://schemas.microsoft.com/office/drawing/2014/main" id="{528D6C07-EBAC-B7A1-F895-44A028E8B965}"/>
                </a:ext>
              </a:extLst>
            </p:cNvPr>
            <p:cNvSpPr/>
            <p:nvPr/>
          </p:nvSpPr>
          <p:spPr>
            <a:xfrm>
              <a:off x="6187825" y="2561625"/>
              <a:ext cx="175" cy="1050"/>
            </a:xfrm>
            <a:custGeom>
              <a:avLst/>
              <a:gdLst/>
              <a:ahLst/>
              <a:cxnLst/>
              <a:rect l="l" t="t" r="r" b="b"/>
              <a:pathLst>
                <a:path w="7" h="42" extrusionOk="0">
                  <a:moveTo>
                    <a:pt x="1" y="1"/>
                  </a:moveTo>
                  <a:cubicBezTo>
                    <a:pt x="1" y="1"/>
                    <a:pt x="1" y="6"/>
                    <a:pt x="4" y="21"/>
                  </a:cubicBezTo>
                  <a:lnTo>
                    <a:pt x="4" y="21"/>
                  </a:lnTo>
                  <a:cubicBezTo>
                    <a:pt x="3" y="10"/>
                    <a:pt x="1" y="1"/>
                    <a:pt x="1" y="1"/>
                  </a:cubicBezTo>
                  <a:close/>
                  <a:moveTo>
                    <a:pt x="4" y="21"/>
                  </a:moveTo>
                  <a:cubicBezTo>
                    <a:pt x="5" y="28"/>
                    <a:pt x="6" y="35"/>
                    <a:pt x="6" y="41"/>
                  </a:cubicBezTo>
                  <a:cubicBezTo>
                    <a:pt x="6" y="41"/>
                    <a:pt x="6" y="41"/>
                    <a:pt x="6" y="29"/>
                  </a:cubicBezTo>
                  <a:cubicBezTo>
                    <a:pt x="5" y="26"/>
                    <a:pt x="5" y="23"/>
                    <a:pt x="4" y="2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3" name="Google Shape;13357;p78">
              <a:extLst>
                <a:ext uri="{FF2B5EF4-FFF2-40B4-BE49-F238E27FC236}">
                  <a16:creationId xmlns:a16="http://schemas.microsoft.com/office/drawing/2014/main" id="{8CCB8281-3F01-A984-683E-E5CAFD7AD6F2}"/>
                </a:ext>
              </a:extLst>
            </p:cNvPr>
            <p:cNvSpPr/>
            <p:nvPr/>
          </p:nvSpPr>
          <p:spPr>
            <a:xfrm>
              <a:off x="6186975" y="2561575"/>
              <a:ext cx="425" cy="1100"/>
            </a:xfrm>
            <a:custGeom>
              <a:avLst/>
              <a:gdLst/>
              <a:ahLst/>
              <a:cxnLst/>
              <a:rect l="l" t="t" r="r" b="b"/>
              <a:pathLst>
                <a:path w="17" h="44" extrusionOk="0">
                  <a:moveTo>
                    <a:pt x="5" y="0"/>
                  </a:moveTo>
                  <a:cubicBezTo>
                    <a:pt x="0" y="0"/>
                    <a:pt x="2" y="29"/>
                    <a:pt x="16" y="43"/>
                  </a:cubicBezTo>
                  <a:cubicBezTo>
                    <a:pt x="12" y="11"/>
                    <a:pt x="7"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4" name="Google Shape;13358;p78">
              <a:extLst>
                <a:ext uri="{FF2B5EF4-FFF2-40B4-BE49-F238E27FC236}">
                  <a16:creationId xmlns:a16="http://schemas.microsoft.com/office/drawing/2014/main" id="{8E9EC1E3-704F-57EF-429F-2ED6E3C0A602}"/>
                </a:ext>
              </a:extLst>
            </p:cNvPr>
            <p:cNvSpPr/>
            <p:nvPr/>
          </p:nvSpPr>
          <p:spPr>
            <a:xfrm>
              <a:off x="6188275" y="2562975"/>
              <a:ext cx="300" cy="900"/>
            </a:xfrm>
            <a:custGeom>
              <a:avLst/>
              <a:gdLst/>
              <a:ahLst/>
              <a:cxnLst/>
              <a:rect l="l" t="t" r="r" b="b"/>
              <a:pathLst>
                <a:path w="12" h="36" extrusionOk="0">
                  <a:moveTo>
                    <a:pt x="1" y="0"/>
                  </a:moveTo>
                  <a:cubicBezTo>
                    <a:pt x="1" y="0"/>
                    <a:pt x="3" y="9"/>
                    <a:pt x="12" y="35"/>
                  </a:cubicBezTo>
                  <a:cubicBezTo>
                    <a:pt x="12" y="27"/>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5" name="Google Shape;13359;p78">
              <a:extLst>
                <a:ext uri="{FF2B5EF4-FFF2-40B4-BE49-F238E27FC236}">
                  <a16:creationId xmlns:a16="http://schemas.microsoft.com/office/drawing/2014/main" id="{3BC611E3-63DB-3F91-6935-7C7058E0616B}"/>
                </a:ext>
              </a:extLst>
            </p:cNvPr>
            <p:cNvSpPr/>
            <p:nvPr/>
          </p:nvSpPr>
          <p:spPr>
            <a:xfrm>
              <a:off x="6187975" y="2563850"/>
              <a:ext cx="600" cy="25"/>
            </a:xfrm>
            <a:custGeom>
              <a:avLst/>
              <a:gdLst/>
              <a:ahLst/>
              <a:cxnLst/>
              <a:rect l="l" t="t" r="r" b="b"/>
              <a:pathLst>
                <a:path w="24" h="1" extrusionOk="0">
                  <a:moveTo>
                    <a:pt x="24" y="0"/>
                  </a:moveTo>
                  <a:cubicBezTo>
                    <a:pt x="24" y="0"/>
                    <a:pt x="0"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6" name="Google Shape;13360;p78">
              <a:extLst>
                <a:ext uri="{FF2B5EF4-FFF2-40B4-BE49-F238E27FC236}">
                  <a16:creationId xmlns:a16="http://schemas.microsoft.com/office/drawing/2014/main" id="{42975349-A6D1-D80A-FF8D-D5DF299590BB}"/>
                </a:ext>
              </a:extLst>
            </p:cNvPr>
            <p:cNvSpPr/>
            <p:nvPr/>
          </p:nvSpPr>
          <p:spPr>
            <a:xfrm>
              <a:off x="6189750" y="2564425"/>
              <a:ext cx="325" cy="1525"/>
            </a:xfrm>
            <a:custGeom>
              <a:avLst/>
              <a:gdLst/>
              <a:ahLst/>
              <a:cxnLst/>
              <a:rect l="l" t="t" r="r" b="b"/>
              <a:pathLst>
                <a:path w="13" h="61" extrusionOk="0">
                  <a:moveTo>
                    <a:pt x="0" y="1"/>
                  </a:moveTo>
                  <a:cubicBezTo>
                    <a:pt x="0" y="13"/>
                    <a:pt x="0" y="37"/>
                    <a:pt x="12" y="60"/>
                  </a:cubicBezTo>
                  <a:cubicBezTo>
                    <a:pt x="12" y="37"/>
                    <a:pt x="0" y="25"/>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7" name="Google Shape;13361;p78">
              <a:extLst>
                <a:ext uri="{FF2B5EF4-FFF2-40B4-BE49-F238E27FC236}">
                  <a16:creationId xmlns:a16="http://schemas.microsoft.com/office/drawing/2014/main" id="{39C967A6-19EA-E066-ED70-23CEFA6F6B68}"/>
                </a:ext>
              </a:extLst>
            </p:cNvPr>
            <p:cNvSpPr/>
            <p:nvPr/>
          </p:nvSpPr>
          <p:spPr>
            <a:xfrm>
              <a:off x="6189150" y="2564125"/>
              <a:ext cx="25" cy="1225"/>
            </a:xfrm>
            <a:custGeom>
              <a:avLst/>
              <a:gdLst/>
              <a:ahLst/>
              <a:cxnLst/>
              <a:rect l="l" t="t" r="r" b="b"/>
              <a:pathLst>
                <a:path w="1" h="49" extrusionOk="0">
                  <a:moveTo>
                    <a:pt x="1" y="1"/>
                  </a:moveTo>
                  <a:cubicBezTo>
                    <a:pt x="1" y="49"/>
                    <a:pt x="1" y="2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8" name="Google Shape;13362;p78">
              <a:extLst>
                <a:ext uri="{FF2B5EF4-FFF2-40B4-BE49-F238E27FC236}">
                  <a16:creationId xmlns:a16="http://schemas.microsoft.com/office/drawing/2014/main" id="{2028D685-7C30-42CD-A55A-7845DFAB9BA8}"/>
                </a:ext>
              </a:extLst>
            </p:cNvPr>
            <p:cNvSpPr/>
            <p:nvPr/>
          </p:nvSpPr>
          <p:spPr>
            <a:xfrm>
              <a:off x="6187375" y="2563925"/>
              <a:ext cx="425" cy="300"/>
            </a:xfrm>
            <a:custGeom>
              <a:avLst/>
              <a:gdLst/>
              <a:ahLst/>
              <a:cxnLst/>
              <a:rect l="l" t="t" r="r" b="b"/>
              <a:pathLst>
                <a:path w="17" h="12" extrusionOk="0">
                  <a:moveTo>
                    <a:pt x="12" y="1"/>
                  </a:moveTo>
                  <a:cubicBezTo>
                    <a:pt x="10" y="1"/>
                    <a:pt x="6" y="3"/>
                    <a:pt x="0" y="9"/>
                  </a:cubicBezTo>
                  <a:cubicBezTo>
                    <a:pt x="2" y="11"/>
                    <a:pt x="4" y="11"/>
                    <a:pt x="5" y="11"/>
                  </a:cubicBezTo>
                  <a:cubicBezTo>
                    <a:pt x="12" y="11"/>
                    <a:pt x="17"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9" name="Google Shape;13363;p78">
              <a:extLst>
                <a:ext uri="{FF2B5EF4-FFF2-40B4-BE49-F238E27FC236}">
                  <a16:creationId xmlns:a16="http://schemas.microsoft.com/office/drawing/2014/main" id="{72EEB5BA-F911-DD00-9F8D-2DEC10E0FB90}"/>
                </a:ext>
              </a:extLst>
            </p:cNvPr>
            <p:cNvSpPr/>
            <p:nvPr/>
          </p:nvSpPr>
          <p:spPr>
            <a:xfrm>
              <a:off x="6187675" y="2563850"/>
              <a:ext cx="325" cy="600"/>
            </a:xfrm>
            <a:custGeom>
              <a:avLst/>
              <a:gdLst/>
              <a:ahLst/>
              <a:cxnLst/>
              <a:rect l="l" t="t" r="r" b="b"/>
              <a:pathLst>
                <a:path w="13" h="24" extrusionOk="0">
                  <a:moveTo>
                    <a:pt x="0" y="24"/>
                  </a:moveTo>
                  <a:cubicBezTo>
                    <a:pt x="12" y="0"/>
                    <a:pt x="0" y="24"/>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0" name="Google Shape;13364;p78">
              <a:extLst>
                <a:ext uri="{FF2B5EF4-FFF2-40B4-BE49-F238E27FC236}">
                  <a16:creationId xmlns:a16="http://schemas.microsoft.com/office/drawing/2014/main" id="{4C74C15A-B153-D8E1-AE39-08E798F15AF5}"/>
                </a:ext>
              </a:extLst>
            </p:cNvPr>
            <p:cNvSpPr/>
            <p:nvPr/>
          </p:nvSpPr>
          <p:spPr>
            <a:xfrm>
              <a:off x="6186475" y="2563550"/>
              <a:ext cx="325" cy="600"/>
            </a:xfrm>
            <a:custGeom>
              <a:avLst/>
              <a:gdLst/>
              <a:ahLst/>
              <a:cxnLst/>
              <a:rect l="l" t="t" r="r" b="b"/>
              <a:pathLst>
                <a:path w="13" h="24" extrusionOk="0">
                  <a:moveTo>
                    <a:pt x="1" y="0"/>
                  </a:moveTo>
                  <a:cubicBezTo>
                    <a:pt x="1" y="0"/>
                    <a:pt x="12" y="12"/>
                    <a:pt x="12" y="24"/>
                  </a:cubicBezTo>
                  <a:cubicBezTo>
                    <a:pt x="12" y="12"/>
                    <a:pt x="12"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1" name="Google Shape;13365;p78">
              <a:extLst>
                <a:ext uri="{FF2B5EF4-FFF2-40B4-BE49-F238E27FC236}">
                  <a16:creationId xmlns:a16="http://schemas.microsoft.com/office/drawing/2014/main" id="{CFC312E3-3734-C5CD-D9BF-C4646A6093D9}"/>
                </a:ext>
              </a:extLst>
            </p:cNvPr>
            <p:cNvSpPr/>
            <p:nvPr/>
          </p:nvSpPr>
          <p:spPr>
            <a:xfrm>
              <a:off x="6187975" y="2563550"/>
              <a:ext cx="25" cy="325"/>
            </a:xfrm>
            <a:custGeom>
              <a:avLst/>
              <a:gdLst/>
              <a:ahLst/>
              <a:cxnLst/>
              <a:rect l="l" t="t" r="r" b="b"/>
              <a:pathLst>
                <a:path w="1" h="13" extrusionOk="0">
                  <a:moveTo>
                    <a:pt x="0" y="0"/>
                  </a:move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2" name="Google Shape;13366;p78">
              <a:extLst>
                <a:ext uri="{FF2B5EF4-FFF2-40B4-BE49-F238E27FC236}">
                  <a16:creationId xmlns:a16="http://schemas.microsoft.com/office/drawing/2014/main" id="{545B8AED-DA77-4378-3D0B-A45ACD36EE6C}"/>
                </a:ext>
              </a:extLst>
            </p:cNvPr>
            <p:cNvSpPr/>
            <p:nvPr/>
          </p:nvSpPr>
          <p:spPr>
            <a:xfrm>
              <a:off x="6187975" y="2563250"/>
              <a:ext cx="25" cy="900"/>
            </a:xfrm>
            <a:custGeom>
              <a:avLst/>
              <a:gdLst/>
              <a:ahLst/>
              <a:cxnLst/>
              <a:rect l="l" t="t" r="r" b="b"/>
              <a:pathLst>
                <a:path w="1" h="36" extrusionOk="0">
                  <a:moveTo>
                    <a:pt x="0" y="36"/>
                  </a:moveTo>
                  <a:cubicBezTo>
                    <a:pt x="0" y="24"/>
                    <a:pt x="0" y="0"/>
                    <a:pt x="0"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3" name="Google Shape;13367;p78">
              <a:extLst>
                <a:ext uri="{FF2B5EF4-FFF2-40B4-BE49-F238E27FC236}">
                  <a16:creationId xmlns:a16="http://schemas.microsoft.com/office/drawing/2014/main" id="{EBA3F413-6FC8-81AD-F15F-1D66A6AC708B}"/>
                </a:ext>
              </a:extLst>
            </p:cNvPr>
            <p:cNvSpPr/>
            <p:nvPr/>
          </p:nvSpPr>
          <p:spPr>
            <a:xfrm>
              <a:off x="6185875" y="2564725"/>
              <a:ext cx="925" cy="2125"/>
            </a:xfrm>
            <a:custGeom>
              <a:avLst/>
              <a:gdLst/>
              <a:ahLst/>
              <a:cxnLst/>
              <a:rect l="l" t="t" r="r" b="b"/>
              <a:pathLst>
                <a:path w="37" h="85" extrusionOk="0">
                  <a:moveTo>
                    <a:pt x="13" y="1"/>
                  </a:moveTo>
                  <a:lnTo>
                    <a:pt x="13" y="1"/>
                  </a:lnTo>
                  <a:cubicBezTo>
                    <a:pt x="1" y="36"/>
                    <a:pt x="13" y="60"/>
                    <a:pt x="36" y="84"/>
                  </a:cubicBezTo>
                  <a:cubicBezTo>
                    <a:pt x="25" y="60"/>
                    <a:pt x="25" y="36"/>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4" name="Google Shape;13368;p78">
              <a:extLst>
                <a:ext uri="{FF2B5EF4-FFF2-40B4-BE49-F238E27FC236}">
                  <a16:creationId xmlns:a16="http://schemas.microsoft.com/office/drawing/2014/main" id="{BE0E2243-0B50-5950-CAEE-2407F4715EC5}"/>
                </a:ext>
              </a:extLst>
            </p:cNvPr>
            <p:cNvSpPr/>
            <p:nvPr/>
          </p:nvSpPr>
          <p:spPr>
            <a:xfrm>
              <a:off x="6186175" y="2567100"/>
              <a:ext cx="925" cy="2425"/>
            </a:xfrm>
            <a:custGeom>
              <a:avLst/>
              <a:gdLst/>
              <a:ahLst/>
              <a:cxnLst/>
              <a:rect l="l" t="t" r="r" b="b"/>
              <a:pathLst>
                <a:path w="37" h="97" extrusionOk="0">
                  <a:moveTo>
                    <a:pt x="24" y="1"/>
                  </a:moveTo>
                  <a:cubicBezTo>
                    <a:pt x="13" y="13"/>
                    <a:pt x="1" y="37"/>
                    <a:pt x="24" y="84"/>
                  </a:cubicBezTo>
                  <a:cubicBezTo>
                    <a:pt x="24" y="74"/>
                    <a:pt x="24" y="68"/>
                    <a:pt x="25" y="68"/>
                  </a:cubicBezTo>
                  <a:cubicBezTo>
                    <a:pt x="26" y="68"/>
                    <a:pt x="27" y="70"/>
                    <a:pt x="29" y="75"/>
                  </a:cubicBezTo>
                  <a:lnTo>
                    <a:pt x="29" y="75"/>
                  </a:lnTo>
                  <a:cubicBezTo>
                    <a:pt x="24" y="54"/>
                    <a:pt x="24" y="27"/>
                    <a:pt x="24" y="1"/>
                  </a:cubicBezTo>
                  <a:close/>
                  <a:moveTo>
                    <a:pt x="29" y="75"/>
                  </a:moveTo>
                  <a:cubicBezTo>
                    <a:pt x="31" y="83"/>
                    <a:pt x="33" y="90"/>
                    <a:pt x="36" y="96"/>
                  </a:cubicBezTo>
                  <a:cubicBezTo>
                    <a:pt x="33" y="87"/>
                    <a:pt x="31" y="80"/>
                    <a:pt x="29" y="7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5" name="Google Shape;13369;p78">
              <a:extLst>
                <a:ext uri="{FF2B5EF4-FFF2-40B4-BE49-F238E27FC236}">
                  <a16:creationId xmlns:a16="http://schemas.microsoft.com/office/drawing/2014/main" id="{3E719103-FD1F-CC6B-D4F1-60107ADC93C9}"/>
                </a:ext>
              </a:extLst>
            </p:cNvPr>
            <p:cNvSpPr/>
            <p:nvPr/>
          </p:nvSpPr>
          <p:spPr>
            <a:xfrm>
              <a:off x="6186775" y="2566825"/>
              <a:ext cx="25" cy="600"/>
            </a:xfrm>
            <a:custGeom>
              <a:avLst/>
              <a:gdLst/>
              <a:ahLst/>
              <a:cxnLst/>
              <a:rect l="l" t="t" r="r" b="b"/>
              <a:pathLst>
                <a:path w="1" h="24" extrusionOk="0">
                  <a:moveTo>
                    <a:pt x="0" y="12"/>
                  </a:moveTo>
                  <a:cubicBezTo>
                    <a:pt x="0" y="24"/>
                    <a:pt x="0" y="24"/>
                    <a:pt x="0" y="12"/>
                  </a:cubicBezTo>
                  <a:cubicBezTo>
                    <a:pt x="0" y="0"/>
                    <a:pt x="0" y="12"/>
                    <a:pt x="0" y="12"/>
                  </a:cubicBezTo>
                  <a:cubicBezTo>
                    <a:pt x="0" y="12"/>
                    <a:pt x="0" y="12"/>
                    <a:pt x="0" y="0"/>
                  </a:cubicBezTo>
                  <a:cubicBezTo>
                    <a:pt x="0" y="12"/>
                    <a:pt x="0" y="12"/>
                    <a:pt x="0" y="12"/>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6" name="Google Shape;13370;p78">
              <a:extLst>
                <a:ext uri="{FF2B5EF4-FFF2-40B4-BE49-F238E27FC236}">
                  <a16:creationId xmlns:a16="http://schemas.microsoft.com/office/drawing/2014/main" id="{65EB93D7-56A2-C603-FBBE-035906B0EF61}"/>
                </a:ext>
              </a:extLst>
            </p:cNvPr>
            <p:cNvSpPr/>
            <p:nvPr/>
          </p:nvSpPr>
          <p:spPr>
            <a:xfrm>
              <a:off x="6186050" y="2564050"/>
              <a:ext cx="500" cy="700"/>
            </a:xfrm>
            <a:custGeom>
              <a:avLst/>
              <a:gdLst/>
              <a:ahLst/>
              <a:cxnLst/>
              <a:rect l="l" t="t" r="r" b="b"/>
              <a:pathLst>
                <a:path w="20" h="28" extrusionOk="0">
                  <a:moveTo>
                    <a:pt x="8" y="0"/>
                  </a:moveTo>
                  <a:lnTo>
                    <a:pt x="8" y="0"/>
                  </a:lnTo>
                  <a:cubicBezTo>
                    <a:pt x="4" y="0"/>
                    <a:pt x="1" y="8"/>
                    <a:pt x="6" y="28"/>
                  </a:cubicBezTo>
                  <a:cubicBezTo>
                    <a:pt x="19" y="14"/>
                    <a:pt x="13"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7" name="Google Shape;13371;p78">
              <a:extLst>
                <a:ext uri="{FF2B5EF4-FFF2-40B4-BE49-F238E27FC236}">
                  <a16:creationId xmlns:a16="http://schemas.microsoft.com/office/drawing/2014/main" id="{EABF9604-8CF9-229B-9BD5-EC347721E0D9}"/>
                </a:ext>
              </a:extLst>
            </p:cNvPr>
            <p:cNvSpPr/>
            <p:nvPr/>
          </p:nvSpPr>
          <p:spPr>
            <a:xfrm>
              <a:off x="6186675" y="2564125"/>
              <a:ext cx="1325" cy="2425"/>
            </a:xfrm>
            <a:custGeom>
              <a:avLst/>
              <a:gdLst/>
              <a:ahLst/>
              <a:cxnLst/>
              <a:rect l="l" t="t" r="r" b="b"/>
              <a:pathLst>
                <a:path w="52" h="97" extrusionOk="0">
                  <a:moveTo>
                    <a:pt x="16" y="1"/>
                  </a:moveTo>
                  <a:cubicBezTo>
                    <a:pt x="16" y="1"/>
                    <a:pt x="16" y="13"/>
                    <a:pt x="16" y="13"/>
                  </a:cubicBezTo>
                  <a:cubicBezTo>
                    <a:pt x="16" y="18"/>
                    <a:pt x="15" y="19"/>
                    <a:pt x="13" y="19"/>
                  </a:cubicBezTo>
                  <a:cubicBezTo>
                    <a:pt x="10" y="19"/>
                    <a:pt x="8" y="18"/>
                    <a:pt x="6" y="18"/>
                  </a:cubicBezTo>
                  <a:lnTo>
                    <a:pt x="6" y="18"/>
                  </a:lnTo>
                  <a:cubicBezTo>
                    <a:pt x="1" y="18"/>
                    <a:pt x="1" y="27"/>
                    <a:pt x="28" y="96"/>
                  </a:cubicBezTo>
                  <a:cubicBezTo>
                    <a:pt x="52" y="84"/>
                    <a:pt x="16"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8" name="Google Shape;13372;p78">
              <a:extLst>
                <a:ext uri="{FF2B5EF4-FFF2-40B4-BE49-F238E27FC236}">
                  <a16:creationId xmlns:a16="http://schemas.microsoft.com/office/drawing/2014/main" id="{87A3030E-6B9E-071C-9CA3-B475E9BB2D25}"/>
                </a:ext>
              </a:extLst>
            </p:cNvPr>
            <p:cNvSpPr/>
            <p:nvPr/>
          </p:nvSpPr>
          <p:spPr>
            <a:xfrm>
              <a:off x="6186775" y="2564125"/>
              <a:ext cx="325" cy="325"/>
            </a:xfrm>
            <a:custGeom>
              <a:avLst/>
              <a:gdLst/>
              <a:ahLst/>
              <a:cxnLst/>
              <a:rect l="l" t="t" r="r" b="b"/>
              <a:pathLst>
                <a:path w="13" h="13" extrusionOk="0">
                  <a:moveTo>
                    <a:pt x="12" y="1"/>
                  </a:moveTo>
                  <a:cubicBezTo>
                    <a:pt x="0" y="1"/>
                    <a:pt x="12" y="1"/>
                    <a:pt x="12" y="13"/>
                  </a:cubicBezTo>
                  <a:cubicBezTo>
                    <a:pt x="12" y="13"/>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9" name="Google Shape;13373;p78">
              <a:extLst>
                <a:ext uri="{FF2B5EF4-FFF2-40B4-BE49-F238E27FC236}">
                  <a16:creationId xmlns:a16="http://schemas.microsoft.com/office/drawing/2014/main" id="{42134DF6-4CC1-735A-042A-8A044095C0D6}"/>
                </a:ext>
              </a:extLst>
            </p:cNvPr>
            <p:cNvSpPr/>
            <p:nvPr/>
          </p:nvSpPr>
          <p:spPr>
            <a:xfrm>
              <a:off x="6189050" y="2565175"/>
              <a:ext cx="1600" cy="2000"/>
            </a:xfrm>
            <a:custGeom>
              <a:avLst/>
              <a:gdLst/>
              <a:ahLst/>
              <a:cxnLst/>
              <a:rect l="l" t="t" r="r" b="b"/>
              <a:pathLst>
                <a:path w="64" h="80" extrusionOk="0">
                  <a:moveTo>
                    <a:pt x="1" y="0"/>
                  </a:moveTo>
                  <a:cubicBezTo>
                    <a:pt x="0" y="0"/>
                    <a:pt x="3" y="6"/>
                    <a:pt x="8" y="13"/>
                  </a:cubicBezTo>
                  <a:lnTo>
                    <a:pt x="8" y="13"/>
                  </a:lnTo>
                  <a:cubicBezTo>
                    <a:pt x="3" y="4"/>
                    <a:pt x="1" y="0"/>
                    <a:pt x="1" y="0"/>
                  </a:cubicBezTo>
                  <a:close/>
                  <a:moveTo>
                    <a:pt x="8" y="13"/>
                  </a:moveTo>
                  <a:cubicBezTo>
                    <a:pt x="14" y="25"/>
                    <a:pt x="24" y="45"/>
                    <a:pt x="40" y="78"/>
                  </a:cubicBezTo>
                  <a:cubicBezTo>
                    <a:pt x="40" y="76"/>
                    <a:pt x="42" y="75"/>
                    <a:pt x="43" y="75"/>
                  </a:cubicBezTo>
                  <a:cubicBezTo>
                    <a:pt x="48" y="75"/>
                    <a:pt x="57" y="80"/>
                    <a:pt x="60" y="80"/>
                  </a:cubicBezTo>
                  <a:cubicBezTo>
                    <a:pt x="64" y="80"/>
                    <a:pt x="61" y="75"/>
                    <a:pt x="40" y="54"/>
                  </a:cubicBezTo>
                  <a:cubicBezTo>
                    <a:pt x="40" y="55"/>
                    <a:pt x="39" y="55"/>
                    <a:pt x="39" y="55"/>
                  </a:cubicBezTo>
                  <a:cubicBezTo>
                    <a:pt x="32" y="55"/>
                    <a:pt x="17" y="29"/>
                    <a:pt x="8"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0" name="Google Shape;13374;p78">
              <a:extLst>
                <a:ext uri="{FF2B5EF4-FFF2-40B4-BE49-F238E27FC236}">
                  <a16:creationId xmlns:a16="http://schemas.microsoft.com/office/drawing/2014/main" id="{31F00744-561D-4841-A12B-F6B6538F47E5}"/>
                </a:ext>
              </a:extLst>
            </p:cNvPr>
            <p:cNvSpPr/>
            <p:nvPr/>
          </p:nvSpPr>
          <p:spPr>
            <a:xfrm>
              <a:off x="6188550" y="2565925"/>
              <a:ext cx="175" cy="1025"/>
            </a:xfrm>
            <a:custGeom>
              <a:avLst/>
              <a:gdLst/>
              <a:ahLst/>
              <a:cxnLst/>
              <a:rect l="l" t="t" r="r" b="b"/>
              <a:pathLst>
                <a:path w="7" h="41" extrusionOk="0">
                  <a:moveTo>
                    <a:pt x="1" y="0"/>
                  </a:moveTo>
                  <a:cubicBezTo>
                    <a:pt x="1" y="25"/>
                    <a:pt x="4" y="41"/>
                    <a:pt x="6" y="41"/>
                  </a:cubicBezTo>
                  <a:cubicBezTo>
                    <a:pt x="7" y="41"/>
                    <a:pt x="6" y="2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1" name="Google Shape;13375;p78">
              <a:extLst>
                <a:ext uri="{FF2B5EF4-FFF2-40B4-BE49-F238E27FC236}">
                  <a16:creationId xmlns:a16="http://schemas.microsoft.com/office/drawing/2014/main" id="{1E860736-5B03-3170-F6ED-0A139EB7CAD5}"/>
                </a:ext>
              </a:extLst>
            </p:cNvPr>
            <p:cNvSpPr/>
            <p:nvPr/>
          </p:nvSpPr>
          <p:spPr>
            <a:xfrm>
              <a:off x="6185575" y="2563300"/>
              <a:ext cx="525" cy="1100"/>
            </a:xfrm>
            <a:custGeom>
              <a:avLst/>
              <a:gdLst/>
              <a:ahLst/>
              <a:cxnLst/>
              <a:rect l="l" t="t" r="r" b="b"/>
              <a:pathLst>
                <a:path w="21" h="44" extrusionOk="0">
                  <a:moveTo>
                    <a:pt x="1" y="0"/>
                  </a:moveTo>
                  <a:cubicBezTo>
                    <a:pt x="1" y="0"/>
                    <a:pt x="3" y="9"/>
                    <a:pt x="13" y="34"/>
                  </a:cubicBezTo>
                  <a:cubicBezTo>
                    <a:pt x="16" y="41"/>
                    <a:pt x="18" y="44"/>
                    <a:pt x="18" y="44"/>
                  </a:cubicBezTo>
                  <a:cubicBezTo>
                    <a:pt x="20" y="44"/>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2" name="Google Shape;13376;p78">
              <a:extLst>
                <a:ext uri="{FF2B5EF4-FFF2-40B4-BE49-F238E27FC236}">
                  <a16:creationId xmlns:a16="http://schemas.microsoft.com/office/drawing/2014/main" id="{C9AA6D95-1154-D1D2-C947-BFB8702035BA}"/>
                </a:ext>
              </a:extLst>
            </p:cNvPr>
            <p:cNvSpPr/>
            <p:nvPr/>
          </p:nvSpPr>
          <p:spPr>
            <a:xfrm>
              <a:off x="6185275" y="2563850"/>
              <a:ext cx="175" cy="750"/>
            </a:xfrm>
            <a:custGeom>
              <a:avLst/>
              <a:gdLst/>
              <a:ahLst/>
              <a:cxnLst/>
              <a:rect l="l" t="t" r="r" b="b"/>
              <a:pathLst>
                <a:path w="7" h="30" extrusionOk="0">
                  <a:moveTo>
                    <a:pt x="1" y="0"/>
                  </a:moveTo>
                  <a:cubicBezTo>
                    <a:pt x="1" y="8"/>
                    <a:pt x="6" y="29"/>
                    <a:pt x="6" y="29"/>
                  </a:cubicBezTo>
                  <a:cubicBezTo>
                    <a:pt x="6" y="29"/>
                    <a:pt x="5" y="2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3" name="Google Shape;13377;p78">
              <a:extLst>
                <a:ext uri="{FF2B5EF4-FFF2-40B4-BE49-F238E27FC236}">
                  <a16:creationId xmlns:a16="http://schemas.microsoft.com/office/drawing/2014/main" id="{7124D5CE-0941-2A40-8AB8-F62C8F8DE9AD}"/>
                </a:ext>
              </a:extLst>
            </p:cNvPr>
            <p:cNvSpPr/>
            <p:nvPr/>
          </p:nvSpPr>
          <p:spPr>
            <a:xfrm>
              <a:off x="6166350" y="2574050"/>
              <a:ext cx="200" cy="725"/>
            </a:xfrm>
            <a:custGeom>
              <a:avLst/>
              <a:gdLst/>
              <a:ahLst/>
              <a:cxnLst/>
              <a:rect l="l" t="t" r="r" b="b"/>
              <a:pathLst>
                <a:path w="8" h="28" extrusionOk="0">
                  <a:moveTo>
                    <a:pt x="6" y="1"/>
                  </a:moveTo>
                  <a:cubicBezTo>
                    <a:pt x="4" y="1"/>
                    <a:pt x="1" y="29"/>
                    <a:pt x="4" y="29"/>
                  </a:cubicBezTo>
                  <a:cubicBezTo>
                    <a:pt x="4" y="29"/>
                    <a:pt x="6" y="27"/>
                    <a:pt x="8" y="21"/>
                  </a:cubicBezTo>
                  <a:cubicBezTo>
                    <a:pt x="8" y="6"/>
                    <a:pt x="7"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4" name="Google Shape;13378;p78">
              <a:extLst>
                <a:ext uri="{FF2B5EF4-FFF2-40B4-BE49-F238E27FC236}">
                  <a16:creationId xmlns:a16="http://schemas.microsoft.com/office/drawing/2014/main" id="{30F16843-0173-039E-1B26-EBF80407BA34}"/>
                </a:ext>
              </a:extLst>
            </p:cNvPr>
            <p:cNvSpPr/>
            <p:nvPr/>
          </p:nvSpPr>
          <p:spPr>
            <a:xfrm>
              <a:off x="6183500" y="2564425"/>
              <a:ext cx="25" cy="325"/>
            </a:xfrm>
            <a:custGeom>
              <a:avLst/>
              <a:gdLst/>
              <a:ahLst/>
              <a:cxnLst/>
              <a:rect l="l" t="t" r="r" b="b"/>
              <a:pathLst>
                <a:path w="1" h="13" extrusionOk="0">
                  <a:moveTo>
                    <a:pt x="0" y="13"/>
                  </a:moveTo>
                  <a:cubicBezTo>
                    <a:pt x="0" y="13"/>
                    <a:pt x="0" y="13"/>
                    <a:pt x="0" y="13"/>
                  </a:cubicBezTo>
                  <a:cubicBezTo>
                    <a:pt x="0" y="1"/>
                    <a:pt x="0" y="1"/>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5" name="Google Shape;13379;p78">
              <a:extLst>
                <a:ext uri="{FF2B5EF4-FFF2-40B4-BE49-F238E27FC236}">
                  <a16:creationId xmlns:a16="http://schemas.microsoft.com/office/drawing/2014/main" id="{FE980100-992E-EF05-6B3E-B5CFE5CEC408}"/>
                </a:ext>
              </a:extLst>
            </p:cNvPr>
            <p:cNvSpPr/>
            <p:nvPr/>
          </p:nvSpPr>
          <p:spPr>
            <a:xfrm>
              <a:off x="6148075" y="2582000"/>
              <a:ext cx="25" cy="325"/>
            </a:xfrm>
            <a:custGeom>
              <a:avLst/>
              <a:gdLst/>
              <a:ahLst/>
              <a:cxnLst/>
              <a:rect l="l" t="t" r="r" b="b"/>
              <a:pathLst>
                <a:path w="1" h="13" extrusionOk="0">
                  <a:moveTo>
                    <a:pt x="1" y="0"/>
                  </a:moveTo>
                  <a:cubicBezTo>
                    <a:pt x="1" y="12"/>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6" name="Google Shape;13380;p78">
              <a:extLst>
                <a:ext uri="{FF2B5EF4-FFF2-40B4-BE49-F238E27FC236}">
                  <a16:creationId xmlns:a16="http://schemas.microsoft.com/office/drawing/2014/main" id="{CD556D85-5D07-5206-8570-A5D70B796997}"/>
                </a:ext>
              </a:extLst>
            </p:cNvPr>
            <p:cNvSpPr/>
            <p:nvPr/>
          </p:nvSpPr>
          <p:spPr>
            <a:xfrm>
              <a:off x="6172200" y="2574250"/>
              <a:ext cx="600" cy="3000"/>
            </a:xfrm>
            <a:custGeom>
              <a:avLst/>
              <a:gdLst/>
              <a:ahLst/>
              <a:cxnLst/>
              <a:rect l="l" t="t" r="r" b="b"/>
              <a:pathLst>
                <a:path w="24" h="120" extrusionOk="0">
                  <a:moveTo>
                    <a:pt x="0" y="1"/>
                  </a:moveTo>
                  <a:lnTo>
                    <a:pt x="0" y="1"/>
                  </a:lnTo>
                  <a:cubicBezTo>
                    <a:pt x="12" y="36"/>
                    <a:pt x="12" y="84"/>
                    <a:pt x="24" y="120"/>
                  </a:cubicBezTo>
                  <a:cubicBezTo>
                    <a:pt x="12" y="72"/>
                    <a:pt x="24" y="48"/>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7" name="Google Shape;13381;p78">
              <a:extLst>
                <a:ext uri="{FF2B5EF4-FFF2-40B4-BE49-F238E27FC236}">
                  <a16:creationId xmlns:a16="http://schemas.microsoft.com/office/drawing/2014/main" id="{EFBE6321-CD64-58A7-B3A3-9AE5542B199F}"/>
                </a:ext>
              </a:extLst>
            </p:cNvPr>
            <p:cNvSpPr/>
            <p:nvPr/>
          </p:nvSpPr>
          <p:spPr>
            <a:xfrm>
              <a:off x="6182600" y="2568900"/>
              <a:ext cx="1525" cy="1225"/>
            </a:xfrm>
            <a:custGeom>
              <a:avLst/>
              <a:gdLst/>
              <a:ahLst/>
              <a:cxnLst/>
              <a:rect l="l" t="t" r="r" b="b"/>
              <a:pathLst>
                <a:path w="61" h="49" extrusionOk="0">
                  <a:moveTo>
                    <a:pt x="1" y="0"/>
                  </a:moveTo>
                  <a:cubicBezTo>
                    <a:pt x="25" y="12"/>
                    <a:pt x="25" y="24"/>
                    <a:pt x="1" y="36"/>
                  </a:cubicBezTo>
                  <a:cubicBezTo>
                    <a:pt x="25" y="48"/>
                    <a:pt x="48" y="48"/>
                    <a:pt x="60" y="48"/>
                  </a:cubicBezTo>
                  <a:cubicBezTo>
                    <a:pt x="48" y="36"/>
                    <a:pt x="1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8" name="Google Shape;13382;p78">
              <a:extLst>
                <a:ext uri="{FF2B5EF4-FFF2-40B4-BE49-F238E27FC236}">
                  <a16:creationId xmlns:a16="http://schemas.microsoft.com/office/drawing/2014/main" id="{B0544FE3-F1C0-FA87-C10E-805B7AFC30B0}"/>
                </a:ext>
              </a:extLst>
            </p:cNvPr>
            <p:cNvSpPr/>
            <p:nvPr/>
          </p:nvSpPr>
          <p:spPr>
            <a:xfrm>
              <a:off x="6184700" y="2567400"/>
              <a:ext cx="25" cy="325"/>
            </a:xfrm>
            <a:custGeom>
              <a:avLst/>
              <a:gdLst/>
              <a:ahLst/>
              <a:cxnLst/>
              <a:rect l="l" t="t" r="r" b="b"/>
              <a:pathLst>
                <a:path w="1" h="13" extrusionOk="0">
                  <a:moveTo>
                    <a:pt x="0" y="13"/>
                  </a:moveTo>
                  <a:cubicBezTo>
                    <a:pt x="0" y="13"/>
                    <a:pt x="0" y="13"/>
                    <a:pt x="0" y="1"/>
                  </a:cubicBezTo>
                  <a:cubicBezTo>
                    <a:pt x="0" y="13"/>
                    <a:pt x="0" y="13"/>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9" name="Google Shape;13383;p78">
              <a:extLst>
                <a:ext uri="{FF2B5EF4-FFF2-40B4-BE49-F238E27FC236}">
                  <a16:creationId xmlns:a16="http://schemas.microsoft.com/office/drawing/2014/main" id="{AE7FA995-3EDE-C8AF-792D-13EA215C177B}"/>
                </a:ext>
              </a:extLst>
            </p:cNvPr>
            <p:cNvSpPr/>
            <p:nvPr/>
          </p:nvSpPr>
          <p:spPr>
            <a:xfrm>
              <a:off x="6184100" y="2570100"/>
              <a:ext cx="325" cy="25"/>
            </a:xfrm>
            <a:custGeom>
              <a:avLst/>
              <a:gdLst/>
              <a:ahLst/>
              <a:cxnLst/>
              <a:rect l="l" t="t" r="r" b="b"/>
              <a:pathLst>
                <a:path w="13" h="1" extrusionOk="0">
                  <a:moveTo>
                    <a:pt x="12" y="0"/>
                  </a:moveTo>
                  <a:cubicBezTo>
                    <a:pt x="12" y="0"/>
                    <a:pt x="12" y="0"/>
                    <a:pt x="0" y="0"/>
                  </a:cubicBezTo>
                  <a:cubicBezTo>
                    <a:pt x="12" y="0"/>
                    <a:pt x="12"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80" name="Google Shape;13384;p78">
              <a:extLst>
                <a:ext uri="{FF2B5EF4-FFF2-40B4-BE49-F238E27FC236}">
                  <a16:creationId xmlns:a16="http://schemas.microsoft.com/office/drawing/2014/main" id="{0FD9BF24-F56A-93E9-433E-DA174391521B}"/>
                </a:ext>
              </a:extLst>
            </p:cNvPr>
            <p:cNvSpPr/>
            <p:nvPr/>
          </p:nvSpPr>
          <p:spPr>
            <a:xfrm>
              <a:off x="6182000" y="2565325"/>
              <a:ext cx="325" cy="325"/>
            </a:xfrm>
            <a:custGeom>
              <a:avLst/>
              <a:gdLst/>
              <a:ahLst/>
              <a:cxnLst/>
              <a:rect l="l" t="t" r="r" b="b"/>
              <a:pathLst>
                <a:path w="13" h="13" extrusionOk="0">
                  <a:moveTo>
                    <a:pt x="13" y="12"/>
                  </a:moveTo>
                  <a:lnTo>
                    <a:pt x="13" y="12"/>
                  </a:lnTo>
                  <a:cubicBezTo>
                    <a:pt x="13" y="12"/>
                    <a:pt x="1" y="1"/>
                    <a:pt x="13"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81" name="Google Shape;13385;p78">
              <a:extLst>
                <a:ext uri="{FF2B5EF4-FFF2-40B4-BE49-F238E27FC236}">
                  <a16:creationId xmlns:a16="http://schemas.microsoft.com/office/drawing/2014/main" id="{7A36B34C-1C4B-12BD-7625-2B3237455171}"/>
                </a:ext>
              </a:extLst>
            </p:cNvPr>
            <p:cNvSpPr/>
            <p:nvPr/>
          </p:nvSpPr>
          <p:spPr>
            <a:xfrm>
              <a:off x="6146300" y="2583775"/>
              <a:ext cx="325" cy="325"/>
            </a:xfrm>
            <a:custGeom>
              <a:avLst/>
              <a:gdLst/>
              <a:ahLst/>
              <a:cxnLst/>
              <a:rect l="l" t="t" r="r" b="b"/>
              <a:pathLst>
                <a:path w="13" h="13" extrusionOk="0">
                  <a:moveTo>
                    <a:pt x="0" y="1"/>
                  </a:moveTo>
                  <a:cubicBezTo>
                    <a:pt x="12" y="13"/>
                    <a:pt x="12" y="13"/>
                    <a:pt x="12" y="13"/>
                  </a:cubicBez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82" name="Google Shape;13386;p78">
              <a:extLst>
                <a:ext uri="{FF2B5EF4-FFF2-40B4-BE49-F238E27FC236}">
                  <a16:creationId xmlns:a16="http://schemas.microsoft.com/office/drawing/2014/main" id="{3517ECB8-A2A4-B4D8-DC47-E09A369A86EE}"/>
                </a:ext>
              </a:extLst>
            </p:cNvPr>
            <p:cNvSpPr/>
            <p:nvPr/>
          </p:nvSpPr>
          <p:spPr>
            <a:xfrm>
              <a:off x="6132600" y="2564125"/>
              <a:ext cx="52700" cy="22375"/>
            </a:xfrm>
            <a:custGeom>
              <a:avLst/>
              <a:gdLst/>
              <a:ahLst/>
              <a:cxnLst/>
              <a:rect l="l" t="t" r="r" b="b"/>
              <a:pathLst>
                <a:path w="2108" h="895" extrusionOk="0">
                  <a:moveTo>
                    <a:pt x="1613" y="114"/>
                  </a:moveTo>
                  <a:lnTo>
                    <a:pt x="1613" y="114"/>
                  </a:lnTo>
                  <a:cubicBezTo>
                    <a:pt x="1612" y="114"/>
                    <a:pt x="1624" y="136"/>
                    <a:pt x="1632" y="144"/>
                  </a:cubicBezTo>
                  <a:cubicBezTo>
                    <a:pt x="1618" y="122"/>
                    <a:pt x="1613" y="114"/>
                    <a:pt x="1613" y="114"/>
                  </a:cubicBezTo>
                  <a:close/>
                  <a:moveTo>
                    <a:pt x="1560" y="227"/>
                  </a:moveTo>
                  <a:cubicBezTo>
                    <a:pt x="1557" y="227"/>
                    <a:pt x="1558" y="230"/>
                    <a:pt x="1560" y="234"/>
                  </a:cubicBezTo>
                  <a:lnTo>
                    <a:pt x="1560" y="234"/>
                  </a:lnTo>
                  <a:cubicBezTo>
                    <a:pt x="1560" y="231"/>
                    <a:pt x="1560" y="229"/>
                    <a:pt x="1560" y="227"/>
                  </a:cubicBezTo>
                  <a:close/>
                  <a:moveTo>
                    <a:pt x="1852" y="439"/>
                  </a:moveTo>
                  <a:cubicBezTo>
                    <a:pt x="1854" y="444"/>
                    <a:pt x="1856" y="449"/>
                    <a:pt x="1858" y="453"/>
                  </a:cubicBezTo>
                  <a:cubicBezTo>
                    <a:pt x="1856" y="447"/>
                    <a:pt x="1854" y="443"/>
                    <a:pt x="1852" y="439"/>
                  </a:cubicBezTo>
                  <a:close/>
                  <a:moveTo>
                    <a:pt x="1758" y="436"/>
                  </a:moveTo>
                  <a:cubicBezTo>
                    <a:pt x="1761" y="451"/>
                    <a:pt x="1766" y="465"/>
                    <a:pt x="1775" y="477"/>
                  </a:cubicBezTo>
                  <a:cubicBezTo>
                    <a:pt x="1768" y="464"/>
                    <a:pt x="1763" y="451"/>
                    <a:pt x="1758" y="436"/>
                  </a:cubicBezTo>
                  <a:close/>
                  <a:moveTo>
                    <a:pt x="1394" y="477"/>
                  </a:moveTo>
                  <a:cubicBezTo>
                    <a:pt x="1394" y="483"/>
                    <a:pt x="1394" y="486"/>
                    <a:pt x="1392" y="486"/>
                  </a:cubicBezTo>
                  <a:cubicBezTo>
                    <a:pt x="1391" y="486"/>
                    <a:pt x="1388" y="483"/>
                    <a:pt x="1382" y="477"/>
                  </a:cubicBezTo>
                  <a:close/>
                  <a:moveTo>
                    <a:pt x="1577" y="452"/>
                  </a:moveTo>
                  <a:cubicBezTo>
                    <a:pt x="1579" y="468"/>
                    <a:pt x="1581" y="485"/>
                    <a:pt x="1584" y="501"/>
                  </a:cubicBezTo>
                  <a:cubicBezTo>
                    <a:pt x="1584" y="482"/>
                    <a:pt x="1581" y="466"/>
                    <a:pt x="1577" y="452"/>
                  </a:cubicBezTo>
                  <a:close/>
                  <a:moveTo>
                    <a:pt x="1174" y="615"/>
                  </a:moveTo>
                  <a:cubicBezTo>
                    <a:pt x="1176" y="615"/>
                    <a:pt x="1179" y="625"/>
                    <a:pt x="1179" y="632"/>
                  </a:cubicBezTo>
                  <a:cubicBezTo>
                    <a:pt x="1179" y="632"/>
                    <a:pt x="1179" y="639"/>
                    <a:pt x="1179" y="644"/>
                  </a:cubicBezTo>
                  <a:cubicBezTo>
                    <a:pt x="1174" y="622"/>
                    <a:pt x="1173" y="615"/>
                    <a:pt x="1174" y="615"/>
                  </a:cubicBezTo>
                  <a:close/>
                  <a:moveTo>
                    <a:pt x="810" y="680"/>
                  </a:moveTo>
                  <a:lnTo>
                    <a:pt x="810" y="680"/>
                  </a:lnTo>
                  <a:cubicBezTo>
                    <a:pt x="811" y="681"/>
                    <a:pt x="813" y="683"/>
                    <a:pt x="814" y="686"/>
                  </a:cubicBezTo>
                  <a:lnTo>
                    <a:pt x="814" y="686"/>
                  </a:lnTo>
                  <a:cubicBezTo>
                    <a:pt x="813" y="684"/>
                    <a:pt x="811" y="682"/>
                    <a:pt x="810" y="680"/>
                  </a:cubicBezTo>
                  <a:close/>
                  <a:moveTo>
                    <a:pt x="1012" y="701"/>
                  </a:moveTo>
                  <a:cubicBezTo>
                    <a:pt x="1013" y="708"/>
                    <a:pt x="1017" y="716"/>
                    <a:pt x="1024" y="727"/>
                  </a:cubicBezTo>
                  <a:cubicBezTo>
                    <a:pt x="1019" y="716"/>
                    <a:pt x="1016" y="708"/>
                    <a:pt x="1012" y="701"/>
                  </a:cubicBezTo>
                  <a:close/>
                  <a:moveTo>
                    <a:pt x="629" y="779"/>
                  </a:moveTo>
                  <a:cubicBezTo>
                    <a:pt x="630" y="784"/>
                    <a:pt x="631" y="791"/>
                    <a:pt x="632" y="799"/>
                  </a:cubicBezTo>
                  <a:cubicBezTo>
                    <a:pt x="632" y="785"/>
                    <a:pt x="632" y="780"/>
                    <a:pt x="629" y="779"/>
                  </a:cubicBezTo>
                  <a:close/>
                  <a:moveTo>
                    <a:pt x="702" y="791"/>
                  </a:moveTo>
                  <a:cubicBezTo>
                    <a:pt x="706" y="794"/>
                    <a:pt x="710" y="796"/>
                    <a:pt x="715" y="799"/>
                  </a:cubicBezTo>
                  <a:cubicBezTo>
                    <a:pt x="711" y="795"/>
                    <a:pt x="707" y="792"/>
                    <a:pt x="702" y="791"/>
                  </a:cubicBezTo>
                  <a:close/>
                  <a:moveTo>
                    <a:pt x="2036" y="1"/>
                  </a:moveTo>
                  <a:cubicBezTo>
                    <a:pt x="2036" y="1"/>
                    <a:pt x="2036" y="37"/>
                    <a:pt x="2036" y="37"/>
                  </a:cubicBezTo>
                  <a:cubicBezTo>
                    <a:pt x="2036" y="49"/>
                    <a:pt x="2048" y="49"/>
                    <a:pt x="2048" y="49"/>
                  </a:cubicBezTo>
                  <a:cubicBezTo>
                    <a:pt x="2048" y="60"/>
                    <a:pt x="2036" y="72"/>
                    <a:pt x="2036" y="108"/>
                  </a:cubicBezTo>
                  <a:cubicBezTo>
                    <a:pt x="2036" y="90"/>
                    <a:pt x="2033" y="81"/>
                    <a:pt x="2030" y="81"/>
                  </a:cubicBezTo>
                  <a:cubicBezTo>
                    <a:pt x="2028" y="81"/>
                    <a:pt x="2025" y="90"/>
                    <a:pt x="2025" y="108"/>
                  </a:cubicBezTo>
                  <a:cubicBezTo>
                    <a:pt x="2015" y="66"/>
                    <a:pt x="1973" y="48"/>
                    <a:pt x="1924" y="48"/>
                  </a:cubicBezTo>
                  <a:cubicBezTo>
                    <a:pt x="1850" y="48"/>
                    <a:pt x="1763" y="91"/>
                    <a:pt x="1763" y="156"/>
                  </a:cubicBezTo>
                  <a:cubicBezTo>
                    <a:pt x="1759" y="163"/>
                    <a:pt x="1748" y="166"/>
                    <a:pt x="1734" y="166"/>
                  </a:cubicBezTo>
                  <a:cubicBezTo>
                    <a:pt x="1704" y="166"/>
                    <a:pt x="1656" y="152"/>
                    <a:pt x="1632" y="144"/>
                  </a:cubicBezTo>
                  <a:lnTo>
                    <a:pt x="1620" y="144"/>
                  </a:lnTo>
                  <a:cubicBezTo>
                    <a:pt x="1620" y="168"/>
                    <a:pt x="1632" y="191"/>
                    <a:pt x="1632" y="215"/>
                  </a:cubicBezTo>
                  <a:cubicBezTo>
                    <a:pt x="1620" y="203"/>
                    <a:pt x="1608" y="191"/>
                    <a:pt x="1596" y="180"/>
                  </a:cubicBezTo>
                  <a:cubicBezTo>
                    <a:pt x="1596" y="203"/>
                    <a:pt x="1584" y="239"/>
                    <a:pt x="1596" y="263"/>
                  </a:cubicBezTo>
                  <a:cubicBezTo>
                    <a:pt x="1596" y="264"/>
                    <a:pt x="1595" y="265"/>
                    <a:pt x="1594" y="265"/>
                  </a:cubicBezTo>
                  <a:cubicBezTo>
                    <a:pt x="1588" y="265"/>
                    <a:pt x="1567" y="244"/>
                    <a:pt x="1560" y="234"/>
                  </a:cubicBezTo>
                  <a:lnTo>
                    <a:pt x="1560" y="234"/>
                  </a:lnTo>
                  <a:cubicBezTo>
                    <a:pt x="1560" y="246"/>
                    <a:pt x="1560" y="267"/>
                    <a:pt x="1560" y="287"/>
                  </a:cubicBezTo>
                  <a:cubicBezTo>
                    <a:pt x="1536" y="245"/>
                    <a:pt x="1530" y="224"/>
                    <a:pt x="1529" y="224"/>
                  </a:cubicBezTo>
                  <a:lnTo>
                    <a:pt x="1529" y="224"/>
                  </a:lnTo>
                  <a:cubicBezTo>
                    <a:pt x="1527" y="224"/>
                    <a:pt x="1530" y="245"/>
                    <a:pt x="1524" y="287"/>
                  </a:cubicBezTo>
                  <a:cubicBezTo>
                    <a:pt x="1515" y="277"/>
                    <a:pt x="1435" y="260"/>
                    <a:pt x="1405" y="260"/>
                  </a:cubicBezTo>
                  <a:cubicBezTo>
                    <a:pt x="1398" y="260"/>
                    <a:pt x="1394" y="261"/>
                    <a:pt x="1394" y="263"/>
                  </a:cubicBezTo>
                  <a:cubicBezTo>
                    <a:pt x="1394" y="263"/>
                    <a:pt x="1394" y="263"/>
                    <a:pt x="1394" y="275"/>
                  </a:cubicBezTo>
                  <a:cubicBezTo>
                    <a:pt x="1385" y="275"/>
                    <a:pt x="1365" y="234"/>
                    <a:pt x="1354" y="234"/>
                  </a:cubicBezTo>
                  <a:cubicBezTo>
                    <a:pt x="1349" y="234"/>
                    <a:pt x="1346" y="241"/>
                    <a:pt x="1346" y="263"/>
                  </a:cubicBezTo>
                  <a:cubicBezTo>
                    <a:pt x="1334" y="227"/>
                    <a:pt x="1334" y="239"/>
                    <a:pt x="1334" y="203"/>
                  </a:cubicBezTo>
                  <a:cubicBezTo>
                    <a:pt x="1310" y="215"/>
                    <a:pt x="1334" y="346"/>
                    <a:pt x="1334" y="346"/>
                  </a:cubicBezTo>
                  <a:cubicBezTo>
                    <a:pt x="1318" y="317"/>
                    <a:pt x="1305" y="306"/>
                    <a:pt x="1295" y="306"/>
                  </a:cubicBezTo>
                  <a:cubicBezTo>
                    <a:pt x="1268" y="306"/>
                    <a:pt x="1259" y="382"/>
                    <a:pt x="1251" y="382"/>
                  </a:cubicBezTo>
                  <a:cubicBezTo>
                    <a:pt x="1239" y="370"/>
                    <a:pt x="1215" y="370"/>
                    <a:pt x="1203" y="346"/>
                  </a:cubicBezTo>
                  <a:lnTo>
                    <a:pt x="1203" y="346"/>
                  </a:lnTo>
                  <a:cubicBezTo>
                    <a:pt x="1203" y="370"/>
                    <a:pt x="1215" y="394"/>
                    <a:pt x="1203" y="406"/>
                  </a:cubicBezTo>
                  <a:cubicBezTo>
                    <a:pt x="1179" y="382"/>
                    <a:pt x="1179" y="382"/>
                    <a:pt x="1179" y="382"/>
                  </a:cubicBezTo>
                  <a:cubicBezTo>
                    <a:pt x="1167" y="358"/>
                    <a:pt x="1120" y="322"/>
                    <a:pt x="1120" y="287"/>
                  </a:cubicBezTo>
                  <a:cubicBezTo>
                    <a:pt x="1111" y="296"/>
                    <a:pt x="1109" y="311"/>
                    <a:pt x="1113" y="328"/>
                  </a:cubicBezTo>
                  <a:lnTo>
                    <a:pt x="1113" y="328"/>
                  </a:lnTo>
                  <a:cubicBezTo>
                    <a:pt x="1101" y="298"/>
                    <a:pt x="1093" y="286"/>
                    <a:pt x="1089" y="286"/>
                  </a:cubicBezTo>
                  <a:cubicBezTo>
                    <a:pt x="1077" y="286"/>
                    <a:pt x="1080" y="346"/>
                    <a:pt x="1072" y="370"/>
                  </a:cubicBezTo>
                  <a:cubicBezTo>
                    <a:pt x="1071" y="373"/>
                    <a:pt x="1069" y="374"/>
                    <a:pt x="1067" y="374"/>
                  </a:cubicBezTo>
                  <a:cubicBezTo>
                    <a:pt x="1056" y="374"/>
                    <a:pt x="1038" y="351"/>
                    <a:pt x="1025" y="351"/>
                  </a:cubicBezTo>
                  <a:cubicBezTo>
                    <a:pt x="1014" y="351"/>
                    <a:pt x="1008" y="366"/>
                    <a:pt x="1013" y="418"/>
                  </a:cubicBezTo>
                  <a:cubicBezTo>
                    <a:pt x="1001" y="382"/>
                    <a:pt x="953" y="394"/>
                    <a:pt x="929" y="382"/>
                  </a:cubicBezTo>
                  <a:cubicBezTo>
                    <a:pt x="929" y="382"/>
                    <a:pt x="870" y="441"/>
                    <a:pt x="870" y="465"/>
                  </a:cubicBezTo>
                  <a:cubicBezTo>
                    <a:pt x="848" y="444"/>
                    <a:pt x="799" y="404"/>
                    <a:pt x="754" y="404"/>
                  </a:cubicBezTo>
                  <a:cubicBezTo>
                    <a:pt x="749" y="404"/>
                    <a:pt x="744" y="404"/>
                    <a:pt x="739" y="406"/>
                  </a:cubicBezTo>
                  <a:cubicBezTo>
                    <a:pt x="727" y="406"/>
                    <a:pt x="727" y="477"/>
                    <a:pt x="739" y="525"/>
                  </a:cubicBezTo>
                  <a:cubicBezTo>
                    <a:pt x="699" y="495"/>
                    <a:pt x="612" y="474"/>
                    <a:pt x="575" y="474"/>
                  </a:cubicBezTo>
                  <a:cubicBezTo>
                    <a:pt x="568" y="474"/>
                    <a:pt x="562" y="475"/>
                    <a:pt x="560" y="477"/>
                  </a:cubicBezTo>
                  <a:cubicBezTo>
                    <a:pt x="572" y="489"/>
                    <a:pt x="572" y="513"/>
                    <a:pt x="584" y="525"/>
                  </a:cubicBezTo>
                  <a:cubicBezTo>
                    <a:pt x="560" y="525"/>
                    <a:pt x="548" y="513"/>
                    <a:pt x="560" y="489"/>
                  </a:cubicBezTo>
                  <a:cubicBezTo>
                    <a:pt x="548" y="489"/>
                    <a:pt x="548" y="489"/>
                    <a:pt x="548" y="501"/>
                  </a:cubicBezTo>
                  <a:cubicBezTo>
                    <a:pt x="536" y="489"/>
                    <a:pt x="536" y="477"/>
                    <a:pt x="536" y="465"/>
                  </a:cubicBezTo>
                  <a:cubicBezTo>
                    <a:pt x="536" y="473"/>
                    <a:pt x="520" y="498"/>
                    <a:pt x="517" y="513"/>
                  </a:cubicBezTo>
                  <a:lnTo>
                    <a:pt x="517" y="513"/>
                  </a:lnTo>
                  <a:cubicBezTo>
                    <a:pt x="515" y="513"/>
                    <a:pt x="514" y="513"/>
                    <a:pt x="512" y="513"/>
                  </a:cubicBezTo>
                  <a:cubicBezTo>
                    <a:pt x="501" y="489"/>
                    <a:pt x="524" y="489"/>
                    <a:pt x="489" y="489"/>
                  </a:cubicBezTo>
                  <a:cubicBezTo>
                    <a:pt x="489" y="497"/>
                    <a:pt x="494" y="532"/>
                    <a:pt x="501" y="554"/>
                  </a:cubicBezTo>
                  <a:lnTo>
                    <a:pt x="501" y="554"/>
                  </a:lnTo>
                  <a:cubicBezTo>
                    <a:pt x="489" y="538"/>
                    <a:pt x="477" y="532"/>
                    <a:pt x="464" y="532"/>
                  </a:cubicBezTo>
                  <a:cubicBezTo>
                    <a:pt x="427" y="532"/>
                    <a:pt x="393" y="587"/>
                    <a:pt x="393" y="620"/>
                  </a:cubicBezTo>
                  <a:cubicBezTo>
                    <a:pt x="381" y="584"/>
                    <a:pt x="370" y="561"/>
                    <a:pt x="346" y="537"/>
                  </a:cubicBezTo>
                  <a:cubicBezTo>
                    <a:pt x="334" y="561"/>
                    <a:pt x="334" y="584"/>
                    <a:pt x="346" y="608"/>
                  </a:cubicBezTo>
                  <a:cubicBezTo>
                    <a:pt x="316" y="601"/>
                    <a:pt x="291" y="561"/>
                    <a:pt x="273" y="561"/>
                  </a:cubicBezTo>
                  <a:cubicBezTo>
                    <a:pt x="263" y="561"/>
                    <a:pt x="255" y="575"/>
                    <a:pt x="251" y="620"/>
                  </a:cubicBezTo>
                  <a:cubicBezTo>
                    <a:pt x="239" y="596"/>
                    <a:pt x="227" y="584"/>
                    <a:pt x="215" y="561"/>
                  </a:cubicBezTo>
                  <a:lnTo>
                    <a:pt x="215" y="561"/>
                  </a:lnTo>
                  <a:cubicBezTo>
                    <a:pt x="203" y="596"/>
                    <a:pt x="239" y="596"/>
                    <a:pt x="215" y="620"/>
                  </a:cubicBezTo>
                  <a:cubicBezTo>
                    <a:pt x="203" y="612"/>
                    <a:pt x="193" y="609"/>
                    <a:pt x="183" y="609"/>
                  </a:cubicBezTo>
                  <a:cubicBezTo>
                    <a:pt x="150" y="609"/>
                    <a:pt x="127" y="644"/>
                    <a:pt x="95" y="644"/>
                  </a:cubicBezTo>
                  <a:cubicBezTo>
                    <a:pt x="78" y="644"/>
                    <a:pt x="60" y="635"/>
                    <a:pt x="36" y="608"/>
                  </a:cubicBezTo>
                  <a:lnTo>
                    <a:pt x="36" y="608"/>
                  </a:lnTo>
                  <a:cubicBezTo>
                    <a:pt x="36" y="632"/>
                    <a:pt x="48" y="656"/>
                    <a:pt x="48" y="680"/>
                  </a:cubicBezTo>
                  <a:cubicBezTo>
                    <a:pt x="36" y="668"/>
                    <a:pt x="24" y="656"/>
                    <a:pt x="12" y="644"/>
                  </a:cubicBezTo>
                  <a:cubicBezTo>
                    <a:pt x="12" y="656"/>
                    <a:pt x="12" y="680"/>
                    <a:pt x="0" y="691"/>
                  </a:cubicBezTo>
                  <a:cubicBezTo>
                    <a:pt x="48" y="834"/>
                    <a:pt x="108" y="846"/>
                    <a:pt x="131" y="894"/>
                  </a:cubicBezTo>
                  <a:cubicBezTo>
                    <a:pt x="127" y="872"/>
                    <a:pt x="136" y="865"/>
                    <a:pt x="149" y="865"/>
                  </a:cubicBezTo>
                  <a:cubicBezTo>
                    <a:pt x="173" y="865"/>
                    <a:pt x="212" y="886"/>
                    <a:pt x="227" y="894"/>
                  </a:cubicBezTo>
                  <a:cubicBezTo>
                    <a:pt x="220" y="873"/>
                    <a:pt x="217" y="860"/>
                    <a:pt x="220" y="860"/>
                  </a:cubicBezTo>
                  <a:lnTo>
                    <a:pt x="220" y="860"/>
                  </a:lnTo>
                  <a:cubicBezTo>
                    <a:pt x="223" y="860"/>
                    <a:pt x="229" y="867"/>
                    <a:pt x="239" y="882"/>
                  </a:cubicBezTo>
                  <a:cubicBezTo>
                    <a:pt x="227" y="858"/>
                    <a:pt x="215" y="846"/>
                    <a:pt x="203" y="822"/>
                  </a:cubicBezTo>
                  <a:lnTo>
                    <a:pt x="203" y="822"/>
                  </a:lnTo>
                  <a:cubicBezTo>
                    <a:pt x="239" y="846"/>
                    <a:pt x="262" y="858"/>
                    <a:pt x="286" y="882"/>
                  </a:cubicBezTo>
                  <a:cubicBezTo>
                    <a:pt x="286" y="870"/>
                    <a:pt x="274" y="858"/>
                    <a:pt x="274" y="846"/>
                  </a:cubicBezTo>
                  <a:lnTo>
                    <a:pt x="274" y="846"/>
                  </a:lnTo>
                  <a:cubicBezTo>
                    <a:pt x="279" y="861"/>
                    <a:pt x="282" y="868"/>
                    <a:pt x="284" y="868"/>
                  </a:cubicBezTo>
                  <a:cubicBezTo>
                    <a:pt x="286" y="868"/>
                    <a:pt x="286" y="855"/>
                    <a:pt x="286" y="834"/>
                  </a:cubicBezTo>
                  <a:cubicBezTo>
                    <a:pt x="310" y="858"/>
                    <a:pt x="310" y="870"/>
                    <a:pt x="298" y="894"/>
                  </a:cubicBezTo>
                  <a:cubicBezTo>
                    <a:pt x="298" y="894"/>
                    <a:pt x="299" y="894"/>
                    <a:pt x="299" y="894"/>
                  </a:cubicBezTo>
                  <a:cubicBezTo>
                    <a:pt x="314" y="894"/>
                    <a:pt x="408" y="780"/>
                    <a:pt x="448" y="780"/>
                  </a:cubicBezTo>
                  <a:cubicBezTo>
                    <a:pt x="461" y="780"/>
                    <a:pt x="468" y="792"/>
                    <a:pt x="465" y="822"/>
                  </a:cubicBezTo>
                  <a:cubicBezTo>
                    <a:pt x="477" y="799"/>
                    <a:pt x="477" y="763"/>
                    <a:pt x="465" y="739"/>
                  </a:cubicBezTo>
                  <a:lnTo>
                    <a:pt x="465" y="739"/>
                  </a:lnTo>
                  <a:cubicBezTo>
                    <a:pt x="473" y="748"/>
                    <a:pt x="476" y="756"/>
                    <a:pt x="481" y="756"/>
                  </a:cubicBezTo>
                  <a:cubicBezTo>
                    <a:pt x="483" y="756"/>
                    <a:pt x="485" y="754"/>
                    <a:pt x="489" y="751"/>
                  </a:cubicBezTo>
                  <a:cubicBezTo>
                    <a:pt x="489" y="777"/>
                    <a:pt x="498" y="783"/>
                    <a:pt x="509" y="783"/>
                  </a:cubicBezTo>
                  <a:cubicBezTo>
                    <a:pt x="517" y="783"/>
                    <a:pt x="527" y="779"/>
                    <a:pt x="535" y="779"/>
                  </a:cubicBezTo>
                  <a:cubicBezTo>
                    <a:pt x="541" y="779"/>
                    <a:pt x="545" y="781"/>
                    <a:pt x="548" y="787"/>
                  </a:cubicBezTo>
                  <a:cubicBezTo>
                    <a:pt x="537" y="764"/>
                    <a:pt x="505" y="690"/>
                    <a:pt x="530" y="690"/>
                  </a:cubicBezTo>
                  <a:cubicBezTo>
                    <a:pt x="532" y="690"/>
                    <a:pt x="534" y="691"/>
                    <a:pt x="536" y="691"/>
                  </a:cubicBezTo>
                  <a:cubicBezTo>
                    <a:pt x="512" y="691"/>
                    <a:pt x="608" y="775"/>
                    <a:pt x="584" y="775"/>
                  </a:cubicBezTo>
                  <a:lnTo>
                    <a:pt x="608" y="775"/>
                  </a:lnTo>
                  <a:cubicBezTo>
                    <a:pt x="608" y="764"/>
                    <a:pt x="608" y="679"/>
                    <a:pt x="618" y="679"/>
                  </a:cubicBezTo>
                  <a:cubicBezTo>
                    <a:pt x="618" y="679"/>
                    <a:pt x="619" y="679"/>
                    <a:pt x="620" y="680"/>
                  </a:cubicBezTo>
                  <a:cubicBezTo>
                    <a:pt x="632" y="727"/>
                    <a:pt x="620" y="727"/>
                    <a:pt x="620" y="787"/>
                  </a:cubicBezTo>
                  <a:cubicBezTo>
                    <a:pt x="625" y="782"/>
                    <a:pt x="627" y="779"/>
                    <a:pt x="629" y="779"/>
                  </a:cubicBezTo>
                  <a:cubicBezTo>
                    <a:pt x="629" y="779"/>
                    <a:pt x="629" y="779"/>
                    <a:pt x="629" y="779"/>
                  </a:cubicBezTo>
                  <a:lnTo>
                    <a:pt x="629" y="779"/>
                  </a:lnTo>
                  <a:cubicBezTo>
                    <a:pt x="628" y="762"/>
                    <a:pt x="630" y="757"/>
                    <a:pt x="633" y="757"/>
                  </a:cubicBezTo>
                  <a:cubicBezTo>
                    <a:pt x="637" y="757"/>
                    <a:pt x="643" y="765"/>
                    <a:pt x="648" y="765"/>
                  </a:cubicBezTo>
                  <a:cubicBezTo>
                    <a:pt x="652" y="765"/>
                    <a:pt x="655" y="760"/>
                    <a:pt x="655" y="739"/>
                  </a:cubicBezTo>
                  <a:cubicBezTo>
                    <a:pt x="662" y="765"/>
                    <a:pt x="665" y="776"/>
                    <a:pt x="666" y="776"/>
                  </a:cubicBezTo>
                  <a:cubicBezTo>
                    <a:pt x="667" y="776"/>
                    <a:pt x="667" y="768"/>
                    <a:pt x="667" y="751"/>
                  </a:cubicBezTo>
                  <a:cubicBezTo>
                    <a:pt x="667" y="763"/>
                    <a:pt x="667" y="787"/>
                    <a:pt x="679" y="799"/>
                  </a:cubicBezTo>
                  <a:cubicBezTo>
                    <a:pt x="685" y="793"/>
                    <a:pt x="691" y="790"/>
                    <a:pt x="697" y="790"/>
                  </a:cubicBezTo>
                  <a:cubicBezTo>
                    <a:pt x="699" y="790"/>
                    <a:pt x="701" y="790"/>
                    <a:pt x="702" y="791"/>
                  </a:cubicBezTo>
                  <a:lnTo>
                    <a:pt x="702" y="791"/>
                  </a:lnTo>
                  <a:cubicBezTo>
                    <a:pt x="687" y="778"/>
                    <a:pt x="679" y="758"/>
                    <a:pt x="679" y="739"/>
                  </a:cubicBezTo>
                  <a:cubicBezTo>
                    <a:pt x="681" y="734"/>
                    <a:pt x="683" y="732"/>
                    <a:pt x="686" y="732"/>
                  </a:cubicBezTo>
                  <a:cubicBezTo>
                    <a:pt x="700" y="732"/>
                    <a:pt x="725" y="800"/>
                    <a:pt x="737" y="800"/>
                  </a:cubicBezTo>
                  <a:cubicBezTo>
                    <a:pt x="737" y="800"/>
                    <a:pt x="738" y="799"/>
                    <a:pt x="739" y="799"/>
                  </a:cubicBezTo>
                  <a:cubicBezTo>
                    <a:pt x="727" y="775"/>
                    <a:pt x="721" y="763"/>
                    <a:pt x="722" y="763"/>
                  </a:cubicBezTo>
                  <a:lnTo>
                    <a:pt x="722" y="763"/>
                  </a:lnTo>
                  <a:cubicBezTo>
                    <a:pt x="724" y="763"/>
                    <a:pt x="733" y="775"/>
                    <a:pt x="751" y="799"/>
                  </a:cubicBezTo>
                  <a:cubicBezTo>
                    <a:pt x="762" y="799"/>
                    <a:pt x="751" y="715"/>
                    <a:pt x="751" y="703"/>
                  </a:cubicBezTo>
                  <a:lnTo>
                    <a:pt x="751" y="703"/>
                  </a:lnTo>
                  <a:cubicBezTo>
                    <a:pt x="766" y="726"/>
                    <a:pt x="774" y="733"/>
                    <a:pt x="777" y="733"/>
                  </a:cubicBezTo>
                  <a:cubicBezTo>
                    <a:pt x="783" y="733"/>
                    <a:pt x="763" y="688"/>
                    <a:pt x="770" y="688"/>
                  </a:cubicBezTo>
                  <a:lnTo>
                    <a:pt x="770" y="688"/>
                  </a:lnTo>
                  <a:cubicBezTo>
                    <a:pt x="771" y="688"/>
                    <a:pt x="772" y="689"/>
                    <a:pt x="774" y="691"/>
                  </a:cubicBezTo>
                  <a:cubicBezTo>
                    <a:pt x="786" y="703"/>
                    <a:pt x="786" y="739"/>
                    <a:pt x="798" y="763"/>
                  </a:cubicBezTo>
                  <a:cubicBezTo>
                    <a:pt x="818" y="756"/>
                    <a:pt x="827" y="743"/>
                    <a:pt x="827" y="726"/>
                  </a:cubicBezTo>
                  <a:lnTo>
                    <a:pt x="827" y="726"/>
                  </a:lnTo>
                  <a:cubicBezTo>
                    <a:pt x="832" y="746"/>
                    <a:pt x="838" y="764"/>
                    <a:pt x="843" y="764"/>
                  </a:cubicBezTo>
                  <a:cubicBezTo>
                    <a:pt x="844" y="764"/>
                    <a:pt x="845" y="764"/>
                    <a:pt x="846" y="763"/>
                  </a:cubicBezTo>
                  <a:cubicBezTo>
                    <a:pt x="858" y="751"/>
                    <a:pt x="846" y="715"/>
                    <a:pt x="858" y="691"/>
                  </a:cubicBezTo>
                  <a:cubicBezTo>
                    <a:pt x="870" y="715"/>
                    <a:pt x="893" y="703"/>
                    <a:pt x="882" y="775"/>
                  </a:cubicBezTo>
                  <a:cubicBezTo>
                    <a:pt x="893" y="775"/>
                    <a:pt x="917" y="763"/>
                    <a:pt x="941" y="763"/>
                  </a:cubicBezTo>
                  <a:lnTo>
                    <a:pt x="941" y="775"/>
                  </a:lnTo>
                  <a:cubicBezTo>
                    <a:pt x="953" y="775"/>
                    <a:pt x="953" y="763"/>
                    <a:pt x="941" y="763"/>
                  </a:cubicBezTo>
                  <a:lnTo>
                    <a:pt x="1001" y="763"/>
                  </a:lnTo>
                  <a:cubicBezTo>
                    <a:pt x="1001" y="727"/>
                    <a:pt x="989" y="703"/>
                    <a:pt x="989" y="680"/>
                  </a:cubicBezTo>
                  <a:lnTo>
                    <a:pt x="989" y="680"/>
                  </a:lnTo>
                  <a:cubicBezTo>
                    <a:pt x="1002" y="686"/>
                    <a:pt x="1008" y="693"/>
                    <a:pt x="1012" y="701"/>
                  </a:cubicBezTo>
                  <a:lnTo>
                    <a:pt x="1012" y="701"/>
                  </a:lnTo>
                  <a:cubicBezTo>
                    <a:pt x="1010" y="685"/>
                    <a:pt x="1023" y="680"/>
                    <a:pt x="1048" y="680"/>
                  </a:cubicBezTo>
                  <a:cubicBezTo>
                    <a:pt x="1036" y="703"/>
                    <a:pt x="1036" y="763"/>
                    <a:pt x="1060" y="787"/>
                  </a:cubicBezTo>
                  <a:cubicBezTo>
                    <a:pt x="1036" y="715"/>
                    <a:pt x="1084" y="751"/>
                    <a:pt x="1072" y="668"/>
                  </a:cubicBezTo>
                  <a:lnTo>
                    <a:pt x="1072" y="668"/>
                  </a:lnTo>
                  <a:cubicBezTo>
                    <a:pt x="1084" y="680"/>
                    <a:pt x="1084" y="691"/>
                    <a:pt x="1084" y="691"/>
                  </a:cubicBezTo>
                  <a:cubicBezTo>
                    <a:pt x="1086" y="697"/>
                    <a:pt x="1087" y="699"/>
                    <a:pt x="1088" y="699"/>
                  </a:cubicBezTo>
                  <a:cubicBezTo>
                    <a:pt x="1093" y="699"/>
                    <a:pt x="1086" y="632"/>
                    <a:pt x="1096" y="632"/>
                  </a:cubicBezTo>
                  <a:cubicBezTo>
                    <a:pt x="1106" y="642"/>
                    <a:pt x="1113" y="649"/>
                    <a:pt x="1119" y="649"/>
                  </a:cubicBezTo>
                  <a:cubicBezTo>
                    <a:pt x="1127" y="649"/>
                    <a:pt x="1132" y="633"/>
                    <a:pt x="1132" y="584"/>
                  </a:cubicBezTo>
                  <a:cubicBezTo>
                    <a:pt x="1138" y="602"/>
                    <a:pt x="1141" y="611"/>
                    <a:pt x="1142" y="611"/>
                  </a:cubicBezTo>
                  <a:cubicBezTo>
                    <a:pt x="1143" y="611"/>
                    <a:pt x="1143" y="602"/>
                    <a:pt x="1143" y="584"/>
                  </a:cubicBezTo>
                  <a:cubicBezTo>
                    <a:pt x="1191" y="680"/>
                    <a:pt x="1155" y="632"/>
                    <a:pt x="1227" y="727"/>
                  </a:cubicBezTo>
                  <a:cubicBezTo>
                    <a:pt x="1203" y="680"/>
                    <a:pt x="1191" y="656"/>
                    <a:pt x="1191" y="620"/>
                  </a:cubicBezTo>
                  <a:lnTo>
                    <a:pt x="1191" y="620"/>
                  </a:lnTo>
                  <a:cubicBezTo>
                    <a:pt x="1199" y="635"/>
                    <a:pt x="1211" y="673"/>
                    <a:pt x="1219" y="673"/>
                  </a:cubicBezTo>
                  <a:cubicBezTo>
                    <a:pt x="1224" y="673"/>
                    <a:pt x="1227" y="660"/>
                    <a:pt x="1227" y="620"/>
                  </a:cubicBezTo>
                  <a:lnTo>
                    <a:pt x="1286" y="620"/>
                  </a:lnTo>
                  <a:cubicBezTo>
                    <a:pt x="1286" y="599"/>
                    <a:pt x="1286" y="587"/>
                    <a:pt x="1287" y="583"/>
                  </a:cubicBezTo>
                  <a:lnTo>
                    <a:pt x="1287" y="583"/>
                  </a:lnTo>
                  <a:cubicBezTo>
                    <a:pt x="1290" y="587"/>
                    <a:pt x="1294" y="592"/>
                    <a:pt x="1298" y="596"/>
                  </a:cubicBezTo>
                  <a:cubicBezTo>
                    <a:pt x="1293" y="586"/>
                    <a:pt x="1290" y="581"/>
                    <a:pt x="1289" y="581"/>
                  </a:cubicBezTo>
                  <a:cubicBezTo>
                    <a:pt x="1288" y="581"/>
                    <a:pt x="1288" y="581"/>
                    <a:pt x="1287" y="583"/>
                  </a:cubicBezTo>
                  <a:lnTo>
                    <a:pt x="1287" y="583"/>
                  </a:lnTo>
                  <a:cubicBezTo>
                    <a:pt x="1275" y="564"/>
                    <a:pt x="1279" y="546"/>
                    <a:pt x="1298" y="537"/>
                  </a:cubicBezTo>
                  <a:cubicBezTo>
                    <a:pt x="1310" y="551"/>
                    <a:pt x="1317" y="556"/>
                    <a:pt x="1321" y="556"/>
                  </a:cubicBezTo>
                  <a:cubicBezTo>
                    <a:pt x="1327" y="556"/>
                    <a:pt x="1326" y="543"/>
                    <a:pt x="1328" y="543"/>
                  </a:cubicBezTo>
                  <a:cubicBezTo>
                    <a:pt x="1330" y="543"/>
                    <a:pt x="1334" y="552"/>
                    <a:pt x="1346" y="584"/>
                  </a:cubicBezTo>
                  <a:cubicBezTo>
                    <a:pt x="1353" y="541"/>
                    <a:pt x="1352" y="533"/>
                    <a:pt x="1354" y="533"/>
                  </a:cubicBezTo>
                  <a:cubicBezTo>
                    <a:pt x="1356" y="533"/>
                    <a:pt x="1360" y="537"/>
                    <a:pt x="1370" y="537"/>
                  </a:cubicBezTo>
                  <a:cubicBezTo>
                    <a:pt x="1346" y="489"/>
                    <a:pt x="1358" y="406"/>
                    <a:pt x="1346" y="358"/>
                  </a:cubicBezTo>
                  <a:lnTo>
                    <a:pt x="1346" y="358"/>
                  </a:lnTo>
                  <a:cubicBezTo>
                    <a:pt x="1358" y="382"/>
                    <a:pt x="1370" y="430"/>
                    <a:pt x="1370" y="453"/>
                  </a:cubicBezTo>
                  <a:cubicBezTo>
                    <a:pt x="1361" y="436"/>
                    <a:pt x="1355" y="426"/>
                    <a:pt x="1354" y="426"/>
                  </a:cubicBezTo>
                  <a:lnTo>
                    <a:pt x="1354" y="426"/>
                  </a:lnTo>
                  <a:cubicBezTo>
                    <a:pt x="1351" y="426"/>
                    <a:pt x="1359" y="453"/>
                    <a:pt x="1382" y="513"/>
                  </a:cubicBezTo>
                  <a:cubicBezTo>
                    <a:pt x="1379" y="510"/>
                    <a:pt x="1377" y="508"/>
                    <a:pt x="1377" y="508"/>
                  </a:cubicBezTo>
                  <a:lnTo>
                    <a:pt x="1377" y="508"/>
                  </a:lnTo>
                  <a:cubicBezTo>
                    <a:pt x="1376" y="508"/>
                    <a:pt x="1388" y="522"/>
                    <a:pt x="1405" y="549"/>
                  </a:cubicBezTo>
                  <a:cubicBezTo>
                    <a:pt x="1400" y="538"/>
                    <a:pt x="1397" y="532"/>
                    <a:pt x="1399" y="532"/>
                  </a:cubicBezTo>
                  <a:lnTo>
                    <a:pt x="1399" y="532"/>
                  </a:lnTo>
                  <a:cubicBezTo>
                    <a:pt x="1401" y="532"/>
                    <a:pt x="1410" y="541"/>
                    <a:pt x="1429" y="561"/>
                  </a:cubicBezTo>
                  <a:cubicBezTo>
                    <a:pt x="1417" y="501"/>
                    <a:pt x="1429" y="453"/>
                    <a:pt x="1441" y="394"/>
                  </a:cubicBezTo>
                  <a:cubicBezTo>
                    <a:pt x="1453" y="561"/>
                    <a:pt x="1441" y="453"/>
                    <a:pt x="1453" y="549"/>
                  </a:cubicBezTo>
                  <a:cubicBezTo>
                    <a:pt x="1453" y="537"/>
                    <a:pt x="1453" y="525"/>
                    <a:pt x="1465" y="501"/>
                  </a:cubicBezTo>
                  <a:cubicBezTo>
                    <a:pt x="1465" y="525"/>
                    <a:pt x="1465" y="537"/>
                    <a:pt x="1489" y="537"/>
                  </a:cubicBezTo>
                  <a:cubicBezTo>
                    <a:pt x="1465" y="513"/>
                    <a:pt x="1465" y="489"/>
                    <a:pt x="1489" y="465"/>
                  </a:cubicBezTo>
                  <a:lnTo>
                    <a:pt x="1489" y="465"/>
                  </a:lnTo>
                  <a:cubicBezTo>
                    <a:pt x="1477" y="501"/>
                    <a:pt x="1477" y="513"/>
                    <a:pt x="1501" y="513"/>
                  </a:cubicBezTo>
                  <a:cubicBezTo>
                    <a:pt x="1489" y="489"/>
                    <a:pt x="1489" y="477"/>
                    <a:pt x="1513" y="465"/>
                  </a:cubicBezTo>
                  <a:cubicBezTo>
                    <a:pt x="1513" y="465"/>
                    <a:pt x="1537" y="487"/>
                    <a:pt x="1556" y="487"/>
                  </a:cubicBezTo>
                  <a:cubicBezTo>
                    <a:pt x="1568" y="487"/>
                    <a:pt x="1578" y="477"/>
                    <a:pt x="1576" y="446"/>
                  </a:cubicBezTo>
                  <a:lnTo>
                    <a:pt x="1576" y="446"/>
                  </a:lnTo>
                  <a:cubicBezTo>
                    <a:pt x="1577" y="448"/>
                    <a:pt x="1577" y="450"/>
                    <a:pt x="1577" y="452"/>
                  </a:cubicBezTo>
                  <a:lnTo>
                    <a:pt x="1577" y="452"/>
                  </a:lnTo>
                  <a:cubicBezTo>
                    <a:pt x="1571" y="397"/>
                    <a:pt x="1569" y="342"/>
                    <a:pt x="1560" y="287"/>
                  </a:cubicBezTo>
                  <a:lnTo>
                    <a:pt x="1560" y="287"/>
                  </a:lnTo>
                  <a:cubicBezTo>
                    <a:pt x="1584" y="358"/>
                    <a:pt x="1608" y="418"/>
                    <a:pt x="1608" y="489"/>
                  </a:cubicBezTo>
                  <a:cubicBezTo>
                    <a:pt x="1612" y="494"/>
                    <a:pt x="1616" y="496"/>
                    <a:pt x="1618" y="496"/>
                  </a:cubicBezTo>
                  <a:cubicBezTo>
                    <a:pt x="1635" y="496"/>
                    <a:pt x="1608" y="406"/>
                    <a:pt x="1608" y="406"/>
                  </a:cubicBezTo>
                  <a:lnTo>
                    <a:pt x="1608" y="406"/>
                  </a:lnTo>
                  <a:cubicBezTo>
                    <a:pt x="1620" y="430"/>
                    <a:pt x="1632" y="453"/>
                    <a:pt x="1655" y="477"/>
                  </a:cubicBezTo>
                  <a:cubicBezTo>
                    <a:pt x="1632" y="453"/>
                    <a:pt x="1632" y="418"/>
                    <a:pt x="1632" y="394"/>
                  </a:cubicBezTo>
                  <a:lnTo>
                    <a:pt x="1632" y="394"/>
                  </a:lnTo>
                  <a:cubicBezTo>
                    <a:pt x="1644" y="418"/>
                    <a:pt x="1644" y="441"/>
                    <a:pt x="1655" y="477"/>
                  </a:cubicBezTo>
                  <a:cubicBezTo>
                    <a:pt x="1658" y="489"/>
                    <a:pt x="1661" y="495"/>
                    <a:pt x="1665" y="495"/>
                  </a:cubicBezTo>
                  <a:cubicBezTo>
                    <a:pt x="1681" y="495"/>
                    <a:pt x="1703" y="417"/>
                    <a:pt x="1703" y="370"/>
                  </a:cubicBezTo>
                  <a:cubicBezTo>
                    <a:pt x="1715" y="394"/>
                    <a:pt x="1715" y="418"/>
                    <a:pt x="1727" y="441"/>
                  </a:cubicBezTo>
                  <a:cubicBezTo>
                    <a:pt x="1715" y="370"/>
                    <a:pt x="1703" y="287"/>
                    <a:pt x="1703" y="215"/>
                  </a:cubicBezTo>
                  <a:lnTo>
                    <a:pt x="1703" y="215"/>
                  </a:lnTo>
                  <a:cubicBezTo>
                    <a:pt x="1708" y="226"/>
                    <a:pt x="1711" y="232"/>
                    <a:pt x="1713" y="232"/>
                  </a:cubicBezTo>
                  <a:cubicBezTo>
                    <a:pt x="1715" y="232"/>
                    <a:pt x="1715" y="223"/>
                    <a:pt x="1715" y="203"/>
                  </a:cubicBezTo>
                  <a:cubicBezTo>
                    <a:pt x="1735" y="291"/>
                    <a:pt x="1738" y="371"/>
                    <a:pt x="1758" y="436"/>
                  </a:cubicBezTo>
                  <a:lnTo>
                    <a:pt x="1758" y="436"/>
                  </a:lnTo>
                  <a:cubicBezTo>
                    <a:pt x="1754" y="409"/>
                    <a:pt x="1759" y="377"/>
                    <a:pt x="1775" y="346"/>
                  </a:cubicBezTo>
                  <a:cubicBezTo>
                    <a:pt x="1786" y="382"/>
                    <a:pt x="1786" y="418"/>
                    <a:pt x="1798" y="453"/>
                  </a:cubicBezTo>
                  <a:cubicBezTo>
                    <a:pt x="1798" y="446"/>
                    <a:pt x="1817" y="429"/>
                    <a:pt x="1834" y="429"/>
                  </a:cubicBezTo>
                  <a:cubicBezTo>
                    <a:pt x="1840" y="429"/>
                    <a:pt x="1847" y="432"/>
                    <a:pt x="1852" y="439"/>
                  </a:cubicBezTo>
                  <a:lnTo>
                    <a:pt x="1852" y="439"/>
                  </a:lnTo>
                  <a:cubicBezTo>
                    <a:pt x="1819" y="361"/>
                    <a:pt x="1797" y="281"/>
                    <a:pt x="1775" y="191"/>
                  </a:cubicBezTo>
                  <a:lnTo>
                    <a:pt x="1775" y="191"/>
                  </a:lnTo>
                  <a:cubicBezTo>
                    <a:pt x="1834" y="275"/>
                    <a:pt x="1810" y="299"/>
                    <a:pt x="1858" y="406"/>
                  </a:cubicBezTo>
                  <a:cubicBezTo>
                    <a:pt x="1858" y="382"/>
                    <a:pt x="1858" y="370"/>
                    <a:pt x="1859" y="370"/>
                  </a:cubicBezTo>
                  <a:cubicBezTo>
                    <a:pt x="1861" y="370"/>
                    <a:pt x="1864" y="382"/>
                    <a:pt x="1870" y="406"/>
                  </a:cubicBezTo>
                  <a:cubicBezTo>
                    <a:pt x="1870" y="370"/>
                    <a:pt x="1858" y="287"/>
                    <a:pt x="1882" y="239"/>
                  </a:cubicBezTo>
                  <a:cubicBezTo>
                    <a:pt x="1894" y="310"/>
                    <a:pt x="1953" y="299"/>
                    <a:pt x="1977" y="358"/>
                  </a:cubicBezTo>
                  <a:cubicBezTo>
                    <a:pt x="1965" y="287"/>
                    <a:pt x="1917" y="263"/>
                    <a:pt x="1953" y="156"/>
                  </a:cubicBezTo>
                  <a:lnTo>
                    <a:pt x="1953" y="156"/>
                  </a:lnTo>
                  <a:cubicBezTo>
                    <a:pt x="1965" y="156"/>
                    <a:pt x="1977" y="168"/>
                    <a:pt x="1977" y="180"/>
                  </a:cubicBezTo>
                  <a:cubicBezTo>
                    <a:pt x="1977" y="156"/>
                    <a:pt x="1989" y="132"/>
                    <a:pt x="2001" y="108"/>
                  </a:cubicBezTo>
                  <a:cubicBezTo>
                    <a:pt x="2060" y="203"/>
                    <a:pt x="2072" y="239"/>
                    <a:pt x="2072" y="239"/>
                  </a:cubicBezTo>
                  <a:lnTo>
                    <a:pt x="2084" y="239"/>
                  </a:lnTo>
                  <a:cubicBezTo>
                    <a:pt x="2084" y="239"/>
                    <a:pt x="2064" y="106"/>
                    <a:pt x="2080" y="106"/>
                  </a:cubicBezTo>
                  <a:lnTo>
                    <a:pt x="2080" y="106"/>
                  </a:lnTo>
                  <a:cubicBezTo>
                    <a:pt x="2081" y="106"/>
                    <a:pt x="2082" y="106"/>
                    <a:pt x="2084" y="108"/>
                  </a:cubicBezTo>
                  <a:cubicBezTo>
                    <a:pt x="2084" y="120"/>
                    <a:pt x="2084" y="132"/>
                    <a:pt x="2084" y="144"/>
                  </a:cubicBezTo>
                  <a:cubicBezTo>
                    <a:pt x="2084" y="144"/>
                    <a:pt x="2084" y="145"/>
                    <a:pt x="2084" y="145"/>
                  </a:cubicBezTo>
                  <a:cubicBezTo>
                    <a:pt x="2087" y="145"/>
                    <a:pt x="2108" y="48"/>
                    <a:pt x="2108" y="37"/>
                  </a:cubicBezTo>
                  <a:cubicBezTo>
                    <a:pt x="2096" y="25"/>
                    <a:pt x="2096" y="25"/>
                    <a:pt x="2096" y="25"/>
                  </a:cubicBezTo>
                  <a:cubicBezTo>
                    <a:pt x="2093" y="19"/>
                    <a:pt x="2091" y="17"/>
                    <a:pt x="2088" y="17"/>
                  </a:cubicBezTo>
                  <a:cubicBezTo>
                    <a:pt x="2080" y="17"/>
                    <a:pt x="2075" y="45"/>
                    <a:pt x="2084" y="72"/>
                  </a:cubicBezTo>
                  <a:cubicBezTo>
                    <a:pt x="2072" y="49"/>
                    <a:pt x="2060" y="25"/>
                    <a:pt x="20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83" name="Google Shape;13387;p78">
              <a:extLst>
                <a:ext uri="{FF2B5EF4-FFF2-40B4-BE49-F238E27FC236}">
                  <a16:creationId xmlns:a16="http://schemas.microsoft.com/office/drawing/2014/main" id="{F654844D-E99A-7697-3270-0B2DB9EC9A96}"/>
                </a:ext>
              </a:extLst>
            </p:cNvPr>
            <p:cNvSpPr/>
            <p:nvPr/>
          </p:nvSpPr>
          <p:spPr>
            <a:xfrm>
              <a:off x="6176950" y="2574850"/>
              <a:ext cx="325" cy="2100"/>
            </a:xfrm>
            <a:custGeom>
              <a:avLst/>
              <a:gdLst/>
              <a:ahLst/>
              <a:cxnLst/>
              <a:rect l="l" t="t" r="r" b="b"/>
              <a:pathLst>
                <a:path w="13" h="84" extrusionOk="0">
                  <a:moveTo>
                    <a:pt x="12" y="1"/>
                  </a:moveTo>
                  <a:cubicBezTo>
                    <a:pt x="12" y="12"/>
                    <a:pt x="1" y="36"/>
                    <a:pt x="1" y="48"/>
                  </a:cubicBezTo>
                  <a:cubicBezTo>
                    <a:pt x="1" y="60"/>
                    <a:pt x="12" y="84"/>
                    <a:pt x="12" y="84"/>
                  </a:cubicBezTo>
                  <a:cubicBezTo>
                    <a:pt x="12" y="60"/>
                    <a:pt x="12" y="24"/>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84" name="Google Shape;13388;p78">
              <a:extLst>
                <a:ext uri="{FF2B5EF4-FFF2-40B4-BE49-F238E27FC236}">
                  <a16:creationId xmlns:a16="http://schemas.microsoft.com/office/drawing/2014/main" id="{2155D0DC-3B42-9B5B-906E-7BF5BF5E7E9A}"/>
                </a:ext>
              </a:extLst>
            </p:cNvPr>
            <p:cNvSpPr/>
            <p:nvPr/>
          </p:nvSpPr>
          <p:spPr>
            <a:xfrm>
              <a:off x="6145400" y="2576625"/>
              <a:ext cx="25" cy="325"/>
            </a:xfrm>
            <a:custGeom>
              <a:avLst/>
              <a:gdLst/>
              <a:ahLst/>
              <a:cxnLst/>
              <a:rect l="l" t="t" r="r" b="b"/>
              <a:pathLst>
                <a:path w="1" h="13" extrusionOk="0">
                  <a:moveTo>
                    <a:pt x="0" y="13"/>
                  </a:moveTo>
                  <a:lnTo>
                    <a:pt x="0" y="1"/>
                  </a:lnTo>
                  <a:cubicBezTo>
                    <a:pt x="0" y="1"/>
                    <a:pt x="0" y="1"/>
                    <a:pt x="0" y="13"/>
                  </a:cubicBezTo>
                  <a:cubicBezTo>
                    <a:pt x="0" y="13"/>
                    <a:pt x="0" y="13"/>
                    <a:pt x="0" y="13"/>
                  </a:cubicBezTo>
                  <a:cubicBezTo>
                    <a:pt x="0" y="13"/>
                    <a:pt x="0" y="13"/>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85" name="Google Shape;13389;p78">
              <a:extLst>
                <a:ext uri="{FF2B5EF4-FFF2-40B4-BE49-F238E27FC236}">
                  <a16:creationId xmlns:a16="http://schemas.microsoft.com/office/drawing/2014/main" id="{3B5CDBA7-633E-07B1-4DA6-D52124B962AD}"/>
                </a:ext>
              </a:extLst>
            </p:cNvPr>
            <p:cNvSpPr/>
            <p:nvPr/>
          </p:nvSpPr>
          <p:spPr>
            <a:xfrm>
              <a:off x="6176950" y="2576050"/>
              <a:ext cx="25" cy="325"/>
            </a:xfrm>
            <a:custGeom>
              <a:avLst/>
              <a:gdLst/>
              <a:ahLst/>
              <a:cxnLst/>
              <a:rect l="l" t="t" r="r" b="b"/>
              <a:pathLst>
                <a:path w="1" h="13" extrusionOk="0">
                  <a:moveTo>
                    <a:pt x="1" y="0"/>
                  </a:moveTo>
                  <a:lnTo>
                    <a:pt x="1" y="0"/>
                  </a:lnTo>
                  <a:lnTo>
                    <a:pt x="1" y="12"/>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86" name="Google Shape;13390;p78">
              <a:extLst>
                <a:ext uri="{FF2B5EF4-FFF2-40B4-BE49-F238E27FC236}">
                  <a16:creationId xmlns:a16="http://schemas.microsoft.com/office/drawing/2014/main" id="{E7DC8C88-CF98-96F9-FFE3-840040B53BD5}"/>
                </a:ext>
              </a:extLst>
            </p:cNvPr>
            <p:cNvSpPr/>
            <p:nvPr/>
          </p:nvSpPr>
          <p:spPr>
            <a:xfrm>
              <a:off x="6184150" y="2563950"/>
              <a:ext cx="275" cy="500"/>
            </a:xfrm>
            <a:custGeom>
              <a:avLst/>
              <a:gdLst/>
              <a:ahLst/>
              <a:cxnLst/>
              <a:rect l="l" t="t" r="r" b="b"/>
              <a:pathLst>
                <a:path w="11" h="20" extrusionOk="0">
                  <a:moveTo>
                    <a:pt x="2" y="1"/>
                  </a:moveTo>
                  <a:lnTo>
                    <a:pt x="2" y="1"/>
                  </a:lnTo>
                  <a:cubicBezTo>
                    <a:pt x="0" y="1"/>
                    <a:pt x="3" y="13"/>
                    <a:pt x="10" y="20"/>
                  </a:cubicBezTo>
                  <a:cubicBezTo>
                    <a:pt x="5" y="6"/>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87" name="Google Shape;13391;p78">
              <a:extLst>
                <a:ext uri="{FF2B5EF4-FFF2-40B4-BE49-F238E27FC236}">
                  <a16:creationId xmlns:a16="http://schemas.microsoft.com/office/drawing/2014/main" id="{61EF47BC-8B9A-4EB0-0A8C-5088FD0793C5}"/>
                </a:ext>
              </a:extLst>
            </p:cNvPr>
            <p:cNvSpPr/>
            <p:nvPr/>
          </p:nvSpPr>
          <p:spPr>
            <a:xfrm>
              <a:off x="6187475" y="2568200"/>
              <a:ext cx="225" cy="425"/>
            </a:xfrm>
            <a:custGeom>
              <a:avLst/>
              <a:gdLst/>
              <a:ahLst/>
              <a:cxnLst/>
              <a:rect l="l" t="t" r="r" b="b"/>
              <a:pathLst>
                <a:path w="9" h="17" extrusionOk="0">
                  <a:moveTo>
                    <a:pt x="5" y="1"/>
                  </a:moveTo>
                  <a:lnTo>
                    <a:pt x="5" y="1"/>
                  </a:lnTo>
                  <a:cubicBezTo>
                    <a:pt x="3" y="1"/>
                    <a:pt x="0" y="17"/>
                    <a:pt x="8" y="17"/>
                  </a:cubicBezTo>
                  <a:cubicBezTo>
                    <a:pt x="8" y="5"/>
                    <a:pt x="7"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88" name="Google Shape;13392;p78">
              <a:extLst>
                <a:ext uri="{FF2B5EF4-FFF2-40B4-BE49-F238E27FC236}">
                  <a16:creationId xmlns:a16="http://schemas.microsoft.com/office/drawing/2014/main" id="{9F8B0FD6-5483-D9B1-066F-11218EEA4FA7}"/>
                </a:ext>
              </a:extLst>
            </p:cNvPr>
            <p:cNvSpPr/>
            <p:nvPr/>
          </p:nvSpPr>
          <p:spPr>
            <a:xfrm>
              <a:off x="6184700" y="2565625"/>
              <a:ext cx="900" cy="1500"/>
            </a:xfrm>
            <a:custGeom>
              <a:avLst/>
              <a:gdLst/>
              <a:ahLst/>
              <a:cxnLst/>
              <a:rect l="l" t="t" r="r" b="b"/>
              <a:pathLst>
                <a:path w="36" h="60" extrusionOk="0">
                  <a:moveTo>
                    <a:pt x="36" y="60"/>
                  </a:moveTo>
                  <a:cubicBezTo>
                    <a:pt x="0" y="0"/>
                    <a:pt x="36" y="60"/>
                    <a:pt x="36" y="6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89" name="Google Shape;13393;p78">
              <a:extLst>
                <a:ext uri="{FF2B5EF4-FFF2-40B4-BE49-F238E27FC236}">
                  <a16:creationId xmlns:a16="http://schemas.microsoft.com/office/drawing/2014/main" id="{CE8612DE-8F61-DACB-8A7F-E242F43D9170}"/>
                </a:ext>
              </a:extLst>
            </p:cNvPr>
            <p:cNvSpPr/>
            <p:nvPr/>
          </p:nvSpPr>
          <p:spPr>
            <a:xfrm>
              <a:off x="6185575" y="2566700"/>
              <a:ext cx="325" cy="425"/>
            </a:xfrm>
            <a:custGeom>
              <a:avLst/>
              <a:gdLst/>
              <a:ahLst/>
              <a:cxnLst/>
              <a:rect l="l" t="t" r="r" b="b"/>
              <a:pathLst>
                <a:path w="13" h="17" extrusionOk="0">
                  <a:moveTo>
                    <a:pt x="12" y="0"/>
                  </a:moveTo>
                  <a:cubicBezTo>
                    <a:pt x="12" y="0"/>
                    <a:pt x="9" y="9"/>
                    <a:pt x="1" y="17"/>
                  </a:cubicBezTo>
                  <a:cubicBezTo>
                    <a:pt x="13" y="5"/>
                    <a:pt x="13" y="5"/>
                    <a:pt x="13" y="5"/>
                  </a:cubicBezTo>
                  <a:cubicBezTo>
                    <a:pt x="13" y="2"/>
                    <a:pt x="13"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0" name="Google Shape;13394;p78">
              <a:extLst>
                <a:ext uri="{FF2B5EF4-FFF2-40B4-BE49-F238E27FC236}">
                  <a16:creationId xmlns:a16="http://schemas.microsoft.com/office/drawing/2014/main" id="{208CA003-D551-2F0B-2B1A-BD290B881906}"/>
                </a:ext>
              </a:extLst>
            </p:cNvPr>
            <p:cNvSpPr/>
            <p:nvPr/>
          </p:nvSpPr>
          <p:spPr>
            <a:xfrm>
              <a:off x="6182925" y="2564500"/>
              <a:ext cx="300" cy="950"/>
            </a:xfrm>
            <a:custGeom>
              <a:avLst/>
              <a:gdLst/>
              <a:ahLst/>
              <a:cxnLst/>
              <a:rect l="l" t="t" r="r" b="b"/>
              <a:pathLst>
                <a:path w="12" h="38" extrusionOk="0">
                  <a:moveTo>
                    <a:pt x="6" y="1"/>
                  </a:moveTo>
                  <a:cubicBezTo>
                    <a:pt x="1" y="1"/>
                    <a:pt x="1" y="38"/>
                    <a:pt x="8" y="38"/>
                  </a:cubicBezTo>
                  <a:cubicBezTo>
                    <a:pt x="8" y="38"/>
                    <a:pt x="10" y="37"/>
                    <a:pt x="11" y="35"/>
                  </a:cubicBezTo>
                  <a:lnTo>
                    <a:pt x="11" y="35"/>
                  </a:lnTo>
                  <a:cubicBezTo>
                    <a:pt x="11" y="35"/>
                    <a:pt x="11" y="35"/>
                    <a:pt x="11" y="35"/>
                  </a:cubicBezTo>
                  <a:cubicBezTo>
                    <a:pt x="11" y="35"/>
                    <a:pt x="12" y="35"/>
                    <a:pt x="12" y="34"/>
                  </a:cubicBezTo>
                  <a:lnTo>
                    <a:pt x="12" y="34"/>
                  </a:lnTo>
                  <a:cubicBezTo>
                    <a:pt x="11" y="34"/>
                    <a:pt x="11" y="35"/>
                    <a:pt x="11" y="35"/>
                  </a:cubicBezTo>
                  <a:lnTo>
                    <a:pt x="11" y="35"/>
                  </a:lnTo>
                  <a:cubicBezTo>
                    <a:pt x="9" y="32"/>
                    <a:pt x="3" y="8"/>
                    <a:pt x="8" y="8"/>
                  </a:cubicBezTo>
                  <a:lnTo>
                    <a:pt x="8" y="8"/>
                  </a:lnTo>
                  <a:cubicBezTo>
                    <a:pt x="9" y="8"/>
                    <a:pt x="10" y="8"/>
                    <a:pt x="12" y="10"/>
                  </a:cubicBezTo>
                  <a:cubicBezTo>
                    <a:pt x="9" y="3"/>
                    <a:pt x="8"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1" name="Google Shape;13395;p78">
              <a:extLst>
                <a:ext uri="{FF2B5EF4-FFF2-40B4-BE49-F238E27FC236}">
                  <a16:creationId xmlns:a16="http://schemas.microsoft.com/office/drawing/2014/main" id="{11C99DBC-044E-5333-6C16-2611A6989EEE}"/>
                </a:ext>
              </a:extLst>
            </p:cNvPr>
            <p:cNvSpPr/>
            <p:nvPr/>
          </p:nvSpPr>
          <p:spPr>
            <a:xfrm>
              <a:off x="6185875" y="2568000"/>
              <a:ext cx="25" cy="325"/>
            </a:xfrm>
            <a:custGeom>
              <a:avLst/>
              <a:gdLst/>
              <a:ahLst/>
              <a:cxnLst/>
              <a:rect l="l" t="t" r="r" b="b"/>
              <a:pathLst>
                <a:path w="1" h="13" extrusionOk="0">
                  <a:moveTo>
                    <a:pt x="1" y="13"/>
                  </a:moveTo>
                  <a:cubicBezTo>
                    <a:pt x="1" y="1"/>
                    <a:pt x="1" y="1"/>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2" name="Google Shape;13396;p78">
              <a:extLst>
                <a:ext uri="{FF2B5EF4-FFF2-40B4-BE49-F238E27FC236}">
                  <a16:creationId xmlns:a16="http://schemas.microsoft.com/office/drawing/2014/main" id="{D18ACD74-FE0A-5789-E580-7E6AB67346E2}"/>
                </a:ext>
              </a:extLst>
            </p:cNvPr>
            <p:cNvSpPr/>
            <p:nvPr/>
          </p:nvSpPr>
          <p:spPr>
            <a:xfrm>
              <a:off x="6185875" y="2568300"/>
              <a:ext cx="25" cy="1225"/>
            </a:xfrm>
            <a:custGeom>
              <a:avLst/>
              <a:gdLst/>
              <a:ahLst/>
              <a:cxnLst/>
              <a:rect l="l" t="t" r="r" b="b"/>
              <a:pathLst>
                <a:path w="1" h="49" extrusionOk="0">
                  <a:moveTo>
                    <a:pt x="1" y="24"/>
                  </a:moveTo>
                  <a:cubicBezTo>
                    <a:pt x="1" y="13"/>
                    <a:pt x="1" y="1"/>
                    <a:pt x="1" y="1"/>
                  </a:cubicBezTo>
                  <a:cubicBezTo>
                    <a:pt x="1" y="13"/>
                    <a:pt x="1" y="48"/>
                    <a:pt x="1"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3" name="Google Shape;13397;p78">
              <a:extLst>
                <a:ext uri="{FF2B5EF4-FFF2-40B4-BE49-F238E27FC236}">
                  <a16:creationId xmlns:a16="http://schemas.microsoft.com/office/drawing/2014/main" id="{FDCF4588-330A-9E96-097E-52CB6769BD53}"/>
                </a:ext>
              </a:extLst>
            </p:cNvPr>
            <p:cNvSpPr/>
            <p:nvPr/>
          </p:nvSpPr>
          <p:spPr>
            <a:xfrm>
              <a:off x="6185575" y="2569200"/>
              <a:ext cx="625" cy="325"/>
            </a:xfrm>
            <a:custGeom>
              <a:avLst/>
              <a:gdLst/>
              <a:ahLst/>
              <a:cxnLst/>
              <a:rect l="l" t="t" r="r" b="b"/>
              <a:pathLst>
                <a:path w="25" h="13" extrusionOk="0">
                  <a:moveTo>
                    <a:pt x="1" y="0"/>
                  </a:moveTo>
                  <a:cubicBezTo>
                    <a:pt x="25" y="1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4" name="Google Shape;13398;p78">
              <a:extLst>
                <a:ext uri="{FF2B5EF4-FFF2-40B4-BE49-F238E27FC236}">
                  <a16:creationId xmlns:a16="http://schemas.microsoft.com/office/drawing/2014/main" id="{098BC28B-987D-CFCC-F415-A68887080172}"/>
                </a:ext>
              </a:extLst>
            </p:cNvPr>
            <p:cNvSpPr/>
            <p:nvPr/>
          </p:nvSpPr>
          <p:spPr>
            <a:xfrm>
              <a:off x="6181725" y="2569800"/>
              <a:ext cx="400" cy="150"/>
            </a:xfrm>
            <a:custGeom>
              <a:avLst/>
              <a:gdLst/>
              <a:ahLst/>
              <a:cxnLst/>
              <a:rect l="l" t="t" r="r" b="b"/>
              <a:pathLst>
                <a:path w="16" h="6" extrusionOk="0">
                  <a:moveTo>
                    <a:pt x="0" y="0"/>
                  </a:moveTo>
                  <a:cubicBezTo>
                    <a:pt x="0" y="4"/>
                    <a:pt x="3" y="5"/>
                    <a:pt x="5" y="5"/>
                  </a:cubicBezTo>
                  <a:cubicBezTo>
                    <a:pt x="11" y="5"/>
                    <a:pt x="16"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5" name="Google Shape;13399;p78">
              <a:extLst>
                <a:ext uri="{FF2B5EF4-FFF2-40B4-BE49-F238E27FC236}">
                  <a16:creationId xmlns:a16="http://schemas.microsoft.com/office/drawing/2014/main" id="{2291EDD4-BDB0-1E27-14AF-1E148054D007}"/>
                </a:ext>
              </a:extLst>
            </p:cNvPr>
            <p:cNvSpPr/>
            <p:nvPr/>
          </p:nvSpPr>
          <p:spPr>
            <a:xfrm>
              <a:off x="6183200" y="2570675"/>
              <a:ext cx="325" cy="1225"/>
            </a:xfrm>
            <a:custGeom>
              <a:avLst/>
              <a:gdLst/>
              <a:ahLst/>
              <a:cxnLst/>
              <a:rect l="l" t="t" r="r" b="b"/>
              <a:pathLst>
                <a:path w="13" h="49" extrusionOk="0">
                  <a:moveTo>
                    <a:pt x="12" y="48"/>
                  </a:moveTo>
                  <a:cubicBezTo>
                    <a:pt x="1" y="1"/>
                    <a:pt x="1" y="1"/>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6" name="Google Shape;13400;p78">
              <a:extLst>
                <a:ext uri="{FF2B5EF4-FFF2-40B4-BE49-F238E27FC236}">
                  <a16:creationId xmlns:a16="http://schemas.microsoft.com/office/drawing/2014/main" id="{94567D61-D67B-CCCD-08E9-3BBD351A6F26}"/>
                </a:ext>
              </a:extLst>
            </p:cNvPr>
            <p:cNvSpPr/>
            <p:nvPr/>
          </p:nvSpPr>
          <p:spPr>
            <a:xfrm>
              <a:off x="6182600" y="2571875"/>
              <a:ext cx="325" cy="975"/>
            </a:xfrm>
            <a:custGeom>
              <a:avLst/>
              <a:gdLst/>
              <a:ahLst/>
              <a:cxnLst/>
              <a:rect l="l" t="t" r="r" b="b"/>
              <a:pathLst>
                <a:path w="13" h="39" extrusionOk="0">
                  <a:moveTo>
                    <a:pt x="1" y="0"/>
                  </a:moveTo>
                  <a:cubicBezTo>
                    <a:pt x="1" y="11"/>
                    <a:pt x="1" y="39"/>
                    <a:pt x="8" y="39"/>
                  </a:cubicBezTo>
                  <a:cubicBezTo>
                    <a:pt x="10" y="39"/>
                    <a:pt x="11" y="38"/>
                    <a:pt x="13" y="36"/>
                  </a:cubicBezTo>
                  <a:cubicBezTo>
                    <a:pt x="13" y="24"/>
                    <a:pt x="13"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7" name="Google Shape;13401;p78">
              <a:extLst>
                <a:ext uri="{FF2B5EF4-FFF2-40B4-BE49-F238E27FC236}">
                  <a16:creationId xmlns:a16="http://schemas.microsoft.com/office/drawing/2014/main" id="{D9B85916-EE4A-C3B2-3AEB-344CF26B0238}"/>
                </a:ext>
              </a:extLst>
            </p:cNvPr>
            <p:cNvSpPr/>
            <p:nvPr/>
          </p:nvSpPr>
          <p:spPr>
            <a:xfrm>
              <a:off x="6177775" y="2570225"/>
              <a:ext cx="400" cy="1375"/>
            </a:xfrm>
            <a:custGeom>
              <a:avLst/>
              <a:gdLst/>
              <a:ahLst/>
              <a:cxnLst/>
              <a:rect l="l" t="t" r="r" b="b"/>
              <a:pathLst>
                <a:path w="16" h="55" extrusionOk="0">
                  <a:moveTo>
                    <a:pt x="1" y="1"/>
                  </a:moveTo>
                  <a:cubicBezTo>
                    <a:pt x="1" y="1"/>
                    <a:pt x="4" y="16"/>
                    <a:pt x="15" y="55"/>
                  </a:cubicBezTo>
                  <a:cubicBezTo>
                    <a:pt x="9" y="22"/>
                    <a:pt x="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8" name="Google Shape;13402;p78">
              <a:extLst>
                <a:ext uri="{FF2B5EF4-FFF2-40B4-BE49-F238E27FC236}">
                  <a16:creationId xmlns:a16="http://schemas.microsoft.com/office/drawing/2014/main" id="{2CF4B9F3-EF4E-0880-D206-6147A2F2B044}"/>
                </a:ext>
              </a:extLst>
            </p:cNvPr>
            <p:cNvSpPr/>
            <p:nvPr/>
          </p:nvSpPr>
          <p:spPr>
            <a:xfrm>
              <a:off x="6175450" y="2575450"/>
              <a:ext cx="175" cy="1250"/>
            </a:xfrm>
            <a:custGeom>
              <a:avLst/>
              <a:gdLst/>
              <a:ahLst/>
              <a:cxnLst/>
              <a:rect l="l" t="t" r="r" b="b"/>
              <a:pathLst>
                <a:path w="7" h="50" extrusionOk="0">
                  <a:moveTo>
                    <a:pt x="1" y="0"/>
                  </a:moveTo>
                  <a:cubicBezTo>
                    <a:pt x="1" y="31"/>
                    <a:pt x="4" y="50"/>
                    <a:pt x="6" y="50"/>
                  </a:cubicBezTo>
                  <a:cubicBezTo>
                    <a:pt x="7" y="50"/>
                    <a:pt x="7" y="3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9" name="Google Shape;13403;p78">
              <a:extLst>
                <a:ext uri="{FF2B5EF4-FFF2-40B4-BE49-F238E27FC236}">
                  <a16:creationId xmlns:a16="http://schemas.microsoft.com/office/drawing/2014/main" id="{3220B5F2-CF83-32E0-B66E-AA754E6CC4E3}"/>
                </a:ext>
              </a:extLst>
            </p:cNvPr>
            <p:cNvSpPr/>
            <p:nvPr/>
          </p:nvSpPr>
          <p:spPr>
            <a:xfrm>
              <a:off x="6132150" y="2579000"/>
              <a:ext cx="175" cy="650"/>
            </a:xfrm>
            <a:custGeom>
              <a:avLst/>
              <a:gdLst/>
              <a:ahLst/>
              <a:cxnLst/>
              <a:rect l="l" t="t" r="r" b="b"/>
              <a:pathLst>
                <a:path w="7" h="26" extrusionOk="0">
                  <a:moveTo>
                    <a:pt x="1" y="1"/>
                  </a:moveTo>
                  <a:lnTo>
                    <a:pt x="1" y="1"/>
                  </a:lnTo>
                  <a:cubicBezTo>
                    <a:pt x="1" y="1"/>
                    <a:pt x="2" y="7"/>
                    <a:pt x="7" y="25"/>
                  </a:cubicBezTo>
                  <a:cubicBezTo>
                    <a:pt x="7" y="18"/>
                    <a:pt x="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0" name="Google Shape;13404;p78">
              <a:extLst>
                <a:ext uri="{FF2B5EF4-FFF2-40B4-BE49-F238E27FC236}">
                  <a16:creationId xmlns:a16="http://schemas.microsoft.com/office/drawing/2014/main" id="{DDF8ABFB-C44B-212A-2636-B83CA1E15E93}"/>
                </a:ext>
              </a:extLst>
            </p:cNvPr>
            <p:cNvSpPr/>
            <p:nvPr/>
          </p:nvSpPr>
          <p:spPr>
            <a:xfrm>
              <a:off x="6132000" y="2579800"/>
              <a:ext cx="225" cy="1025"/>
            </a:xfrm>
            <a:custGeom>
              <a:avLst/>
              <a:gdLst/>
              <a:ahLst/>
              <a:cxnLst/>
              <a:rect l="l" t="t" r="r" b="b"/>
              <a:pathLst>
                <a:path w="9" h="41" extrusionOk="0">
                  <a:moveTo>
                    <a:pt x="4" y="1"/>
                  </a:moveTo>
                  <a:lnTo>
                    <a:pt x="4" y="1"/>
                  </a:lnTo>
                  <a:cubicBezTo>
                    <a:pt x="2" y="1"/>
                    <a:pt x="1" y="11"/>
                    <a:pt x="1" y="41"/>
                  </a:cubicBezTo>
                  <a:cubicBezTo>
                    <a:pt x="8" y="33"/>
                    <a:pt x="6"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1" name="Google Shape;13405;p78">
              <a:extLst>
                <a:ext uri="{FF2B5EF4-FFF2-40B4-BE49-F238E27FC236}">
                  <a16:creationId xmlns:a16="http://schemas.microsoft.com/office/drawing/2014/main" id="{5D70F58D-7CC8-85CD-FA4C-109A4D2BEACB}"/>
                </a:ext>
              </a:extLst>
            </p:cNvPr>
            <p:cNvSpPr/>
            <p:nvPr/>
          </p:nvSpPr>
          <p:spPr>
            <a:xfrm>
              <a:off x="6162950" y="2581400"/>
              <a:ext cx="1225" cy="1525"/>
            </a:xfrm>
            <a:custGeom>
              <a:avLst/>
              <a:gdLst/>
              <a:ahLst/>
              <a:cxnLst/>
              <a:rect l="l" t="t" r="r" b="b"/>
              <a:pathLst>
                <a:path w="49" h="61" extrusionOk="0">
                  <a:moveTo>
                    <a:pt x="1" y="0"/>
                  </a:moveTo>
                  <a:cubicBezTo>
                    <a:pt x="49" y="6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2" name="Google Shape;13406;p78">
              <a:extLst>
                <a:ext uri="{FF2B5EF4-FFF2-40B4-BE49-F238E27FC236}">
                  <a16:creationId xmlns:a16="http://schemas.microsoft.com/office/drawing/2014/main" id="{81EA3DCE-4DC6-7D0C-33A6-087BFBF83307}"/>
                </a:ext>
              </a:extLst>
            </p:cNvPr>
            <p:cNvSpPr/>
            <p:nvPr/>
          </p:nvSpPr>
          <p:spPr>
            <a:xfrm>
              <a:off x="6160050" y="2581100"/>
              <a:ext cx="250" cy="925"/>
            </a:xfrm>
            <a:custGeom>
              <a:avLst/>
              <a:gdLst/>
              <a:ahLst/>
              <a:cxnLst/>
              <a:rect l="l" t="t" r="r" b="b"/>
              <a:pathLst>
                <a:path w="10" h="37" extrusionOk="0">
                  <a:moveTo>
                    <a:pt x="1" y="0"/>
                  </a:moveTo>
                  <a:cubicBezTo>
                    <a:pt x="0" y="0"/>
                    <a:pt x="3" y="16"/>
                    <a:pt x="10" y="36"/>
                  </a:cubicBezTo>
                  <a:cubicBezTo>
                    <a:pt x="5" y="10"/>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3" name="Google Shape;13407;p78">
              <a:extLst>
                <a:ext uri="{FF2B5EF4-FFF2-40B4-BE49-F238E27FC236}">
                  <a16:creationId xmlns:a16="http://schemas.microsoft.com/office/drawing/2014/main" id="{B446F01C-28F9-E31A-020C-69B847C9BE5E}"/>
                </a:ext>
              </a:extLst>
            </p:cNvPr>
            <p:cNvSpPr/>
            <p:nvPr/>
          </p:nvSpPr>
          <p:spPr>
            <a:xfrm>
              <a:off x="6158100" y="2583250"/>
              <a:ext cx="425" cy="550"/>
            </a:xfrm>
            <a:custGeom>
              <a:avLst/>
              <a:gdLst/>
              <a:ahLst/>
              <a:cxnLst/>
              <a:rect l="l" t="t" r="r" b="b"/>
              <a:pathLst>
                <a:path w="17" h="22" extrusionOk="0">
                  <a:moveTo>
                    <a:pt x="16" y="10"/>
                  </a:moveTo>
                  <a:cubicBezTo>
                    <a:pt x="16" y="10"/>
                    <a:pt x="16" y="10"/>
                    <a:pt x="16" y="11"/>
                  </a:cubicBezTo>
                  <a:lnTo>
                    <a:pt x="16" y="11"/>
                  </a:lnTo>
                  <a:cubicBezTo>
                    <a:pt x="16" y="10"/>
                    <a:pt x="16" y="10"/>
                    <a:pt x="16" y="10"/>
                  </a:cubicBezTo>
                  <a:close/>
                  <a:moveTo>
                    <a:pt x="2" y="0"/>
                  </a:moveTo>
                  <a:lnTo>
                    <a:pt x="2" y="0"/>
                  </a:lnTo>
                  <a:cubicBezTo>
                    <a:pt x="0" y="0"/>
                    <a:pt x="0" y="5"/>
                    <a:pt x="4" y="22"/>
                  </a:cubicBezTo>
                  <a:cubicBezTo>
                    <a:pt x="14" y="22"/>
                    <a:pt x="16" y="13"/>
                    <a:pt x="16" y="11"/>
                  </a:cubicBezTo>
                  <a:lnTo>
                    <a:pt x="16" y="11"/>
                  </a:lnTo>
                  <a:cubicBezTo>
                    <a:pt x="16" y="11"/>
                    <a:pt x="16" y="12"/>
                    <a:pt x="15" y="12"/>
                  </a:cubicBezTo>
                  <a:cubicBezTo>
                    <a:pt x="13" y="12"/>
                    <a:pt x="6"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4" name="Google Shape;13408;p78">
              <a:extLst>
                <a:ext uri="{FF2B5EF4-FFF2-40B4-BE49-F238E27FC236}">
                  <a16:creationId xmlns:a16="http://schemas.microsoft.com/office/drawing/2014/main" id="{BBD8A237-F1FD-C99D-225A-4F34E4A9CAF2}"/>
                </a:ext>
              </a:extLst>
            </p:cNvPr>
            <p:cNvSpPr/>
            <p:nvPr/>
          </p:nvSpPr>
          <p:spPr>
            <a:xfrm>
              <a:off x="6160275" y="2470075"/>
              <a:ext cx="325" cy="925"/>
            </a:xfrm>
            <a:custGeom>
              <a:avLst/>
              <a:gdLst/>
              <a:ahLst/>
              <a:cxnLst/>
              <a:rect l="l" t="t" r="r" b="b"/>
              <a:pathLst>
                <a:path w="13" h="37" extrusionOk="0">
                  <a:moveTo>
                    <a:pt x="1" y="36"/>
                  </a:moveTo>
                  <a:cubicBezTo>
                    <a:pt x="13" y="36"/>
                    <a:pt x="1" y="1"/>
                    <a:pt x="1" y="1"/>
                  </a:cubicBezTo>
                  <a:cubicBezTo>
                    <a:pt x="1" y="1"/>
                    <a:pt x="13" y="36"/>
                    <a:pt x="1"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5" name="Google Shape;13409;p78">
              <a:extLst>
                <a:ext uri="{FF2B5EF4-FFF2-40B4-BE49-F238E27FC236}">
                  <a16:creationId xmlns:a16="http://schemas.microsoft.com/office/drawing/2014/main" id="{7BDEB05D-C59D-CA6F-D393-D652B84D3B29}"/>
                </a:ext>
              </a:extLst>
            </p:cNvPr>
            <p:cNvSpPr/>
            <p:nvPr/>
          </p:nvSpPr>
          <p:spPr>
            <a:xfrm>
              <a:off x="6158325" y="2472525"/>
              <a:ext cx="625" cy="625"/>
            </a:xfrm>
            <a:custGeom>
              <a:avLst/>
              <a:gdLst/>
              <a:ahLst/>
              <a:cxnLst/>
              <a:rect l="l" t="t" r="r" b="b"/>
              <a:pathLst>
                <a:path w="25" h="25" extrusionOk="0">
                  <a:moveTo>
                    <a:pt x="24" y="1"/>
                  </a:moveTo>
                  <a:cubicBezTo>
                    <a:pt x="22" y="1"/>
                    <a:pt x="1" y="25"/>
                    <a:pt x="3" y="25"/>
                  </a:cubicBezTo>
                  <a:cubicBezTo>
                    <a:pt x="3" y="25"/>
                    <a:pt x="8" y="21"/>
                    <a:pt x="19" y="10"/>
                  </a:cubicBezTo>
                  <a:cubicBezTo>
                    <a:pt x="24" y="3"/>
                    <a:pt x="25"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6" name="Google Shape;13410;p78">
              <a:extLst>
                <a:ext uri="{FF2B5EF4-FFF2-40B4-BE49-F238E27FC236}">
                  <a16:creationId xmlns:a16="http://schemas.microsoft.com/office/drawing/2014/main" id="{832016EF-E7F6-629D-7C87-5133A94E4AFF}"/>
                </a:ext>
              </a:extLst>
            </p:cNvPr>
            <p:cNvSpPr/>
            <p:nvPr/>
          </p:nvSpPr>
          <p:spPr>
            <a:xfrm>
              <a:off x="6157900" y="2473050"/>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7" name="Google Shape;13411;p78">
              <a:extLst>
                <a:ext uri="{FF2B5EF4-FFF2-40B4-BE49-F238E27FC236}">
                  <a16:creationId xmlns:a16="http://schemas.microsoft.com/office/drawing/2014/main" id="{9B4B10A3-B4A2-3AEE-3D3B-B26C98FFC6AB}"/>
                </a:ext>
              </a:extLst>
            </p:cNvPr>
            <p:cNvSpPr/>
            <p:nvPr/>
          </p:nvSpPr>
          <p:spPr>
            <a:xfrm>
              <a:off x="6157625" y="2472925"/>
              <a:ext cx="300" cy="150"/>
            </a:xfrm>
            <a:custGeom>
              <a:avLst/>
              <a:gdLst/>
              <a:ahLst/>
              <a:cxnLst/>
              <a:rect l="l" t="t" r="r" b="b"/>
              <a:pathLst>
                <a:path w="12" h="6" extrusionOk="0">
                  <a:moveTo>
                    <a:pt x="4" y="0"/>
                  </a:moveTo>
                  <a:cubicBezTo>
                    <a:pt x="1" y="0"/>
                    <a:pt x="4" y="6"/>
                    <a:pt x="12" y="6"/>
                  </a:cubicBezTo>
                  <a:cubicBezTo>
                    <a:pt x="8" y="2"/>
                    <a:pt x="5"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8" name="Google Shape;13412;p78">
              <a:extLst>
                <a:ext uri="{FF2B5EF4-FFF2-40B4-BE49-F238E27FC236}">
                  <a16:creationId xmlns:a16="http://schemas.microsoft.com/office/drawing/2014/main" id="{3A9E88DB-043C-406C-C2EA-4B1FDAD63B9D}"/>
                </a:ext>
              </a:extLst>
            </p:cNvPr>
            <p:cNvSpPr/>
            <p:nvPr/>
          </p:nvSpPr>
          <p:spPr>
            <a:xfrm>
              <a:off x="6157000" y="2472150"/>
              <a:ext cx="925" cy="925"/>
            </a:xfrm>
            <a:custGeom>
              <a:avLst/>
              <a:gdLst/>
              <a:ahLst/>
              <a:cxnLst/>
              <a:rect l="l" t="t" r="r" b="b"/>
              <a:pathLst>
                <a:path w="37" h="37" extrusionOk="0">
                  <a:moveTo>
                    <a:pt x="37" y="37"/>
                  </a:moveTo>
                  <a:cubicBezTo>
                    <a:pt x="37" y="37"/>
                    <a:pt x="1" y="1"/>
                    <a:pt x="37"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9" name="Google Shape;13413;p78">
              <a:extLst>
                <a:ext uri="{FF2B5EF4-FFF2-40B4-BE49-F238E27FC236}">
                  <a16:creationId xmlns:a16="http://schemas.microsoft.com/office/drawing/2014/main" id="{9D02B6BA-9109-269F-5F08-01EB58101A20}"/>
                </a:ext>
              </a:extLst>
            </p:cNvPr>
            <p:cNvSpPr/>
            <p:nvPr/>
          </p:nvSpPr>
          <p:spPr>
            <a:xfrm>
              <a:off x="6154950" y="2469675"/>
              <a:ext cx="300" cy="425"/>
            </a:xfrm>
            <a:custGeom>
              <a:avLst/>
              <a:gdLst/>
              <a:ahLst/>
              <a:cxnLst/>
              <a:rect l="l" t="t" r="r" b="b"/>
              <a:pathLst>
                <a:path w="12" h="17" extrusionOk="0">
                  <a:moveTo>
                    <a:pt x="3" y="1"/>
                  </a:moveTo>
                  <a:cubicBezTo>
                    <a:pt x="1" y="1"/>
                    <a:pt x="3" y="17"/>
                    <a:pt x="11" y="17"/>
                  </a:cubicBezTo>
                  <a:cubicBezTo>
                    <a:pt x="7" y="5"/>
                    <a:pt x="5"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0" name="Google Shape;13414;p78">
              <a:extLst>
                <a:ext uri="{FF2B5EF4-FFF2-40B4-BE49-F238E27FC236}">
                  <a16:creationId xmlns:a16="http://schemas.microsoft.com/office/drawing/2014/main" id="{81EE42FD-0DD3-FC4C-FBEE-AE93EB223807}"/>
                </a:ext>
              </a:extLst>
            </p:cNvPr>
            <p:cNvSpPr/>
            <p:nvPr/>
          </p:nvSpPr>
          <p:spPr>
            <a:xfrm>
              <a:off x="6154925" y="2471275"/>
              <a:ext cx="25" cy="325"/>
            </a:xfrm>
            <a:custGeom>
              <a:avLst/>
              <a:gdLst/>
              <a:ahLst/>
              <a:cxnLst/>
              <a:rect l="l" t="t" r="r" b="b"/>
              <a:pathLst>
                <a:path w="1" h="13" extrusionOk="0">
                  <a:moveTo>
                    <a:pt x="0" y="12"/>
                  </a:moveTo>
                  <a:lnTo>
                    <a:pt x="0" y="0"/>
                  </a:ln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1" name="Google Shape;13415;p78">
              <a:extLst>
                <a:ext uri="{FF2B5EF4-FFF2-40B4-BE49-F238E27FC236}">
                  <a16:creationId xmlns:a16="http://schemas.microsoft.com/office/drawing/2014/main" id="{D123C91E-0114-AF3F-6F6E-6F41DABBE3F6}"/>
                </a:ext>
              </a:extLst>
            </p:cNvPr>
            <p:cNvSpPr/>
            <p:nvPr/>
          </p:nvSpPr>
          <p:spPr>
            <a:xfrm>
              <a:off x="6154925" y="2471275"/>
              <a:ext cx="25" cy="900"/>
            </a:xfrm>
            <a:custGeom>
              <a:avLst/>
              <a:gdLst/>
              <a:ahLst/>
              <a:cxnLst/>
              <a:rect l="l" t="t" r="r" b="b"/>
              <a:pathLst>
                <a:path w="1" h="36" extrusionOk="0">
                  <a:moveTo>
                    <a:pt x="0" y="0"/>
                  </a:moveTo>
                  <a:cubicBezTo>
                    <a:pt x="0" y="36"/>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2" name="Google Shape;13416;p78">
              <a:extLst>
                <a:ext uri="{FF2B5EF4-FFF2-40B4-BE49-F238E27FC236}">
                  <a16:creationId xmlns:a16="http://schemas.microsoft.com/office/drawing/2014/main" id="{D51EDDE4-D4EF-60CE-C8E9-1A72E99A96AD}"/>
                </a:ext>
              </a:extLst>
            </p:cNvPr>
            <p:cNvSpPr/>
            <p:nvPr/>
          </p:nvSpPr>
          <p:spPr>
            <a:xfrm>
              <a:off x="6154925" y="2470075"/>
              <a:ext cx="25" cy="2700"/>
            </a:xfrm>
            <a:custGeom>
              <a:avLst/>
              <a:gdLst/>
              <a:ahLst/>
              <a:cxnLst/>
              <a:rect l="l" t="t" r="r" b="b"/>
              <a:pathLst>
                <a:path w="1" h="108" extrusionOk="0">
                  <a:moveTo>
                    <a:pt x="0" y="48"/>
                  </a:moveTo>
                  <a:cubicBezTo>
                    <a:pt x="0" y="1"/>
                    <a:pt x="0" y="108"/>
                    <a:pt x="0"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3" name="Google Shape;13417;p78">
              <a:extLst>
                <a:ext uri="{FF2B5EF4-FFF2-40B4-BE49-F238E27FC236}">
                  <a16:creationId xmlns:a16="http://schemas.microsoft.com/office/drawing/2014/main" id="{1668D77C-4A30-01EB-9533-264548724B17}"/>
                </a:ext>
              </a:extLst>
            </p:cNvPr>
            <p:cNvSpPr/>
            <p:nvPr/>
          </p:nvSpPr>
          <p:spPr>
            <a:xfrm>
              <a:off x="6155225" y="2471200"/>
              <a:ext cx="625" cy="975"/>
            </a:xfrm>
            <a:custGeom>
              <a:avLst/>
              <a:gdLst/>
              <a:ahLst/>
              <a:cxnLst/>
              <a:rect l="l" t="t" r="r" b="b"/>
              <a:pathLst>
                <a:path w="25" h="39" extrusionOk="0">
                  <a:moveTo>
                    <a:pt x="9" y="1"/>
                  </a:moveTo>
                  <a:cubicBezTo>
                    <a:pt x="7" y="1"/>
                    <a:pt x="4" y="2"/>
                    <a:pt x="0" y="3"/>
                  </a:cubicBezTo>
                  <a:cubicBezTo>
                    <a:pt x="12" y="3"/>
                    <a:pt x="24" y="15"/>
                    <a:pt x="12" y="39"/>
                  </a:cubicBezTo>
                  <a:cubicBezTo>
                    <a:pt x="23" y="29"/>
                    <a:pt x="24"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4" name="Google Shape;13418;p78">
              <a:extLst>
                <a:ext uri="{FF2B5EF4-FFF2-40B4-BE49-F238E27FC236}">
                  <a16:creationId xmlns:a16="http://schemas.microsoft.com/office/drawing/2014/main" id="{D12C6A0C-AEDE-57F2-4005-8D90657514EF}"/>
                </a:ext>
              </a:extLst>
            </p:cNvPr>
            <p:cNvSpPr/>
            <p:nvPr/>
          </p:nvSpPr>
          <p:spPr>
            <a:xfrm>
              <a:off x="6157000" y="2474250"/>
              <a:ext cx="925" cy="625"/>
            </a:xfrm>
            <a:custGeom>
              <a:avLst/>
              <a:gdLst/>
              <a:ahLst/>
              <a:cxnLst/>
              <a:rect l="l" t="t" r="r" b="b"/>
              <a:pathLst>
                <a:path w="37" h="25" extrusionOk="0">
                  <a:moveTo>
                    <a:pt x="1" y="0"/>
                  </a:moveTo>
                  <a:cubicBezTo>
                    <a:pt x="37" y="24"/>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5" name="Google Shape;13419;p78">
              <a:extLst>
                <a:ext uri="{FF2B5EF4-FFF2-40B4-BE49-F238E27FC236}">
                  <a16:creationId xmlns:a16="http://schemas.microsoft.com/office/drawing/2014/main" id="{8BEBD709-3174-E32A-1D14-9FA2D096D459}"/>
                </a:ext>
              </a:extLst>
            </p:cNvPr>
            <p:cNvSpPr/>
            <p:nvPr/>
          </p:nvSpPr>
          <p:spPr>
            <a:xfrm>
              <a:off x="6153425" y="2470075"/>
              <a:ext cx="25" cy="1800"/>
            </a:xfrm>
            <a:custGeom>
              <a:avLst/>
              <a:gdLst/>
              <a:ahLst/>
              <a:cxnLst/>
              <a:rect l="l" t="t" r="r" b="b"/>
              <a:pathLst>
                <a:path w="1" h="72" extrusionOk="0">
                  <a:moveTo>
                    <a:pt x="1" y="1"/>
                  </a:moveTo>
                  <a:cubicBezTo>
                    <a:pt x="1" y="72"/>
                    <a:pt x="1" y="36"/>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6" name="Google Shape;13420;p78">
              <a:extLst>
                <a:ext uri="{FF2B5EF4-FFF2-40B4-BE49-F238E27FC236}">
                  <a16:creationId xmlns:a16="http://schemas.microsoft.com/office/drawing/2014/main" id="{2B6A640E-637E-EEC3-1215-E6E80A4C67E1}"/>
                </a:ext>
              </a:extLst>
            </p:cNvPr>
            <p:cNvSpPr/>
            <p:nvPr/>
          </p:nvSpPr>
          <p:spPr>
            <a:xfrm>
              <a:off x="6153425" y="2471275"/>
              <a:ext cx="25" cy="600"/>
            </a:xfrm>
            <a:custGeom>
              <a:avLst/>
              <a:gdLst/>
              <a:ahLst/>
              <a:cxnLst/>
              <a:rect l="l" t="t" r="r" b="b"/>
              <a:pathLst>
                <a:path w="1" h="24" extrusionOk="0">
                  <a:moveTo>
                    <a:pt x="1" y="0"/>
                  </a:moveTo>
                  <a:lnTo>
                    <a:pt x="1" y="12"/>
                  </a:lnTo>
                  <a:cubicBezTo>
                    <a:pt x="1" y="24"/>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7" name="Google Shape;13421;p78">
              <a:extLst>
                <a:ext uri="{FF2B5EF4-FFF2-40B4-BE49-F238E27FC236}">
                  <a16:creationId xmlns:a16="http://schemas.microsoft.com/office/drawing/2014/main" id="{CE250A4E-A133-E08E-CE10-0E209C72C850}"/>
                </a:ext>
              </a:extLst>
            </p:cNvPr>
            <p:cNvSpPr/>
            <p:nvPr/>
          </p:nvSpPr>
          <p:spPr>
            <a:xfrm>
              <a:off x="6154925" y="2471850"/>
              <a:ext cx="325" cy="1525"/>
            </a:xfrm>
            <a:custGeom>
              <a:avLst/>
              <a:gdLst/>
              <a:ahLst/>
              <a:cxnLst/>
              <a:rect l="l" t="t" r="r" b="b"/>
              <a:pathLst>
                <a:path w="13" h="61" extrusionOk="0">
                  <a:moveTo>
                    <a:pt x="12" y="1"/>
                  </a:moveTo>
                  <a:cubicBezTo>
                    <a:pt x="0" y="61"/>
                    <a:pt x="0" y="6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8" name="Google Shape;13422;p78">
              <a:extLst>
                <a:ext uri="{FF2B5EF4-FFF2-40B4-BE49-F238E27FC236}">
                  <a16:creationId xmlns:a16="http://schemas.microsoft.com/office/drawing/2014/main" id="{C0582B50-F22E-5FE9-D7D1-F7BD5BCC01D1}"/>
                </a:ext>
              </a:extLst>
            </p:cNvPr>
            <p:cNvSpPr/>
            <p:nvPr/>
          </p:nvSpPr>
          <p:spPr>
            <a:xfrm>
              <a:off x="6152100" y="2469475"/>
              <a:ext cx="175" cy="1150"/>
            </a:xfrm>
            <a:custGeom>
              <a:avLst/>
              <a:gdLst/>
              <a:ahLst/>
              <a:cxnLst/>
              <a:rect l="l" t="t" r="r" b="b"/>
              <a:pathLst>
                <a:path w="7" h="46" extrusionOk="0">
                  <a:moveTo>
                    <a:pt x="6" y="1"/>
                  </a:moveTo>
                  <a:cubicBezTo>
                    <a:pt x="2" y="35"/>
                    <a:pt x="1" y="46"/>
                    <a:pt x="1" y="46"/>
                  </a:cubicBezTo>
                  <a:cubicBezTo>
                    <a:pt x="1" y="46"/>
                    <a:pt x="6" y="8"/>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9" name="Google Shape;13423;p78">
              <a:extLst>
                <a:ext uri="{FF2B5EF4-FFF2-40B4-BE49-F238E27FC236}">
                  <a16:creationId xmlns:a16="http://schemas.microsoft.com/office/drawing/2014/main" id="{B4F179F4-7A95-051D-CFAC-E7498B1BEFF6}"/>
                </a:ext>
              </a:extLst>
            </p:cNvPr>
            <p:cNvSpPr/>
            <p:nvPr/>
          </p:nvSpPr>
          <p:spPr>
            <a:xfrm>
              <a:off x="6151300" y="2469350"/>
              <a:ext cx="375" cy="1050"/>
            </a:xfrm>
            <a:custGeom>
              <a:avLst/>
              <a:gdLst/>
              <a:ahLst/>
              <a:cxnLst/>
              <a:rect l="l" t="t" r="r" b="b"/>
              <a:pathLst>
                <a:path w="15" h="42" extrusionOk="0">
                  <a:moveTo>
                    <a:pt x="7" y="0"/>
                  </a:moveTo>
                  <a:cubicBezTo>
                    <a:pt x="3" y="0"/>
                    <a:pt x="1" y="21"/>
                    <a:pt x="14" y="41"/>
                  </a:cubicBezTo>
                  <a:cubicBezTo>
                    <a:pt x="14" y="11"/>
                    <a:pt x="10"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0" name="Google Shape;13424;p78">
              <a:extLst>
                <a:ext uri="{FF2B5EF4-FFF2-40B4-BE49-F238E27FC236}">
                  <a16:creationId xmlns:a16="http://schemas.microsoft.com/office/drawing/2014/main" id="{A05996EE-8EB5-68AF-97CC-26E36D650DD7}"/>
                </a:ext>
              </a:extLst>
            </p:cNvPr>
            <p:cNvSpPr/>
            <p:nvPr/>
          </p:nvSpPr>
          <p:spPr>
            <a:xfrm>
              <a:off x="6152550" y="2470975"/>
              <a:ext cx="600" cy="1800"/>
            </a:xfrm>
            <a:custGeom>
              <a:avLst/>
              <a:gdLst/>
              <a:ahLst/>
              <a:cxnLst/>
              <a:rect l="l" t="t" r="r" b="b"/>
              <a:pathLst>
                <a:path w="24" h="72" extrusionOk="0">
                  <a:moveTo>
                    <a:pt x="0" y="0"/>
                  </a:moveTo>
                  <a:cubicBezTo>
                    <a:pt x="24" y="72"/>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1" name="Google Shape;13425;p78">
              <a:extLst>
                <a:ext uri="{FF2B5EF4-FFF2-40B4-BE49-F238E27FC236}">
                  <a16:creationId xmlns:a16="http://schemas.microsoft.com/office/drawing/2014/main" id="{A15E094B-D2DF-DEE1-6F10-47683F5AA559}"/>
                </a:ext>
              </a:extLst>
            </p:cNvPr>
            <p:cNvSpPr/>
            <p:nvPr/>
          </p:nvSpPr>
          <p:spPr>
            <a:xfrm>
              <a:off x="6152250" y="2471575"/>
              <a:ext cx="625" cy="25"/>
            </a:xfrm>
            <a:custGeom>
              <a:avLst/>
              <a:gdLst/>
              <a:ahLst/>
              <a:cxnLst/>
              <a:rect l="l" t="t" r="r" b="b"/>
              <a:pathLst>
                <a:path w="25" h="1" extrusionOk="0">
                  <a:moveTo>
                    <a:pt x="24" y="0"/>
                  </a:moveTo>
                  <a:cubicBezTo>
                    <a:pt x="0" y="0"/>
                    <a:pt x="12"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2" name="Google Shape;13426;p78">
              <a:extLst>
                <a:ext uri="{FF2B5EF4-FFF2-40B4-BE49-F238E27FC236}">
                  <a16:creationId xmlns:a16="http://schemas.microsoft.com/office/drawing/2014/main" id="{D30BAFC8-1C41-F01A-8A06-34870F38A8E9}"/>
                </a:ext>
              </a:extLst>
            </p:cNvPr>
            <p:cNvSpPr/>
            <p:nvPr/>
          </p:nvSpPr>
          <p:spPr>
            <a:xfrm>
              <a:off x="6153725" y="2472450"/>
              <a:ext cx="325" cy="1525"/>
            </a:xfrm>
            <a:custGeom>
              <a:avLst/>
              <a:gdLst/>
              <a:ahLst/>
              <a:cxnLst/>
              <a:rect l="l" t="t" r="r" b="b"/>
              <a:pathLst>
                <a:path w="13" h="61" extrusionOk="0">
                  <a:moveTo>
                    <a:pt x="13" y="1"/>
                  </a:moveTo>
                  <a:cubicBezTo>
                    <a:pt x="13" y="13"/>
                    <a:pt x="1" y="37"/>
                    <a:pt x="13" y="60"/>
                  </a:cubicBezTo>
                  <a:cubicBezTo>
                    <a:pt x="13" y="37"/>
                    <a:pt x="13" y="25"/>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3" name="Google Shape;13427;p78">
              <a:extLst>
                <a:ext uri="{FF2B5EF4-FFF2-40B4-BE49-F238E27FC236}">
                  <a16:creationId xmlns:a16="http://schemas.microsoft.com/office/drawing/2014/main" id="{7E0B6847-158A-AED6-DE42-C80578D4FDB5}"/>
                </a:ext>
              </a:extLst>
            </p:cNvPr>
            <p:cNvSpPr/>
            <p:nvPr/>
          </p:nvSpPr>
          <p:spPr>
            <a:xfrm>
              <a:off x="6153300" y="2472025"/>
              <a:ext cx="150" cy="750"/>
            </a:xfrm>
            <a:custGeom>
              <a:avLst/>
              <a:gdLst/>
              <a:ahLst/>
              <a:cxnLst/>
              <a:rect l="l" t="t" r="r" b="b"/>
              <a:pathLst>
                <a:path w="6" h="30" extrusionOk="0">
                  <a:moveTo>
                    <a:pt x="1" y="0"/>
                  </a:moveTo>
                  <a:cubicBezTo>
                    <a:pt x="0" y="0"/>
                    <a:pt x="2" y="8"/>
                    <a:pt x="6" y="30"/>
                  </a:cubicBezTo>
                  <a:cubicBezTo>
                    <a:pt x="6" y="2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4" name="Google Shape;13428;p78">
              <a:extLst>
                <a:ext uri="{FF2B5EF4-FFF2-40B4-BE49-F238E27FC236}">
                  <a16:creationId xmlns:a16="http://schemas.microsoft.com/office/drawing/2014/main" id="{CC7CEC4A-D29D-15A1-73A4-5925C4673105}"/>
                </a:ext>
              </a:extLst>
            </p:cNvPr>
            <p:cNvSpPr/>
            <p:nvPr/>
          </p:nvSpPr>
          <p:spPr>
            <a:xfrm>
              <a:off x="6151250" y="2471575"/>
              <a:ext cx="325" cy="675"/>
            </a:xfrm>
            <a:custGeom>
              <a:avLst/>
              <a:gdLst/>
              <a:ahLst/>
              <a:cxnLst/>
              <a:rect l="l" t="t" r="r" b="b"/>
              <a:pathLst>
                <a:path w="13" h="27" extrusionOk="0">
                  <a:moveTo>
                    <a:pt x="5" y="0"/>
                  </a:moveTo>
                  <a:cubicBezTo>
                    <a:pt x="1" y="20"/>
                    <a:pt x="1" y="27"/>
                    <a:pt x="2" y="27"/>
                  </a:cubicBezTo>
                  <a:cubicBezTo>
                    <a:pt x="5" y="27"/>
                    <a:pt x="13"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5" name="Google Shape;13429;p78">
              <a:extLst>
                <a:ext uri="{FF2B5EF4-FFF2-40B4-BE49-F238E27FC236}">
                  <a16:creationId xmlns:a16="http://schemas.microsoft.com/office/drawing/2014/main" id="{DCADFBCB-CEA0-886E-EC11-8F1A5552291A}"/>
                </a:ext>
              </a:extLst>
            </p:cNvPr>
            <p:cNvSpPr/>
            <p:nvPr/>
          </p:nvSpPr>
          <p:spPr>
            <a:xfrm>
              <a:off x="6151650" y="2471850"/>
              <a:ext cx="325" cy="375"/>
            </a:xfrm>
            <a:custGeom>
              <a:avLst/>
              <a:gdLst/>
              <a:ahLst/>
              <a:cxnLst/>
              <a:rect l="l" t="t" r="r" b="b"/>
              <a:pathLst>
                <a:path w="13" h="15" extrusionOk="0">
                  <a:moveTo>
                    <a:pt x="12" y="1"/>
                  </a:moveTo>
                  <a:lnTo>
                    <a:pt x="12" y="1"/>
                  </a:lnTo>
                  <a:cubicBezTo>
                    <a:pt x="2" y="11"/>
                    <a:pt x="1" y="15"/>
                    <a:pt x="2" y="15"/>
                  </a:cubicBezTo>
                  <a:cubicBezTo>
                    <a:pt x="4" y="15"/>
                    <a:pt x="12" y="8"/>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6" name="Google Shape;13430;p78">
              <a:extLst>
                <a:ext uri="{FF2B5EF4-FFF2-40B4-BE49-F238E27FC236}">
                  <a16:creationId xmlns:a16="http://schemas.microsoft.com/office/drawing/2014/main" id="{518A56AB-13A2-F5BC-1A9C-494176E32728}"/>
                </a:ext>
              </a:extLst>
            </p:cNvPr>
            <p:cNvSpPr/>
            <p:nvPr/>
          </p:nvSpPr>
          <p:spPr>
            <a:xfrm>
              <a:off x="6150450" y="2471150"/>
              <a:ext cx="325" cy="450"/>
            </a:xfrm>
            <a:custGeom>
              <a:avLst/>
              <a:gdLst/>
              <a:ahLst/>
              <a:cxnLst/>
              <a:rect l="l" t="t" r="r" b="b"/>
              <a:pathLst>
                <a:path w="13" h="18" extrusionOk="0">
                  <a:moveTo>
                    <a:pt x="1" y="0"/>
                  </a:moveTo>
                  <a:cubicBezTo>
                    <a:pt x="1" y="0"/>
                    <a:pt x="1" y="2"/>
                    <a:pt x="1" y="5"/>
                  </a:cubicBezTo>
                  <a:cubicBezTo>
                    <a:pt x="1" y="5"/>
                    <a:pt x="1" y="17"/>
                    <a:pt x="13" y="17"/>
                  </a:cubicBezTo>
                  <a:cubicBezTo>
                    <a:pt x="4" y="9"/>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7" name="Google Shape;13431;p78">
              <a:extLst>
                <a:ext uri="{FF2B5EF4-FFF2-40B4-BE49-F238E27FC236}">
                  <a16:creationId xmlns:a16="http://schemas.microsoft.com/office/drawing/2014/main" id="{060BDCCD-2CBF-6044-78D2-51B613DDAF43}"/>
                </a:ext>
              </a:extLst>
            </p:cNvPr>
            <p:cNvSpPr/>
            <p:nvPr/>
          </p:nvSpPr>
          <p:spPr>
            <a:xfrm>
              <a:off x="6151950" y="2471275"/>
              <a:ext cx="25" cy="325"/>
            </a:xfrm>
            <a:custGeom>
              <a:avLst/>
              <a:gdLst/>
              <a:ahLst/>
              <a:cxnLst/>
              <a:rect l="l" t="t" r="r" b="b"/>
              <a:pathLst>
                <a:path w="1" h="13" extrusionOk="0">
                  <a:moveTo>
                    <a:pt x="0" y="12"/>
                  </a:moveTo>
                  <a:lnTo>
                    <a:pt x="0" y="12"/>
                  </a:ln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8" name="Google Shape;13432;p78">
              <a:extLst>
                <a:ext uri="{FF2B5EF4-FFF2-40B4-BE49-F238E27FC236}">
                  <a16:creationId xmlns:a16="http://schemas.microsoft.com/office/drawing/2014/main" id="{A5FB77F7-BBFD-39EA-A56E-889A04BDD270}"/>
                </a:ext>
              </a:extLst>
            </p:cNvPr>
            <p:cNvSpPr/>
            <p:nvPr/>
          </p:nvSpPr>
          <p:spPr>
            <a:xfrm>
              <a:off x="6151800" y="2471575"/>
              <a:ext cx="175" cy="475"/>
            </a:xfrm>
            <a:custGeom>
              <a:avLst/>
              <a:gdLst/>
              <a:ahLst/>
              <a:cxnLst/>
              <a:rect l="l" t="t" r="r" b="b"/>
              <a:pathLst>
                <a:path w="7" h="19" extrusionOk="0">
                  <a:moveTo>
                    <a:pt x="6" y="0"/>
                  </a:moveTo>
                  <a:lnTo>
                    <a:pt x="6" y="0"/>
                  </a:lnTo>
                  <a:cubicBezTo>
                    <a:pt x="2" y="14"/>
                    <a:pt x="1" y="19"/>
                    <a:pt x="1" y="19"/>
                  </a:cubicBezTo>
                  <a:cubicBezTo>
                    <a:pt x="2" y="19"/>
                    <a:pt x="6" y="7"/>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9" name="Google Shape;13433;p78">
              <a:extLst>
                <a:ext uri="{FF2B5EF4-FFF2-40B4-BE49-F238E27FC236}">
                  <a16:creationId xmlns:a16="http://schemas.microsoft.com/office/drawing/2014/main" id="{784BA508-1294-E875-6E95-58D26C713DEA}"/>
                </a:ext>
              </a:extLst>
            </p:cNvPr>
            <p:cNvSpPr/>
            <p:nvPr/>
          </p:nvSpPr>
          <p:spPr>
            <a:xfrm>
              <a:off x="6149275" y="2472575"/>
              <a:ext cx="1100" cy="4675"/>
            </a:xfrm>
            <a:custGeom>
              <a:avLst/>
              <a:gdLst/>
              <a:ahLst/>
              <a:cxnLst/>
              <a:rect l="l" t="t" r="r" b="b"/>
              <a:pathLst>
                <a:path w="44" h="187" extrusionOk="0">
                  <a:moveTo>
                    <a:pt x="23" y="1"/>
                  </a:moveTo>
                  <a:cubicBezTo>
                    <a:pt x="19" y="1"/>
                    <a:pt x="11" y="10"/>
                    <a:pt x="0" y="32"/>
                  </a:cubicBezTo>
                  <a:cubicBezTo>
                    <a:pt x="14" y="73"/>
                    <a:pt x="20" y="91"/>
                    <a:pt x="18" y="91"/>
                  </a:cubicBezTo>
                  <a:cubicBezTo>
                    <a:pt x="16" y="91"/>
                    <a:pt x="10" y="82"/>
                    <a:pt x="0" y="67"/>
                  </a:cubicBezTo>
                  <a:cubicBezTo>
                    <a:pt x="0" y="103"/>
                    <a:pt x="0" y="139"/>
                    <a:pt x="0" y="174"/>
                  </a:cubicBezTo>
                  <a:cubicBezTo>
                    <a:pt x="5" y="159"/>
                    <a:pt x="8" y="153"/>
                    <a:pt x="10" y="153"/>
                  </a:cubicBezTo>
                  <a:cubicBezTo>
                    <a:pt x="12" y="153"/>
                    <a:pt x="12" y="166"/>
                    <a:pt x="12" y="186"/>
                  </a:cubicBezTo>
                  <a:cubicBezTo>
                    <a:pt x="12" y="177"/>
                    <a:pt x="44" y="1"/>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0" name="Google Shape;13434;p78">
              <a:extLst>
                <a:ext uri="{FF2B5EF4-FFF2-40B4-BE49-F238E27FC236}">
                  <a16:creationId xmlns:a16="http://schemas.microsoft.com/office/drawing/2014/main" id="{DB66A0B2-782F-55D3-650A-627C936BA5D5}"/>
                </a:ext>
              </a:extLst>
            </p:cNvPr>
            <p:cNvSpPr/>
            <p:nvPr/>
          </p:nvSpPr>
          <p:spPr>
            <a:xfrm>
              <a:off x="6149575" y="2471600"/>
              <a:ext cx="675" cy="575"/>
            </a:xfrm>
            <a:custGeom>
              <a:avLst/>
              <a:gdLst/>
              <a:ahLst/>
              <a:cxnLst/>
              <a:rect l="l" t="t" r="r" b="b"/>
              <a:pathLst>
                <a:path w="27" h="23" extrusionOk="0">
                  <a:moveTo>
                    <a:pt x="16" y="0"/>
                  </a:moveTo>
                  <a:cubicBezTo>
                    <a:pt x="10" y="0"/>
                    <a:pt x="0" y="7"/>
                    <a:pt x="0" y="23"/>
                  </a:cubicBezTo>
                  <a:cubicBezTo>
                    <a:pt x="26" y="10"/>
                    <a:pt x="24"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1" name="Google Shape;13435;p78">
              <a:extLst>
                <a:ext uri="{FF2B5EF4-FFF2-40B4-BE49-F238E27FC236}">
                  <a16:creationId xmlns:a16="http://schemas.microsoft.com/office/drawing/2014/main" id="{EC563FE7-C963-3614-E255-FDF696CA7450}"/>
                </a:ext>
              </a:extLst>
            </p:cNvPr>
            <p:cNvSpPr/>
            <p:nvPr/>
          </p:nvSpPr>
          <p:spPr>
            <a:xfrm>
              <a:off x="6149875" y="2470975"/>
              <a:ext cx="1500" cy="3000"/>
            </a:xfrm>
            <a:custGeom>
              <a:avLst/>
              <a:gdLst/>
              <a:ahLst/>
              <a:cxnLst/>
              <a:rect l="l" t="t" r="r" b="b"/>
              <a:pathLst>
                <a:path w="60" h="120" extrusionOk="0">
                  <a:moveTo>
                    <a:pt x="36" y="24"/>
                  </a:moveTo>
                  <a:cubicBezTo>
                    <a:pt x="36" y="72"/>
                    <a:pt x="0" y="0"/>
                    <a:pt x="36" y="119"/>
                  </a:cubicBezTo>
                  <a:cubicBezTo>
                    <a:pt x="60" y="119"/>
                    <a:pt x="36" y="24"/>
                    <a:pt x="36"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2" name="Google Shape;13436;p78">
              <a:extLst>
                <a:ext uri="{FF2B5EF4-FFF2-40B4-BE49-F238E27FC236}">
                  <a16:creationId xmlns:a16="http://schemas.microsoft.com/office/drawing/2014/main" id="{03E3808C-77A3-B3AE-602A-894A9993A00B}"/>
                </a:ext>
              </a:extLst>
            </p:cNvPr>
            <p:cNvSpPr/>
            <p:nvPr/>
          </p:nvSpPr>
          <p:spPr>
            <a:xfrm>
              <a:off x="6153050" y="2473050"/>
              <a:ext cx="1300" cy="2250"/>
            </a:xfrm>
            <a:custGeom>
              <a:avLst/>
              <a:gdLst/>
              <a:ahLst/>
              <a:cxnLst/>
              <a:rect l="l" t="t" r="r" b="b"/>
              <a:pathLst>
                <a:path w="52" h="90" extrusionOk="0">
                  <a:moveTo>
                    <a:pt x="1" y="1"/>
                  </a:moveTo>
                  <a:lnTo>
                    <a:pt x="1" y="1"/>
                  </a:lnTo>
                  <a:cubicBezTo>
                    <a:pt x="1" y="1"/>
                    <a:pt x="7" y="21"/>
                    <a:pt x="28" y="84"/>
                  </a:cubicBezTo>
                  <a:cubicBezTo>
                    <a:pt x="28" y="84"/>
                    <a:pt x="40" y="90"/>
                    <a:pt x="46" y="90"/>
                  </a:cubicBezTo>
                  <a:cubicBezTo>
                    <a:pt x="52" y="90"/>
                    <a:pt x="52" y="84"/>
                    <a:pt x="28" y="60"/>
                  </a:cubicBezTo>
                  <a:cubicBezTo>
                    <a:pt x="28" y="61"/>
                    <a:pt x="28" y="61"/>
                    <a:pt x="28" y="61"/>
                  </a:cubicBezTo>
                  <a:cubicBezTo>
                    <a:pt x="25" y="61"/>
                    <a:pt x="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3" name="Google Shape;13437;p78">
              <a:extLst>
                <a:ext uri="{FF2B5EF4-FFF2-40B4-BE49-F238E27FC236}">
                  <a16:creationId xmlns:a16="http://schemas.microsoft.com/office/drawing/2014/main" id="{CC9AF5C5-0552-1EA5-01E7-4AA1F59A496E}"/>
                </a:ext>
              </a:extLst>
            </p:cNvPr>
            <p:cNvSpPr/>
            <p:nvPr/>
          </p:nvSpPr>
          <p:spPr>
            <a:xfrm>
              <a:off x="6152075" y="2473950"/>
              <a:ext cx="200" cy="800"/>
            </a:xfrm>
            <a:custGeom>
              <a:avLst/>
              <a:gdLst/>
              <a:ahLst/>
              <a:cxnLst/>
              <a:rect l="l" t="t" r="r" b="b"/>
              <a:pathLst>
                <a:path w="8" h="32" extrusionOk="0">
                  <a:moveTo>
                    <a:pt x="7" y="0"/>
                  </a:moveTo>
                  <a:lnTo>
                    <a:pt x="7" y="0"/>
                  </a:lnTo>
                  <a:cubicBezTo>
                    <a:pt x="1" y="19"/>
                    <a:pt x="1" y="32"/>
                    <a:pt x="3" y="32"/>
                  </a:cubicBezTo>
                  <a:cubicBezTo>
                    <a:pt x="5" y="32"/>
                    <a:pt x="7" y="22"/>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4" name="Google Shape;13438;p78">
              <a:extLst>
                <a:ext uri="{FF2B5EF4-FFF2-40B4-BE49-F238E27FC236}">
                  <a16:creationId xmlns:a16="http://schemas.microsoft.com/office/drawing/2014/main" id="{4D3D19B4-7A54-272F-9546-F8443FE5A7C7}"/>
                </a:ext>
              </a:extLst>
            </p:cNvPr>
            <p:cNvSpPr/>
            <p:nvPr/>
          </p:nvSpPr>
          <p:spPr>
            <a:xfrm>
              <a:off x="6149275" y="2470975"/>
              <a:ext cx="25" cy="1500"/>
            </a:xfrm>
            <a:custGeom>
              <a:avLst/>
              <a:gdLst/>
              <a:ahLst/>
              <a:cxnLst/>
              <a:rect l="l" t="t" r="r" b="b"/>
              <a:pathLst>
                <a:path w="1" h="60" extrusionOk="0">
                  <a:moveTo>
                    <a:pt x="0" y="0"/>
                  </a:moveTo>
                  <a:cubicBezTo>
                    <a:pt x="0" y="48"/>
                    <a:pt x="0"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5" name="Google Shape;13439;p78">
              <a:extLst>
                <a:ext uri="{FF2B5EF4-FFF2-40B4-BE49-F238E27FC236}">
                  <a16:creationId xmlns:a16="http://schemas.microsoft.com/office/drawing/2014/main" id="{0D6C01BF-A3AB-76D3-DC69-3420A4D1D004}"/>
                </a:ext>
              </a:extLst>
            </p:cNvPr>
            <p:cNvSpPr/>
            <p:nvPr/>
          </p:nvSpPr>
          <p:spPr>
            <a:xfrm>
              <a:off x="6148675" y="2471275"/>
              <a:ext cx="25" cy="325"/>
            </a:xfrm>
            <a:custGeom>
              <a:avLst/>
              <a:gdLst/>
              <a:ahLst/>
              <a:cxnLst/>
              <a:rect l="l" t="t" r="r" b="b"/>
              <a:pathLst>
                <a:path w="1" h="13" extrusionOk="0">
                  <a:moveTo>
                    <a:pt x="0" y="12"/>
                  </a:moveTo>
                  <a:cubicBezTo>
                    <a:pt x="0" y="12"/>
                    <a:pt x="0" y="0"/>
                    <a:pt x="0" y="0"/>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6" name="Google Shape;13440;p78">
              <a:extLst>
                <a:ext uri="{FF2B5EF4-FFF2-40B4-BE49-F238E27FC236}">
                  <a16:creationId xmlns:a16="http://schemas.microsoft.com/office/drawing/2014/main" id="{9C4E592A-A277-B8CD-D36F-49B715C0B224}"/>
                </a:ext>
              </a:extLst>
            </p:cNvPr>
            <p:cNvSpPr/>
            <p:nvPr/>
          </p:nvSpPr>
          <p:spPr>
            <a:xfrm>
              <a:off x="6148675" y="2471575"/>
              <a:ext cx="25" cy="300"/>
            </a:xfrm>
            <a:custGeom>
              <a:avLst/>
              <a:gdLst/>
              <a:ahLst/>
              <a:cxnLst/>
              <a:rect l="l" t="t" r="r" b="b"/>
              <a:pathLst>
                <a:path w="1" h="12" extrusionOk="0">
                  <a:moveTo>
                    <a:pt x="0" y="0"/>
                  </a:moveTo>
                  <a:cubicBezTo>
                    <a:pt x="0" y="12"/>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7" name="Google Shape;13441;p78">
              <a:extLst>
                <a:ext uri="{FF2B5EF4-FFF2-40B4-BE49-F238E27FC236}">
                  <a16:creationId xmlns:a16="http://schemas.microsoft.com/office/drawing/2014/main" id="{A1937752-028E-0A01-7B01-C7CAB387A14A}"/>
                </a:ext>
              </a:extLst>
            </p:cNvPr>
            <p:cNvSpPr/>
            <p:nvPr/>
          </p:nvSpPr>
          <p:spPr>
            <a:xfrm>
              <a:off x="6133300" y="2472575"/>
              <a:ext cx="525" cy="1100"/>
            </a:xfrm>
            <a:custGeom>
              <a:avLst/>
              <a:gdLst/>
              <a:ahLst/>
              <a:cxnLst/>
              <a:rect l="l" t="t" r="r" b="b"/>
              <a:pathLst>
                <a:path w="21" h="44" extrusionOk="0">
                  <a:moveTo>
                    <a:pt x="1" y="1"/>
                  </a:moveTo>
                  <a:lnTo>
                    <a:pt x="1" y="1"/>
                  </a:lnTo>
                  <a:cubicBezTo>
                    <a:pt x="1" y="1"/>
                    <a:pt x="13" y="29"/>
                    <a:pt x="20" y="43"/>
                  </a:cubicBezTo>
                  <a:cubicBezTo>
                    <a:pt x="6" y="1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8" name="Google Shape;13442;p78">
              <a:extLst>
                <a:ext uri="{FF2B5EF4-FFF2-40B4-BE49-F238E27FC236}">
                  <a16:creationId xmlns:a16="http://schemas.microsoft.com/office/drawing/2014/main" id="{9B08F025-69FE-C201-79EF-4901422DAE39}"/>
                </a:ext>
              </a:extLst>
            </p:cNvPr>
            <p:cNvSpPr/>
            <p:nvPr/>
          </p:nvSpPr>
          <p:spPr>
            <a:xfrm>
              <a:off x="6123825" y="2478625"/>
              <a:ext cx="275" cy="800"/>
            </a:xfrm>
            <a:custGeom>
              <a:avLst/>
              <a:gdLst/>
              <a:ahLst/>
              <a:cxnLst/>
              <a:rect l="l" t="t" r="r" b="b"/>
              <a:pathLst>
                <a:path w="11" h="32" extrusionOk="0">
                  <a:moveTo>
                    <a:pt x="9" y="1"/>
                  </a:moveTo>
                  <a:cubicBezTo>
                    <a:pt x="8" y="1"/>
                    <a:pt x="1" y="32"/>
                    <a:pt x="3" y="32"/>
                  </a:cubicBezTo>
                  <a:cubicBezTo>
                    <a:pt x="4" y="32"/>
                    <a:pt x="5" y="30"/>
                    <a:pt x="6" y="28"/>
                  </a:cubicBezTo>
                  <a:cubicBezTo>
                    <a:pt x="10" y="7"/>
                    <a:pt x="10"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9" name="Google Shape;13443;p78">
              <a:extLst>
                <a:ext uri="{FF2B5EF4-FFF2-40B4-BE49-F238E27FC236}">
                  <a16:creationId xmlns:a16="http://schemas.microsoft.com/office/drawing/2014/main" id="{59E92D87-93BD-2D49-2C47-72BF6F651F19}"/>
                </a:ext>
              </a:extLst>
            </p:cNvPr>
            <p:cNvSpPr/>
            <p:nvPr/>
          </p:nvSpPr>
          <p:spPr>
            <a:xfrm>
              <a:off x="6146300" y="2471650"/>
              <a:ext cx="325" cy="225"/>
            </a:xfrm>
            <a:custGeom>
              <a:avLst/>
              <a:gdLst/>
              <a:ahLst/>
              <a:cxnLst/>
              <a:rect l="l" t="t" r="r" b="b"/>
              <a:pathLst>
                <a:path w="13" h="9" extrusionOk="0">
                  <a:moveTo>
                    <a:pt x="11" y="0"/>
                  </a:moveTo>
                  <a:cubicBezTo>
                    <a:pt x="9" y="0"/>
                    <a:pt x="6" y="3"/>
                    <a:pt x="0" y="9"/>
                  </a:cubicBezTo>
                  <a:lnTo>
                    <a:pt x="12" y="9"/>
                  </a:lnTo>
                  <a:cubicBezTo>
                    <a:pt x="12" y="3"/>
                    <a:pt x="12" y="0"/>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0" name="Google Shape;13444;p78">
              <a:extLst>
                <a:ext uri="{FF2B5EF4-FFF2-40B4-BE49-F238E27FC236}">
                  <a16:creationId xmlns:a16="http://schemas.microsoft.com/office/drawing/2014/main" id="{878C008E-2786-D908-68F0-F9CE1C2C60B0}"/>
                </a:ext>
              </a:extLst>
            </p:cNvPr>
            <p:cNvSpPr/>
            <p:nvPr/>
          </p:nvSpPr>
          <p:spPr>
            <a:xfrm>
              <a:off x="6100150" y="2483775"/>
              <a:ext cx="25" cy="325"/>
            </a:xfrm>
            <a:custGeom>
              <a:avLst/>
              <a:gdLst/>
              <a:ahLst/>
              <a:cxnLst/>
              <a:rect l="l" t="t" r="r" b="b"/>
              <a:pathLst>
                <a:path w="1" h="13" extrusionOk="0">
                  <a:moveTo>
                    <a:pt x="1" y="12"/>
                  </a:moveTo>
                  <a:lnTo>
                    <a:pt x="1" y="0"/>
                  </a:lnTo>
                  <a:cubicBezTo>
                    <a:pt x="1" y="12"/>
                    <a:pt x="1" y="12"/>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1" name="Google Shape;13445;p78">
              <a:extLst>
                <a:ext uri="{FF2B5EF4-FFF2-40B4-BE49-F238E27FC236}">
                  <a16:creationId xmlns:a16="http://schemas.microsoft.com/office/drawing/2014/main" id="{6EBABB2D-6552-E32E-ABCB-2D6677794177}"/>
                </a:ext>
              </a:extLst>
            </p:cNvPr>
            <p:cNvSpPr/>
            <p:nvPr/>
          </p:nvSpPr>
          <p:spPr>
            <a:xfrm>
              <a:off x="6130825" y="2479600"/>
              <a:ext cx="600" cy="3000"/>
            </a:xfrm>
            <a:custGeom>
              <a:avLst/>
              <a:gdLst/>
              <a:ahLst/>
              <a:cxnLst/>
              <a:rect l="l" t="t" r="r" b="b"/>
              <a:pathLst>
                <a:path w="24" h="120" extrusionOk="0">
                  <a:moveTo>
                    <a:pt x="0" y="1"/>
                  </a:moveTo>
                  <a:cubicBezTo>
                    <a:pt x="0" y="48"/>
                    <a:pt x="0" y="84"/>
                    <a:pt x="0" y="120"/>
                  </a:cubicBezTo>
                  <a:cubicBezTo>
                    <a:pt x="0" y="84"/>
                    <a:pt x="24"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2" name="Google Shape;13446;p78">
              <a:extLst>
                <a:ext uri="{FF2B5EF4-FFF2-40B4-BE49-F238E27FC236}">
                  <a16:creationId xmlns:a16="http://schemas.microsoft.com/office/drawing/2014/main" id="{8726010E-1B21-AB7D-D190-6EEF51E79624}"/>
                </a:ext>
              </a:extLst>
            </p:cNvPr>
            <p:cNvSpPr/>
            <p:nvPr/>
          </p:nvSpPr>
          <p:spPr>
            <a:xfrm>
              <a:off x="6097775" y="2485550"/>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3" name="Google Shape;13447;p78">
              <a:extLst>
                <a:ext uri="{FF2B5EF4-FFF2-40B4-BE49-F238E27FC236}">
                  <a16:creationId xmlns:a16="http://schemas.microsoft.com/office/drawing/2014/main" id="{7B4F53A6-558A-674E-5C3F-389CC66D0DC7}"/>
                </a:ext>
              </a:extLst>
            </p:cNvPr>
            <p:cNvSpPr/>
            <p:nvPr/>
          </p:nvSpPr>
          <p:spPr>
            <a:xfrm>
              <a:off x="6144800" y="2472450"/>
              <a:ext cx="25" cy="325"/>
            </a:xfrm>
            <a:custGeom>
              <a:avLst/>
              <a:gdLst/>
              <a:ahLst/>
              <a:cxnLst/>
              <a:rect l="l" t="t" r="r" b="b"/>
              <a:pathLst>
                <a:path w="1" h="13" extrusionOk="0">
                  <a:moveTo>
                    <a:pt x="1" y="13"/>
                  </a:moveTo>
                  <a:cubicBezTo>
                    <a:pt x="1" y="1"/>
                    <a:pt x="1" y="1"/>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4" name="Google Shape;13448;p78">
              <a:extLst>
                <a:ext uri="{FF2B5EF4-FFF2-40B4-BE49-F238E27FC236}">
                  <a16:creationId xmlns:a16="http://schemas.microsoft.com/office/drawing/2014/main" id="{EC6EF6D7-6155-A027-1B01-578543ACE3E6}"/>
                </a:ext>
              </a:extLst>
            </p:cNvPr>
            <p:cNvSpPr/>
            <p:nvPr/>
          </p:nvSpPr>
          <p:spPr>
            <a:xfrm>
              <a:off x="6082000" y="2471275"/>
              <a:ext cx="66400" cy="16100"/>
            </a:xfrm>
            <a:custGeom>
              <a:avLst/>
              <a:gdLst/>
              <a:ahLst/>
              <a:cxnLst/>
              <a:rect l="l" t="t" r="r" b="b"/>
              <a:pathLst>
                <a:path w="2656" h="644" extrusionOk="0">
                  <a:moveTo>
                    <a:pt x="1965" y="155"/>
                  </a:moveTo>
                  <a:lnTo>
                    <a:pt x="1965" y="155"/>
                  </a:lnTo>
                  <a:cubicBezTo>
                    <a:pt x="1962" y="155"/>
                    <a:pt x="1963" y="158"/>
                    <a:pt x="1965" y="163"/>
                  </a:cubicBezTo>
                  <a:lnTo>
                    <a:pt x="1965" y="163"/>
                  </a:lnTo>
                  <a:cubicBezTo>
                    <a:pt x="1965" y="160"/>
                    <a:pt x="1965" y="157"/>
                    <a:pt x="1965" y="155"/>
                  </a:cubicBezTo>
                  <a:close/>
                  <a:moveTo>
                    <a:pt x="715" y="262"/>
                  </a:moveTo>
                  <a:lnTo>
                    <a:pt x="715" y="262"/>
                  </a:lnTo>
                  <a:cubicBezTo>
                    <a:pt x="714" y="262"/>
                    <a:pt x="714" y="262"/>
                    <a:pt x="715" y="262"/>
                  </a:cubicBezTo>
                  <a:lnTo>
                    <a:pt x="715" y="262"/>
                  </a:lnTo>
                  <a:cubicBezTo>
                    <a:pt x="715" y="262"/>
                    <a:pt x="715" y="262"/>
                    <a:pt x="715" y="262"/>
                  </a:cubicBezTo>
                  <a:close/>
                  <a:moveTo>
                    <a:pt x="1704" y="372"/>
                  </a:moveTo>
                  <a:cubicBezTo>
                    <a:pt x="1706" y="372"/>
                    <a:pt x="1709" y="375"/>
                    <a:pt x="1715" y="381"/>
                  </a:cubicBezTo>
                  <a:cubicBezTo>
                    <a:pt x="1715" y="387"/>
                    <a:pt x="1712" y="390"/>
                    <a:pt x="1709" y="390"/>
                  </a:cubicBezTo>
                  <a:cubicBezTo>
                    <a:pt x="1706" y="390"/>
                    <a:pt x="1703" y="387"/>
                    <a:pt x="1703" y="381"/>
                  </a:cubicBezTo>
                  <a:cubicBezTo>
                    <a:pt x="1703" y="375"/>
                    <a:pt x="1703" y="372"/>
                    <a:pt x="1704" y="372"/>
                  </a:cubicBezTo>
                  <a:close/>
                  <a:moveTo>
                    <a:pt x="2219" y="404"/>
                  </a:moveTo>
                  <a:cubicBezTo>
                    <a:pt x="2214" y="409"/>
                    <a:pt x="2212" y="414"/>
                    <a:pt x="2215" y="417"/>
                  </a:cubicBezTo>
                  <a:cubicBezTo>
                    <a:pt x="2217" y="412"/>
                    <a:pt x="2218" y="408"/>
                    <a:pt x="2219" y="404"/>
                  </a:cubicBezTo>
                  <a:close/>
                  <a:moveTo>
                    <a:pt x="2256" y="402"/>
                  </a:moveTo>
                  <a:lnTo>
                    <a:pt x="2256" y="402"/>
                  </a:lnTo>
                  <a:cubicBezTo>
                    <a:pt x="2258" y="411"/>
                    <a:pt x="2260" y="420"/>
                    <a:pt x="2263" y="429"/>
                  </a:cubicBezTo>
                  <a:cubicBezTo>
                    <a:pt x="2263" y="416"/>
                    <a:pt x="2260" y="408"/>
                    <a:pt x="2256" y="402"/>
                  </a:cubicBezTo>
                  <a:close/>
                  <a:moveTo>
                    <a:pt x="2584" y="0"/>
                  </a:moveTo>
                  <a:cubicBezTo>
                    <a:pt x="2596" y="36"/>
                    <a:pt x="2572" y="84"/>
                    <a:pt x="2560" y="107"/>
                  </a:cubicBezTo>
                  <a:cubicBezTo>
                    <a:pt x="2560" y="89"/>
                    <a:pt x="2560" y="81"/>
                    <a:pt x="2559" y="81"/>
                  </a:cubicBezTo>
                  <a:cubicBezTo>
                    <a:pt x="2557" y="81"/>
                    <a:pt x="2554" y="89"/>
                    <a:pt x="2548" y="107"/>
                  </a:cubicBezTo>
                  <a:cubicBezTo>
                    <a:pt x="2543" y="52"/>
                    <a:pt x="2479" y="28"/>
                    <a:pt x="2409" y="28"/>
                  </a:cubicBezTo>
                  <a:cubicBezTo>
                    <a:pt x="2327" y="28"/>
                    <a:pt x="2236" y="61"/>
                    <a:pt x="2216" y="117"/>
                  </a:cubicBezTo>
                  <a:lnTo>
                    <a:pt x="2216" y="117"/>
                  </a:lnTo>
                  <a:cubicBezTo>
                    <a:pt x="2217" y="107"/>
                    <a:pt x="2186" y="107"/>
                    <a:pt x="2152" y="107"/>
                  </a:cubicBezTo>
                  <a:cubicBezTo>
                    <a:pt x="2117" y="107"/>
                    <a:pt x="2078" y="107"/>
                    <a:pt x="2072" y="95"/>
                  </a:cubicBezTo>
                  <a:lnTo>
                    <a:pt x="2072" y="95"/>
                  </a:lnTo>
                  <a:cubicBezTo>
                    <a:pt x="2079" y="113"/>
                    <a:pt x="2081" y="119"/>
                    <a:pt x="2080" y="119"/>
                  </a:cubicBezTo>
                  <a:cubicBezTo>
                    <a:pt x="2078" y="119"/>
                    <a:pt x="2060" y="84"/>
                    <a:pt x="2060" y="84"/>
                  </a:cubicBezTo>
                  <a:cubicBezTo>
                    <a:pt x="2048" y="107"/>
                    <a:pt x="2048" y="131"/>
                    <a:pt x="2048" y="155"/>
                  </a:cubicBezTo>
                  <a:cubicBezTo>
                    <a:pt x="2036" y="143"/>
                    <a:pt x="2036" y="131"/>
                    <a:pt x="2024" y="119"/>
                  </a:cubicBezTo>
                  <a:cubicBezTo>
                    <a:pt x="2001" y="143"/>
                    <a:pt x="2001" y="166"/>
                    <a:pt x="1989" y="201"/>
                  </a:cubicBezTo>
                  <a:lnTo>
                    <a:pt x="1989" y="201"/>
                  </a:lnTo>
                  <a:cubicBezTo>
                    <a:pt x="1984" y="194"/>
                    <a:pt x="1970" y="174"/>
                    <a:pt x="1965" y="163"/>
                  </a:cubicBezTo>
                  <a:lnTo>
                    <a:pt x="1965" y="163"/>
                  </a:lnTo>
                  <a:cubicBezTo>
                    <a:pt x="1965" y="176"/>
                    <a:pt x="1963" y="195"/>
                    <a:pt x="1953" y="214"/>
                  </a:cubicBezTo>
                  <a:cubicBezTo>
                    <a:pt x="1965" y="286"/>
                    <a:pt x="1977" y="357"/>
                    <a:pt x="1965" y="429"/>
                  </a:cubicBezTo>
                  <a:cubicBezTo>
                    <a:pt x="1970" y="433"/>
                    <a:pt x="1973" y="435"/>
                    <a:pt x="1976" y="435"/>
                  </a:cubicBezTo>
                  <a:cubicBezTo>
                    <a:pt x="1995" y="435"/>
                    <a:pt x="1977" y="346"/>
                    <a:pt x="1977" y="345"/>
                  </a:cubicBezTo>
                  <a:lnTo>
                    <a:pt x="1977" y="345"/>
                  </a:lnTo>
                  <a:cubicBezTo>
                    <a:pt x="1989" y="369"/>
                    <a:pt x="2001" y="393"/>
                    <a:pt x="2013" y="417"/>
                  </a:cubicBezTo>
                  <a:cubicBezTo>
                    <a:pt x="2001" y="393"/>
                    <a:pt x="2001" y="357"/>
                    <a:pt x="2013" y="322"/>
                  </a:cubicBezTo>
                  <a:cubicBezTo>
                    <a:pt x="2013" y="357"/>
                    <a:pt x="2024" y="393"/>
                    <a:pt x="2024" y="417"/>
                  </a:cubicBezTo>
                  <a:cubicBezTo>
                    <a:pt x="2024" y="393"/>
                    <a:pt x="2024" y="357"/>
                    <a:pt x="2036" y="334"/>
                  </a:cubicBezTo>
                  <a:cubicBezTo>
                    <a:pt x="2036" y="369"/>
                    <a:pt x="2048" y="393"/>
                    <a:pt x="2048" y="429"/>
                  </a:cubicBezTo>
                  <a:cubicBezTo>
                    <a:pt x="2048" y="429"/>
                    <a:pt x="2048" y="429"/>
                    <a:pt x="2048" y="429"/>
                  </a:cubicBezTo>
                  <a:cubicBezTo>
                    <a:pt x="2052" y="429"/>
                    <a:pt x="2096" y="286"/>
                    <a:pt x="2096" y="286"/>
                  </a:cubicBezTo>
                  <a:cubicBezTo>
                    <a:pt x="2096" y="322"/>
                    <a:pt x="2108" y="357"/>
                    <a:pt x="2120" y="393"/>
                  </a:cubicBezTo>
                  <a:cubicBezTo>
                    <a:pt x="2120" y="322"/>
                    <a:pt x="2120" y="238"/>
                    <a:pt x="2144" y="155"/>
                  </a:cubicBezTo>
                  <a:cubicBezTo>
                    <a:pt x="2144" y="173"/>
                    <a:pt x="2147" y="182"/>
                    <a:pt x="2149" y="182"/>
                  </a:cubicBezTo>
                  <a:cubicBezTo>
                    <a:pt x="2152" y="182"/>
                    <a:pt x="2155" y="173"/>
                    <a:pt x="2155" y="155"/>
                  </a:cubicBezTo>
                  <a:lnTo>
                    <a:pt x="2155" y="155"/>
                  </a:lnTo>
                  <a:cubicBezTo>
                    <a:pt x="2155" y="255"/>
                    <a:pt x="2135" y="341"/>
                    <a:pt x="2151" y="413"/>
                  </a:cubicBezTo>
                  <a:lnTo>
                    <a:pt x="2151" y="413"/>
                  </a:lnTo>
                  <a:cubicBezTo>
                    <a:pt x="2149" y="375"/>
                    <a:pt x="2162" y="339"/>
                    <a:pt x="2191" y="310"/>
                  </a:cubicBezTo>
                  <a:cubicBezTo>
                    <a:pt x="2191" y="345"/>
                    <a:pt x="2191" y="369"/>
                    <a:pt x="2191" y="405"/>
                  </a:cubicBezTo>
                  <a:cubicBezTo>
                    <a:pt x="2202" y="394"/>
                    <a:pt x="2210" y="388"/>
                    <a:pt x="2215" y="388"/>
                  </a:cubicBezTo>
                  <a:cubicBezTo>
                    <a:pt x="2219" y="388"/>
                    <a:pt x="2221" y="393"/>
                    <a:pt x="2219" y="404"/>
                  </a:cubicBezTo>
                  <a:lnTo>
                    <a:pt x="2219" y="404"/>
                  </a:lnTo>
                  <a:cubicBezTo>
                    <a:pt x="2224" y="399"/>
                    <a:pt x="2232" y="395"/>
                    <a:pt x="2240" y="395"/>
                  </a:cubicBezTo>
                  <a:cubicBezTo>
                    <a:pt x="2246" y="395"/>
                    <a:pt x="2252" y="397"/>
                    <a:pt x="2256" y="402"/>
                  </a:cubicBezTo>
                  <a:lnTo>
                    <a:pt x="2256" y="402"/>
                  </a:lnTo>
                  <a:cubicBezTo>
                    <a:pt x="2237" y="324"/>
                    <a:pt x="2228" y="230"/>
                    <a:pt x="2239" y="155"/>
                  </a:cubicBezTo>
                  <a:lnTo>
                    <a:pt x="2239" y="155"/>
                  </a:lnTo>
                  <a:cubicBezTo>
                    <a:pt x="2286" y="250"/>
                    <a:pt x="2251" y="262"/>
                    <a:pt x="2286" y="369"/>
                  </a:cubicBezTo>
                  <a:cubicBezTo>
                    <a:pt x="2286" y="345"/>
                    <a:pt x="2286" y="334"/>
                    <a:pt x="2288" y="334"/>
                  </a:cubicBezTo>
                  <a:cubicBezTo>
                    <a:pt x="2289" y="334"/>
                    <a:pt x="2292" y="345"/>
                    <a:pt x="2298" y="369"/>
                  </a:cubicBezTo>
                  <a:cubicBezTo>
                    <a:pt x="2298" y="345"/>
                    <a:pt x="2322" y="250"/>
                    <a:pt x="2346" y="214"/>
                  </a:cubicBezTo>
                  <a:cubicBezTo>
                    <a:pt x="2346" y="274"/>
                    <a:pt x="2417" y="298"/>
                    <a:pt x="2441" y="345"/>
                  </a:cubicBezTo>
                  <a:cubicBezTo>
                    <a:pt x="2429" y="286"/>
                    <a:pt x="2405" y="214"/>
                    <a:pt x="2453" y="143"/>
                  </a:cubicBezTo>
                  <a:cubicBezTo>
                    <a:pt x="2465" y="143"/>
                    <a:pt x="2465" y="155"/>
                    <a:pt x="2465" y="167"/>
                  </a:cubicBezTo>
                  <a:cubicBezTo>
                    <a:pt x="2477" y="143"/>
                    <a:pt x="2501" y="119"/>
                    <a:pt x="2525" y="107"/>
                  </a:cubicBezTo>
                  <a:cubicBezTo>
                    <a:pt x="2565" y="208"/>
                    <a:pt x="2571" y="236"/>
                    <a:pt x="2563" y="236"/>
                  </a:cubicBezTo>
                  <a:cubicBezTo>
                    <a:pt x="2553" y="236"/>
                    <a:pt x="2519" y="190"/>
                    <a:pt x="2504" y="190"/>
                  </a:cubicBezTo>
                  <a:cubicBezTo>
                    <a:pt x="2503" y="190"/>
                    <a:pt x="2502" y="190"/>
                    <a:pt x="2501" y="191"/>
                  </a:cubicBezTo>
                  <a:cubicBezTo>
                    <a:pt x="2525" y="203"/>
                    <a:pt x="2513" y="214"/>
                    <a:pt x="2489" y="214"/>
                  </a:cubicBezTo>
                  <a:cubicBezTo>
                    <a:pt x="2525" y="226"/>
                    <a:pt x="2548" y="238"/>
                    <a:pt x="2584" y="250"/>
                  </a:cubicBezTo>
                  <a:cubicBezTo>
                    <a:pt x="2584" y="239"/>
                    <a:pt x="2584" y="102"/>
                    <a:pt x="2610" y="102"/>
                  </a:cubicBezTo>
                  <a:cubicBezTo>
                    <a:pt x="2613" y="102"/>
                    <a:pt x="2616" y="104"/>
                    <a:pt x="2620" y="107"/>
                  </a:cubicBezTo>
                  <a:cubicBezTo>
                    <a:pt x="2609" y="118"/>
                    <a:pt x="2627" y="157"/>
                    <a:pt x="2631" y="157"/>
                  </a:cubicBezTo>
                  <a:cubicBezTo>
                    <a:pt x="2631" y="157"/>
                    <a:pt x="2632" y="156"/>
                    <a:pt x="2632" y="155"/>
                  </a:cubicBezTo>
                  <a:cubicBezTo>
                    <a:pt x="2608" y="143"/>
                    <a:pt x="2656" y="48"/>
                    <a:pt x="2644" y="12"/>
                  </a:cubicBezTo>
                  <a:lnTo>
                    <a:pt x="2644" y="12"/>
                  </a:lnTo>
                  <a:cubicBezTo>
                    <a:pt x="2632" y="24"/>
                    <a:pt x="2632" y="48"/>
                    <a:pt x="2632" y="72"/>
                  </a:cubicBezTo>
                  <a:cubicBezTo>
                    <a:pt x="2620" y="48"/>
                    <a:pt x="2608" y="24"/>
                    <a:pt x="2584" y="0"/>
                  </a:cubicBezTo>
                  <a:close/>
                  <a:moveTo>
                    <a:pt x="1764" y="451"/>
                  </a:moveTo>
                  <a:lnTo>
                    <a:pt x="1764" y="451"/>
                  </a:lnTo>
                  <a:cubicBezTo>
                    <a:pt x="1763" y="455"/>
                    <a:pt x="1763" y="459"/>
                    <a:pt x="1763" y="465"/>
                  </a:cubicBezTo>
                  <a:cubicBezTo>
                    <a:pt x="1763" y="459"/>
                    <a:pt x="1764" y="455"/>
                    <a:pt x="1764" y="451"/>
                  </a:cubicBezTo>
                  <a:close/>
                  <a:moveTo>
                    <a:pt x="2191" y="381"/>
                  </a:moveTo>
                  <a:lnTo>
                    <a:pt x="2191" y="381"/>
                  </a:lnTo>
                  <a:cubicBezTo>
                    <a:pt x="2180" y="403"/>
                    <a:pt x="2169" y="415"/>
                    <a:pt x="2158" y="436"/>
                  </a:cubicBezTo>
                  <a:lnTo>
                    <a:pt x="2158" y="436"/>
                  </a:lnTo>
                  <a:cubicBezTo>
                    <a:pt x="2155" y="428"/>
                    <a:pt x="2153" y="421"/>
                    <a:pt x="2151" y="413"/>
                  </a:cubicBezTo>
                  <a:lnTo>
                    <a:pt x="2151" y="413"/>
                  </a:lnTo>
                  <a:cubicBezTo>
                    <a:pt x="2152" y="422"/>
                    <a:pt x="2153" y="431"/>
                    <a:pt x="2155" y="441"/>
                  </a:cubicBezTo>
                  <a:cubicBezTo>
                    <a:pt x="2156" y="439"/>
                    <a:pt x="2157" y="437"/>
                    <a:pt x="2158" y="436"/>
                  </a:cubicBezTo>
                  <a:lnTo>
                    <a:pt x="2158" y="436"/>
                  </a:lnTo>
                  <a:cubicBezTo>
                    <a:pt x="2163" y="450"/>
                    <a:pt x="2170" y="463"/>
                    <a:pt x="2179" y="476"/>
                  </a:cubicBezTo>
                  <a:cubicBezTo>
                    <a:pt x="2179" y="453"/>
                    <a:pt x="2179" y="417"/>
                    <a:pt x="2191" y="381"/>
                  </a:cubicBezTo>
                  <a:close/>
                  <a:moveTo>
                    <a:pt x="1410" y="484"/>
                  </a:moveTo>
                  <a:cubicBezTo>
                    <a:pt x="1414" y="484"/>
                    <a:pt x="1417" y="494"/>
                    <a:pt x="1417" y="500"/>
                  </a:cubicBezTo>
                  <a:cubicBezTo>
                    <a:pt x="1417" y="500"/>
                    <a:pt x="1417" y="515"/>
                    <a:pt x="1411" y="515"/>
                  </a:cubicBezTo>
                  <a:cubicBezTo>
                    <a:pt x="1410" y="515"/>
                    <a:pt x="1408" y="515"/>
                    <a:pt x="1405" y="512"/>
                  </a:cubicBezTo>
                  <a:cubicBezTo>
                    <a:pt x="1405" y="491"/>
                    <a:pt x="1408" y="484"/>
                    <a:pt x="1410" y="484"/>
                  </a:cubicBezTo>
                  <a:close/>
                  <a:moveTo>
                    <a:pt x="629" y="567"/>
                  </a:moveTo>
                  <a:cubicBezTo>
                    <a:pt x="630" y="569"/>
                    <a:pt x="631" y="570"/>
                    <a:pt x="631" y="572"/>
                  </a:cubicBezTo>
                  <a:cubicBezTo>
                    <a:pt x="631" y="570"/>
                    <a:pt x="630" y="569"/>
                    <a:pt x="629" y="567"/>
                  </a:cubicBezTo>
                  <a:close/>
                  <a:moveTo>
                    <a:pt x="1691" y="107"/>
                  </a:moveTo>
                  <a:cubicBezTo>
                    <a:pt x="1679" y="107"/>
                    <a:pt x="1655" y="238"/>
                    <a:pt x="1655" y="250"/>
                  </a:cubicBezTo>
                  <a:cubicBezTo>
                    <a:pt x="1646" y="216"/>
                    <a:pt x="1637" y="205"/>
                    <a:pt x="1627" y="205"/>
                  </a:cubicBezTo>
                  <a:cubicBezTo>
                    <a:pt x="1606" y="205"/>
                    <a:pt x="1581" y="253"/>
                    <a:pt x="1546" y="253"/>
                  </a:cubicBezTo>
                  <a:cubicBezTo>
                    <a:pt x="1533" y="253"/>
                    <a:pt x="1518" y="246"/>
                    <a:pt x="1501" y="226"/>
                  </a:cubicBezTo>
                  <a:lnTo>
                    <a:pt x="1501" y="226"/>
                  </a:lnTo>
                  <a:cubicBezTo>
                    <a:pt x="1513" y="250"/>
                    <a:pt x="1513" y="262"/>
                    <a:pt x="1501" y="286"/>
                  </a:cubicBezTo>
                  <a:cubicBezTo>
                    <a:pt x="1487" y="272"/>
                    <a:pt x="1479" y="265"/>
                    <a:pt x="1475" y="262"/>
                  </a:cubicBezTo>
                  <a:lnTo>
                    <a:pt x="1475" y="262"/>
                  </a:lnTo>
                  <a:cubicBezTo>
                    <a:pt x="1463" y="228"/>
                    <a:pt x="1408" y="186"/>
                    <a:pt x="1429" y="143"/>
                  </a:cubicBezTo>
                  <a:lnTo>
                    <a:pt x="1429" y="143"/>
                  </a:lnTo>
                  <a:cubicBezTo>
                    <a:pt x="1414" y="151"/>
                    <a:pt x="1409" y="163"/>
                    <a:pt x="1410" y="177"/>
                  </a:cubicBezTo>
                  <a:lnTo>
                    <a:pt x="1410" y="177"/>
                  </a:lnTo>
                  <a:cubicBezTo>
                    <a:pt x="1401" y="152"/>
                    <a:pt x="1394" y="143"/>
                    <a:pt x="1388" y="143"/>
                  </a:cubicBezTo>
                  <a:cubicBezTo>
                    <a:pt x="1373" y="143"/>
                    <a:pt x="1366" y="203"/>
                    <a:pt x="1358" y="226"/>
                  </a:cubicBezTo>
                  <a:cubicBezTo>
                    <a:pt x="1354" y="229"/>
                    <a:pt x="1350" y="230"/>
                    <a:pt x="1346" y="230"/>
                  </a:cubicBezTo>
                  <a:cubicBezTo>
                    <a:pt x="1327" y="230"/>
                    <a:pt x="1307" y="208"/>
                    <a:pt x="1293" y="208"/>
                  </a:cubicBezTo>
                  <a:cubicBezTo>
                    <a:pt x="1282" y="208"/>
                    <a:pt x="1274" y="222"/>
                    <a:pt x="1274" y="274"/>
                  </a:cubicBezTo>
                  <a:cubicBezTo>
                    <a:pt x="1262" y="238"/>
                    <a:pt x="1191" y="226"/>
                    <a:pt x="1167" y="226"/>
                  </a:cubicBezTo>
                  <a:cubicBezTo>
                    <a:pt x="1179" y="226"/>
                    <a:pt x="1096" y="262"/>
                    <a:pt x="1084" y="286"/>
                  </a:cubicBezTo>
                  <a:cubicBezTo>
                    <a:pt x="1062" y="264"/>
                    <a:pt x="1011" y="213"/>
                    <a:pt x="957" y="213"/>
                  </a:cubicBezTo>
                  <a:cubicBezTo>
                    <a:pt x="952" y="213"/>
                    <a:pt x="946" y="213"/>
                    <a:pt x="941" y="214"/>
                  </a:cubicBezTo>
                  <a:cubicBezTo>
                    <a:pt x="929" y="214"/>
                    <a:pt x="917" y="286"/>
                    <a:pt x="917" y="334"/>
                  </a:cubicBezTo>
                  <a:cubicBezTo>
                    <a:pt x="873" y="289"/>
                    <a:pt x="725" y="266"/>
                    <a:pt x="715" y="262"/>
                  </a:cubicBezTo>
                  <a:lnTo>
                    <a:pt x="715" y="262"/>
                  </a:lnTo>
                  <a:cubicBezTo>
                    <a:pt x="715" y="274"/>
                    <a:pt x="715" y="286"/>
                    <a:pt x="727" y="310"/>
                  </a:cubicBezTo>
                  <a:cubicBezTo>
                    <a:pt x="703" y="310"/>
                    <a:pt x="691" y="298"/>
                    <a:pt x="703" y="262"/>
                  </a:cubicBezTo>
                  <a:lnTo>
                    <a:pt x="703" y="262"/>
                  </a:lnTo>
                  <a:cubicBezTo>
                    <a:pt x="691" y="274"/>
                    <a:pt x="679" y="286"/>
                    <a:pt x="691" y="310"/>
                  </a:cubicBezTo>
                  <a:cubicBezTo>
                    <a:pt x="679" y="286"/>
                    <a:pt x="679" y="262"/>
                    <a:pt x="691" y="238"/>
                  </a:cubicBezTo>
                  <a:lnTo>
                    <a:pt x="691" y="238"/>
                  </a:lnTo>
                  <a:cubicBezTo>
                    <a:pt x="682" y="247"/>
                    <a:pt x="653" y="277"/>
                    <a:pt x="649" y="291"/>
                  </a:cubicBezTo>
                  <a:lnTo>
                    <a:pt x="649" y="291"/>
                  </a:lnTo>
                  <a:cubicBezTo>
                    <a:pt x="648" y="291"/>
                    <a:pt x="648" y="291"/>
                    <a:pt x="648" y="291"/>
                  </a:cubicBezTo>
                  <a:cubicBezTo>
                    <a:pt x="645" y="291"/>
                    <a:pt x="644" y="287"/>
                    <a:pt x="643" y="282"/>
                  </a:cubicBezTo>
                  <a:lnTo>
                    <a:pt x="643" y="282"/>
                  </a:lnTo>
                  <a:cubicBezTo>
                    <a:pt x="644" y="267"/>
                    <a:pt x="649" y="257"/>
                    <a:pt x="639" y="257"/>
                  </a:cubicBezTo>
                  <a:cubicBezTo>
                    <a:pt x="635" y="257"/>
                    <a:pt x="629" y="259"/>
                    <a:pt x="620" y="262"/>
                  </a:cubicBezTo>
                  <a:cubicBezTo>
                    <a:pt x="620" y="270"/>
                    <a:pt x="620" y="306"/>
                    <a:pt x="623" y="328"/>
                  </a:cubicBezTo>
                  <a:lnTo>
                    <a:pt x="623" y="328"/>
                  </a:lnTo>
                  <a:cubicBezTo>
                    <a:pt x="610" y="303"/>
                    <a:pt x="593" y="294"/>
                    <a:pt x="576" y="294"/>
                  </a:cubicBezTo>
                  <a:cubicBezTo>
                    <a:pt x="533" y="294"/>
                    <a:pt x="489" y="357"/>
                    <a:pt x="489" y="381"/>
                  </a:cubicBezTo>
                  <a:cubicBezTo>
                    <a:pt x="477" y="345"/>
                    <a:pt x="465" y="310"/>
                    <a:pt x="441" y="286"/>
                  </a:cubicBezTo>
                  <a:cubicBezTo>
                    <a:pt x="429" y="310"/>
                    <a:pt x="417" y="334"/>
                    <a:pt x="417" y="357"/>
                  </a:cubicBezTo>
                  <a:cubicBezTo>
                    <a:pt x="395" y="342"/>
                    <a:pt x="372" y="299"/>
                    <a:pt x="349" y="299"/>
                  </a:cubicBezTo>
                  <a:cubicBezTo>
                    <a:pt x="336" y="299"/>
                    <a:pt x="323" y="314"/>
                    <a:pt x="310" y="357"/>
                  </a:cubicBezTo>
                  <a:cubicBezTo>
                    <a:pt x="298" y="334"/>
                    <a:pt x="298" y="310"/>
                    <a:pt x="286" y="298"/>
                  </a:cubicBezTo>
                  <a:cubicBezTo>
                    <a:pt x="263" y="321"/>
                    <a:pt x="211" y="368"/>
                    <a:pt x="155" y="368"/>
                  </a:cubicBezTo>
                  <a:cubicBezTo>
                    <a:pt x="123" y="368"/>
                    <a:pt x="90" y="353"/>
                    <a:pt x="60" y="310"/>
                  </a:cubicBezTo>
                  <a:cubicBezTo>
                    <a:pt x="48" y="334"/>
                    <a:pt x="48" y="357"/>
                    <a:pt x="60" y="393"/>
                  </a:cubicBezTo>
                  <a:cubicBezTo>
                    <a:pt x="48" y="369"/>
                    <a:pt x="36" y="357"/>
                    <a:pt x="24" y="345"/>
                  </a:cubicBezTo>
                  <a:cubicBezTo>
                    <a:pt x="12" y="357"/>
                    <a:pt x="0" y="381"/>
                    <a:pt x="0" y="393"/>
                  </a:cubicBezTo>
                  <a:cubicBezTo>
                    <a:pt x="36" y="607"/>
                    <a:pt x="60" y="560"/>
                    <a:pt x="215" y="619"/>
                  </a:cubicBezTo>
                  <a:cubicBezTo>
                    <a:pt x="208" y="600"/>
                    <a:pt x="209" y="591"/>
                    <a:pt x="213" y="591"/>
                  </a:cubicBezTo>
                  <a:lnTo>
                    <a:pt x="213" y="591"/>
                  </a:lnTo>
                  <a:cubicBezTo>
                    <a:pt x="216" y="591"/>
                    <a:pt x="221" y="597"/>
                    <a:pt x="227" y="607"/>
                  </a:cubicBezTo>
                  <a:cubicBezTo>
                    <a:pt x="227" y="595"/>
                    <a:pt x="215" y="572"/>
                    <a:pt x="203" y="548"/>
                  </a:cubicBezTo>
                  <a:lnTo>
                    <a:pt x="203" y="548"/>
                  </a:lnTo>
                  <a:cubicBezTo>
                    <a:pt x="239" y="572"/>
                    <a:pt x="262" y="595"/>
                    <a:pt x="286" y="631"/>
                  </a:cubicBezTo>
                  <a:cubicBezTo>
                    <a:pt x="286" y="607"/>
                    <a:pt x="286" y="595"/>
                    <a:pt x="286" y="584"/>
                  </a:cubicBezTo>
                  <a:cubicBezTo>
                    <a:pt x="292" y="601"/>
                    <a:pt x="295" y="610"/>
                    <a:pt x="297" y="610"/>
                  </a:cubicBezTo>
                  <a:cubicBezTo>
                    <a:pt x="298" y="610"/>
                    <a:pt x="298" y="601"/>
                    <a:pt x="298" y="584"/>
                  </a:cubicBezTo>
                  <a:cubicBezTo>
                    <a:pt x="322" y="607"/>
                    <a:pt x="322" y="619"/>
                    <a:pt x="310" y="631"/>
                  </a:cubicBezTo>
                  <a:cubicBezTo>
                    <a:pt x="310" y="632"/>
                    <a:pt x="310" y="632"/>
                    <a:pt x="311" y="632"/>
                  </a:cubicBezTo>
                  <a:cubicBezTo>
                    <a:pt x="323" y="632"/>
                    <a:pt x="448" y="552"/>
                    <a:pt x="502" y="552"/>
                  </a:cubicBezTo>
                  <a:cubicBezTo>
                    <a:pt x="523" y="552"/>
                    <a:pt x="534" y="564"/>
                    <a:pt x="524" y="595"/>
                  </a:cubicBezTo>
                  <a:cubicBezTo>
                    <a:pt x="536" y="560"/>
                    <a:pt x="548" y="536"/>
                    <a:pt x="548" y="500"/>
                  </a:cubicBezTo>
                  <a:cubicBezTo>
                    <a:pt x="548" y="518"/>
                    <a:pt x="548" y="529"/>
                    <a:pt x="553" y="529"/>
                  </a:cubicBezTo>
                  <a:cubicBezTo>
                    <a:pt x="554" y="529"/>
                    <a:pt x="557" y="527"/>
                    <a:pt x="560" y="524"/>
                  </a:cubicBezTo>
                  <a:lnTo>
                    <a:pt x="560" y="524"/>
                  </a:lnTo>
                  <a:cubicBezTo>
                    <a:pt x="554" y="554"/>
                    <a:pt x="569" y="557"/>
                    <a:pt x="587" y="557"/>
                  </a:cubicBezTo>
                  <a:cubicBezTo>
                    <a:pt x="591" y="557"/>
                    <a:pt x="596" y="557"/>
                    <a:pt x="600" y="557"/>
                  </a:cubicBezTo>
                  <a:cubicBezTo>
                    <a:pt x="612" y="557"/>
                    <a:pt x="624" y="558"/>
                    <a:pt x="629" y="567"/>
                  </a:cubicBezTo>
                  <a:lnTo>
                    <a:pt x="629" y="567"/>
                  </a:lnTo>
                  <a:cubicBezTo>
                    <a:pt x="618" y="540"/>
                    <a:pt x="600" y="463"/>
                    <a:pt x="626" y="463"/>
                  </a:cubicBezTo>
                  <a:cubicBezTo>
                    <a:pt x="627" y="463"/>
                    <a:pt x="629" y="464"/>
                    <a:pt x="631" y="465"/>
                  </a:cubicBezTo>
                  <a:cubicBezTo>
                    <a:pt x="608" y="465"/>
                    <a:pt x="703" y="560"/>
                    <a:pt x="679" y="560"/>
                  </a:cubicBezTo>
                  <a:lnTo>
                    <a:pt x="703" y="560"/>
                  </a:lnTo>
                  <a:cubicBezTo>
                    <a:pt x="703" y="549"/>
                    <a:pt x="713" y="463"/>
                    <a:pt x="735" y="463"/>
                  </a:cubicBezTo>
                  <a:cubicBezTo>
                    <a:pt x="736" y="463"/>
                    <a:pt x="737" y="464"/>
                    <a:pt x="739" y="465"/>
                  </a:cubicBezTo>
                  <a:cubicBezTo>
                    <a:pt x="739" y="524"/>
                    <a:pt x="727" y="512"/>
                    <a:pt x="715" y="572"/>
                  </a:cubicBezTo>
                  <a:cubicBezTo>
                    <a:pt x="720" y="567"/>
                    <a:pt x="723" y="564"/>
                    <a:pt x="724" y="564"/>
                  </a:cubicBezTo>
                  <a:cubicBezTo>
                    <a:pt x="727" y="564"/>
                    <a:pt x="727" y="570"/>
                    <a:pt x="727" y="584"/>
                  </a:cubicBezTo>
                  <a:cubicBezTo>
                    <a:pt x="730" y="557"/>
                    <a:pt x="734" y="550"/>
                    <a:pt x="738" y="550"/>
                  </a:cubicBezTo>
                  <a:cubicBezTo>
                    <a:pt x="743" y="550"/>
                    <a:pt x="748" y="562"/>
                    <a:pt x="752" y="562"/>
                  </a:cubicBezTo>
                  <a:cubicBezTo>
                    <a:pt x="756" y="562"/>
                    <a:pt x="759" y="556"/>
                    <a:pt x="762" y="536"/>
                  </a:cubicBezTo>
                  <a:cubicBezTo>
                    <a:pt x="762" y="557"/>
                    <a:pt x="762" y="569"/>
                    <a:pt x="767" y="569"/>
                  </a:cubicBezTo>
                  <a:cubicBezTo>
                    <a:pt x="769" y="569"/>
                    <a:pt x="773" y="566"/>
                    <a:pt x="778" y="559"/>
                  </a:cubicBezTo>
                  <a:lnTo>
                    <a:pt x="778" y="559"/>
                  </a:lnTo>
                  <a:cubicBezTo>
                    <a:pt x="774" y="568"/>
                    <a:pt x="774" y="579"/>
                    <a:pt x="774" y="595"/>
                  </a:cubicBezTo>
                  <a:cubicBezTo>
                    <a:pt x="778" y="592"/>
                    <a:pt x="784" y="590"/>
                    <a:pt x="789" y="590"/>
                  </a:cubicBezTo>
                  <a:cubicBezTo>
                    <a:pt x="801" y="590"/>
                    <a:pt x="814" y="595"/>
                    <a:pt x="822" y="595"/>
                  </a:cubicBezTo>
                  <a:cubicBezTo>
                    <a:pt x="798" y="584"/>
                    <a:pt x="786" y="560"/>
                    <a:pt x="798" y="536"/>
                  </a:cubicBezTo>
                  <a:cubicBezTo>
                    <a:pt x="800" y="531"/>
                    <a:pt x="801" y="529"/>
                    <a:pt x="803" y="529"/>
                  </a:cubicBezTo>
                  <a:cubicBezTo>
                    <a:pt x="816" y="529"/>
                    <a:pt x="835" y="608"/>
                    <a:pt x="854" y="608"/>
                  </a:cubicBezTo>
                  <a:cubicBezTo>
                    <a:pt x="855" y="608"/>
                    <a:pt x="857" y="608"/>
                    <a:pt x="858" y="607"/>
                  </a:cubicBezTo>
                  <a:cubicBezTo>
                    <a:pt x="846" y="584"/>
                    <a:pt x="840" y="572"/>
                    <a:pt x="841" y="572"/>
                  </a:cubicBezTo>
                  <a:lnTo>
                    <a:pt x="841" y="572"/>
                  </a:lnTo>
                  <a:cubicBezTo>
                    <a:pt x="843" y="572"/>
                    <a:pt x="852" y="584"/>
                    <a:pt x="870" y="607"/>
                  </a:cubicBezTo>
                  <a:cubicBezTo>
                    <a:pt x="870" y="607"/>
                    <a:pt x="881" y="524"/>
                    <a:pt x="893" y="512"/>
                  </a:cubicBezTo>
                  <a:cubicBezTo>
                    <a:pt x="906" y="538"/>
                    <a:pt x="912" y="547"/>
                    <a:pt x="914" y="547"/>
                  </a:cubicBezTo>
                  <a:cubicBezTo>
                    <a:pt x="920" y="547"/>
                    <a:pt x="904" y="497"/>
                    <a:pt x="913" y="497"/>
                  </a:cubicBezTo>
                  <a:lnTo>
                    <a:pt x="913" y="497"/>
                  </a:lnTo>
                  <a:cubicBezTo>
                    <a:pt x="914" y="497"/>
                    <a:pt x="915" y="498"/>
                    <a:pt x="917" y="500"/>
                  </a:cubicBezTo>
                  <a:cubicBezTo>
                    <a:pt x="929" y="512"/>
                    <a:pt x="929" y="560"/>
                    <a:pt x="929" y="572"/>
                  </a:cubicBezTo>
                  <a:cubicBezTo>
                    <a:pt x="965" y="572"/>
                    <a:pt x="977" y="548"/>
                    <a:pt x="965" y="500"/>
                  </a:cubicBezTo>
                  <a:lnTo>
                    <a:pt x="965" y="500"/>
                  </a:lnTo>
                  <a:cubicBezTo>
                    <a:pt x="976" y="511"/>
                    <a:pt x="977" y="585"/>
                    <a:pt x="986" y="585"/>
                  </a:cubicBezTo>
                  <a:cubicBezTo>
                    <a:pt x="987" y="585"/>
                    <a:pt x="988" y="584"/>
                    <a:pt x="989" y="584"/>
                  </a:cubicBezTo>
                  <a:cubicBezTo>
                    <a:pt x="1001" y="572"/>
                    <a:pt x="1001" y="536"/>
                    <a:pt x="1012" y="524"/>
                  </a:cubicBezTo>
                  <a:cubicBezTo>
                    <a:pt x="1024" y="536"/>
                    <a:pt x="1060" y="548"/>
                    <a:pt x="1024" y="595"/>
                  </a:cubicBezTo>
                  <a:lnTo>
                    <a:pt x="1108" y="595"/>
                  </a:lnTo>
                  <a:cubicBezTo>
                    <a:pt x="1132" y="595"/>
                    <a:pt x="1155" y="595"/>
                    <a:pt x="1179" y="607"/>
                  </a:cubicBezTo>
                  <a:cubicBezTo>
                    <a:pt x="1179" y="572"/>
                    <a:pt x="1179" y="548"/>
                    <a:pt x="1179" y="512"/>
                  </a:cubicBezTo>
                  <a:cubicBezTo>
                    <a:pt x="1203" y="536"/>
                    <a:pt x="1203" y="548"/>
                    <a:pt x="1203" y="572"/>
                  </a:cubicBezTo>
                  <a:cubicBezTo>
                    <a:pt x="1203" y="545"/>
                    <a:pt x="1210" y="531"/>
                    <a:pt x="1223" y="531"/>
                  </a:cubicBezTo>
                  <a:cubicBezTo>
                    <a:pt x="1228" y="531"/>
                    <a:pt x="1233" y="533"/>
                    <a:pt x="1239" y="536"/>
                  </a:cubicBezTo>
                  <a:cubicBezTo>
                    <a:pt x="1239" y="548"/>
                    <a:pt x="1227" y="607"/>
                    <a:pt x="1239" y="643"/>
                  </a:cubicBezTo>
                  <a:cubicBezTo>
                    <a:pt x="1227" y="560"/>
                    <a:pt x="1286" y="607"/>
                    <a:pt x="1274" y="524"/>
                  </a:cubicBezTo>
                  <a:lnTo>
                    <a:pt x="1274" y="524"/>
                  </a:lnTo>
                  <a:cubicBezTo>
                    <a:pt x="1286" y="536"/>
                    <a:pt x="1298" y="548"/>
                    <a:pt x="1286" y="548"/>
                  </a:cubicBezTo>
                  <a:cubicBezTo>
                    <a:pt x="1288" y="553"/>
                    <a:pt x="1289" y="555"/>
                    <a:pt x="1291" y="555"/>
                  </a:cubicBezTo>
                  <a:cubicBezTo>
                    <a:pt x="1298" y="555"/>
                    <a:pt x="1300" y="487"/>
                    <a:pt x="1308" y="487"/>
                  </a:cubicBezTo>
                  <a:cubicBezTo>
                    <a:pt x="1309" y="487"/>
                    <a:pt x="1309" y="488"/>
                    <a:pt x="1310" y="488"/>
                  </a:cubicBezTo>
                  <a:cubicBezTo>
                    <a:pt x="1327" y="500"/>
                    <a:pt x="1336" y="511"/>
                    <a:pt x="1343" y="511"/>
                  </a:cubicBezTo>
                  <a:cubicBezTo>
                    <a:pt x="1351" y="511"/>
                    <a:pt x="1357" y="497"/>
                    <a:pt x="1370" y="453"/>
                  </a:cubicBezTo>
                  <a:cubicBezTo>
                    <a:pt x="1370" y="470"/>
                    <a:pt x="1370" y="479"/>
                    <a:pt x="1371" y="479"/>
                  </a:cubicBezTo>
                  <a:cubicBezTo>
                    <a:pt x="1373" y="479"/>
                    <a:pt x="1376" y="470"/>
                    <a:pt x="1382" y="453"/>
                  </a:cubicBezTo>
                  <a:cubicBezTo>
                    <a:pt x="1417" y="548"/>
                    <a:pt x="1393" y="500"/>
                    <a:pt x="1453" y="607"/>
                  </a:cubicBezTo>
                  <a:cubicBezTo>
                    <a:pt x="1429" y="548"/>
                    <a:pt x="1429" y="536"/>
                    <a:pt x="1441" y="488"/>
                  </a:cubicBezTo>
                  <a:lnTo>
                    <a:pt x="1441" y="488"/>
                  </a:lnTo>
                  <a:cubicBezTo>
                    <a:pt x="1441" y="511"/>
                    <a:pt x="1446" y="548"/>
                    <a:pt x="1455" y="548"/>
                  </a:cubicBezTo>
                  <a:cubicBezTo>
                    <a:pt x="1461" y="548"/>
                    <a:pt x="1468" y="535"/>
                    <a:pt x="1477" y="500"/>
                  </a:cubicBezTo>
                  <a:cubicBezTo>
                    <a:pt x="1485" y="500"/>
                    <a:pt x="1519" y="506"/>
                    <a:pt x="1538" y="506"/>
                  </a:cubicBezTo>
                  <a:cubicBezTo>
                    <a:pt x="1547" y="506"/>
                    <a:pt x="1552" y="504"/>
                    <a:pt x="1548" y="500"/>
                  </a:cubicBezTo>
                  <a:cubicBezTo>
                    <a:pt x="1552" y="489"/>
                    <a:pt x="1555" y="480"/>
                    <a:pt x="1556" y="474"/>
                  </a:cubicBezTo>
                  <a:lnTo>
                    <a:pt x="1556" y="474"/>
                  </a:lnTo>
                  <a:cubicBezTo>
                    <a:pt x="1557" y="478"/>
                    <a:pt x="1558" y="483"/>
                    <a:pt x="1560" y="488"/>
                  </a:cubicBezTo>
                  <a:cubicBezTo>
                    <a:pt x="1560" y="473"/>
                    <a:pt x="1560" y="467"/>
                    <a:pt x="1559" y="467"/>
                  </a:cubicBezTo>
                  <a:cubicBezTo>
                    <a:pt x="1559" y="467"/>
                    <a:pt x="1558" y="469"/>
                    <a:pt x="1556" y="474"/>
                  </a:cubicBezTo>
                  <a:lnTo>
                    <a:pt x="1556" y="474"/>
                  </a:lnTo>
                  <a:cubicBezTo>
                    <a:pt x="1552" y="446"/>
                    <a:pt x="1564" y="427"/>
                    <a:pt x="1584" y="417"/>
                  </a:cubicBezTo>
                  <a:cubicBezTo>
                    <a:pt x="1596" y="441"/>
                    <a:pt x="1602" y="446"/>
                    <a:pt x="1606" y="446"/>
                  </a:cubicBezTo>
                  <a:cubicBezTo>
                    <a:pt x="1610" y="446"/>
                    <a:pt x="1611" y="443"/>
                    <a:pt x="1612" y="443"/>
                  </a:cubicBezTo>
                  <a:cubicBezTo>
                    <a:pt x="1614" y="443"/>
                    <a:pt x="1615" y="450"/>
                    <a:pt x="1620" y="488"/>
                  </a:cubicBezTo>
                  <a:cubicBezTo>
                    <a:pt x="1642" y="435"/>
                    <a:pt x="1641" y="426"/>
                    <a:pt x="1646" y="426"/>
                  </a:cubicBezTo>
                  <a:cubicBezTo>
                    <a:pt x="1649" y="426"/>
                    <a:pt x="1654" y="429"/>
                    <a:pt x="1667" y="429"/>
                  </a:cubicBezTo>
                  <a:cubicBezTo>
                    <a:pt x="1643" y="381"/>
                    <a:pt x="1679" y="298"/>
                    <a:pt x="1679" y="250"/>
                  </a:cubicBezTo>
                  <a:cubicBezTo>
                    <a:pt x="1691" y="274"/>
                    <a:pt x="1691" y="334"/>
                    <a:pt x="1691" y="357"/>
                  </a:cubicBezTo>
                  <a:cubicBezTo>
                    <a:pt x="1682" y="336"/>
                    <a:pt x="1677" y="325"/>
                    <a:pt x="1674" y="325"/>
                  </a:cubicBezTo>
                  <a:lnTo>
                    <a:pt x="1674" y="325"/>
                  </a:lnTo>
                  <a:cubicBezTo>
                    <a:pt x="1669" y="325"/>
                    <a:pt x="1672" y="357"/>
                    <a:pt x="1679" y="417"/>
                  </a:cubicBezTo>
                  <a:cubicBezTo>
                    <a:pt x="1679" y="410"/>
                    <a:pt x="1680" y="407"/>
                    <a:pt x="1682" y="407"/>
                  </a:cubicBezTo>
                  <a:cubicBezTo>
                    <a:pt x="1686" y="407"/>
                    <a:pt x="1694" y="427"/>
                    <a:pt x="1703" y="453"/>
                  </a:cubicBezTo>
                  <a:cubicBezTo>
                    <a:pt x="1708" y="444"/>
                    <a:pt x="1709" y="440"/>
                    <a:pt x="1710" y="440"/>
                  </a:cubicBezTo>
                  <a:cubicBezTo>
                    <a:pt x="1711" y="440"/>
                    <a:pt x="1712" y="450"/>
                    <a:pt x="1727" y="465"/>
                  </a:cubicBezTo>
                  <a:cubicBezTo>
                    <a:pt x="1739" y="405"/>
                    <a:pt x="1751" y="357"/>
                    <a:pt x="1786" y="310"/>
                  </a:cubicBezTo>
                  <a:lnTo>
                    <a:pt x="1786" y="310"/>
                  </a:lnTo>
                  <a:cubicBezTo>
                    <a:pt x="1764" y="457"/>
                    <a:pt x="1773" y="367"/>
                    <a:pt x="1764" y="451"/>
                  </a:cubicBezTo>
                  <a:lnTo>
                    <a:pt x="1764" y="451"/>
                  </a:lnTo>
                  <a:cubicBezTo>
                    <a:pt x="1768" y="436"/>
                    <a:pt x="1777" y="426"/>
                    <a:pt x="1786" y="417"/>
                  </a:cubicBezTo>
                  <a:cubicBezTo>
                    <a:pt x="1786" y="429"/>
                    <a:pt x="1786" y="441"/>
                    <a:pt x="1798" y="453"/>
                  </a:cubicBezTo>
                  <a:cubicBezTo>
                    <a:pt x="1786" y="417"/>
                    <a:pt x="1798" y="393"/>
                    <a:pt x="1822" y="381"/>
                  </a:cubicBezTo>
                  <a:cubicBezTo>
                    <a:pt x="1828" y="392"/>
                    <a:pt x="1852" y="404"/>
                    <a:pt x="1876" y="404"/>
                  </a:cubicBezTo>
                  <a:cubicBezTo>
                    <a:pt x="1903" y="404"/>
                    <a:pt x="1929" y="390"/>
                    <a:pt x="1929" y="345"/>
                  </a:cubicBezTo>
                  <a:cubicBezTo>
                    <a:pt x="1929" y="369"/>
                    <a:pt x="1929" y="405"/>
                    <a:pt x="1929" y="429"/>
                  </a:cubicBezTo>
                  <a:cubicBezTo>
                    <a:pt x="1941" y="357"/>
                    <a:pt x="1953" y="286"/>
                    <a:pt x="1953" y="214"/>
                  </a:cubicBezTo>
                  <a:cubicBezTo>
                    <a:pt x="1935" y="171"/>
                    <a:pt x="1932" y="147"/>
                    <a:pt x="1931" y="147"/>
                  </a:cubicBezTo>
                  <a:cubicBezTo>
                    <a:pt x="1929" y="147"/>
                    <a:pt x="1929" y="168"/>
                    <a:pt x="1917" y="214"/>
                  </a:cubicBezTo>
                  <a:cubicBezTo>
                    <a:pt x="1898" y="205"/>
                    <a:pt x="1802" y="172"/>
                    <a:pt x="1771" y="172"/>
                  </a:cubicBezTo>
                  <a:cubicBezTo>
                    <a:pt x="1764" y="172"/>
                    <a:pt x="1760" y="174"/>
                    <a:pt x="1763" y="179"/>
                  </a:cubicBezTo>
                  <a:cubicBezTo>
                    <a:pt x="1755" y="163"/>
                    <a:pt x="1732" y="138"/>
                    <a:pt x="1717" y="138"/>
                  </a:cubicBezTo>
                  <a:cubicBezTo>
                    <a:pt x="1709" y="138"/>
                    <a:pt x="1703" y="146"/>
                    <a:pt x="1703" y="167"/>
                  </a:cubicBezTo>
                  <a:cubicBezTo>
                    <a:pt x="1691" y="131"/>
                    <a:pt x="1691" y="131"/>
                    <a:pt x="1691" y="10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5" name="Google Shape;13449;p78">
              <a:extLst>
                <a:ext uri="{FF2B5EF4-FFF2-40B4-BE49-F238E27FC236}">
                  <a16:creationId xmlns:a16="http://schemas.microsoft.com/office/drawing/2014/main" id="{28B1109D-BCF9-3AD7-3BD7-CDE9E38B678C}"/>
                </a:ext>
              </a:extLst>
            </p:cNvPr>
            <p:cNvSpPr/>
            <p:nvPr/>
          </p:nvSpPr>
          <p:spPr>
            <a:xfrm>
              <a:off x="6098075" y="2478400"/>
              <a:ext cx="25" cy="25"/>
            </a:xfrm>
            <a:custGeom>
              <a:avLst/>
              <a:gdLst/>
              <a:ahLst/>
              <a:cxnLst/>
              <a:rect l="l" t="t" r="r" b="b"/>
              <a:pathLst>
                <a:path w="1" h="1" extrusionOk="0">
                  <a:moveTo>
                    <a:pt x="0" y="1"/>
                  </a:move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6" name="Google Shape;13450;p78">
              <a:extLst>
                <a:ext uri="{FF2B5EF4-FFF2-40B4-BE49-F238E27FC236}">
                  <a16:creationId xmlns:a16="http://schemas.microsoft.com/office/drawing/2014/main" id="{24B63B37-4C86-02E6-3AF2-19E0D51A75F0}"/>
                </a:ext>
              </a:extLst>
            </p:cNvPr>
            <p:cNvSpPr/>
            <p:nvPr/>
          </p:nvSpPr>
          <p:spPr>
            <a:xfrm>
              <a:off x="6147175" y="2471575"/>
              <a:ext cx="925" cy="25"/>
            </a:xfrm>
            <a:custGeom>
              <a:avLst/>
              <a:gdLst/>
              <a:ahLst/>
              <a:cxnLst/>
              <a:rect l="l" t="t" r="r" b="b"/>
              <a:pathLst>
                <a:path w="37" h="1" extrusionOk="0">
                  <a:moveTo>
                    <a:pt x="1" y="0"/>
                  </a:moveTo>
                  <a:cubicBezTo>
                    <a:pt x="37" y="0"/>
                    <a:pt x="1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7" name="Google Shape;13451;p78">
              <a:extLst>
                <a:ext uri="{FF2B5EF4-FFF2-40B4-BE49-F238E27FC236}">
                  <a16:creationId xmlns:a16="http://schemas.microsoft.com/office/drawing/2014/main" id="{6FBEA40C-0990-C702-95B7-D9164068E047}"/>
                </a:ext>
              </a:extLst>
            </p:cNvPr>
            <p:cNvSpPr/>
            <p:nvPr/>
          </p:nvSpPr>
          <p:spPr>
            <a:xfrm>
              <a:off x="6150275" y="2475850"/>
              <a:ext cx="325" cy="500"/>
            </a:xfrm>
            <a:custGeom>
              <a:avLst/>
              <a:gdLst/>
              <a:ahLst/>
              <a:cxnLst/>
              <a:rect l="l" t="t" r="r" b="b"/>
              <a:pathLst>
                <a:path w="13" h="20" extrusionOk="0">
                  <a:moveTo>
                    <a:pt x="10" y="1"/>
                  </a:moveTo>
                  <a:cubicBezTo>
                    <a:pt x="7" y="1"/>
                    <a:pt x="1" y="12"/>
                    <a:pt x="8" y="20"/>
                  </a:cubicBezTo>
                  <a:cubicBezTo>
                    <a:pt x="13" y="6"/>
                    <a:pt x="12" y="1"/>
                    <a:pt x="1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8" name="Google Shape;13452;p78">
              <a:extLst>
                <a:ext uri="{FF2B5EF4-FFF2-40B4-BE49-F238E27FC236}">
                  <a16:creationId xmlns:a16="http://schemas.microsoft.com/office/drawing/2014/main" id="{9980C53A-C9D3-779F-DE64-11A998617571}"/>
                </a:ext>
              </a:extLst>
            </p:cNvPr>
            <p:cNvSpPr/>
            <p:nvPr/>
          </p:nvSpPr>
          <p:spPr>
            <a:xfrm>
              <a:off x="6148375" y="2473350"/>
              <a:ext cx="325" cy="1225"/>
            </a:xfrm>
            <a:custGeom>
              <a:avLst/>
              <a:gdLst/>
              <a:ahLst/>
              <a:cxnLst/>
              <a:rect l="l" t="t" r="r" b="b"/>
              <a:pathLst>
                <a:path w="13" h="49" extrusionOk="0">
                  <a:moveTo>
                    <a:pt x="12" y="48"/>
                  </a:moveTo>
                  <a:cubicBezTo>
                    <a:pt x="12" y="48"/>
                    <a:pt x="1" y="1"/>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9" name="Google Shape;13453;p78">
              <a:extLst>
                <a:ext uri="{FF2B5EF4-FFF2-40B4-BE49-F238E27FC236}">
                  <a16:creationId xmlns:a16="http://schemas.microsoft.com/office/drawing/2014/main" id="{F3FE6263-E6DB-E13F-03F5-D17D7E5670E6}"/>
                </a:ext>
              </a:extLst>
            </p:cNvPr>
            <p:cNvSpPr/>
            <p:nvPr/>
          </p:nvSpPr>
          <p:spPr>
            <a:xfrm>
              <a:off x="6148300" y="2473875"/>
              <a:ext cx="400" cy="700"/>
            </a:xfrm>
            <a:custGeom>
              <a:avLst/>
              <a:gdLst/>
              <a:ahLst/>
              <a:cxnLst/>
              <a:rect l="l" t="t" r="r" b="b"/>
              <a:pathLst>
                <a:path w="16" h="28" extrusionOk="0">
                  <a:moveTo>
                    <a:pt x="2" y="0"/>
                  </a:moveTo>
                  <a:cubicBezTo>
                    <a:pt x="1" y="0"/>
                    <a:pt x="4" y="9"/>
                    <a:pt x="15" y="27"/>
                  </a:cubicBezTo>
                  <a:cubicBezTo>
                    <a:pt x="9" y="9"/>
                    <a:pt x="4"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0" name="Google Shape;13454;p78">
              <a:extLst>
                <a:ext uri="{FF2B5EF4-FFF2-40B4-BE49-F238E27FC236}">
                  <a16:creationId xmlns:a16="http://schemas.microsoft.com/office/drawing/2014/main" id="{1D3CAA50-7A35-2EA6-0B9A-3FE9828B373C}"/>
                </a:ext>
              </a:extLst>
            </p:cNvPr>
            <p:cNvSpPr/>
            <p:nvPr/>
          </p:nvSpPr>
          <p:spPr>
            <a:xfrm>
              <a:off x="6148675" y="2473950"/>
              <a:ext cx="25" cy="325"/>
            </a:xfrm>
            <a:custGeom>
              <a:avLst/>
              <a:gdLst/>
              <a:ahLst/>
              <a:cxnLst/>
              <a:rect l="l" t="t" r="r" b="b"/>
              <a:pathLst>
                <a:path w="1" h="13" extrusionOk="0">
                  <a:moveTo>
                    <a:pt x="0" y="12"/>
                  </a:moveTo>
                  <a:cubicBezTo>
                    <a:pt x="0" y="0"/>
                    <a:pt x="0" y="12"/>
                    <a:pt x="0" y="12"/>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1" name="Google Shape;13455;p78">
              <a:extLst>
                <a:ext uri="{FF2B5EF4-FFF2-40B4-BE49-F238E27FC236}">
                  <a16:creationId xmlns:a16="http://schemas.microsoft.com/office/drawing/2014/main" id="{359E50EF-83D5-18C7-4C19-7DE6A42953A1}"/>
                </a:ext>
              </a:extLst>
            </p:cNvPr>
            <p:cNvSpPr/>
            <p:nvPr/>
          </p:nvSpPr>
          <p:spPr>
            <a:xfrm>
              <a:off x="6145600" y="2471625"/>
              <a:ext cx="425" cy="975"/>
            </a:xfrm>
            <a:custGeom>
              <a:avLst/>
              <a:gdLst/>
              <a:ahLst/>
              <a:cxnLst/>
              <a:rect l="l" t="t" r="r" b="b"/>
              <a:pathLst>
                <a:path w="17" h="39" extrusionOk="0">
                  <a:moveTo>
                    <a:pt x="14" y="1"/>
                  </a:moveTo>
                  <a:cubicBezTo>
                    <a:pt x="10" y="1"/>
                    <a:pt x="0" y="38"/>
                    <a:pt x="9" y="38"/>
                  </a:cubicBezTo>
                  <a:cubicBezTo>
                    <a:pt x="11" y="38"/>
                    <a:pt x="13" y="37"/>
                    <a:pt x="16" y="34"/>
                  </a:cubicBezTo>
                  <a:cubicBezTo>
                    <a:pt x="16" y="34"/>
                    <a:pt x="16" y="16"/>
                    <a:pt x="16" y="10"/>
                  </a:cubicBezTo>
                  <a:cubicBezTo>
                    <a:pt x="16" y="4"/>
                    <a:pt x="15"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2" name="Google Shape;13456;p78">
              <a:extLst>
                <a:ext uri="{FF2B5EF4-FFF2-40B4-BE49-F238E27FC236}">
                  <a16:creationId xmlns:a16="http://schemas.microsoft.com/office/drawing/2014/main" id="{AFFF3268-CBFC-31E4-9012-0A5A83B69663}"/>
                </a:ext>
              </a:extLst>
            </p:cNvPr>
            <p:cNvSpPr/>
            <p:nvPr/>
          </p:nvSpPr>
          <p:spPr>
            <a:xfrm>
              <a:off x="6148300" y="2475550"/>
              <a:ext cx="400" cy="1100"/>
            </a:xfrm>
            <a:custGeom>
              <a:avLst/>
              <a:gdLst/>
              <a:ahLst/>
              <a:cxnLst/>
              <a:rect l="l" t="t" r="r" b="b"/>
              <a:pathLst>
                <a:path w="16" h="44" extrusionOk="0">
                  <a:moveTo>
                    <a:pt x="2" y="1"/>
                  </a:moveTo>
                  <a:cubicBezTo>
                    <a:pt x="1" y="1"/>
                    <a:pt x="8" y="29"/>
                    <a:pt x="15" y="43"/>
                  </a:cubicBezTo>
                  <a:cubicBezTo>
                    <a:pt x="6" y="12"/>
                    <a:pt x="2"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3" name="Google Shape;13457;p78">
              <a:extLst>
                <a:ext uri="{FF2B5EF4-FFF2-40B4-BE49-F238E27FC236}">
                  <a16:creationId xmlns:a16="http://schemas.microsoft.com/office/drawing/2014/main" id="{13869594-4477-B4EC-60CE-55797AF217F8}"/>
                </a:ext>
              </a:extLst>
            </p:cNvPr>
            <p:cNvSpPr/>
            <p:nvPr/>
          </p:nvSpPr>
          <p:spPr>
            <a:xfrm>
              <a:off x="6146875" y="2476025"/>
              <a:ext cx="925" cy="25"/>
            </a:xfrm>
            <a:custGeom>
              <a:avLst/>
              <a:gdLst/>
              <a:ahLst/>
              <a:cxnLst/>
              <a:rect l="l" t="t" r="r" b="b"/>
              <a:pathLst>
                <a:path w="37" h="1" extrusionOk="0">
                  <a:moveTo>
                    <a:pt x="1" y="1"/>
                  </a:moveTo>
                  <a:cubicBezTo>
                    <a:pt x="37"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4" name="Google Shape;13458;p78">
              <a:extLst>
                <a:ext uri="{FF2B5EF4-FFF2-40B4-BE49-F238E27FC236}">
                  <a16:creationId xmlns:a16="http://schemas.microsoft.com/office/drawing/2014/main" id="{712D931B-444D-6C25-874C-F2C84A91E16D}"/>
                </a:ext>
              </a:extLst>
            </p:cNvPr>
            <p:cNvSpPr/>
            <p:nvPr/>
          </p:nvSpPr>
          <p:spPr>
            <a:xfrm>
              <a:off x="6147775" y="2476625"/>
              <a:ext cx="550" cy="150"/>
            </a:xfrm>
            <a:custGeom>
              <a:avLst/>
              <a:gdLst/>
              <a:ahLst/>
              <a:cxnLst/>
              <a:rect l="l" t="t" r="r" b="b"/>
              <a:pathLst>
                <a:path w="22" h="6" extrusionOk="0">
                  <a:moveTo>
                    <a:pt x="1" y="0"/>
                  </a:moveTo>
                  <a:lnTo>
                    <a:pt x="1" y="0"/>
                  </a:lnTo>
                  <a:cubicBezTo>
                    <a:pt x="13" y="4"/>
                    <a:pt x="18" y="6"/>
                    <a:pt x="19" y="6"/>
                  </a:cubicBezTo>
                  <a:cubicBezTo>
                    <a:pt x="22" y="6"/>
                    <a:pt x="9"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5" name="Google Shape;13459;p78">
              <a:extLst>
                <a:ext uri="{FF2B5EF4-FFF2-40B4-BE49-F238E27FC236}">
                  <a16:creationId xmlns:a16="http://schemas.microsoft.com/office/drawing/2014/main" id="{4A5457A6-B71A-841A-D806-58E3091997D3}"/>
                </a:ext>
              </a:extLst>
            </p:cNvPr>
            <p:cNvSpPr/>
            <p:nvPr/>
          </p:nvSpPr>
          <p:spPr>
            <a:xfrm>
              <a:off x="6143175" y="2476050"/>
              <a:ext cx="400" cy="925"/>
            </a:xfrm>
            <a:custGeom>
              <a:avLst/>
              <a:gdLst/>
              <a:ahLst/>
              <a:cxnLst/>
              <a:rect l="l" t="t" r="r" b="b"/>
              <a:pathLst>
                <a:path w="16" h="37" extrusionOk="0">
                  <a:moveTo>
                    <a:pt x="14" y="1"/>
                  </a:moveTo>
                  <a:lnTo>
                    <a:pt x="14" y="1"/>
                  </a:lnTo>
                  <a:cubicBezTo>
                    <a:pt x="12" y="1"/>
                    <a:pt x="0" y="36"/>
                    <a:pt x="4" y="36"/>
                  </a:cubicBezTo>
                  <a:cubicBezTo>
                    <a:pt x="5" y="36"/>
                    <a:pt x="5" y="36"/>
                    <a:pt x="6" y="35"/>
                  </a:cubicBezTo>
                  <a:cubicBezTo>
                    <a:pt x="13" y="10"/>
                    <a:pt x="15"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6" name="Google Shape;13460;p78">
              <a:extLst>
                <a:ext uri="{FF2B5EF4-FFF2-40B4-BE49-F238E27FC236}">
                  <a16:creationId xmlns:a16="http://schemas.microsoft.com/office/drawing/2014/main" id="{A4DBFFF8-702E-8A88-5082-A4A69C45899E}"/>
                </a:ext>
              </a:extLst>
            </p:cNvPr>
            <p:cNvSpPr/>
            <p:nvPr/>
          </p:nvSpPr>
          <p:spPr>
            <a:xfrm>
              <a:off x="6144500" y="2477900"/>
              <a:ext cx="475" cy="750"/>
            </a:xfrm>
            <a:custGeom>
              <a:avLst/>
              <a:gdLst/>
              <a:ahLst/>
              <a:cxnLst/>
              <a:rect l="l" t="t" r="r" b="b"/>
              <a:pathLst>
                <a:path w="19" h="30" extrusionOk="0">
                  <a:moveTo>
                    <a:pt x="1" y="1"/>
                  </a:moveTo>
                  <a:cubicBezTo>
                    <a:pt x="1" y="1"/>
                    <a:pt x="4" y="6"/>
                    <a:pt x="13" y="21"/>
                  </a:cubicBezTo>
                  <a:cubicBezTo>
                    <a:pt x="17" y="27"/>
                    <a:pt x="18" y="29"/>
                    <a:pt x="18" y="29"/>
                  </a:cubicBezTo>
                  <a:cubicBezTo>
                    <a:pt x="19" y="29"/>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7" name="Google Shape;13461;p78">
              <a:extLst>
                <a:ext uri="{FF2B5EF4-FFF2-40B4-BE49-F238E27FC236}">
                  <a16:creationId xmlns:a16="http://schemas.microsoft.com/office/drawing/2014/main" id="{F611AD56-ED9D-7000-D631-60CF725FEBCB}"/>
                </a:ext>
              </a:extLst>
            </p:cNvPr>
            <p:cNvSpPr/>
            <p:nvPr/>
          </p:nvSpPr>
          <p:spPr>
            <a:xfrm>
              <a:off x="6143525" y="2479000"/>
              <a:ext cx="700" cy="700"/>
            </a:xfrm>
            <a:custGeom>
              <a:avLst/>
              <a:gdLst/>
              <a:ahLst/>
              <a:cxnLst/>
              <a:rect l="l" t="t" r="r" b="b"/>
              <a:pathLst>
                <a:path w="28" h="28" extrusionOk="0">
                  <a:moveTo>
                    <a:pt x="16" y="1"/>
                  </a:moveTo>
                  <a:cubicBezTo>
                    <a:pt x="16" y="10"/>
                    <a:pt x="0" y="28"/>
                    <a:pt x="7" y="28"/>
                  </a:cubicBezTo>
                  <a:cubicBezTo>
                    <a:pt x="9" y="28"/>
                    <a:pt x="11" y="27"/>
                    <a:pt x="16" y="25"/>
                  </a:cubicBezTo>
                  <a:cubicBezTo>
                    <a:pt x="16" y="13"/>
                    <a:pt x="28"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8" name="Google Shape;13462;p78">
              <a:extLst>
                <a:ext uri="{FF2B5EF4-FFF2-40B4-BE49-F238E27FC236}">
                  <a16:creationId xmlns:a16="http://schemas.microsoft.com/office/drawing/2014/main" id="{7CEB2775-0859-1851-FE86-27D4033C7C7D}"/>
                </a:ext>
              </a:extLst>
            </p:cNvPr>
            <p:cNvSpPr/>
            <p:nvPr/>
          </p:nvSpPr>
          <p:spPr>
            <a:xfrm>
              <a:off x="6138325" y="2476550"/>
              <a:ext cx="250" cy="1600"/>
            </a:xfrm>
            <a:custGeom>
              <a:avLst/>
              <a:gdLst/>
              <a:ahLst/>
              <a:cxnLst/>
              <a:rect l="l" t="t" r="r" b="b"/>
              <a:pathLst>
                <a:path w="10" h="64" extrusionOk="0">
                  <a:moveTo>
                    <a:pt x="1" y="0"/>
                  </a:moveTo>
                  <a:cubicBezTo>
                    <a:pt x="0" y="0"/>
                    <a:pt x="3" y="25"/>
                    <a:pt x="10" y="63"/>
                  </a:cubicBezTo>
                  <a:cubicBezTo>
                    <a:pt x="4" y="19"/>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9" name="Google Shape;13463;p78">
              <a:extLst>
                <a:ext uri="{FF2B5EF4-FFF2-40B4-BE49-F238E27FC236}">
                  <a16:creationId xmlns:a16="http://schemas.microsoft.com/office/drawing/2014/main" id="{0BBFBAA3-9F41-A91B-4EB5-A780CF02643C}"/>
                </a:ext>
              </a:extLst>
            </p:cNvPr>
            <p:cNvSpPr/>
            <p:nvPr/>
          </p:nvSpPr>
          <p:spPr>
            <a:xfrm>
              <a:off x="6134100" y="2481575"/>
              <a:ext cx="450" cy="1450"/>
            </a:xfrm>
            <a:custGeom>
              <a:avLst/>
              <a:gdLst/>
              <a:ahLst/>
              <a:cxnLst/>
              <a:rect l="l" t="t" r="r" b="b"/>
              <a:pathLst>
                <a:path w="18" h="57" extrusionOk="0">
                  <a:moveTo>
                    <a:pt x="2" y="0"/>
                  </a:moveTo>
                  <a:lnTo>
                    <a:pt x="2" y="0"/>
                  </a:lnTo>
                  <a:cubicBezTo>
                    <a:pt x="0" y="0"/>
                    <a:pt x="2" y="13"/>
                    <a:pt x="12" y="53"/>
                  </a:cubicBezTo>
                  <a:cubicBezTo>
                    <a:pt x="15" y="56"/>
                    <a:pt x="17" y="57"/>
                    <a:pt x="17" y="57"/>
                  </a:cubicBezTo>
                  <a:cubicBezTo>
                    <a:pt x="18" y="57"/>
                    <a:pt x="12" y="49"/>
                    <a:pt x="12" y="41"/>
                  </a:cubicBezTo>
                  <a:cubicBezTo>
                    <a:pt x="12" y="27"/>
                    <a:pt x="4"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0" name="Google Shape;13464;p78">
              <a:extLst>
                <a:ext uri="{FF2B5EF4-FFF2-40B4-BE49-F238E27FC236}">
                  <a16:creationId xmlns:a16="http://schemas.microsoft.com/office/drawing/2014/main" id="{25AD6AAA-8A34-E437-086D-2B1D1ABCDB9E}"/>
                </a:ext>
              </a:extLst>
            </p:cNvPr>
            <p:cNvSpPr/>
            <p:nvPr/>
          </p:nvSpPr>
          <p:spPr>
            <a:xfrm>
              <a:off x="6081475" y="2478800"/>
              <a:ext cx="600" cy="300"/>
            </a:xfrm>
            <a:custGeom>
              <a:avLst/>
              <a:gdLst/>
              <a:ahLst/>
              <a:cxnLst/>
              <a:rect l="l" t="t" r="r" b="b"/>
              <a:pathLst>
                <a:path w="24" h="12" extrusionOk="0">
                  <a:moveTo>
                    <a:pt x="3" y="0"/>
                  </a:moveTo>
                  <a:cubicBezTo>
                    <a:pt x="1" y="0"/>
                    <a:pt x="19" y="11"/>
                    <a:pt x="23" y="11"/>
                  </a:cubicBezTo>
                  <a:cubicBezTo>
                    <a:pt x="23" y="11"/>
                    <a:pt x="23" y="11"/>
                    <a:pt x="21" y="9"/>
                  </a:cubicBezTo>
                  <a:cubicBezTo>
                    <a:pt x="9" y="3"/>
                    <a:pt x="4"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1" name="Google Shape;13465;p78">
              <a:extLst>
                <a:ext uri="{FF2B5EF4-FFF2-40B4-BE49-F238E27FC236}">
                  <a16:creationId xmlns:a16="http://schemas.microsoft.com/office/drawing/2014/main" id="{C3764959-2E01-B7E1-FAFD-DBB75ED51E52}"/>
                </a:ext>
              </a:extLst>
            </p:cNvPr>
            <p:cNvSpPr/>
            <p:nvPr/>
          </p:nvSpPr>
          <p:spPr>
            <a:xfrm>
              <a:off x="6081400" y="2479400"/>
              <a:ext cx="300" cy="825"/>
            </a:xfrm>
            <a:custGeom>
              <a:avLst/>
              <a:gdLst/>
              <a:ahLst/>
              <a:cxnLst/>
              <a:rect l="l" t="t" r="r" b="b"/>
              <a:pathLst>
                <a:path w="12" h="33" extrusionOk="0">
                  <a:moveTo>
                    <a:pt x="9" y="1"/>
                  </a:moveTo>
                  <a:lnTo>
                    <a:pt x="9" y="1"/>
                  </a:lnTo>
                  <a:cubicBezTo>
                    <a:pt x="7" y="1"/>
                    <a:pt x="5" y="9"/>
                    <a:pt x="1" y="32"/>
                  </a:cubicBezTo>
                  <a:cubicBezTo>
                    <a:pt x="9" y="32"/>
                    <a:pt x="11"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2" name="Google Shape;13466;p78">
              <a:extLst>
                <a:ext uri="{FF2B5EF4-FFF2-40B4-BE49-F238E27FC236}">
                  <a16:creationId xmlns:a16="http://schemas.microsoft.com/office/drawing/2014/main" id="{5E0E1B74-E292-3375-3838-CBFE9E05C2D8}"/>
                </a:ext>
              </a:extLst>
            </p:cNvPr>
            <p:cNvSpPr/>
            <p:nvPr/>
          </p:nvSpPr>
          <p:spPr>
            <a:xfrm>
              <a:off x="6118300" y="2485250"/>
              <a:ext cx="925" cy="1825"/>
            </a:xfrm>
            <a:custGeom>
              <a:avLst/>
              <a:gdLst/>
              <a:ahLst/>
              <a:cxnLst/>
              <a:rect l="l" t="t" r="r" b="b"/>
              <a:pathLst>
                <a:path w="37" h="73" extrusionOk="0">
                  <a:moveTo>
                    <a:pt x="1" y="1"/>
                  </a:moveTo>
                  <a:cubicBezTo>
                    <a:pt x="37" y="72"/>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3" name="Google Shape;13467;p78">
              <a:extLst>
                <a:ext uri="{FF2B5EF4-FFF2-40B4-BE49-F238E27FC236}">
                  <a16:creationId xmlns:a16="http://schemas.microsoft.com/office/drawing/2014/main" id="{BEAE0AA4-F89A-DACC-888A-5E421A88DBA8}"/>
                </a:ext>
              </a:extLst>
            </p:cNvPr>
            <p:cNvSpPr/>
            <p:nvPr/>
          </p:nvSpPr>
          <p:spPr>
            <a:xfrm>
              <a:off x="6114750" y="2484075"/>
              <a:ext cx="25" cy="1500"/>
            </a:xfrm>
            <a:custGeom>
              <a:avLst/>
              <a:gdLst/>
              <a:ahLst/>
              <a:cxnLst/>
              <a:rect l="l" t="t" r="r" b="b"/>
              <a:pathLst>
                <a:path w="1" h="60" extrusionOk="0">
                  <a:moveTo>
                    <a:pt x="0" y="60"/>
                  </a:moveTo>
                  <a:cubicBezTo>
                    <a:pt x="0" y="0"/>
                    <a:pt x="0" y="24"/>
                    <a:pt x="0" y="6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4" name="Google Shape;13468;p78">
              <a:extLst>
                <a:ext uri="{FF2B5EF4-FFF2-40B4-BE49-F238E27FC236}">
                  <a16:creationId xmlns:a16="http://schemas.microsoft.com/office/drawing/2014/main" id="{5B16DC2E-5849-69F9-C306-85234C1AF383}"/>
                </a:ext>
              </a:extLst>
            </p:cNvPr>
            <p:cNvSpPr/>
            <p:nvPr/>
          </p:nvSpPr>
          <p:spPr>
            <a:xfrm>
              <a:off x="6111925" y="2486525"/>
              <a:ext cx="450" cy="550"/>
            </a:xfrm>
            <a:custGeom>
              <a:avLst/>
              <a:gdLst/>
              <a:ahLst/>
              <a:cxnLst/>
              <a:rect l="l" t="t" r="r" b="b"/>
              <a:pathLst>
                <a:path w="18" h="22" extrusionOk="0">
                  <a:moveTo>
                    <a:pt x="1" y="0"/>
                  </a:moveTo>
                  <a:cubicBezTo>
                    <a:pt x="1" y="0"/>
                    <a:pt x="2" y="5"/>
                    <a:pt x="6" y="21"/>
                  </a:cubicBezTo>
                  <a:lnTo>
                    <a:pt x="18" y="21"/>
                  </a:lnTo>
                  <a:cubicBezTo>
                    <a:pt x="10" y="21"/>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5" name="Google Shape;13469;p78">
              <a:extLst>
                <a:ext uri="{FF2B5EF4-FFF2-40B4-BE49-F238E27FC236}">
                  <a16:creationId xmlns:a16="http://schemas.microsoft.com/office/drawing/2014/main" id="{4D93C2B4-13F3-2906-22B5-D5ED537103B1}"/>
                </a:ext>
              </a:extLst>
            </p:cNvPr>
            <p:cNvSpPr/>
            <p:nvPr/>
          </p:nvSpPr>
          <p:spPr>
            <a:xfrm>
              <a:off x="6185875" y="2386125"/>
              <a:ext cx="625" cy="925"/>
            </a:xfrm>
            <a:custGeom>
              <a:avLst/>
              <a:gdLst/>
              <a:ahLst/>
              <a:cxnLst/>
              <a:rect l="l" t="t" r="r" b="b"/>
              <a:pathLst>
                <a:path w="25" h="37" extrusionOk="0">
                  <a:moveTo>
                    <a:pt x="25" y="1"/>
                  </a:moveTo>
                  <a:lnTo>
                    <a:pt x="25" y="1"/>
                  </a:lnTo>
                  <a:cubicBezTo>
                    <a:pt x="13" y="13"/>
                    <a:pt x="1" y="37"/>
                    <a:pt x="1" y="37"/>
                  </a:cubicBezTo>
                  <a:cubicBezTo>
                    <a:pt x="13" y="37"/>
                    <a:pt x="25" y="13"/>
                    <a:pt x="2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6" name="Google Shape;13470;p78">
              <a:extLst>
                <a:ext uri="{FF2B5EF4-FFF2-40B4-BE49-F238E27FC236}">
                  <a16:creationId xmlns:a16="http://schemas.microsoft.com/office/drawing/2014/main" id="{60F4675B-888C-5145-A0EA-84D64A79A0BE}"/>
                </a:ext>
              </a:extLst>
            </p:cNvPr>
            <p:cNvSpPr/>
            <p:nvPr/>
          </p:nvSpPr>
          <p:spPr>
            <a:xfrm>
              <a:off x="6182300" y="2387325"/>
              <a:ext cx="1225" cy="1225"/>
            </a:xfrm>
            <a:custGeom>
              <a:avLst/>
              <a:gdLst/>
              <a:ahLst/>
              <a:cxnLst/>
              <a:rect l="l" t="t" r="r" b="b"/>
              <a:pathLst>
                <a:path w="49" h="49" extrusionOk="0">
                  <a:moveTo>
                    <a:pt x="48" y="1"/>
                  </a:moveTo>
                  <a:cubicBezTo>
                    <a:pt x="37" y="13"/>
                    <a:pt x="1" y="48"/>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7" name="Google Shape;13471;p78">
              <a:extLst>
                <a:ext uri="{FF2B5EF4-FFF2-40B4-BE49-F238E27FC236}">
                  <a16:creationId xmlns:a16="http://schemas.microsoft.com/office/drawing/2014/main" id="{5BE38C52-3225-C29E-F0BC-EE09C1DE658F}"/>
                </a:ext>
              </a:extLst>
            </p:cNvPr>
            <p:cNvSpPr/>
            <p:nvPr/>
          </p:nvSpPr>
          <p:spPr>
            <a:xfrm>
              <a:off x="6182175" y="2386725"/>
              <a:ext cx="150" cy="650"/>
            </a:xfrm>
            <a:custGeom>
              <a:avLst/>
              <a:gdLst/>
              <a:ahLst/>
              <a:cxnLst/>
              <a:rect l="l" t="t" r="r" b="b"/>
              <a:pathLst>
                <a:path w="6" h="26" extrusionOk="0">
                  <a:moveTo>
                    <a:pt x="1" y="1"/>
                  </a:moveTo>
                  <a:cubicBezTo>
                    <a:pt x="0" y="1"/>
                    <a:pt x="5" y="26"/>
                    <a:pt x="6" y="26"/>
                  </a:cubicBezTo>
                  <a:cubicBezTo>
                    <a:pt x="6" y="26"/>
                    <a:pt x="6" y="26"/>
                    <a:pt x="6" y="25"/>
                  </a:cubicBezTo>
                  <a:cubicBezTo>
                    <a:pt x="2" y="7"/>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8" name="Google Shape;13472;p78">
              <a:extLst>
                <a:ext uri="{FF2B5EF4-FFF2-40B4-BE49-F238E27FC236}">
                  <a16:creationId xmlns:a16="http://schemas.microsoft.com/office/drawing/2014/main" id="{F2EC6703-F1FF-BC08-2B70-4AD9FBACA51C}"/>
                </a:ext>
              </a:extLst>
            </p:cNvPr>
            <p:cNvSpPr/>
            <p:nvPr/>
          </p:nvSpPr>
          <p:spPr>
            <a:xfrm>
              <a:off x="6182000" y="2386725"/>
              <a:ext cx="325" cy="625"/>
            </a:xfrm>
            <a:custGeom>
              <a:avLst/>
              <a:gdLst/>
              <a:ahLst/>
              <a:cxnLst/>
              <a:rect l="l" t="t" r="r" b="b"/>
              <a:pathLst>
                <a:path w="13" h="25" extrusionOk="0">
                  <a:moveTo>
                    <a:pt x="13" y="25"/>
                  </a:moveTo>
                  <a:cubicBezTo>
                    <a:pt x="1" y="1"/>
                    <a:pt x="13" y="25"/>
                    <a:pt x="13"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9" name="Google Shape;13473;p78">
              <a:extLst>
                <a:ext uri="{FF2B5EF4-FFF2-40B4-BE49-F238E27FC236}">
                  <a16:creationId xmlns:a16="http://schemas.microsoft.com/office/drawing/2014/main" id="{779638E1-DB3B-CA75-EB28-F9BB79A1F18D}"/>
                </a:ext>
              </a:extLst>
            </p:cNvPr>
            <p:cNvSpPr/>
            <p:nvPr/>
          </p:nvSpPr>
          <p:spPr>
            <a:xfrm>
              <a:off x="6181325" y="2383750"/>
              <a:ext cx="400" cy="300"/>
            </a:xfrm>
            <a:custGeom>
              <a:avLst/>
              <a:gdLst/>
              <a:ahLst/>
              <a:cxnLst/>
              <a:rect l="l" t="t" r="r" b="b"/>
              <a:pathLst>
                <a:path w="16" h="12" extrusionOk="0">
                  <a:moveTo>
                    <a:pt x="16" y="1"/>
                  </a:moveTo>
                  <a:cubicBezTo>
                    <a:pt x="0" y="1"/>
                    <a:pt x="5" y="11"/>
                    <a:pt x="11" y="11"/>
                  </a:cubicBezTo>
                  <a:cubicBezTo>
                    <a:pt x="13" y="11"/>
                    <a:pt x="16" y="9"/>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0" name="Google Shape;13474;p78">
              <a:extLst>
                <a:ext uri="{FF2B5EF4-FFF2-40B4-BE49-F238E27FC236}">
                  <a16:creationId xmlns:a16="http://schemas.microsoft.com/office/drawing/2014/main" id="{C2C53E93-5E37-8C2D-42FB-E5B26D397ADC}"/>
                </a:ext>
              </a:extLst>
            </p:cNvPr>
            <p:cNvSpPr/>
            <p:nvPr/>
          </p:nvSpPr>
          <p:spPr>
            <a:xfrm>
              <a:off x="6181725" y="2383675"/>
              <a:ext cx="175" cy="200"/>
            </a:xfrm>
            <a:custGeom>
              <a:avLst/>
              <a:gdLst/>
              <a:ahLst/>
              <a:cxnLst/>
              <a:rect l="l" t="t" r="r" b="b"/>
              <a:pathLst>
                <a:path w="7" h="8" extrusionOk="0">
                  <a:moveTo>
                    <a:pt x="1" y="0"/>
                  </a:moveTo>
                  <a:cubicBezTo>
                    <a:pt x="1" y="0"/>
                    <a:pt x="0" y="1"/>
                    <a:pt x="0" y="4"/>
                  </a:cubicBezTo>
                  <a:cubicBezTo>
                    <a:pt x="3" y="6"/>
                    <a:pt x="4" y="7"/>
                    <a:pt x="5" y="7"/>
                  </a:cubicBezTo>
                  <a:cubicBezTo>
                    <a:pt x="7" y="7"/>
                    <a:pt x="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1" name="Google Shape;13475;p78">
              <a:extLst>
                <a:ext uri="{FF2B5EF4-FFF2-40B4-BE49-F238E27FC236}">
                  <a16:creationId xmlns:a16="http://schemas.microsoft.com/office/drawing/2014/main" id="{5ED3DFB8-687D-2208-90D6-C4A0F9185743}"/>
                </a:ext>
              </a:extLst>
            </p:cNvPr>
            <p:cNvSpPr/>
            <p:nvPr/>
          </p:nvSpPr>
          <p:spPr>
            <a:xfrm>
              <a:off x="6180625" y="2382875"/>
              <a:ext cx="725" cy="550"/>
            </a:xfrm>
            <a:custGeom>
              <a:avLst/>
              <a:gdLst/>
              <a:ahLst/>
              <a:cxnLst/>
              <a:rect l="l" t="t" r="r" b="b"/>
              <a:pathLst>
                <a:path w="28" h="22" extrusionOk="0">
                  <a:moveTo>
                    <a:pt x="20" y="0"/>
                  </a:moveTo>
                  <a:lnTo>
                    <a:pt x="20" y="0"/>
                  </a:lnTo>
                  <a:cubicBezTo>
                    <a:pt x="4" y="16"/>
                    <a:pt x="0" y="21"/>
                    <a:pt x="2" y="21"/>
                  </a:cubicBezTo>
                  <a:cubicBezTo>
                    <a:pt x="4" y="21"/>
                    <a:pt x="28" y="0"/>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2" name="Google Shape;13476;p78">
              <a:extLst>
                <a:ext uri="{FF2B5EF4-FFF2-40B4-BE49-F238E27FC236}">
                  <a16:creationId xmlns:a16="http://schemas.microsoft.com/office/drawing/2014/main" id="{600A9C1E-557D-0B83-4138-871D36EE266F}"/>
                </a:ext>
              </a:extLst>
            </p:cNvPr>
            <p:cNvSpPr/>
            <p:nvPr/>
          </p:nvSpPr>
          <p:spPr>
            <a:xfrm>
              <a:off x="6179925" y="2384225"/>
              <a:ext cx="325" cy="150"/>
            </a:xfrm>
            <a:custGeom>
              <a:avLst/>
              <a:gdLst/>
              <a:ahLst/>
              <a:cxnLst/>
              <a:rect l="l" t="t" r="r" b="b"/>
              <a:pathLst>
                <a:path w="13" h="6" extrusionOk="0">
                  <a:moveTo>
                    <a:pt x="9" y="0"/>
                  </a:moveTo>
                  <a:cubicBezTo>
                    <a:pt x="7" y="0"/>
                    <a:pt x="5" y="2"/>
                    <a:pt x="1" y="6"/>
                  </a:cubicBezTo>
                  <a:lnTo>
                    <a:pt x="12" y="6"/>
                  </a:lnTo>
                  <a:cubicBezTo>
                    <a:pt x="12" y="6"/>
                    <a:pt x="12"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3" name="Google Shape;13477;p78">
              <a:extLst>
                <a:ext uri="{FF2B5EF4-FFF2-40B4-BE49-F238E27FC236}">
                  <a16:creationId xmlns:a16="http://schemas.microsoft.com/office/drawing/2014/main" id="{7CF36081-31A9-2B83-07A9-4C14F1790E9B}"/>
                </a:ext>
              </a:extLst>
            </p:cNvPr>
            <p:cNvSpPr/>
            <p:nvPr/>
          </p:nvSpPr>
          <p:spPr>
            <a:xfrm>
              <a:off x="6179925" y="2384350"/>
              <a:ext cx="625" cy="625"/>
            </a:xfrm>
            <a:custGeom>
              <a:avLst/>
              <a:gdLst/>
              <a:ahLst/>
              <a:cxnLst/>
              <a:rect l="l" t="t" r="r" b="b"/>
              <a:pathLst>
                <a:path w="25" h="25" extrusionOk="0">
                  <a:moveTo>
                    <a:pt x="24" y="1"/>
                  </a:moveTo>
                  <a:cubicBezTo>
                    <a:pt x="1" y="24"/>
                    <a:pt x="12" y="12"/>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4" name="Google Shape;13478;p78">
              <a:extLst>
                <a:ext uri="{FF2B5EF4-FFF2-40B4-BE49-F238E27FC236}">
                  <a16:creationId xmlns:a16="http://schemas.microsoft.com/office/drawing/2014/main" id="{AF10BCA3-44DC-56FA-7793-7A18286CE16B}"/>
                </a:ext>
              </a:extLst>
            </p:cNvPr>
            <p:cNvSpPr/>
            <p:nvPr/>
          </p:nvSpPr>
          <p:spPr>
            <a:xfrm>
              <a:off x="6180100" y="2384000"/>
              <a:ext cx="500" cy="725"/>
            </a:xfrm>
            <a:custGeom>
              <a:avLst/>
              <a:gdLst/>
              <a:ahLst/>
              <a:cxnLst/>
              <a:rect l="l" t="t" r="r" b="b"/>
              <a:pathLst>
                <a:path w="20" h="28" extrusionOk="0">
                  <a:moveTo>
                    <a:pt x="18" y="1"/>
                  </a:moveTo>
                  <a:cubicBezTo>
                    <a:pt x="14" y="1"/>
                    <a:pt x="1" y="28"/>
                    <a:pt x="5" y="28"/>
                  </a:cubicBezTo>
                  <a:cubicBezTo>
                    <a:pt x="6" y="28"/>
                    <a:pt x="10" y="25"/>
                    <a:pt x="17" y="15"/>
                  </a:cubicBezTo>
                  <a:cubicBezTo>
                    <a:pt x="20" y="4"/>
                    <a:pt x="20" y="1"/>
                    <a:pt x="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5" name="Google Shape;13479;p78">
              <a:extLst>
                <a:ext uri="{FF2B5EF4-FFF2-40B4-BE49-F238E27FC236}">
                  <a16:creationId xmlns:a16="http://schemas.microsoft.com/office/drawing/2014/main" id="{FFF23032-9D85-09CC-46E2-CE5D223E2688}"/>
                </a:ext>
              </a:extLst>
            </p:cNvPr>
            <p:cNvSpPr/>
            <p:nvPr/>
          </p:nvSpPr>
          <p:spPr>
            <a:xfrm>
              <a:off x="6180525" y="2384350"/>
              <a:ext cx="925" cy="925"/>
            </a:xfrm>
            <a:custGeom>
              <a:avLst/>
              <a:gdLst/>
              <a:ahLst/>
              <a:cxnLst/>
              <a:rect l="l" t="t" r="r" b="b"/>
              <a:pathLst>
                <a:path w="37" h="37" extrusionOk="0">
                  <a:moveTo>
                    <a:pt x="12" y="1"/>
                  </a:moveTo>
                  <a:cubicBezTo>
                    <a:pt x="12" y="12"/>
                    <a:pt x="12" y="24"/>
                    <a:pt x="0" y="36"/>
                  </a:cubicBezTo>
                  <a:cubicBezTo>
                    <a:pt x="24" y="36"/>
                    <a:pt x="36"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6" name="Google Shape;13480;p78">
              <a:extLst>
                <a:ext uri="{FF2B5EF4-FFF2-40B4-BE49-F238E27FC236}">
                  <a16:creationId xmlns:a16="http://schemas.microsoft.com/office/drawing/2014/main" id="{7AF34068-D80E-0BAB-5EEB-885651B010D9}"/>
                </a:ext>
              </a:extLst>
            </p:cNvPr>
            <p:cNvSpPr/>
            <p:nvPr/>
          </p:nvSpPr>
          <p:spPr>
            <a:xfrm>
              <a:off x="6180675" y="2387925"/>
              <a:ext cx="475" cy="250"/>
            </a:xfrm>
            <a:custGeom>
              <a:avLst/>
              <a:gdLst/>
              <a:ahLst/>
              <a:cxnLst/>
              <a:rect l="l" t="t" r="r" b="b"/>
              <a:pathLst>
                <a:path w="19" h="10" extrusionOk="0">
                  <a:moveTo>
                    <a:pt x="18" y="0"/>
                  </a:moveTo>
                  <a:cubicBezTo>
                    <a:pt x="0" y="6"/>
                    <a:pt x="0" y="9"/>
                    <a:pt x="5" y="9"/>
                  </a:cubicBezTo>
                  <a:cubicBezTo>
                    <a:pt x="9" y="9"/>
                    <a:pt x="18" y="6"/>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7" name="Google Shape;13481;p78">
              <a:extLst>
                <a:ext uri="{FF2B5EF4-FFF2-40B4-BE49-F238E27FC236}">
                  <a16:creationId xmlns:a16="http://schemas.microsoft.com/office/drawing/2014/main" id="{26E30DE1-68D5-6B70-614F-D7B85DD954F7}"/>
                </a:ext>
              </a:extLst>
            </p:cNvPr>
            <p:cNvSpPr/>
            <p:nvPr/>
          </p:nvSpPr>
          <p:spPr>
            <a:xfrm>
              <a:off x="6178825" y="2382275"/>
              <a:ext cx="525" cy="925"/>
            </a:xfrm>
            <a:custGeom>
              <a:avLst/>
              <a:gdLst/>
              <a:ahLst/>
              <a:cxnLst/>
              <a:rect l="l" t="t" r="r" b="b"/>
              <a:pathLst>
                <a:path w="21" h="37" extrusionOk="0">
                  <a:moveTo>
                    <a:pt x="21" y="0"/>
                  </a:moveTo>
                  <a:cubicBezTo>
                    <a:pt x="5" y="26"/>
                    <a:pt x="1" y="36"/>
                    <a:pt x="2" y="36"/>
                  </a:cubicBezTo>
                  <a:cubicBezTo>
                    <a:pt x="4" y="36"/>
                    <a:pt x="14" y="20"/>
                    <a:pt x="2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8" name="Google Shape;13482;p78">
              <a:extLst>
                <a:ext uri="{FF2B5EF4-FFF2-40B4-BE49-F238E27FC236}">
                  <a16:creationId xmlns:a16="http://schemas.microsoft.com/office/drawing/2014/main" id="{2A92001D-BF93-E8FA-F090-73C4C81403A6}"/>
                </a:ext>
              </a:extLst>
            </p:cNvPr>
            <p:cNvSpPr/>
            <p:nvPr/>
          </p:nvSpPr>
          <p:spPr>
            <a:xfrm>
              <a:off x="6178450" y="2383450"/>
              <a:ext cx="600" cy="325"/>
            </a:xfrm>
            <a:custGeom>
              <a:avLst/>
              <a:gdLst/>
              <a:ahLst/>
              <a:cxnLst/>
              <a:rect l="l" t="t" r="r" b="b"/>
              <a:pathLst>
                <a:path w="24" h="13" extrusionOk="0">
                  <a:moveTo>
                    <a:pt x="24" y="1"/>
                  </a:moveTo>
                  <a:lnTo>
                    <a:pt x="0" y="13"/>
                  </a:lnTo>
                  <a:cubicBezTo>
                    <a:pt x="12" y="13"/>
                    <a:pt x="12" y="13"/>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9" name="Google Shape;13483;p78">
              <a:extLst>
                <a:ext uri="{FF2B5EF4-FFF2-40B4-BE49-F238E27FC236}">
                  <a16:creationId xmlns:a16="http://schemas.microsoft.com/office/drawing/2014/main" id="{7BBE133F-B055-7EFB-C294-E44980FD9C94}"/>
                </a:ext>
              </a:extLst>
            </p:cNvPr>
            <p:cNvSpPr/>
            <p:nvPr/>
          </p:nvSpPr>
          <p:spPr>
            <a:xfrm>
              <a:off x="6179325" y="2384650"/>
              <a:ext cx="1225" cy="1225"/>
            </a:xfrm>
            <a:custGeom>
              <a:avLst/>
              <a:gdLst/>
              <a:ahLst/>
              <a:cxnLst/>
              <a:rect l="l" t="t" r="r" b="b"/>
              <a:pathLst>
                <a:path w="49" h="49" extrusionOk="0">
                  <a:moveTo>
                    <a:pt x="1" y="48"/>
                  </a:moveTo>
                  <a:cubicBezTo>
                    <a:pt x="25" y="24"/>
                    <a:pt x="48" y="0"/>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0" name="Google Shape;13484;p78">
              <a:extLst>
                <a:ext uri="{FF2B5EF4-FFF2-40B4-BE49-F238E27FC236}">
                  <a16:creationId xmlns:a16="http://schemas.microsoft.com/office/drawing/2014/main" id="{A885A083-88E8-5DDB-7A83-2958F3CC6E3F}"/>
                </a:ext>
              </a:extLst>
            </p:cNvPr>
            <p:cNvSpPr/>
            <p:nvPr/>
          </p:nvSpPr>
          <p:spPr>
            <a:xfrm>
              <a:off x="6176950" y="2381375"/>
              <a:ext cx="1800" cy="1800"/>
            </a:xfrm>
            <a:custGeom>
              <a:avLst/>
              <a:gdLst/>
              <a:ahLst/>
              <a:cxnLst/>
              <a:rect l="l" t="t" r="r" b="b"/>
              <a:pathLst>
                <a:path w="72" h="72" extrusionOk="0">
                  <a:moveTo>
                    <a:pt x="72" y="0"/>
                  </a:moveTo>
                  <a:cubicBezTo>
                    <a:pt x="60" y="12"/>
                    <a:pt x="1" y="72"/>
                    <a:pt x="7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1" name="Google Shape;13485;p78">
              <a:extLst>
                <a:ext uri="{FF2B5EF4-FFF2-40B4-BE49-F238E27FC236}">
                  <a16:creationId xmlns:a16="http://schemas.microsoft.com/office/drawing/2014/main" id="{D83413A9-6F53-CFEB-E5F6-74553FBF5267}"/>
                </a:ext>
              </a:extLst>
            </p:cNvPr>
            <p:cNvSpPr/>
            <p:nvPr/>
          </p:nvSpPr>
          <p:spPr>
            <a:xfrm>
              <a:off x="6177400" y="2380675"/>
              <a:ext cx="600" cy="1025"/>
            </a:xfrm>
            <a:custGeom>
              <a:avLst/>
              <a:gdLst/>
              <a:ahLst/>
              <a:cxnLst/>
              <a:rect l="l" t="t" r="r" b="b"/>
              <a:pathLst>
                <a:path w="24" h="41" extrusionOk="0">
                  <a:moveTo>
                    <a:pt x="16" y="0"/>
                  </a:moveTo>
                  <a:cubicBezTo>
                    <a:pt x="10" y="0"/>
                    <a:pt x="0" y="15"/>
                    <a:pt x="6" y="40"/>
                  </a:cubicBezTo>
                  <a:cubicBezTo>
                    <a:pt x="23" y="12"/>
                    <a:pt x="21"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2" name="Google Shape;13486;p78">
              <a:extLst>
                <a:ext uri="{FF2B5EF4-FFF2-40B4-BE49-F238E27FC236}">
                  <a16:creationId xmlns:a16="http://schemas.microsoft.com/office/drawing/2014/main" id="{E4B7E9C8-F7F3-074A-A7CB-6E5CB1154FA5}"/>
                </a:ext>
              </a:extLst>
            </p:cNvPr>
            <p:cNvSpPr/>
            <p:nvPr/>
          </p:nvSpPr>
          <p:spPr>
            <a:xfrm>
              <a:off x="6177850" y="2382575"/>
              <a:ext cx="325" cy="1800"/>
            </a:xfrm>
            <a:custGeom>
              <a:avLst/>
              <a:gdLst/>
              <a:ahLst/>
              <a:cxnLst/>
              <a:rect l="l" t="t" r="r" b="b"/>
              <a:pathLst>
                <a:path w="13" h="72" extrusionOk="0">
                  <a:moveTo>
                    <a:pt x="12" y="0"/>
                  </a:moveTo>
                  <a:cubicBezTo>
                    <a:pt x="0" y="72"/>
                    <a:pt x="12"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3" name="Google Shape;13487;p78">
              <a:extLst>
                <a:ext uri="{FF2B5EF4-FFF2-40B4-BE49-F238E27FC236}">
                  <a16:creationId xmlns:a16="http://schemas.microsoft.com/office/drawing/2014/main" id="{E24DBC19-64E2-7761-9D08-6530DC50C383}"/>
                </a:ext>
              </a:extLst>
            </p:cNvPr>
            <p:cNvSpPr/>
            <p:nvPr/>
          </p:nvSpPr>
          <p:spPr>
            <a:xfrm>
              <a:off x="6177250" y="2382875"/>
              <a:ext cx="625" cy="300"/>
            </a:xfrm>
            <a:custGeom>
              <a:avLst/>
              <a:gdLst/>
              <a:ahLst/>
              <a:cxnLst/>
              <a:rect l="l" t="t" r="r" b="b"/>
              <a:pathLst>
                <a:path w="25" h="12" extrusionOk="0">
                  <a:moveTo>
                    <a:pt x="24" y="12"/>
                  </a:moveTo>
                  <a:cubicBezTo>
                    <a:pt x="24" y="12"/>
                    <a:pt x="0" y="0"/>
                    <a:pt x="24"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4" name="Google Shape;13488;p78">
              <a:extLst>
                <a:ext uri="{FF2B5EF4-FFF2-40B4-BE49-F238E27FC236}">
                  <a16:creationId xmlns:a16="http://schemas.microsoft.com/office/drawing/2014/main" id="{817729D0-F428-8F1E-8079-2883A377A1DB}"/>
                </a:ext>
              </a:extLst>
            </p:cNvPr>
            <p:cNvSpPr/>
            <p:nvPr/>
          </p:nvSpPr>
          <p:spPr>
            <a:xfrm>
              <a:off x="6178150" y="2384650"/>
              <a:ext cx="900" cy="1500"/>
            </a:xfrm>
            <a:custGeom>
              <a:avLst/>
              <a:gdLst/>
              <a:ahLst/>
              <a:cxnLst/>
              <a:rect l="l" t="t" r="r" b="b"/>
              <a:pathLst>
                <a:path w="36" h="60" extrusionOk="0">
                  <a:moveTo>
                    <a:pt x="36" y="0"/>
                  </a:moveTo>
                  <a:cubicBezTo>
                    <a:pt x="12" y="12"/>
                    <a:pt x="0" y="24"/>
                    <a:pt x="0" y="60"/>
                  </a:cubicBezTo>
                  <a:cubicBezTo>
                    <a:pt x="12" y="36"/>
                    <a:pt x="12" y="24"/>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5" name="Google Shape;13489;p78">
              <a:extLst>
                <a:ext uri="{FF2B5EF4-FFF2-40B4-BE49-F238E27FC236}">
                  <a16:creationId xmlns:a16="http://schemas.microsoft.com/office/drawing/2014/main" id="{6A63DFCA-019F-B1AD-2901-98E793F436A4}"/>
                </a:ext>
              </a:extLst>
            </p:cNvPr>
            <p:cNvSpPr/>
            <p:nvPr/>
          </p:nvSpPr>
          <p:spPr>
            <a:xfrm>
              <a:off x="6177850" y="2384050"/>
              <a:ext cx="1200" cy="325"/>
            </a:xfrm>
            <a:custGeom>
              <a:avLst/>
              <a:gdLst/>
              <a:ahLst/>
              <a:cxnLst/>
              <a:rect l="l" t="t" r="r" b="b"/>
              <a:pathLst>
                <a:path w="48" h="13" extrusionOk="0">
                  <a:moveTo>
                    <a:pt x="0" y="13"/>
                  </a:moveTo>
                  <a:cubicBezTo>
                    <a:pt x="48" y="1"/>
                    <a:pt x="0" y="13"/>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6" name="Google Shape;13490;p78">
              <a:extLst>
                <a:ext uri="{FF2B5EF4-FFF2-40B4-BE49-F238E27FC236}">
                  <a16:creationId xmlns:a16="http://schemas.microsoft.com/office/drawing/2014/main" id="{86609E94-559E-8A03-775B-6395B12F14AA}"/>
                </a:ext>
              </a:extLst>
            </p:cNvPr>
            <p:cNvSpPr/>
            <p:nvPr/>
          </p:nvSpPr>
          <p:spPr>
            <a:xfrm>
              <a:off x="6176125" y="2382275"/>
              <a:ext cx="750" cy="625"/>
            </a:xfrm>
            <a:custGeom>
              <a:avLst/>
              <a:gdLst/>
              <a:ahLst/>
              <a:cxnLst/>
              <a:rect l="l" t="t" r="r" b="b"/>
              <a:pathLst>
                <a:path w="30" h="25" extrusionOk="0">
                  <a:moveTo>
                    <a:pt x="22" y="0"/>
                  </a:moveTo>
                  <a:lnTo>
                    <a:pt x="22" y="0"/>
                  </a:lnTo>
                  <a:cubicBezTo>
                    <a:pt x="4" y="18"/>
                    <a:pt x="1" y="24"/>
                    <a:pt x="4" y="24"/>
                  </a:cubicBezTo>
                  <a:cubicBezTo>
                    <a:pt x="9" y="24"/>
                    <a:pt x="29" y="8"/>
                    <a:pt x="2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7" name="Google Shape;13491;p78">
              <a:extLst>
                <a:ext uri="{FF2B5EF4-FFF2-40B4-BE49-F238E27FC236}">
                  <a16:creationId xmlns:a16="http://schemas.microsoft.com/office/drawing/2014/main" id="{E6898C3F-C6F2-B121-25C9-DAFC547C9050}"/>
                </a:ext>
              </a:extLst>
            </p:cNvPr>
            <p:cNvSpPr/>
            <p:nvPr/>
          </p:nvSpPr>
          <p:spPr>
            <a:xfrm>
              <a:off x="6176050" y="2383150"/>
              <a:ext cx="925" cy="25"/>
            </a:xfrm>
            <a:custGeom>
              <a:avLst/>
              <a:gdLst/>
              <a:ahLst/>
              <a:cxnLst/>
              <a:rect l="l" t="t" r="r" b="b"/>
              <a:pathLst>
                <a:path w="37" h="1" extrusionOk="0">
                  <a:moveTo>
                    <a:pt x="37" y="1"/>
                  </a:moveTo>
                  <a:cubicBezTo>
                    <a:pt x="1" y="1"/>
                    <a:pt x="37" y="1"/>
                    <a:pt x="3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8" name="Google Shape;13492;p78">
              <a:extLst>
                <a:ext uri="{FF2B5EF4-FFF2-40B4-BE49-F238E27FC236}">
                  <a16:creationId xmlns:a16="http://schemas.microsoft.com/office/drawing/2014/main" id="{F3B4693C-AF2F-8B10-7241-EBEE0171C155}"/>
                </a:ext>
              </a:extLst>
            </p:cNvPr>
            <p:cNvSpPr/>
            <p:nvPr/>
          </p:nvSpPr>
          <p:spPr>
            <a:xfrm>
              <a:off x="6175750" y="2381600"/>
              <a:ext cx="325" cy="700"/>
            </a:xfrm>
            <a:custGeom>
              <a:avLst/>
              <a:gdLst/>
              <a:ahLst/>
              <a:cxnLst/>
              <a:rect l="l" t="t" r="r" b="b"/>
              <a:pathLst>
                <a:path w="13" h="28" extrusionOk="0">
                  <a:moveTo>
                    <a:pt x="6" y="0"/>
                  </a:moveTo>
                  <a:cubicBezTo>
                    <a:pt x="5" y="0"/>
                    <a:pt x="3" y="1"/>
                    <a:pt x="1" y="3"/>
                  </a:cubicBezTo>
                  <a:cubicBezTo>
                    <a:pt x="1" y="3"/>
                    <a:pt x="1" y="15"/>
                    <a:pt x="13" y="27"/>
                  </a:cubicBezTo>
                  <a:cubicBezTo>
                    <a:pt x="13" y="18"/>
                    <a:pt x="13"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9" name="Google Shape;13493;p78">
              <a:extLst>
                <a:ext uri="{FF2B5EF4-FFF2-40B4-BE49-F238E27FC236}">
                  <a16:creationId xmlns:a16="http://schemas.microsoft.com/office/drawing/2014/main" id="{6F522447-E5B0-EEE3-24DC-DAAEB9541BE3}"/>
                </a:ext>
              </a:extLst>
            </p:cNvPr>
            <p:cNvSpPr/>
            <p:nvPr/>
          </p:nvSpPr>
          <p:spPr>
            <a:xfrm>
              <a:off x="6177250" y="2382575"/>
              <a:ext cx="25" cy="325"/>
            </a:xfrm>
            <a:custGeom>
              <a:avLst/>
              <a:gdLst/>
              <a:ahLst/>
              <a:cxnLst/>
              <a:rect l="l" t="t" r="r" b="b"/>
              <a:pathLst>
                <a:path w="1" h="13" extrusionOk="0">
                  <a:moveTo>
                    <a:pt x="0" y="12"/>
                  </a:moveTo>
                  <a:lnTo>
                    <a:pt x="0" y="0"/>
                  </a:ln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0" name="Google Shape;13494;p78">
              <a:extLst>
                <a:ext uri="{FF2B5EF4-FFF2-40B4-BE49-F238E27FC236}">
                  <a16:creationId xmlns:a16="http://schemas.microsoft.com/office/drawing/2014/main" id="{CD4BF0A8-BBF2-048A-0682-F22B372A7890}"/>
                </a:ext>
              </a:extLst>
            </p:cNvPr>
            <p:cNvSpPr/>
            <p:nvPr/>
          </p:nvSpPr>
          <p:spPr>
            <a:xfrm>
              <a:off x="6176800" y="2382875"/>
              <a:ext cx="475" cy="225"/>
            </a:xfrm>
            <a:custGeom>
              <a:avLst/>
              <a:gdLst/>
              <a:ahLst/>
              <a:cxnLst/>
              <a:rect l="l" t="t" r="r" b="b"/>
              <a:pathLst>
                <a:path w="19" h="9" extrusionOk="0">
                  <a:moveTo>
                    <a:pt x="18" y="0"/>
                  </a:moveTo>
                  <a:cubicBezTo>
                    <a:pt x="1" y="6"/>
                    <a:pt x="1" y="9"/>
                    <a:pt x="5" y="9"/>
                  </a:cubicBezTo>
                  <a:cubicBezTo>
                    <a:pt x="9" y="9"/>
                    <a:pt x="18" y="6"/>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1" name="Google Shape;13495;p78">
              <a:extLst>
                <a:ext uri="{FF2B5EF4-FFF2-40B4-BE49-F238E27FC236}">
                  <a16:creationId xmlns:a16="http://schemas.microsoft.com/office/drawing/2014/main" id="{1B9CBB5C-8195-AC6E-B8AC-7C0D181249BD}"/>
                </a:ext>
              </a:extLst>
            </p:cNvPr>
            <p:cNvSpPr/>
            <p:nvPr/>
          </p:nvSpPr>
          <p:spPr>
            <a:xfrm>
              <a:off x="6171600" y="2383450"/>
              <a:ext cx="1800" cy="2700"/>
            </a:xfrm>
            <a:custGeom>
              <a:avLst/>
              <a:gdLst/>
              <a:ahLst/>
              <a:cxnLst/>
              <a:rect l="l" t="t" r="r" b="b"/>
              <a:pathLst>
                <a:path w="72" h="108" extrusionOk="0">
                  <a:moveTo>
                    <a:pt x="60" y="1"/>
                  </a:moveTo>
                  <a:cubicBezTo>
                    <a:pt x="48" y="37"/>
                    <a:pt x="24" y="60"/>
                    <a:pt x="0" y="96"/>
                  </a:cubicBezTo>
                  <a:cubicBezTo>
                    <a:pt x="14" y="87"/>
                    <a:pt x="22" y="83"/>
                    <a:pt x="26" y="83"/>
                  </a:cubicBezTo>
                  <a:cubicBezTo>
                    <a:pt x="27" y="83"/>
                    <a:pt x="28" y="83"/>
                    <a:pt x="28" y="84"/>
                  </a:cubicBezTo>
                  <a:lnTo>
                    <a:pt x="28" y="84"/>
                  </a:lnTo>
                  <a:cubicBezTo>
                    <a:pt x="40" y="68"/>
                    <a:pt x="56" y="52"/>
                    <a:pt x="72" y="37"/>
                  </a:cubicBezTo>
                  <a:cubicBezTo>
                    <a:pt x="72" y="37"/>
                    <a:pt x="72" y="25"/>
                    <a:pt x="60" y="1"/>
                  </a:cubicBezTo>
                  <a:close/>
                  <a:moveTo>
                    <a:pt x="28" y="84"/>
                  </a:moveTo>
                  <a:lnTo>
                    <a:pt x="28" y="84"/>
                  </a:lnTo>
                  <a:cubicBezTo>
                    <a:pt x="22" y="92"/>
                    <a:pt x="16" y="100"/>
                    <a:pt x="12" y="108"/>
                  </a:cubicBezTo>
                  <a:cubicBezTo>
                    <a:pt x="25" y="95"/>
                    <a:pt x="31" y="86"/>
                    <a:pt x="28" y="8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2" name="Google Shape;13496;p78">
              <a:extLst>
                <a:ext uri="{FF2B5EF4-FFF2-40B4-BE49-F238E27FC236}">
                  <a16:creationId xmlns:a16="http://schemas.microsoft.com/office/drawing/2014/main" id="{5796B667-CC30-04BE-D359-4B045C448E77}"/>
                </a:ext>
              </a:extLst>
            </p:cNvPr>
            <p:cNvSpPr/>
            <p:nvPr/>
          </p:nvSpPr>
          <p:spPr>
            <a:xfrm>
              <a:off x="6173675" y="2381975"/>
              <a:ext cx="925" cy="1800"/>
            </a:xfrm>
            <a:custGeom>
              <a:avLst/>
              <a:gdLst/>
              <a:ahLst/>
              <a:cxnLst/>
              <a:rect l="l" t="t" r="r" b="b"/>
              <a:pathLst>
                <a:path w="37" h="72" extrusionOk="0">
                  <a:moveTo>
                    <a:pt x="36" y="0"/>
                  </a:moveTo>
                  <a:cubicBezTo>
                    <a:pt x="24" y="12"/>
                    <a:pt x="12" y="48"/>
                    <a:pt x="1" y="72"/>
                  </a:cubicBezTo>
                  <a:cubicBezTo>
                    <a:pt x="12" y="60"/>
                    <a:pt x="24" y="36"/>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3" name="Google Shape;13497;p78">
              <a:extLst>
                <a:ext uri="{FF2B5EF4-FFF2-40B4-BE49-F238E27FC236}">
                  <a16:creationId xmlns:a16="http://schemas.microsoft.com/office/drawing/2014/main" id="{A66735CE-A70C-9097-42BD-1633AB21938D}"/>
                </a:ext>
              </a:extLst>
            </p:cNvPr>
            <p:cNvSpPr/>
            <p:nvPr/>
          </p:nvSpPr>
          <p:spPr>
            <a:xfrm>
              <a:off x="6173375" y="2383775"/>
              <a:ext cx="325" cy="600"/>
            </a:xfrm>
            <a:custGeom>
              <a:avLst/>
              <a:gdLst/>
              <a:ahLst/>
              <a:cxnLst/>
              <a:rect l="l" t="t" r="r" b="b"/>
              <a:pathLst>
                <a:path w="13" h="24" extrusionOk="0">
                  <a:moveTo>
                    <a:pt x="13" y="1"/>
                  </a:moveTo>
                  <a:lnTo>
                    <a:pt x="13" y="1"/>
                  </a:lnTo>
                  <a:cubicBezTo>
                    <a:pt x="13" y="12"/>
                    <a:pt x="12" y="12"/>
                    <a:pt x="1" y="24"/>
                  </a:cubicBezTo>
                  <a:cubicBezTo>
                    <a:pt x="12" y="24"/>
                    <a:pt x="13" y="12"/>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4" name="Google Shape;13498;p78">
              <a:extLst>
                <a:ext uri="{FF2B5EF4-FFF2-40B4-BE49-F238E27FC236}">
                  <a16:creationId xmlns:a16="http://schemas.microsoft.com/office/drawing/2014/main" id="{ED1A96D9-0793-67D6-19D7-65A8619A8F18}"/>
                </a:ext>
              </a:extLst>
            </p:cNvPr>
            <p:cNvSpPr/>
            <p:nvPr/>
          </p:nvSpPr>
          <p:spPr>
            <a:xfrm>
              <a:off x="6174875" y="2380475"/>
              <a:ext cx="25" cy="1825"/>
            </a:xfrm>
            <a:custGeom>
              <a:avLst/>
              <a:gdLst/>
              <a:ahLst/>
              <a:cxnLst/>
              <a:rect l="l" t="t" r="r" b="b"/>
              <a:pathLst>
                <a:path w="1" h="73" extrusionOk="0">
                  <a:moveTo>
                    <a:pt x="0" y="72"/>
                  </a:moveTo>
                  <a:cubicBezTo>
                    <a:pt x="0" y="48"/>
                    <a:pt x="0" y="1"/>
                    <a:pt x="0"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5" name="Google Shape;13499;p78">
              <a:extLst>
                <a:ext uri="{FF2B5EF4-FFF2-40B4-BE49-F238E27FC236}">
                  <a16:creationId xmlns:a16="http://schemas.microsoft.com/office/drawing/2014/main" id="{10FE36D9-6048-35E3-2C0A-8CDA82036AEE}"/>
                </a:ext>
              </a:extLst>
            </p:cNvPr>
            <p:cNvSpPr/>
            <p:nvPr/>
          </p:nvSpPr>
          <p:spPr>
            <a:xfrm>
              <a:off x="6174575" y="2382300"/>
              <a:ext cx="1950" cy="2075"/>
            </a:xfrm>
            <a:custGeom>
              <a:avLst/>
              <a:gdLst/>
              <a:ahLst/>
              <a:cxnLst/>
              <a:rect l="l" t="t" r="r" b="b"/>
              <a:pathLst>
                <a:path w="78" h="83" extrusionOk="0">
                  <a:moveTo>
                    <a:pt x="37" y="0"/>
                  </a:moveTo>
                  <a:cubicBezTo>
                    <a:pt x="28" y="0"/>
                    <a:pt x="17" y="23"/>
                    <a:pt x="0" y="83"/>
                  </a:cubicBezTo>
                  <a:cubicBezTo>
                    <a:pt x="12" y="83"/>
                    <a:pt x="12" y="71"/>
                    <a:pt x="12" y="71"/>
                  </a:cubicBezTo>
                  <a:cubicBezTo>
                    <a:pt x="32" y="51"/>
                    <a:pt x="77" y="6"/>
                    <a:pt x="63" y="6"/>
                  </a:cubicBezTo>
                  <a:cubicBezTo>
                    <a:pt x="60" y="6"/>
                    <a:pt x="56" y="7"/>
                    <a:pt x="48" y="11"/>
                  </a:cubicBezTo>
                  <a:cubicBezTo>
                    <a:pt x="44" y="4"/>
                    <a:pt x="41"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6" name="Google Shape;13500;p78">
              <a:extLst>
                <a:ext uri="{FF2B5EF4-FFF2-40B4-BE49-F238E27FC236}">
                  <a16:creationId xmlns:a16="http://schemas.microsoft.com/office/drawing/2014/main" id="{AD2F04F1-8D8E-73D0-D2E7-21F2C178788E}"/>
                </a:ext>
              </a:extLst>
            </p:cNvPr>
            <p:cNvSpPr/>
            <p:nvPr/>
          </p:nvSpPr>
          <p:spPr>
            <a:xfrm>
              <a:off x="6176950" y="2384750"/>
              <a:ext cx="750" cy="2475"/>
            </a:xfrm>
            <a:custGeom>
              <a:avLst/>
              <a:gdLst/>
              <a:ahLst/>
              <a:cxnLst/>
              <a:rect l="l" t="t" r="r" b="b"/>
              <a:pathLst>
                <a:path w="30" h="99" extrusionOk="0">
                  <a:moveTo>
                    <a:pt x="20" y="0"/>
                  </a:moveTo>
                  <a:lnTo>
                    <a:pt x="20" y="0"/>
                  </a:lnTo>
                  <a:cubicBezTo>
                    <a:pt x="19" y="0"/>
                    <a:pt x="13" y="22"/>
                    <a:pt x="1" y="92"/>
                  </a:cubicBezTo>
                  <a:cubicBezTo>
                    <a:pt x="2" y="90"/>
                    <a:pt x="4" y="90"/>
                    <a:pt x="5" y="90"/>
                  </a:cubicBezTo>
                  <a:cubicBezTo>
                    <a:pt x="12" y="90"/>
                    <a:pt x="20" y="99"/>
                    <a:pt x="24" y="99"/>
                  </a:cubicBezTo>
                  <a:cubicBezTo>
                    <a:pt x="28" y="99"/>
                    <a:pt x="29" y="92"/>
                    <a:pt x="24" y="68"/>
                  </a:cubicBezTo>
                  <a:cubicBezTo>
                    <a:pt x="17" y="68"/>
                    <a:pt x="24" y="0"/>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7" name="Google Shape;13501;p78">
              <a:extLst>
                <a:ext uri="{FF2B5EF4-FFF2-40B4-BE49-F238E27FC236}">
                  <a16:creationId xmlns:a16="http://schemas.microsoft.com/office/drawing/2014/main" id="{407B962C-D9E6-D109-F8FE-0013B28C706A}"/>
                </a:ext>
              </a:extLst>
            </p:cNvPr>
            <p:cNvSpPr/>
            <p:nvPr/>
          </p:nvSpPr>
          <p:spPr>
            <a:xfrm>
              <a:off x="6175450" y="2384650"/>
              <a:ext cx="625" cy="1225"/>
            </a:xfrm>
            <a:custGeom>
              <a:avLst/>
              <a:gdLst/>
              <a:ahLst/>
              <a:cxnLst/>
              <a:rect l="l" t="t" r="r" b="b"/>
              <a:pathLst>
                <a:path w="25" h="49" extrusionOk="0">
                  <a:moveTo>
                    <a:pt x="1" y="48"/>
                  </a:moveTo>
                  <a:cubicBezTo>
                    <a:pt x="25" y="0"/>
                    <a:pt x="25" y="0"/>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8" name="Google Shape;13502;p78">
              <a:extLst>
                <a:ext uri="{FF2B5EF4-FFF2-40B4-BE49-F238E27FC236}">
                  <a16:creationId xmlns:a16="http://schemas.microsoft.com/office/drawing/2014/main" id="{24FE114A-43BA-82EC-3367-D97DD075FE7D}"/>
                </a:ext>
              </a:extLst>
            </p:cNvPr>
            <p:cNvSpPr/>
            <p:nvPr/>
          </p:nvSpPr>
          <p:spPr>
            <a:xfrm>
              <a:off x="6174300" y="2380775"/>
              <a:ext cx="600" cy="825"/>
            </a:xfrm>
            <a:custGeom>
              <a:avLst/>
              <a:gdLst/>
              <a:ahLst/>
              <a:cxnLst/>
              <a:rect l="l" t="t" r="r" b="b"/>
              <a:pathLst>
                <a:path w="24" h="33" extrusionOk="0">
                  <a:moveTo>
                    <a:pt x="23" y="1"/>
                  </a:moveTo>
                  <a:cubicBezTo>
                    <a:pt x="7" y="23"/>
                    <a:pt x="0" y="32"/>
                    <a:pt x="1" y="32"/>
                  </a:cubicBezTo>
                  <a:cubicBezTo>
                    <a:pt x="1" y="32"/>
                    <a:pt x="10" y="20"/>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9" name="Google Shape;13503;p78">
              <a:extLst>
                <a:ext uri="{FF2B5EF4-FFF2-40B4-BE49-F238E27FC236}">
                  <a16:creationId xmlns:a16="http://schemas.microsoft.com/office/drawing/2014/main" id="{C97F4B84-81C5-F434-25C2-DE2F2E9CD244}"/>
                </a:ext>
              </a:extLst>
            </p:cNvPr>
            <p:cNvSpPr/>
            <p:nvPr/>
          </p:nvSpPr>
          <p:spPr>
            <a:xfrm>
              <a:off x="6173800" y="2380475"/>
              <a:ext cx="500" cy="850"/>
            </a:xfrm>
            <a:custGeom>
              <a:avLst/>
              <a:gdLst/>
              <a:ahLst/>
              <a:cxnLst/>
              <a:rect l="l" t="t" r="r" b="b"/>
              <a:pathLst>
                <a:path w="20" h="34" extrusionOk="0">
                  <a:moveTo>
                    <a:pt x="19" y="1"/>
                  </a:moveTo>
                  <a:cubicBezTo>
                    <a:pt x="5" y="25"/>
                    <a:pt x="0" y="33"/>
                    <a:pt x="1" y="33"/>
                  </a:cubicBezTo>
                  <a:cubicBezTo>
                    <a:pt x="1" y="33"/>
                    <a:pt x="12" y="15"/>
                    <a:pt x="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0" name="Google Shape;13504;p78">
              <a:extLst>
                <a:ext uri="{FF2B5EF4-FFF2-40B4-BE49-F238E27FC236}">
                  <a16:creationId xmlns:a16="http://schemas.microsoft.com/office/drawing/2014/main" id="{1B6D0AAF-EF6D-EA03-FB6F-C208971584F9}"/>
                </a:ext>
              </a:extLst>
            </p:cNvPr>
            <p:cNvSpPr/>
            <p:nvPr/>
          </p:nvSpPr>
          <p:spPr>
            <a:xfrm>
              <a:off x="6157900" y="2373050"/>
              <a:ext cx="25" cy="2100"/>
            </a:xfrm>
            <a:custGeom>
              <a:avLst/>
              <a:gdLst/>
              <a:ahLst/>
              <a:cxnLst/>
              <a:rect l="l" t="t" r="r" b="b"/>
              <a:pathLst>
                <a:path w="1" h="84" extrusionOk="0">
                  <a:moveTo>
                    <a:pt x="1" y="0"/>
                  </a:moveTo>
                  <a:cubicBezTo>
                    <a:pt x="1" y="12"/>
                    <a:pt x="1" y="83"/>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1" name="Google Shape;13505;p78">
              <a:extLst>
                <a:ext uri="{FF2B5EF4-FFF2-40B4-BE49-F238E27FC236}">
                  <a16:creationId xmlns:a16="http://schemas.microsoft.com/office/drawing/2014/main" id="{D2CE0824-DAD9-8336-1057-0E25280407D8}"/>
                </a:ext>
              </a:extLst>
            </p:cNvPr>
            <p:cNvSpPr/>
            <p:nvPr/>
          </p:nvSpPr>
          <p:spPr>
            <a:xfrm>
              <a:off x="6157900" y="2372450"/>
              <a:ext cx="325" cy="625"/>
            </a:xfrm>
            <a:custGeom>
              <a:avLst/>
              <a:gdLst/>
              <a:ahLst/>
              <a:cxnLst/>
              <a:rect l="l" t="t" r="r" b="b"/>
              <a:pathLst>
                <a:path w="13" h="25" extrusionOk="0">
                  <a:moveTo>
                    <a:pt x="1" y="24"/>
                  </a:moveTo>
                  <a:cubicBezTo>
                    <a:pt x="12" y="0"/>
                    <a:pt x="1" y="24"/>
                    <a:pt x="1"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2" name="Google Shape;13506;p78">
              <a:extLst>
                <a:ext uri="{FF2B5EF4-FFF2-40B4-BE49-F238E27FC236}">
                  <a16:creationId xmlns:a16="http://schemas.microsoft.com/office/drawing/2014/main" id="{956D9A31-E5C3-6B4E-C3A2-0996430DEC3A}"/>
                </a:ext>
              </a:extLst>
            </p:cNvPr>
            <p:cNvSpPr/>
            <p:nvPr/>
          </p:nvSpPr>
          <p:spPr>
            <a:xfrm>
              <a:off x="6144950" y="2373300"/>
              <a:ext cx="725" cy="400"/>
            </a:xfrm>
            <a:custGeom>
              <a:avLst/>
              <a:gdLst/>
              <a:ahLst/>
              <a:cxnLst/>
              <a:rect l="l" t="t" r="r" b="b"/>
              <a:pathLst>
                <a:path w="28" h="16" extrusionOk="0">
                  <a:moveTo>
                    <a:pt x="28" y="0"/>
                  </a:moveTo>
                  <a:cubicBezTo>
                    <a:pt x="28" y="0"/>
                    <a:pt x="1" y="16"/>
                    <a:pt x="2" y="16"/>
                  </a:cubicBezTo>
                  <a:cubicBezTo>
                    <a:pt x="2" y="16"/>
                    <a:pt x="4" y="15"/>
                    <a:pt x="7" y="14"/>
                  </a:cubicBezTo>
                  <a:cubicBezTo>
                    <a:pt x="23" y="4"/>
                    <a:pt x="29" y="0"/>
                    <a:pt x="2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3" name="Google Shape;13507;p78">
              <a:extLst>
                <a:ext uri="{FF2B5EF4-FFF2-40B4-BE49-F238E27FC236}">
                  <a16:creationId xmlns:a16="http://schemas.microsoft.com/office/drawing/2014/main" id="{7ED12671-84A7-8527-360C-6F85B48B2A03}"/>
                </a:ext>
              </a:extLst>
            </p:cNvPr>
            <p:cNvSpPr/>
            <p:nvPr/>
          </p:nvSpPr>
          <p:spPr>
            <a:xfrm>
              <a:off x="6118900" y="2364100"/>
              <a:ext cx="325" cy="325"/>
            </a:xfrm>
            <a:custGeom>
              <a:avLst/>
              <a:gdLst/>
              <a:ahLst/>
              <a:cxnLst/>
              <a:rect l="l" t="t" r="r" b="b"/>
              <a:pathLst>
                <a:path w="13" h="13" extrusionOk="0">
                  <a:moveTo>
                    <a:pt x="13" y="1"/>
                  </a:moveTo>
                  <a:lnTo>
                    <a:pt x="13" y="1"/>
                  </a:lnTo>
                  <a:cubicBezTo>
                    <a:pt x="1" y="13"/>
                    <a:pt x="1" y="13"/>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4" name="Google Shape;13508;p78">
              <a:extLst>
                <a:ext uri="{FF2B5EF4-FFF2-40B4-BE49-F238E27FC236}">
                  <a16:creationId xmlns:a16="http://schemas.microsoft.com/office/drawing/2014/main" id="{D3BDBEDC-83B2-3001-BDA2-EAC618567E9F}"/>
                </a:ext>
              </a:extLst>
            </p:cNvPr>
            <p:cNvSpPr/>
            <p:nvPr/>
          </p:nvSpPr>
          <p:spPr>
            <a:xfrm>
              <a:off x="6150450" y="2377800"/>
              <a:ext cx="1525" cy="2400"/>
            </a:xfrm>
            <a:custGeom>
              <a:avLst/>
              <a:gdLst/>
              <a:ahLst/>
              <a:cxnLst/>
              <a:rect l="l" t="t" r="r" b="b"/>
              <a:pathLst>
                <a:path w="61" h="96" extrusionOk="0">
                  <a:moveTo>
                    <a:pt x="60" y="1"/>
                  </a:moveTo>
                  <a:lnTo>
                    <a:pt x="60" y="1"/>
                  </a:lnTo>
                  <a:cubicBezTo>
                    <a:pt x="37" y="36"/>
                    <a:pt x="13" y="72"/>
                    <a:pt x="1" y="96"/>
                  </a:cubicBezTo>
                  <a:cubicBezTo>
                    <a:pt x="25" y="72"/>
                    <a:pt x="48" y="60"/>
                    <a:pt x="6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5" name="Google Shape;13509;p78">
              <a:extLst>
                <a:ext uri="{FF2B5EF4-FFF2-40B4-BE49-F238E27FC236}">
                  <a16:creationId xmlns:a16="http://schemas.microsoft.com/office/drawing/2014/main" id="{4A4F90CB-D60B-82B1-F105-68FBA8018AF3}"/>
                </a:ext>
              </a:extLst>
            </p:cNvPr>
            <p:cNvSpPr/>
            <p:nvPr/>
          </p:nvSpPr>
          <p:spPr>
            <a:xfrm>
              <a:off x="6102150" y="2356675"/>
              <a:ext cx="700" cy="875"/>
            </a:xfrm>
            <a:custGeom>
              <a:avLst/>
              <a:gdLst/>
              <a:ahLst/>
              <a:cxnLst/>
              <a:rect l="l" t="t" r="r" b="b"/>
              <a:pathLst>
                <a:path w="28" h="35" extrusionOk="0">
                  <a:moveTo>
                    <a:pt x="28" y="0"/>
                  </a:moveTo>
                  <a:lnTo>
                    <a:pt x="28" y="0"/>
                  </a:lnTo>
                  <a:cubicBezTo>
                    <a:pt x="6" y="26"/>
                    <a:pt x="0" y="35"/>
                    <a:pt x="2" y="35"/>
                  </a:cubicBezTo>
                  <a:cubicBezTo>
                    <a:pt x="4" y="35"/>
                    <a:pt x="28" y="8"/>
                    <a:pt x="2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6" name="Google Shape;13510;p78">
              <a:extLst>
                <a:ext uri="{FF2B5EF4-FFF2-40B4-BE49-F238E27FC236}">
                  <a16:creationId xmlns:a16="http://schemas.microsoft.com/office/drawing/2014/main" id="{FC8B844C-DFF0-A2AC-858C-9AFEA3BDECAF}"/>
                </a:ext>
              </a:extLst>
            </p:cNvPr>
            <p:cNvSpPr/>
            <p:nvPr/>
          </p:nvSpPr>
          <p:spPr>
            <a:xfrm>
              <a:off x="6101400" y="2350425"/>
              <a:ext cx="66050" cy="34575"/>
            </a:xfrm>
            <a:custGeom>
              <a:avLst/>
              <a:gdLst/>
              <a:ahLst/>
              <a:cxnLst/>
              <a:rect l="l" t="t" r="r" b="b"/>
              <a:pathLst>
                <a:path w="2642" h="1383" extrusionOk="0">
                  <a:moveTo>
                    <a:pt x="829" y="321"/>
                  </a:moveTo>
                  <a:cubicBezTo>
                    <a:pt x="828" y="321"/>
                    <a:pt x="829" y="322"/>
                    <a:pt x="830" y="324"/>
                  </a:cubicBezTo>
                  <a:lnTo>
                    <a:pt x="830" y="324"/>
                  </a:lnTo>
                  <a:cubicBezTo>
                    <a:pt x="831" y="323"/>
                    <a:pt x="831" y="323"/>
                    <a:pt x="832" y="322"/>
                  </a:cubicBezTo>
                  <a:cubicBezTo>
                    <a:pt x="831" y="321"/>
                    <a:pt x="830" y="321"/>
                    <a:pt x="829" y="321"/>
                  </a:cubicBezTo>
                  <a:close/>
                  <a:moveTo>
                    <a:pt x="629" y="572"/>
                  </a:moveTo>
                  <a:cubicBezTo>
                    <a:pt x="630" y="572"/>
                    <a:pt x="631" y="573"/>
                    <a:pt x="632" y="573"/>
                  </a:cubicBezTo>
                  <a:cubicBezTo>
                    <a:pt x="633" y="573"/>
                    <a:pt x="634" y="572"/>
                    <a:pt x="634" y="572"/>
                  </a:cubicBezTo>
                  <a:lnTo>
                    <a:pt x="634" y="572"/>
                  </a:lnTo>
                  <a:cubicBezTo>
                    <a:pt x="633" y="572"/>
                    <a:pt x="631" y="572"/>
                    <a:pt x="629" y="572"/>
                  </a:cubicBezTo>
                  <a:close/>
                  <a:moveTo>
                    <a:pt x="684" y="609"/>
                  </a:moveTo>
                  <a:lnTo>
                    <a:pt x="684" y="609"/>
                  </a:lnTo>
                  <a:cubicBezTo>
                    <a:pt x="682" y="612"/>
                    <a:pt x="680" y="615"/>
                    <a:pt x="677" y="619"/>
                  </a:cubicBezTo>
                  <a:cubicBezTo>
                    <a:pt x="681" y="616"/>
                    <a:pt x="683" y="612"/>
                    <a:pt x="684" y="609"/>
                  </a:cubicBezTo>
                  <a:close/>
                  <a:moveTo>
                    <a:pt x="1629" y="750"/>
                  </a:moveTo>
                  <a:cubicBezTo>
                    <a:pt x="1629" y="750"/>
                    <a:pt x="1629" y="750"/>
                    <a:pt x="1629" y="750"/>
                  </a:cubicBezTo>
                  <a:cubicBezTo>
                    <a:pt x="1629" y="750"/>
                    <a:pt x="1629" y="750"/>
                    <a:pt x="1629" y="750"/>
                  </a:cubicBezTo>
                  <a:close/>
                  <a:moveTo>
                    <a:pt x="1406" y="917"/>
                  </a:moveTo>
                  <a:lnTo>
                    <a:pt x="1406" y="917"/>
                  </a:lnTo>
                  <a:cubicBezTo>
                    <a:pt x="1406" y="917"/>
                    <a:pt x="1403" y="923"/>
                    <a:pt x="1403" y="929"/>
                  </a:cubicBezTo>
                  <a:cubicBezTo>
                    <a:pt x="1403" y="937"/>
                    <a:pt x="1391" y="946"/>
                    <a:pt x="1389" y="946"/>
                  </a:cubicBezTo>
                  <a:cubicBezTo>
                    <a:pt x="1387" y="946"/>
                    <a:pt x="1388" y="944"/>
                    <a:pt x="1391" y="941"/>
                  </a:cubicBezTo>
                  <a:cubicBezTo>
                    <a:pt x="1403" y="923"/>
                    <a:pt x="1406" y="917"/>
                    <a:pt x="1406" y="917"/>
                  </a:cubicBezTo>
                  <a:close/>
                  <a:moveTo>
                    <a:pt x="2130" y="941"/>
                  </a:moveTo>
                  <a:cubicBezTo>
                    <a:pt x="2127" y="941"/>
                    <a:pt x="2126" y="944"/>
                    <a:pt x="2125" y="949"/>
                  </a:cubicBezTo>
                  <a:lnTo>
                    <a:pt x="2125" y="949"/>
                  </a:lnTo>
                  <a:cubicBezTo>
                    <a:pt x="2126" y="947"/>
                    <a:pt x="2128" y="944"/>
                    <a:pt x="2130" y="941"/>
                  </a:cubicBezTo>
                  <a:close/>
                  <a:moveTo>
                    <a:pt x="1749" y="988"/>
                  </a:moveTo>
                  <a:cubicBezTo>
                    <a:pt x="1749" y="988"/>
                    <a:pt x="1760" y="988"/>
                    <a:pt x="1760" y="1000"/>
                  </a:cubicBezTo>
                  <a:cubicBezTo>
                    <a:pt x="1757" y="1004"/>
                    <a:pt x="1754" y="1005"/>
                    <a:pt x="1753" y="1005"/>
                  </a:cubicBezTo>
                  <a:cubicBezTo>
                    <a:pt x="1749" y="1005"/>
                    <a:pt x="1749" y="997"/>
                    <a:pt x="1749" y="988"/>
                  </a:cubicBezTo>
                  <a:close/>
                  <a:moveTo>
                    <a:pt x="1973" y="1140"/>
                  </a:moveTo>
                  <a:lnTo>
                    <a:pt x="1973" y="1140"/>
                  </a:lnTo>
                  <a:cubicBezTo>
                    <a:pt x="1966" y="1149"/>
                    <a:pt x="1958" y="1158"/>
                    <a:pt x="1951" y="1167"/>
                  </a:cubicBezTo>
                  <a:cubicBezTo>
                    <a:pt x="1960" y="1158"/>
                    <a:pt x="1967" y="1150"/>
                    <a:pt x="1973" y="1140"/>
                  </a:cubicBezTo>
                  <a:close/>
                  <a:moveTo>
                    <a:pt x="2105" y="1237"/>
                  </a:moveTo>
                  <a:lnTo>
                    <a:pt x="2105" y="1237"/>
                  </a:lnTo>
                  <a:cubicBezTo>
                    <a:pt x="2105" y="1238"/>
                    <a:pt x="2105" y="1238"/>
                    <a:pt x="2106" y="1238"/>
                  </a:cubicBezTo>
                  <a:cubicBezTo>
                    <a:pt x="2105" y="1238"/>
                    <a:pt x="2105" y="1238"/>
                    <a:pt x="2105" y="1237"/>
                  </a:cubicBezTo>
                  <a:close/>
                  <a:moveTo>
                    <a:pt x="2245" y="1305"/>
                  </a:moveTo>
                  <a:cubicBezTo>
                    <a:pt x="2240" y="1306"/>
                    <a:pt x="2237" y="1308"/>
                    <a:pt x="2237" y="1310"/>
                  </a:cubicBezTo>
                  <a:cubicBezTo>
                    <a:pt x="2240" y="1308"/>
                    <a:pt x="2242" y="1306"/>
                    <a:pt x="2245" y="1305"/>
                  </a:cubicBezTo>
                  <a:close/>
                  <a:moveTo>
                    <a:pt x="2300" y="1324"/>
                  </a:moveTo>
                  <a:lnTo>
                    <a:pt x="2300" y="1324"/>
                  </a:lnTo>
                  <a:cubicBezTo>
                    <a:pt x="2298" y="1331"/>
                    <a:pt x="2297" y="1339"/>
                    <a:pt x="2296" y="1346"/>
                  </a:cubicBezTo>
                  <a:cubicBezTo>
                    <a:pt x="2301" y="1337"/>
                    <a:pt x="2301" y="1330"/>
                    <a:pt x="2300" y="1324"/>
                  </a:cubicBezTo>
                  <a:close/>
                  <a:moveTo>
                    <a:pt x="141" y="0"/>
                  </a:moveTo>
                  <a:cubicBezTo>
                    <a:pt x="129" y="24"/>
                    <a:pt x="117" y="48"/>
                    <a:pt x="105" y="72"/>
                  </a:cubicBezTo>
                  <a:cubicBezTo>
                    <a:pt x="97" y="55"/>
                    <a:pt x="89" y="8"/>
                    <a:pt x="71" y="8"/>
                  </a:cubicBezTo>
                  <a:cubicBezTo>
                    <a:pt x="65" y="8"/>
                    <a:pt x="56" y="15"/>
                    <a:pt x="46" y="36"/>
                  </a:cubicBezTo>
                  <a:cubicBezTo>
                    <a:pt x="46" y="36"/>
                    <a:pt x="0" y="265"/>
                    <a:pt x="37" y="265"/>
                  </a:cubicBezTo>
                  <a:cubicBezTo>
                    <a:pt x="42" y="265"/>
                    <a:pt x="49" y="261"/>
                    <a:pt x="58" y="250"/>
                  </a:cubicBezTo>
                  <a:cubicBezTo>
                    <a:pt x="58" y="286"/>
                    <a:pt x="82" y="298"/>
                    <a:pt x="141" y="357"/>
                  </a:cubicBezTo>
                  <a:cubicBezTo>
                    <a:pt x="147" y="340"/>
                    <a:pt x="153" y="331"/>
                    <a:pt x="158" y="331"/>
                  </a:cubicBezTo>
                  <a:cubicBezTo>
                    <a:pt x="162" y="331"/>
                    <a:pt x="165" y="340"/>
                    <a:pt x="165" y="357"/>
                  </a:cubicBezTo>
                  <a:cubicBezTo>
                    <a:pt x="165" y="334"/>
                    <a:pt x="165" y="322"/>
                    <a:pt x="177" y="298"/>
                  </a:cubicBezTo>
                  <a:cubicBezTo>
                    <a:pt x="189" y="334"/>
                    <a:pt x="201" y="369"/>
                    <a:pt x="213" y="405"/>
                  </a:cubicBezTo>
                  <a:cubicBezTo>
                    <a:pt x="225" y="393"/>
                    <a:pt x="225" y="381"/>
                    <a:pt x="236" y="369"/>
                  </a:cubicBezTo>
                  <a:lnTo>
                    <a:pt x="236" y="369"/>
                  </a:lnTo>
                  <a:cubicBezTo>
                    <a:pt x="230" y="387"/>
                    <a:pt x="230" y="396"/>
                    <a:pt x="233" y="396"/>
                  </a:cubicBezTo>
                  <a:cubicBezTo>
                    <a:pt x="236" y="396"/>
                    <a:pt x="242" y="387"/>
                    <a:pt x="248" y="369"/>
                  </a:cubicBezTo>
                  <a:lnTo>
                    <a:pt x="248" y="369"/>
                  </a:lnTo>
                  <a:cubicBezTo>
                    <a:pt x="260" y="405"/>
                    <a:pt x="248" y="417"/>
                    <a:pt x="225" y="417"/>
                  </a:cubicBezTo>
                  <a:cubicBezTo>
                    <a:pt x="225" y="429"/>
                    <a:pt x="558" y="441"/>
                    <a:pt x="463" y="500"/>
                  </a:cubicBezTo>
                  <a:cubicBezTo>
                    <a:pt x="498" y="488"/>
                    <a:pt x="522" y="477"/>
                    <a:pt x="534" y="441"/>
                  </a:cubicBezTo>
                  <a:lnTo>
                    <a:pt x="534" y="441"/>
                  </a:lnTo>
                  <a:cubicBezTo>
                    <a:pt x="527" y="463"/>
                    <a:pt x="524" y="472"/>
                    <a:pt x="529" y="472"/>
                  </a:cubicBezTo>
                  <a:cubicBezTo>
                    <a:pt x="532" y="472"/>
                    <a:pt x="537" y="469"/>
                    <a:pt x="546" y="465"/>
                  </a:cubicBezTo>
                  <a:lnTo>
                    <a:pt x="546" y="465"/>
                  </a:lnTo>
                  <a:cubicBezTo>
                    <a:pt x="522" y="500"/>
                    <a:pt x="582" y="524"/>
                    <a:pt x="582" y="548"/>
                  </a:cubicBezTo>
                  <a:cubicBezTo>
                    <a:pt x="592" y="528"/>
                    <a:pt x="602" y="457"/>
                    <a:pt x="619" y="457"/>
                  </a:cubicBezTo>
                  <a:cubicBezTo>
                    <a:pt x="622" y="457"/>
                    <a:pt x="626" y="459"/>
                    <a:pt x="629" y="465"/>
                  </a:cubicBezTo>
                  <a:cubicBezTo>
                    <a:pt x="629" y="464"/>
                    <a:pt x="628" y="464"/>
                    <a:pt x="628" y="464"/>
                  </a:cubicBezTo>
                  <a:lnTo>
                    <a:pt x="628" y="464"/>
                  </a:lnTo>
                  <a:cubicBezTo>
                    <a:pt x="621" y="464"/>
                    <a:pt x="647" y="562"/>
                    <a:pt x="634" y="572"/>
                  </a:cubicBezTo>
                  <a:lnTo>
                    <a:pt x="634" y="572"/>
                  </a:lnTo>
                  <a:cubicBezTo>
                    <a:pt x="645" y="572"/>
                    <a:pt x="655" y="573"/>
                    <a:pt x="665" y="584"/>
                  </a:cubicBezTo>
                  <a:cubicBezTo>
                    <a:pt x="665" y="574"/>
                    <a:pt x="714" y="515"/>
                    <a:pt x="731" y="515"/>
                  </a:cubicBezTo>
                  <a:cubicBezTo>
                    <a:pt x="734" y="515"/>
                    <a:pt x="737" y="518"/>
                    <a:pt x="737" y="524"/>
                  </a:cubicBezTo>
                  <a:cubicBezTo>
                    <a:pt x="713" y="572"/>
                    <a:pt x="713" y="548"/>
                    <a:pt x="665" y="596"/>
                  </a:cubicBezTo>
                  <a:cubicBezTo>
                    <a:pt x="682" y="596"/>
                    <a:pt x="687" y="601"/>
                    <a:pt x="684" y="609"/>
                  </a:cubicBezTo>
                  <a:lnTo>
                    <a:pt x="684" y="609"/>
                  </a:lnTo>
                  <a:cubicBezTo>
                    <a:pt x="693" y="596"/>
                    <a:pt x="699" y="592"/>
                    <a:pt x="702" y="592"/>
                  </a:cubicBezTo>
                  <a:cubicBezTo>
                    <a:pt x="708" y="592"/>
                    <a:pt x="706" y="610"/>
                    <a:pt x="716" y="610"/>
                  </a:cubicBezTo>
                  <a:cubicBezTo>
                    <a:pt x="720" y="610"/>
                    <a:pt x="726" y="606"/>
                    <a:pt x="737" y="596"/>
                  </a:cubicBezTo>
                  <a:lnTo>
                    <a:pt x="737" y="596"/>
                  </a:lnTo>
                  <a:cubicBezTo>
                    <a:pt x="721" y="619"/>
                    <a:pt x="716" y="632"/>
                    <a:pt x="723" y="632"/>
                  </a:cubicBezTo>
                  <a:cubicBezTo>
                    <a:pt x="728" y="632"/>
                    <a:pt x="736" y="628"/>
                    <a:pt x="748" y="619"/>
                  </a:cubicBezTo>
                  <a:lnTo>
                    <a:pt x="748" y="619"/>
                  </a:lnTo>
                  <a:cubicBezTo>
                    <a:pt x="737" y="631"/>
                    <a:pt x="725" y="643"/>
                    <a:pt x="713" y="655"/>
                  </a:cubicBezTo>
                  <a:cubicBezTo>
                    <a:pt x="737" y="655"/>
                    <a:pt x="748" y="667"/>
                    <a:pt x="748" y="679"/>
                  </a:cubicBezTo>
                  <a:cubicBezTo>
                    <a:pt x="748" y="655"/>
                    <a:pt x="748" y="631"/>
                    <a:pt x="760" y="607"/>
                  </a:cubicBezTo>
                  <a:cubicBezTo>
                    <a:pt x="763" y="607"/>
                    <a:pt x="765" y="607"/>
                    <a:pt x="767" y="607"/>
                  </a:cubicBezTo>
                  <a:cubicBezTo>
                    <a:pt x="802" y="607"/>
                    <a:pt x="751" y="703"/>
                    <a:pt x="796" y="703"/>
                  </a:cubicBezTo>
                  <a:cubicBezTo>
                    <a:pt x="796" y="680"/>
                    <a:pt x="796" y="668"/>
                    <a:pt x="797" y="668"/>
                  </a:cubicBezTo>
                  <a:cubicBezTo>
                    <a:pt x="799" y="668"/>
                    <a:pt x="802" y="683"/>
                    <a:pt x="808" y="715"/>
                  </a:cubicBezTo>
                  <a:cubicBezTo>
                    <a:pt x="808" y="715"/>
                    <a:pt x="856" y="655"/>
                    <a:pt x="867" y="643"/>
                  </a:cubicBezTo>
                  <a:cubicBezTo>
                    <a:pt x="867" y="674"/>
                    <a:pt x="869" y="684"/>
                    <a:pt x="873" y="684"/>
                  </a:cubicBezTo>
                  <a:cubicBezTo>
                    <a:pt x="879" y="684"/>
                    <a:pt x="891" y="645"/>
                    <a:pt x="904" y="645"/>
                  </a:cubicBezTo>
                  <a:cubicBezTo>
                    <a:pt x="908" y="645"/>
                    <a:pt x="911" y="648"/>
                    <a:pt x="915" y="655"/>
                  </a:cubicBezTo>
                  <a:cubicBezTo>
                    <a:pt x="915" y="655"/>
                    <a:pt x="879" y="727"/>
                    <a:pt x="879" y="727"/>
                  </a:cubicBezTo>
                  <a:cubicBezTo>
                    <a:pt x="888" y="729"/>
                    <a:pt x="896" y="731"/>
                    <a:pt x="904" y="731"/>
                  </a:cubicBezTo>
                  <a:cubicBezTo>
                    <a:pt x="925" y="731"/>
                    <a:pt x="943" y="722"/>
                    <a:pt x="954" y="701"/>
                  </a:cubicBezTo>
                  <a:lnTo>
                    <a:pt x="954" y="701"/>
                  </a:lnTo>
                  <a:cubicBezTo>
                    <a:pt x="955" y="705"/>
                    <a:pt x="958" y="710"/>
                    <a:pt x="963" y="715"/>
                  </a:cubicBezTo>
                  <a:cubicBezTo>
                    <a:pt x="963" y="715"/>
                    <a:pt x="891" y="762"/>
                    <a:pt x="927" y="762"/>
                  </a:cubicBezTo>
                  <a:cubicBezTo>
                    <a:pt x="951" y="762"/>
                    <a:pt x="963" y="727"/>
                    <a:pt x="987" y="727"/>
                  </a:cubicBezTo>
                  <a:cubicBezTo>
                    <a:pt x="987" y="738"/>
                    <a:pt x="1022" y="774"/>
                    <a:pt x="963" y="798"/>
                  </a:cubicBezTo>
                  <a:cubicBezTo>
                    <a:pt x="987" y="810"/>
                    <a:pt x="1022" y="822"/>
                    <a:pt x="1046" y="834"/>
                  </a:cubicBezTo>
                  <a:lnTo>
                    <a:pt x="1034" y="857"/>
                  </a:lnTo>
                  <a:cubicBezTo>
                    <a:pt x="1046" y="857"/>
                    <a:pt x="1046" y="846"/>
                    <a:pt x="1046" y="846"/>
                  </a:cubicBezTo>
                  <a:cubicBezTo>
                    <a:pt x="1070" y="857"/>
                    <a:pt x="1094" y="869"/>
                    <a:pt x="1118" y="893"/>
                  </a:cubicBezTo>
                  <a:cubicBezTo>
                    <a:pt x="1129" y="857"/>
                    <a:pt x="1141" y="834"/>
                    <a:pt x="1165" y="822"/>
                  </a:cubicBezTo>
                  <a:lnTo>
                    <a:pt x="1165" y="822"/>
                  </a:lnTo>
                  <a:cubicBezTo>
                    <a:pt x="1177" y="834"/>
                    <a:pt x="1165" y="857"/>
                    <a:pt x="1153" y="881"/>
                  </a:cubicBezTo>
                  <a:cubicBezTo>
                    <a:pt x="1167" y="861"/>
                    <a:pt x="1177" y="848"/>
                    <a:pt x="1187" y="848"/>
                  </a:cubicBezTo>
                  <a:cubicBezTo>
                    <a:pt x="1195" y="848"/>
                    <a:pt x="1203" y="854"/>
                    <a:pt x="1213" y="869"/>
                  </a:cubicBezTo>
                  <a:cubicBezTo>
                    <a:pt x="1201" y="869"/>
                    <a:pt x="1153" y="917"/>
                    <a:pt x="1153" y="953"/>
                  </a:cubicBezTo>
                  <a:cubicBezTo>
                    <a:pt x="1171" y="917"/>
                    <a:pt x="1186" y="917"/>
                    <a:pt x="1201" y="917"/>
                  </a:cubicBezTo>
                  <a:cubicBezTo>
                    <a:pt x="1216" y="917"/>
                    <a:pt x="1231" y="917"/>
                    <a:pt x="1248" y="881"/>
                  </a:cubicBezTo>
                  <a:cubicBezTo>
                    <a:pt x="1260" y="893"/>
                    <a:pt x="1260" y="905"/>
                    <a:pt x="1248" y="905"/>
                  </a:cubicBezTo>
                  <a:cubicBezTo>
                    <a:pt x="1248" y="911"/>
                    <a:pt x="1250" y="913"/>
                    <a:pt x="1252" y="913"/>
                  </a:cubicBezTo>
                  <a:cubicBezTo>
                    <a:pt x="1261" y="913"/>
                    <a:pt x="1289" y="866"/>
                    <a:pt x="1303" y="866"/>
                  </a:cubicBezTo>
                  <a:cubicBezTo>
                    <a:pt x="1305" y="866"/>
                    <a:pt x="1307" y="867"/>
                    <a:pt x="1308" y="869"/>
                  </a:cubicBezTo>
                  <a:cubicBezTo>
                    <a:pt x="1315" y="889"/>
                    <a:pt x="1318" y="906"/>
                    <a:pt x="1329" y="906"/>
                  </a:cubicBezTo>
                  <a:cubicBezTo>
                    <a:pt x="1339" y="906"/>
                    <a:pt x="1353" y="896"/>
                    <a:pt x="1379" y="869"/>
                  </a:cubicBezTo>
                  <a:lnTo>
                    <a:pt x="1379" y="869"/>
                  </a:lnTo>
                  <a:cubicBezTo>
                    <a:pt x="1372" y="883"/>
                    <a:pt x="1370" y="889"/>
                    <a:pt x="1376" y="889"/>
                  </a:cubicBezTo>
                  <a:cubicBezTo>
                    <a:pt x="1380" y="889"/>
                    <a:pt x="1388" y="886"/>
                    <a:pt x="1403" y="881"/>
                  </a:cubicBezTo>
                  <a:lnTo>
                    <a:pt x="1403" y="881"/>
                  </a:lnTo>
                  <a:cubicBezTo>
                    <a:pt x="1379" y="977"/>
                    <a:pt x="1379" y="917"/>
                    <a:pt x="1379" y="1048"/>
                  </a:cubicBezTo>
                  <a:cubicBezTo>
                    <a:pt x="1391" y="988"/>
                    <a:pt x="1391" y="965"/>
                    <a:pt x="1427" y="941"/>
                  </a:cubicBezTo>
                  <a:lnTo>
                    <a:pt x="1427" y="941"/>
                  </a:lnTo>
                  <a:cubicBezTo>
                    <a:pt x="1419" y="964"/>
                    <a:pt x="1411" y="993"/>
                    <a:pt x="1424" y="993"/>
                  </a:cubicBezTo>
                  <a:cubicBezTo>
                    <a:pt x="1430" y="993"/>
                    <a:pt x="1442" y="985"/>
                    <a:pt x="1463" y="965"/>
                  </a:cubicBezTo>
                  <a:cubicBezTo>
                    <a:pt x="1463" y="965"/>
                    <a:pt x="1522" y="1014"/>
                    <a:pt x="1533" y="1014"/>
                  </a:cubicBezTo>
                  <a:cubicBezTo>
                    <a:pt x="1534" y="1014"/>
                    <a:pt x="1534" y="1013"/>
                    <a:pt x="1534" y="1012"/>
                  </a:cubicBezTo>
                  <a:cubicBezTo>
                    <a:pt x="1547" y="993"/>
                    <a:pt x="1557" y="984"/>
                    <a:pt x="1561" y="984"/>
                  </a:cubicBezTo>
                  <a:lnTo>
                    <a:pt x="1561" y="984"/>
                  </a:lnTo>
                  <a:cubicBezTo>
                    <a:pt x="1564" y="984"/>
                    <a:pt x="1563" y="990"/>
                    <a:pt x="1558" y="1000"/>
                  </a:cubicBezTo>
                  <a:cubicBezTo>
                    <a:pt x="1570" y="977"/>
                    <a:pt x="1582" y="953"/>
                    <a:pt x="1606" y="953"/>
                  </a:cubicBezTo>
                  <a:cubicBezTo>
                    <a:pt x="1612" y="994"/>
                    <a:pt x="1621" y="994"/>
                    <a:pt x="1625" y="994"/>
                  </a:cubicBezTo>
                  <a:cubicBezTo>
                    <a:pt x="1629" y="994"/>
                    <a:pt x="1629" y="994"/>
                    <a:pt x="1618" y="1036"/>
                  </a:cubicBezTo>
                  <a:cubicBezTo>
                    <a:pt x="1656" y="1013"/>
                    <a:pt x="1660" y="1000"/>
                    <a:pt x="1667" y="1000"/>
                  </a:cubicBezTo>
                  <a:cubicBezTo>
                    <a:pt x="1671" y="1000"/>
                    <a:pt x="1676" y="1004"/>
                    <a:pt x="1689" y="1012"/>
                  </a:cubicBezTo>
                  <a:cubicBezTo>
                    <a:pt x="1701" y="965"/>
                    <a:pt x="1772" y="905"/>
                    <a:pt x="1796" y="869"/>
                  </a:cubicBezTo>
                  <a:lnTo>
                    <a:pt x="1796" y="869"/>
                  </a:lnTo>
                  <a:cubicBezTo>
                    <a:pt x="1796" y="881"/>
                    <a:pt x="1760" y="953"/>
                    <a:pt x="1749" y="965"/>
                  </a:cubicBezTo>
                  <a:cubicBezTo>
                    <a:pt x="1753" y="942"/>
                    <a:pt x="1754" y="932"/>
                    <a:pt x="1752" y="932"/>
                  </a:cubicBezTo>
                  <a:lnTo>
                    <a:pt x="1752" y="932"/>
                  </a:lnTo>
                  <a:cubicBezTo>
                    <a:pt x="1748" y="932"/>
                    <a:pt x="1735" y="960"/>
                    <a:pt x="1713" y="1012"/>
                  </a:cubicBezTo>
                  <a:cubicBezTo>
                    <a:pt x="1716" y="1006"/>
                    <a:pt x="1717" y="1003"/>
                    <a:pt x="1718" y="1003"/>
                  </a:cubicBezTo>
                  <a:lnTo>
                    <a:pt x="1718" y="1003"/>
                  </a:lnTo>
                  <a:cubicBezTo>
                    <a:pt x="1719" y="1003"/>
                    <a:pt x="1713" y="1025"/>
                    <a:pt x="1713" y="1060"/>
                  </a:cubicBezTo>
                  <a:cubicBezTo>
                    <a:pt x="1721" y="1051"/>
                    <a:pt x="1724" y="1048"/>
                    <a:pt x="1724" y="1048"/>
                  </a:cubicBezTo>
                  <a:lnTo>
                    <a:pt x="1724" y="1048"/>
                  </a:lnTo>
                  <a:cubicBezTo>
                    <a:pt x="1726" y="1048"/>
                    <a:pt x="1721" y="1061"/>
                    <a:pt x="1737" y="1084"/>
                  </a:cubicBezTo>
                  <a:cubicBezTo>
                    <a:pt x="1772" y="1036"/>
                    <a:pt x="1820" y="1000"/>
                    <a:pt x="1868" y="977"/>
                  </a:cubicBezTo>
                  <a:lnTo>
                    <a:pt x="1868" y="977"/>
                  </a:lnTo>
                  <a:cubicBezTo>
                    <a:pt x="1772" y="1096"/>
                    <a:pt x="1832" y="1024"/>
                    <a:pt x="1760" y="1096"/>
                  </a:cubicBezTo>
                  <a:cubicBezTo>
                    <a:pt x="1792" y="1089"/>
                    <a:pt x="1804" y="1076"/>
                    <a:pt x="1807" y="1076"/>
                  </a:cubicBezTo>
                  <a:cubicBezTo>
                    <a:pt x="1811" y="1076"/>
                    <a:pt x="1808" y="1086"/>
                    <a:pt x="1808" y="1119"/>
                  </a:cubicBezTo>
                  <a:cubicBezTo>
                    <a:pt x="1818" y="1090"/>
                    <a:pt x="1836" y="1069"/>
                    <a:pt x="1855" y="1069"/>
                  </a:cubicBezTo>
                  <a:cubicBezTo>
                    <a:pt x="1859" y="1069"/>
                    <a:pt x="1863" y="1070"/>
                    <a:pt x="1868" y="1072"/>
                  </a:cubicBezTo>
                  <a:cubicBezTo>
                    <a:pt x="1868" y="1080"/>
                    <a:pt x="1905" y="1126"/>
                    <a:pt x="1945" y="1126"/>
                  </a:cubicBezTo>
                  <a:cubicBezTo>
                    <a:pt x="1964" y="1126"/>
                    <a:pt x="1983" y="1115"/>
                    <a:pt x="1999" y="1084"/>
                  </a:cubicBezTo>
                  <a:lnTo>
                    <a:pt x="1999" y="1084"/>
                  </a:lnTo>
                  <a:cubicBezTo>
                    <a:pt x="1991" y="1106"/>
                    <a:pt x="1983" y="1124"/>
                    <a:pt x="1973" y="1140"/>
                  </a:cubicBezTo>
                  <a:lnTo>
                    <a:pt x="1973" y="1140"/>
                  </a:lnTo>
                  <a:cubicBezTo>
                    <a:pt x="2013" y="1093"/>
                    <a:pt x="2052" y="1051"/>
                    <a:pt x="2082" y="1000"/>
                  </a:cubicBezTo>
                  <a:lnTo>
                    <a:pt x="2082" y="1000"/>
                  </a:lnTo>
                  <a:cubicBezTo>
                    <a:pt x="2058" y="1060"/>
                    <a:pt x="2034" y="1119"/>
                    <a:pt x="1987" y="1179"/>
                  </a:cubicBezTo>
                  <a:cubicBezTo>
                    <a:pt x="1991" y="1191"/>
                    <a:pt x="1997" y="1196"/>
                    <a:pt x="2002" y="1196"/>
                  </a:cubicBezTo>
                  <a:cubicBezTo>
                    <a:pt x="2023" y="1196"/>
                    <a:pt x="2046" y="1120"/>
                    <a:pt x="2046" y="1119"/>
                  </a:cubicBezTo>
                  <a:lnTo>
                    <a:pt x="2046" y="1119"/>
                  </a:lnTo>
                  <a:cubicBezTo>
                    <a:pt x="2046" y="1143"/>
                    <a:pt x="2034" y="1179"/>
                    <a:pt x="2046" y="1203"/>
                  </a:cubicBezTo>
                  <a:cubicBezTo>
                    <a:pt x="2046" y="1167"/>
                    <a:pt x="2070" y="1143"/>
                    <a:pt x="2094" y="1119"/>
                  </a:cubicBezTo>
                  <a:lnTo>
                    <a:pt x="2094" y="1119"/>
                  </a:lnTo>
                  <a:cubicBezTo>
                    <a:pt x="2082" y="1155"/>
                    <a:pt x="2058" y="1179"/>
                    <a:pt x="2046" y="1203"/>
                  </a:cubicBezTo>
                  <a:cubicBezTo>
                    <a:pt x="2070" y="1179"/>
                    <a:pt x="2082" y="1167"/>
                    <a:pt x="2106" y="1143"/>
                  </a:cubicBezTo>
                  <a:lnTo>
                    <a:pt x="2106" y="1143"/>
                  </a:lnTo>
                  <a:cubicBezTo>
                    <a:pt x="2094" y="1167"/>
                    <a:pt x="2082" y="1203"/>
                    <a:pt x="2070" y="1227"/>
                  </a:cubicBezTo>
                  <a:cubicBezTo>
                    <a:pt x="2082" y="1227"/>
                    <a:pt x="2093" y="1227"/>
                    <a:pt x="2105" y="1237"/>
                  </a:cubicBezTo>
                  <a:lnTo>
                    <a:pt x="2105" y="1237"/>
                  </a:lnTo>
                  <a:cubicBezTo>
                    <a:pt x="2103" y="1226"/>
                    <a:pt x="2171" y="1131"/>
                    <a:pt x="2197" y="1131"/>
                  </a:cubicBezTo>
                  <a:cubicBezTo>
                    <a:pt x="2199" y="1131"/>
                    <a:pt x="2200" y="1131"/>
                    <a:pt x="2201" y="1131"/>
                  </a:cubicBezTo>
                  <a:cubicBezTo>
                    <a:pt x="2177" y="1167"/>
                    <a:pt x="2165" y="1203"/>
                    <a:pt x="2153" y="1238"/>
                  </a:cubicBezTo>
                  <a:cubicBezTo>
                    <a:pt x="2201" y="1167"/>
                    <a:pt x="2249" y="1108"/>
                    <a:pt x="2296" y="1048"/>
                  </a:cubicBezTo>
                  <a:lnTo>
                    <a:pt x="2296" y="1048"/>
                  </a:lnTo>
                  <a:cubicBezTo>
                    <a:pt x="2290" y="1068"/>
                    <a:pt x="2290" y="1077"/>
                    <a:pt x="2296" y="1077"/>
                  </a:cubicBezTo>
                  <a:cubicBezTo>
                    <a:pt x="2301" y="1077"/>
                    <a:pt x="2309" y="1071"/>
                    <a:pt x="2320" y="1060"/>
                  </a:cubicBezTo>
                  <a:lnTo>
                    <a:pt x="2320" y="1060"/>
                  </a:lnTo>
                  <a:cubicBezTo>
                    <a:pt x="2237" y="1179"/>
                    <a:pt x="2153" y="1238"/>
                    <a:pt x="2177" y="1346"/>
                  </a:cubicBezTo>
                  <a:cubicBezTo>
                    <a:pt x="2189" y="1322"/>
                    <a:pt x="2213" y="1298"/>
                    <a:pt x="2237" y="1274"/>
                  </a:cubicBezTo>
                  <a:lnTo>
                    <a:pt x="2237" y="1274"/>
                  </a:lnTo>
                  <a:cubicBezTo>
                    <a:pt x="2213" y="1286"/>
                    <a:pt x="2189" y="1298"/>
                    <a:pt x="2177" y="1298"/>
                  </a:cubicBezTo>
                  <a:cubicBezTo>
                    <a:pt x="2189" y="1250"/>
                    <a:pt x="2225" y="1215"/>
                    <a:pt x="2272" y="1203"/>
                  </a:cubicBezTo>
                  <a:lnTo>
                    <a:pt x="2272" y="1203"/>
                  </a:lnTo>
                  <a:cubicBezTo>
                    <a:pt x="2261" y="1238"/>
                    <a:pt x="2249" y="1262"/>
                    <a:pt x="2225" y="1298"/>
                  </a:cubicBezTo>
                  <a:cubicBezTo>
                    <a:pt x="2245" y="1293"/>
                    <a:pt x="2256" y="1290"/>
                    <a:pt x="2260" y="1290"/>
                  </a:cubicBezTo>
                  <a:cubicBezTo>
                    <a:pt x="2265" y="1290"/>
                    <a:pt x="2260" y="1295"/>
                    <a:pt x="2245" y="1305"/>
                  </a:cubicBezTo>
                  <a:lnTo>
                    <a:pt x="2245" y="1305"/>
                  </a:lnTo>
                  <a:cubicBezTo>
                    <a:pt x="2248" y="1304"/>
                    <a:pt x="2253" y="1303"/>
                    <a:pt x="2257" y="1303"/>
                  </a:cubicBezTo>
                  <a:cubicBezTo>
                    <a:pt x="2274" y="1303"/>
                    <a:pt x="2296" y="1309"/>
                    <a:pt x="2300" y="1324"/>
                  </a:cubicBezTo>
                  <a:lnTo>
                    <a:pt x="2300" y="1324"/>
                  </a:lnTo>
                  <a:cubicBezTo>
                    <a:pt x="2314" y="1246"/>
                    <a:pt x="2348" y="1161"/>
                    <a:pt x="2391" y="1096"/>
                  </a:cubicBezTo>
                  <a:lnTo>
                    <a:pt x="2391" y="1096"/>
                  </a:lnTo>
                  <a:cubicBezTo>
                    <a:pt x="2403" y="1215"/>
                    <a:pt x="2356" y="1191"/>
                    <a:pt x="2332" y="1322"/>
                  </a:cubicBezTo>
                  <a:cubicBezTo>
                    <a:pt x="2348" y="1290"/>
                    <a:pt x="2354" y="1280"/>
                    <a:pt x="2357" y="1280"/>
                  </a:cubicBezTo>
                  <a:lnTo>
                    <a:pt x="2357" y="1280"/>
                  </a:lnTo>
                  <a:cubicBezTo>
                    <a:pt x="2361" y="1280"/>
                    <a:pt x="2348" y="1322"/>
                    <a:pt x="2356" y="1322"/>
                  </a:cubicBezTo>
                  <a:cubicBezTo>
                    <a:pt x="2368" y="1310"/>
                    <a:pt x="2439" y="1227"/>
                    <a:pt x="2475" y="1215"/>
                  </a:cubicBezTo>
                  <a:lnTo>
                    <a:pt x="2475" y="1215"/>
                  </a:lnTo>
                  <a:cubicBezTo>
                    <a:pt x="2451" y="1262"/>
                    <a:pt x="2511" y="1334"/>
                    <a:pt x="2499" y="1381"/>
                  </a:cubicBezTo>
                  <a:lnTo>
                    <a:pt x="2499" y="1381"/>
                  </a:lnTo>
                  <a:cubicBezTo>
                    <a:pt x="2506" y="1374"/>
                    <a:pt x="2566" y="1312"/>
                    <a:pt x="2556" y="1312"/>
                  </a:cubicBezTo>
                  <a:lnTo>
                    <a:pt x="2556" y="1312"/>
                  </a:lnTo>
                  <a:cubicBezTo>
                    <a:pt x="2553" y="1312"/>
                    <a:pt x="2543" y="1318"/>
                    <a:pt x="2522" y="1334"/>
                  </a:cubicBezTo>
                  <a:cubicBezTo>
                    <a:pt x="2570" y="1215"/>
                    <a:pt x="2606" y="1155"/>
                    <a:pt x="2618" y="1119"/>
                  </a:cubicBezTo>
                  <a:cubicBezTo>
                    <a:pt x="2618" y="1128"/>
                    <a:pt x="2624" y="1136"/>
                    <a:pt x="2627" y="1136"/>
                  </a:cubicBezTo>
                  <a:cubicBezTo>
                    <a:pt x="2629" y="1136"/>
                    <a:pt x="2630" y="1135"/>
                    <a:pt x="2630" y="1131"/>
                  </a:cubicBezTo>
                  <a:cubicBezTo>
                    <a:pt x="2630" y="1119"/>
                    <a:pt x="2630" y="1119"/>
                    <a:pt x="2630" y="1108"/>
                  </a:cubicBezTo>
                  <a:cubicBezTo>
                    <a:pt x="2630" y="1108"/>
                    <a:pt x="2642" y="1096"/>
                    <a:pt x="2642" y="1096"/>
                  </a:cubicBezTo>
                  <a:cubicBezTo>
                    <a:pt x="2499" y="1036"/>
                    <a:pt x="2272" y="1012"/>
                    <a:pt x="2272" y="953"/>
                  </a:cubicBezTo>
                  <a:cubicBezTo>
                    <a:pt x="2269" y="973"/>
                    <a:pt x="2266" y="980"/>
                    <a:pt x="2263" y="980"/>
                  </a:cubicBezTo>
                  <a:cubicBezTo>
                    <a:pt x="2255" y="980"/>
                    <a:pt x="2250" y="940"/>
                    <a:pt x="2249" y="940"/>
                  </a:cubicBezTo>
                  <a:cubicBezTo>
                    <a:pt x="2249" y="940"/>
                    <a:pt x="2249" y="940"/>
                    <a:pt x="2249" y="941"/>
                  </a:cubicBezTo>
                  <a:cubicBezTo>
                    <a:pt x="2237" y="941"/>
                    <a:pt x="2225" y="977"/>
                    <a:pt x="2213" y="988"/>
                  </a:cubicBezTo>
                  <a:cubicBezTo>
                    <a:pt x="2222" y="961"/>
                    <a:pt x="2216" y="951"/>
                    <a:pt x="2203" y="951"/>
                  </a:cubicBezTo>
                  <a:cubicBezTo>
                    <a:pt x="2182" y="951"/>
                    <a:pt x="2144" y="978"/>
                    <a:pt x="2130" y="1000"/>
                  </a:cubicBezTo>
                  <a:cubicBezTo>
                    <a:pt x="2130" y="1003"/>
                    <a:pt x="2129" y="1005"/>
                    <a:pt x="2129" y="1005"/>
                  </a:cubicBezTo>
                  <a:cubicBezTo>
                    <a:pt x="2127" y="1005"/>
                    <a:pt x="2122" y="967"/>
                    <a:pt x="2125" y="949"/>
                  </a:cubicBezTo>
                  <a:lnTo>
                    <a:pt x="2125" y="949"/>
                  </a:lnTo>
                  <a:cubicBezTo>
                    <a:pt x="2115" y="968"/>
                    <a:pt x="2104" y="978"/>
                    <a:pt x="2094" y="988"/>
                  </a:cubicBezTo>
                  <a:cubicBezTo>
                    <a:pt x="2094" y="947"/>
                    <a:pt x="2106" y="922"/>
                    <a:pt x="2100" y="922"/>
                  </a:cubicBezTo>
                  <a:lnTo>
                    <a:pt x="2100" y="922"/>
                  </a:lnTo>
                  <a:cubicBezTo>
                    <a:pt x="2095" y="922"/>
                    <a:pt x="2081" y="935"/>
                    <a:pt x="2046" y="965"/>
                  </a:cubicBezTo>
                  <a:cubicBezTo>
                    <a:pt x="2046" y="965"/>
                    <a:pt x="1955" y="837"/>
                    <a:pt x="1916" y="837"/>
                  </a:cubicBezTo>
                  <a:cubicBezTo>
                    <a:pt x="1911" y="837"/>
                    <a:pt x="1906" y="840"/>
                    <a:pt x="1903" y="846"/>
                  </a:cubicBezTo>
                  <a:cubicBezTo>
                    <a:pt x="1903" y="837"/>
                    <a:pt x="1910" y="789"/>
                    <a:pt x="1889" y="789"/>
                  </a:cubicBezTo>
                  <a:cubicBezTo>
                    <a:pt x="1882" y="789"/>
                    <a:pt x="1871" y="794"/>
                    <a:pt x="1856" y="810"/>
                  </a:cubicBezTo>
                  <a:cubicBezTo>
                    <a:pt x="1868" y="774"/>
                    <a:pt x="1868" y="762"/>
                    <a:pt x="1891" y="750"/>
                  </a:cubicBezTo>
                  <a:lnTo>
                    <a:pt x="1891" y="750"/>
                  </a:lnTo>
                  <a:cubicBezTo>
                    <a:pt x="1868" y="750"/>
                    <a:pt x="1789" y="840"/>
                    <a:pt x="1785" y="856"/>
                  </a:cubicBezTo>
                  <a:lnTo>
                    <a:pt x="1785" y="856"/>
                  </a:lnTo>
                  <a:cubicBezTo>
                    <a:pt x="1793" y="805"/>
                    <a:pt x="1780" y="791"/>
                    <a:pt x="1761" y="791"/>
                  </a:cubicBezTo>
                  <a:cubicBezTo>
                    <a:pt x="1736" y="791"/>
                    <a:pt x="1700" y="813"/>
                    <a:pt x="1684" y="813"/>
                  </a:cubicBezTo>
                  <a:cubicBezTo>
                    <a:pt x="1681" y="813"/>
                    <a:pt x="1678" y="812"/>
                    <a:pt x="1677" y="810"/>
                  </a:cubicBezTo>
                  <a:cubicBezTo>
                    <a:pt x="1665" y="798"/>
                    <a:pt x="1641" y="774"/>
                    <a:pt x="1629" y="750"/>
                  </a:cubicBezTo>
                  <a:cubicBezTo>
                    <a:pt x="1629" y="774"/>
                    <a:pt x="1618" y="786"/>
                    <a:pt x="1606" y="798"/>
                  </a:cubicBezTo>
                  <a:cubicBezTo>
                    <a:pt x="1595" y="765"/>
                    <a:pt x="1591" y="758"/>
                    <a:pt x="1590" y="758"/>
                  </a:cubicBezTo>
                  <a:cubicBezTo>
                    <a:pt x="1588" y="758"/>
                    <a:pt x="1588" y="764"/>
                    <a:pt x="1585" y="764"/>
                  </a:cubicBezTo>
                  <a:cubicBezTo>
                    <a:pt x="1584" y="764"/>
                    <a:pt x="1583" y="764"/>
                    <a:pt x="1582" y="762"/>
                  </a:cubicBezTo>
                  <a:cubicBezTo>
                    <a:pt x="1606" y="738"/>
                    <a:pt x="1546" y="667"/>
                    <a:pt x="1606" y="643"/>
                  </a:cubicBezTo>
                  <a:cubicBezTo>
                    <a:pt x="1597" y="640"/>
                    <a:pt x="1589" y="639"/>
                    <a:pt x="1583" y="639"/>
                  </a:cubicBezTo>
                  <a:cubicBezTo>
                    <a:pt x="1575" y="639"/>
                    <a:pt x="1570" y="641"/>
                    <a:pt x="1566" y="646"/>
                  </a:cubicBezTo>
                  <a:lnTo>
                    <a:pt x="1566" y="646"/>
                  </a:lnTo>
                  <a:cubicBezTo>
                    <a:pt x="1570" y="620"/>
                    <a:pt x="1567" y="611"/>
                    <a:pt x="1559" y="611"/>
                  </a:cubicBezTo>
                  <a:cubicBezTo>
                    <a:pt x="1544" y="611"/>
                    <a:pt x="1508" y="652"/>
                    <a:pt x="1487" y="667"/>
                  </a:cubicBezTo>
                  <a:cubicBezTo>
                    <a:pt x="1409" y="667"/>
                    <a:pt x="1324" y="550"/>
                    <a:pt x="1244" y="550"/>
                  </a:cubicBezTo>
                  <a:cubicBezTo>
                    <a:pt x="1225" y="550"/>
                    <a:pt x="1207" y="556"/>
                    <a:pt x="1189" y="572"/>
                  </a:cubicBezTo>
                  <a:cubicBezTo>
                    <a:pt x="1173" y="508"/>
                    <a:pt x="1099" y="450"/>
                    <a:pt x="1044" y="450"/>
                  </a:cubicBezTo>
                  <a:cubicBezTo>
                    <a:pt x="1017" y="450"/>
                    <a:pt x="994" y="465"/>
                    <a:pt x="987" y="500"/>
                  </a:cubicBezTo>
                  <a:cubicBezTo>
                    <a:pt x="946" y="439"/>
                    <a:pt x="844" y="344"/>
                    <a:pt x="830" y="324"/>
                  </a:cubicBezTo>
                  <a:lnTo>
                    <a:pt x="830" y="324"/>
                  </a:lnTo>
                  <a:cubicBezTo>
                    <a:pt x="820" y="346"/>
                    <a:pt x="819" y="358"/>
                    <a:pt x="808" y="381"/>
                  </a:cubicBezTo>
                  <a:cubicBezTo>
                    <a:pt x="784" y="369"/>
                    <a:pt x="784" y="357"/>
                    <a:pt x="820" y="334"/>
                  </a:cubicBezTo>
                  <a:cubicBezTo>
                    <a:pt x="813" y="330"/>
                    <a:pt x="808" y="329"/>
                    <a:pt x="803" y="329"/>
                  </a:cubicBezTo>
                  <a:cubicBezTo>
                    <a:pt x="791" y="329"/>
                    <a:pt x="784" y="340"/>
                    <a:pt x="784" y="357"/>
                  </a:cubicBezTo>
                  <a:cubicBezTo>
                    <a:pt x="784" y="334"/>
                    <a:pt x="784" y="310"/>
                    <a:pt x="808" y="298"/>
                  </a:cubicBezTo>
                  <a:lnTo>
                    <a:pt x="808" y="298"/>
                  </a:lnTo>
                  <a:cubicBezTo>
                    <a:pt x="808" y="298"/>
                    <a:pt x="757" y="315"/>
                    <a:pt x="748" y="327"/>
                  </a:cubicBezTo>
                  <a:lnTo>
                    <a:pt x="748" y="327"/>
                  </a:lnTo>
                  <a:cubicBezTo>
                    <a:pt x="748" y="322"/>
                    <a:pt x="748" y="322"/>
                    <a:pt x="748" y="322"/>
                  </a:cubicBezTo>
                  <a:cubicBezTo>
                    <a:pt x="737" y="322"/>
                    <a:pt x="748" y="322"/>
                    <a:pt x="748" y="310"/>
                  </a:cubicBezTo>
                  <a:cubicBezTo>
                    <a:pt x="760" y="298"/>
                    <a:pt x="760" y="286"/>
                    <a:pt x="737" y="274"/>
                  </a:cubicBezTo>
                  <a:cubicBezTo>
                    <a:pt x="725" y="298"/>
                    <a:pt x="701" y="346"/>
                    <a:pt x="689" y="357"/>
                  </a:cubicBezTo>
                  <a:cubicBezTo>
                    <a:pt x="705" y="293"/>
                    <a:pt x="671" y="275"/>
                    <a:pt x="630" y="275"/>
                  </a:cubicBezTo>
                  <a:cubicBezTo>
                    <a:pt x="593" y="275"/>
                    <a:pt x="551" y="291"/>
                    <a:pt x="537" y="301"/>
                  </a:cubicBezTo>
                  <a:lnTo>
                    <a:pt x="537" y="301"/>
                  </a:lnTo>
                  <a:cubicBezTo>
                    <a:pt x="548" y="268"/>
                    <a:pt x="557" y="235"/>
                    <a:pt x="546" y="191"/>
                  </a:cubicBezTo>
                  <a:lnTo>
                    <a:pt x="546" y="191"/>
                  </a:lnTo>
                  <a:cubicBezTo>
                    <a:pt x="522" y="215"/>
                    <a:pt x="498" y="226"/>
                    <a:pt x="486" y="250"/>
                  </a:cubicBezTo>
                  <a:cubicBezTo>
                    <a:pt x="459" y="223"/>
                    <a:pt x="460" y="155"/>
                    <a:pt x="425" y="155"/>
                  </a:cubicBezTo>
                  <a:cubicBezTo>
                    <a:pt x="414" y="155"/>
                    <a:pt x="399" y="162"/>
                    <a:pt x="379" y="179"/>
                  </a:cubicBezTo>
                  <a:cubicBezTo>
                    <a:pt x="379" y="155"/>
                    <a:pt x="379" y="143"/>
                    <a:pt x="379" y="119"/>
                  </a:cubicBezTo>
                  <a:cubicBezTo>
                    <a:pt x="364" y="123"/>
                    <a:pt x="338" y="128"/>
                    <a:pt x="308" y="128"/>
                  </a:cubicBezTo>
                  <a:cubicBezTo>
                    <a:pt x="245" y="128"/>
                    <a:pt x="165" y="105"/>
                    <a:pt x="141" y="0"/>
                  </a:cubicBezTo>
                  <a:close/>
                  <a:moveTo>
                    <a:pt x="2499" y="1381"/>
                  </a:moveTo>
                  <a:cubicBezTo>
                    <a:pt x="2498" y="1382"/>
                    <a:pt x="2498" y="1382"/>
                    <a:pt x="2498" y="1382"/>
                  </a:cubicBezTo>
                  <a:cubicBezTo>
                    <a:pt x="2498" y="1382"/>
                    <a:pt x="2498" y="1382"/>
                    <a:pt x="2499" y="1381"/>
                  </a:cubicBezTo>
                  <a:cubicBezTo>
                    <a:pt x="2499" y="1381"/>
                    <a:pt x="2499" y="1381"/>
                    <a:pt x="2499" y="138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7" name="Google Shape;13511;p78">
              <a:extLst>
                <a:ext uri="{FF2B5EF4-FFF2-40B4-BE49-F238E27FC236}">
                  <a16:creationId xmlns:a16="http://schemas.microsoft.com/office/drawing/2014/main" id="{C71C804A-563D-0131-B4A7-65A4F1D0D2F6}"/>
                </a:ext>
              </a:extLst>
            </p:cNvPr>
            <p:cNvSpPr/>
            <p:nvPr/>
          </p:nvSpPr>
          <p:spPr>
            <a:xfrm>
              <a:off x="6115925" y="2364100"/>
              <a:ext cx="25" cy="325"/>
            </a:xfrm>
            <a:custGeom>
              <a:avLst/>
              <a:gdLst/>
              <a:ahLst/>
              <a:cxnLst/>
              <a:rect l="l" t="t" r="r" b="b"/>
              <a:pathLst>
                <a:path w="1" h="13" extrusionOk="0">
                  <a:moveTo>
                    <a:pt x="1" y="13"/>
                  </a:moveTo>
                  <a:cubicBezTo>
                    <a:pt x="1" y="1"/>
                    <a:pt x="1" y="1"/>
                    <a:pt x="1" y="1"/>
                  </a:cubicBezTo>
                  <a:cubicBezTo>
                    <a:pt x="1" y="13"/>
                    <a:pt x="1" y="13"/>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8" name="Google Shape;13512;p78">
              <a:extLst>
                <a:ext uri="{FF2B5EF4-FFF2-40B4-BE49-F238E27FC236}">
                  <a16:creationId xmlns:a16="http://schemas.microsoft.com/office/drawing/2014/main" id="{D691D8C4-4C74-6491-70A7-919F8DA9286B}"/>
                </a:ext>
              </a:extLst>
            </p:cNvPr>
            <p:cNvSpPr/>
            <p:nvPr/>
          </p:nvSpPr>
          <p:spPr>
            <a:xfrm>
              <a:off x="6167425" y="2377800"/>
              <a:ext cx="325" cy="25"/>
            </a:xfrm>
            <a:custGeom>
              <a:avLst/>
              <a:gdLst/>
              <a:ahLst/>
              <a:cxnLst/>
              <a:rect l="l" t="t" r="r" b="b"/>
              <a:pathLst>
                <a:path w="13" h="1" extrusionOk="0">
                  <a:moveTo>
                    <a:pt x="1" y="1"/>
                  </a:moveTo>
                  <a:cubicBezTo>
                    <a:pt x="1" y="1"/>
                    <a:pt x="1" y="1"/>
                    <a:pt x="12" y="1"/>
                  </a:cubicBezTo>
                  <a:cubicBezTo>
                    <a:pt x="12"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9" name="Google Shape;13513;p78">
              <a:extLst>
                <a:ext uri="{FF2B5EF4-FFF2-40B4-BE49-F238E27FC236}">
                  <a16:creationId xmlns:a16="http://schemas.microsoft.com/office/drawing/2014/main" id="{DE559E44-C90B-3C61-2D8A-73A527BFF819}"/>
                </a:ext>
              </a:extLst>
            </p:cNvPr>
            <p:cNvSpPr/>
            <p:nvPr/>
          </p:nvSpPr>
          <p:spPr>
            <a:xfrm>
              <a:off x="6166825" y="2377800"/>
              <a:ext cx="6575" cy="7175"/>
            </a:xfrm>
            <a:custGeom>
              <a:avLst/>
              <a:gdLst/>
              <a:ahLst/>
              <a:cxnLst/>
              <a:rect l="l" t="t" r="r" b="b"/>
              <a:pathLst>
                <a:path w="263" h="287" extrusionOk="0">
                  <a:moveTo>
                    <a:pt x="36" y="1"/>
                  </a:moveTo>
                  <a:cubicBezTo>
                    <a:pt x="36" y="24"/>
                    <a:pt x="1" y="143"/>
                    <a:pt x="1" y="143"/>
                  </a:cubicBezTo>
                  <a:cubicBezTo>
                    <a:pt x="36" y="132"/>
                    <a:pt x="60" y="120"/>
                    <a:pt x="96" y="120"/>
                  </a:cubicBezTo>
                  <a:cubicBezTo>
                    <a:pt x="86" y="221"/>
                    <a:pt x="79" y="252"/>
                    <a:pt x="70" y="252"/>
                  </a:cubicBezTo>
                  <a:cubicBezTo>
                    <a:pt x="59" y="252"/>
                    <a:pt x="46" y="186"/>
                    <a:pt x="25" y="179"/>
                  </a:cubicBezTo>
                  <a:lnTo>
                    <a:pt x="25" y="179"/>
                  </a:lnTo>
                  <a:cubicBezTo>
                    <a:pt x="33" y="197"/>
                    <a:pt x="36" y="208"/>
                    <a:pt x="22" y="208"/>
                  </a:cubicBezTo>
                  <a:cubicBezTo>
                    <a:pt x="17" y="208"/>
                    <a:pt x="10" y="206"/>
                    <a:pt x="1" y="203"/>
                  </a:cubicBezTo>
                  <a:lnTo>
                    <a:pt x="1" y="203"/>
                  </a:lnTo>
                  <a:cubicBezTo>
                    <a:pt x="24" y="238"/>
                    <a:pt x="48" y="262"/>
                    <a:pt x="83" y="286"/>
                  </a:cubicBezTo>
                  <a:lnTo>
                    <a:pt x="83" y="286"/>
                  </a:lnTo>
                  <a:cubicBezTo>
                    <a:pt x="79" y="277"/>
                    <a:pt x="145" y="170"/>
                    <a:pt x="178" y="170"/>
                  </a:cubicBezTo>
                  <a:cubicBezTo>
                    <a:pt x="184" y="170"/>
                    <a:pt x="188" y="173"/>
                    <a:pt x="191" y="179"/>
                  </a:cubicBezTo>
                  <a:cubicBezTo>
                    <a:pt x="191" y="191"/>
                    <a:pt x="191" y="191"/>
                    <a:pt x="191" y="191"/>
                  </a:cubicBezTo>
                  <a:cubicBezTo>
                    <a:pt x="215" y="179"/>
                    <a:pt x="251" y="155"/>
                    <a:pt x="263" y="108"/>
                  </a:cubicBezTo>
                  <a:lnTo>
                    <a:pt x="263" y="108"/>
                  </a:lnTo>
                  <a:cubicBezTo>
                    <a:pt x="251" y="120"/>
                    <a:pt x="227" y="143"/>
                    <a:pt x="215" y="155"/>
                  </a:cubicBezTo>
                  <a:cubicBezTo>
                    <a:pt x="215" y="132"/>
                    <a:pt x="215" y="96"/>
                    <a:pt x="215" y="72"/>
                  </a:cubicBezTo>
                  <a:cubicBezTo>
                    <a:pt x="203" y="108"/>
                    <a:pt x="155" y="132"/>
                    <a:pt x="132" y="155"/>
                  </a:cubicBezTo>
                  <a:cubicBezTo>
                    <a:pt x="146" y="135"/>
                    <a:pt x="147" y="122"/>
                    <a:pt x="142" y="122"/>
                  </a:cubicBezTo>
                  <a:lnTo>
                    <a:pt x="142" y="122"/>
                  </a:lnTo>
                  <a:cubicBezTo>
                    <a:pt x="138" y="122"/>
                    <a:pt x="130" y="129"/>
                    <a:pt x="120" y="143"/>
                  </a:cubicBezTo>
                  <a:cubicBezTo>
                    <a:pt x="144" y="72"/>
                    <a:pt x="108" y="36"/>
                    <a:pt x="36" y="1"/>
                  </a:cubicBezTo>
                  <a:close/>
                  <a:moveTo>
                    <a:pt x="83" y="286"/>
                  </a:moveTo>
                  <a:cubicBezTo>
                    <a:pt x="83" y="286"/>
                    <a:pt x="84" y="286"/>
                    <a:pt x="84" y="286"/>
                  </a:cubicBezTo>
                  <a:cubicBezTo>
                    <a:pt x="84" y="286"/>
                    <a:pt x="83" y="286"/>
                    <a:pt x="83" y="28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0" name="Google Shape;13514;p78">
              <a:extLst>
                <a:ext uri="{FF2B5EF4-FFF2-40B4-BE49-F238E27FC236}">
                  <a16:creationId xmlns:a16="http://schemas.microsoft.com/office/drawing/2014/main" id="{6BE1500E-C5BF-7D82-DC8E-B0523A7219BD}"/>
                </a:ext>
              </a:extLst>
            </p:cNvPr>
            <p:cNvSpPr/>
            <p:nvPr/>
          </p:nvSpPr>
          <p:spPr>
            <a:xfrm>
              <a:off x="6170575" y="2382575"/>
              <a:ext cx="1050" cy="500"/>
            </a:xfrm>
            <a:custGeom>
              <a:avLst/>
              <a:gdLst/>
              <a:ahLst/>
              <a:cxnLst/>
              <a:rect l="l" t="t" r="r" b="b"/>
              <a:pathLst>
                <a:path w="42" h="20" extrusionOk="0">
                  <a:moveTo>
                    <a:pt x="41" y="0"/>
                  </a:moveTo>
                  <a:cubicBezTo>
                    <a:pt x="17" y="12"/>
                    <a:pt x="17" y="12"/>
                    <a:pt x="5" y="12"/>
                  </a:cubicBezTo>
                  <a:cubicBezTo>
                    <a:pt x="1" y="17"/>
                    <a:pt x="4" y="20"/>
                    <a:pt x="10" y="20"/>
                  </a:cubicBezTo>
                  <a:cubicBezTo>
                    <a:pt x="19" y="20"/>
                    <a:pt x="34" y="14"/>
                    <a:pt x="4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1" name="Google Shape;13515;p78">
              <a:extLst>
                <a:ext uri="{FF2B5EF4-FFF2-40B4-BE49-F238E27FC236}">
                  <a16:creationId xmlns:a16="http://schemas.microsoft.com/office/drawing/2014/main" id="{05F1EFF0-4940-68E8-B0F8-7538261D0CB4}"/>
                </a:ext>
              </a:extLst>
            </p:cNvPr>
            <p:cNvSpPr/>
            <p:nvPr/>
          </p:nvSpPr>
          <p:spPr>
            <a:xfrm>
              <a:off x="6120100" y="2358150"/>
              <a:ext cx="25" cy="325"/>
            </a:xfrm>
            <a:custGeom>
              <a:avLst/>
              <a:gdLst/>
              <a:ahLst/>
              <a:cxnLst/>
              <a:rect l="l" t="t" r="r" b="b"/>
              <a:pathLst>
                <a:path w="1" h="13" extrusionOk="0">
                  <a:moveTo>
                    <a:pt x="0" y="13"/>
                  </a:moveTo>
                  <a:lnTo>
                    <a:pt x="0" y="1"/>
                  </a:lnTo>
                  <a:cubicBezTo>
                    <a:pt x="0" y="1"/>
                    <a:pt x="0" y="1"/>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2" name="Google Shape;13516;p78">
              <a:extLst>
                <a:ext uri="{FF2B5EF4-FFF2-40B4-BE49-F238E27FC236}">
                  <a16:creationId xmlns:a16="http://schemas.microsoft.com/office/drawing/2014/main" id="{327F207C-AAA3-B70B-9FE5-D7DE62778038}"/>
                </a:ext>
              </a:extLst>
            </p:cNvPr>
            <p:cNvSpPr/>
            <p:nvPr/>
          </p:nvSpPr>
          <p:spPr>
            <a:xfrm>
              <a:off x="6172200" y="2380175"/>
              <a:ext cx="900" cy="625"/>
            </a:xfrm>
            <a:custGeom>
              <a:avLst/>
              <a:gdLst/>
              <a:ahLst/>
              <a:cxnLst/>
              <a:rect l="l" t="t" r="r" b="b"/>
              <a:pathLst>
                <a:path w="36" h="25" extrusionOk="0">
                  <a:moveTo>
                    <a:pt x="36" y="1"/>
                  </a:moveTo>
                  <a:cubicBezTo>
                    <a:pt x="0" y="25"/>
                    <a:pt x="3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3" name="Google Shape;13517;p78">
              <a:extLst>
                <a:ext uri="{FF2B5EF4-FFF2-40B4-BE49-F238E27FC236}">
                  <a16:creationId xmlns:a16="http://schemas.microsoft.com/office/drawing/2014/main" id="{7363BC23-D2D3-537D-F0FF-5A6D5EEBC4F1}"/>
                </a:ext>
              </a:extLst>
            </p:cNvPr>
            <p:cNvSpPr/>
            <p:nvPr/>
          </p:nvSpPr>
          <p:spPr>
            <a:xfrm>
              <a:off x="6173225" y="2385675"/>
              <a:ext cx="275" cy="525"/>
            </a:xfrm>
            <a:custGeom>
              <a:avLst/>
              <a:gdLst/>
              <a:ahLst/>
              <a:cxnLst/>
              <a:rect l="l" t="t" r="r" b="b"/>
              <a:pathLst>
                <a:path w="11" h="21" extrusionOk="0">
                  <a:moveTo>
                    <a:pt x="10" y="0"/>
                  </a:moveTo>
                  <a:lnTo>
                    <a:pt x="10" y="0"/>
                  </a:lnTo>
                  <a:cubicBezTo>
                    <a:pt x="8" y="0"/>
                    <a:pt x="1" y="21"/>
                    <a:pt x="4" y="21"/>
                  </a:cubicBezTo>
                  <a:cubicBezTo>
                    <a:pt x="5" y="21"/>
                    <a:pt x="6" y="20"/>
                    <a:pt x="7" y="19"/>
                  </a:cubicBezTo>
                  <a:cubicBezTo>
                    <a:pt x="10" y="5"/>
                    <a:pt x="11" y="0"/>
                    <a:pt x="1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4" name="Google Shape;13518;p78">
              <a:extLst>
                <a:ext uri="{FF2B5EF4-FFF2-40B4-BE49-F238E27FC236}">
                  <a16:creationId xmlns:a16="http://schemas.microsoft.com/office/drawing/2014/main" id="{7DC44EF9-88E0-D09F-722B-F2659C9AD6A3}"/>
                </a:ext>
              </a:extLst>
            </p:cNvPr>
            <p:cNvSpPr/>
            <p:nvPr/>
          </p:nvSpPr>
          <p:spPr>
            <a:xfrm>
              <a:off x="6172050" y="2382650"/>
              <a:ext cx="925" cy="750"/>
            </a:xfrm>
            <a:custGeom>
              <a:avLst/>
              <a:gdLst/>
              <a:ahLst/>
              <a:cxnLst/>
              <a:rect l="l" t="t" r="r" b="b"/>
              <a:pathLst>
                <a:path w="37" h="30" extrusionOk="0">
                  <a:moveTo>
                    <a:pt x="25" y="1"/>
                  </a:moveTo>
                  <a:cubicBezTo>
                    <a:pt x="22" y="1"/>
                    <a:pt x="16" y="3"/>
                    <a:pt x="6" y="9"/>
                  </a:cubicBezTo>
                  <a:cubicBezTo>
                    <a:pt x="0" y="24"/>
                    <a:pt x="1" y="29"/>
                    <a:pt x="4" y="29"/>
                  </a:cubicBezTo>
                  <a:cubicBezTo>
                    <a:pt x="13" y="29"/>
                    <a:pt x="36" y="1"/>
                    <a:pt x="2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5" name="Google Shape;13519;p78">
              <a:extLst>
                <a:ext uri="{FF2B5EF4-FFF2-40B4-BE49-F238E27FC236}">
                  <a16:creationId xmlns:a16="http://schemas.microsoft.com/office/drawing/2014/main" id="{BBE9A389-81D9-1624-7E7E-23BC59B1268F}"/>
                </a:ext>
              </a:extLst>
            </p:cNvPr>
            <p:cNvSpPr/>
            <p:nvPr/>
          </p:nvSpPr>
          <p:spPr>
            <a:xfrm>
              <a:off x="6172475" y="2383225"/>
              <a:ext cx="175" cy="250"/>
            </a:xfrm>
            <a:custGeom>
              <a:avLst/>
              <a:gdLst/>
              <a:ahLst/>
              <a:cxnLst/>
              <a:rect l="l" t="t" r="r" b="b"/>
              <a:pathLst>
                <a:path w="7" h="10" extrusionOk="0">
                  <a:moveTo>
                    <a:pt x="5" y="1"/>
                  </a:moveTo>
                  <a:cubicBezTo>
                    <a:pt x="4" y="1"/>
                    <a:pt x="1" y="4"/>
                    <a:pt x="1" y="10"/>
                  </a:cubicBezTo>
                  <a:cubicBezTo>
                    <a:pt x="7" y="4"/>
                    <a:pt x="7"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6" name="Google Shape;13520;p78">
              <a:extLst>
                <a:ext uri="{FF2B5EF4-FFF2-40B4-BE49-F238E27FC236}">
                  <a16:creationId xmlns:a16="http://schemas.microsoft.com/office/drawing/2014/main" id="{2D6B4EA2-A052-6691-B0BD-57E9E464C67C}"/>
                </a:ext>
              </a:extLst>
            </p:cNvPr>
            <p:cNvSpPr/>
            <p:nvPr/>
          </p:nvSpPr>
          <p:spPr>
            <a:xfrm>
              <a:off x="6170375" y="2379325"/>
              <a:ext cx="800" cy="925"/>
            </a:xfrm>
            <a:custGeom>
              <a:avLst/>
              <a:gdLst/>
              <a:ahLst/>
              <a:cxnLst/>
              <a:rect l="l" t="t" r="r" b="b"/>
              <a:pathLst>
                <a:path w="32" h="37" extrusionOk="0">
                  <a:moveTo>
                    <a:pt x="31" y="1"/>
                  </a:moveTo>
                  <a:cubicBezTo>
                    <a:pt x="29" y="1"/>
                    <a:pt x="1" y="36"/>
                    <a:pt x="9" y="36"/>
                  </a:cubicBezTo>
                  <a:cubicBezTo>
                    <a:pt x="10" y="36"/>
                    <a:pt x="12" y="36"/>
                    <a:pt x="13" y="35"/>
                  </a:cubicBezTo>
                  <a:cubicBezTo>
                    <a:pt x="13" y="36"/>
                    <a:pt x="14" y="37"/>
                    <a:pt x="14" y="37"/>
                  </a:cubicBezTo>
                  <a:cubicBezTo>
                    <a:pt x="18" y="37"/>
                    <a:pt x="32" y="9"/>
                    <a:pt x="28" y="9"/>
                  </a:cubicBezTo>
                  <a:lnTo>
                    <a:pt x="28" y="9"/>
                  </a:lnTo>
                  <a:cubicBezTo>
                    <a:pt x="28" y="9"/>
                    <a:pt x="27" y="10"/>
                    <a:pt x="25" y="11"/>
                  </a:cubicBezTo>
                  <a:cubicBezTo>
                    <a:pt x="30" y="4"/>
                    <a:pt x="32" y="1"/>
                    <a:pt x="3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7" name="Google Shape;13521;p78">
              <a:extLst>
                <a:ext uri="{FF2B5EF4-FFF2-40B4-BE49-F238E27FC236}">
                  <a16:creationId xmlns:a16="http://schemas.microsoft.com/office/drawing/2014/main" id="{17FCD53C-C734-7405-5433-E57E265F4A55}"/>
                </a:ext>
              </a:extLst>
            </p:cNvPr>
            <p:cNvSpPr/>
            <p:nvPr/>
          </p:nvSpPr>
          <p:spPr>
            <a:xfrm>
              <a:off x="6171300" y="2384175"/>
              <a:ext cx="150" cy="1100"/>
            </a:xfrm>
            <a:custGeom>
              <a:avLst/>
              <a:gdLst/>
              <a:ahLst/>
              <a:cxnLst/>
              <a:rect l="l" t="t" r="r" b="b"/>
              <a:pathLst>
                <a:path w="6" h="44" extrusionOk="0">
                  <a:moveTo>
                    <a:pt x="5" y="0"/>
                  </a:moveTo>
                  <a:lnTo>
                    <a:pt x="5" y="0"/>
                  </a:lnTo>
                  <a:cubicBezTo>
                    <a:pt x="5" y="0"/>
                    <a:pt x="0" y="29"/>
                    <a:pt x="0" y="43"/>
                  </a:cubicBezTo>
                  <a:cubicBezTo>
                    <a:pt x="5" y="11"/>
                    <a:pt x="6"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8" name="Google Shape;13522;p78">
              <a:extLst>
                <a:ext uri="{FF2B5EF4-FFF2-40B4-BE49-F238E27FC236}">
                  <a16:creationId xmlns:a16="http://schemas.microsoft.com/office/drawing/2014/main" id="{13DB4798-B494-6A74-C2FC-41D2D4E4B281}"/>
                </a:ext>
              </a:extLst>
            </p:cNvPr>
            <p:cNvSpPr/>
            <p:nvPr/>
          </p:nvSpPr>
          <p:spPr>
            <a:xfrm>
              <a:off x="6170100" y="2383450"/>
              <a:ext cx="25" cy="625"/>
            </a:xfrm>
            <a:custGeom>
              <a:avLst/>
              <a:gdLst/>
              <a:ahLst/>
              <a:cxnLst/>
              <a:rect l="l" t="t" r="r" b="b"/>
              <a:pathLst>
                <a:path w="1" h="25" extrusionOk="0">
                  <a:moveTo>
                    <a:pt x="1" y="25"/>
                  </a:moveTo>
                  <a:cubicBezTo>
                    <a:pt x="1" y="13"/>
                    <a:pt x="1" y="1"/>
                    <a:pt x="1"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9" name="Google Shape;13523;p78">
              <a:extLst>
                <a:ext uri="{FF2B5EF4-FFF2-40B4-BE49-F238E27FC236}">
                  <a16:creationId xmlns:a16="http://schemas.microsoft.com/office/drawing/2014/main" id="{EFA7198F-3B6B-3D27-7B0D-9C99A18FA404}"/>
                </a:ext>
              </a:extLst>
            </p:cNvPr>
            <p:cNvSpPr/>
            <p:nvPr/>
          </p:nvSpPr>
          <p:spPr>
            <a:xfrm>
              <a:off x="6170100" y="2384950"/>
              <a:ext cx="625" cy="25"/>
            </a:xfrm>
            <a:custGeom>
              <a:avLst/>
              <a:gdLst/>
              <a:ahLst/>
              <a:cxnLst/>
              <a:rect l="l" t="t" r="r" b="b"/>
              <a:pathLst>
                <a:path w="25" h="1" extrusionOk="0">
                  <a:moveTo>
                    <a:pt x="24" y="0"/>
                  </a:moveTo>
                  <a:cubicBezTo>
                    <a:pt x="1" y="0"/>
                    <a:pt x="24"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0" name="Google Shape;13524;p78">
              <a:extLst>
                <a:ext uri="{FF2B5EF4-FFF2-40B4-BE49-F238E27FC236}">
                  <a16:creationId xmlns:a16="http://schemas.microsoft.com/office/drawing/2014/main" id="{74AD7F42-D074-3258-C22E-A2671EE48763}"/>
                </a:ext>
              </a:extLst>
            </p:cNvPr>
            <p:cNvSpPr/>
            <p:nvPr/>
          </p:nvSpPr>
          <p:spPr>
            <a:xfrm>
              <a:off x="6165775" y="2381975"/>
              <a:ext cx="450" cy="375"/>
            </a:xfrm>
            <a:custGeom>
              <a:avLst/>
              <a:gdLst/>
              <a:ahLst/>
              <a:cxnLst/>
              <a:rect l="l" t="t" r="r" b="b"/>
              <a:pathLst>
                <a:path w="18" h="15" extrusionOk="0">
                  <a:moveTo>
                    <a:pt x="7" y="0"/>
                  </a:moveTo>
                  <a:cubicBezTo>
                    <a:pt x="0" y="7"/>
                    <a:pt x="9" y="14"/>
                    <a:pt x="13" y="14"/>
                  </a:cubicBezTo>
                  <a:cubicBezTo>
                    <a:pt x="16" y="14"/>
                    <a:pt x="17" y="1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1" name="Google Shape;13525;p78">
              <a:extLst>
                <a:ext uri="{FF2B5EF4-FFF2-40B4-BE49-F238E27FC236}">
                  <a16:creationId xmlns:a16="http://schemas.microsoft.com/office/drawing/2014/main" id="{283FBCD1-C700-0C86-EF47-2E894D9F0434}"/>
                </a:ext>
              </a:extLst>
            </p:cNvPr>
            <p:cNvSpPr/>
            <p:nvPr/>
          </p:nvSpPr>
          <p:spPr>
            <a:xfrm>
              <a:off x="6166225" y="2384050"/>
              <a:ext cx="325" cy="1225"/>
            </a:xfrm>
            <a:custGeom>
              <a:avLst/>
              <a:gdLst/>
              <a:ahLst/>
              <a:cxnLst/>
              <a:rect l="l" t="t" r="r" b="b"/>
              <a:pathLst>
                <a:path w="13" h="49" extrusionOk="0">
                  <a:moveTo>
                    <a:pt x="13" y="1"/>
                  </a:moveTo>
                  <a:cubicBezTo>
                    <a:pt x="1" y="48"/>
                    <a:pt x="1" y="48"/>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2" name="Google Shape;13526;p78">
              <a:extLst>
                <a:ext uri="{FF2B5EF4-FFF2-40B4-BE49-F238E27FC236}">
                  <a16:creationId xmlns:a16="http://schemas.microsoft.com/office/drawing/2014/main" id="{1AF9EA2F-68F8-7F85-11A4-1483E209C3C0}"/>
                </a:ext>
              </a:extLst>
            </p:cNvPr>
            <p:cNvSpPr/>
            <p:nvPr/>
          </p:nvSpPr>
          <p:spPr>
            <a:xfrm>
              <a:off x="6164450" y="2384650"/>
              <a:ext cx="1225" cy="625"/>
            </a:xfrm>
            <a:custGeom>
              <a:avLst/>
              <a:gdLst/>
              <a:ahLst/>
              <a:cxnLst/>
              <a:rect l="l" t="t" r="r" b="b"/>
              <a:pathLst>
                <a:path w="49" h="25" extrusionOk="0">
                  <a:moveTo>
                    <a:pt x="36" y="0"/>
                  </a:moveTo>
                  <a:lnTo>
                    <a:pt x="36" y="0"/>
                  </a:lnTo>
                  <a:cubicBezTo>
                    <a:pt x="24" y="0"/>
                    <a:pt x="0" y="24"/>
                    <a:pt x="12" y="24"/>
                  </a:cubicBezTo>
                  <a:cubicBezTo>
                    <a:pt x="24" y="12"/>
                    <a:pt x="48" y="12"/>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3" name="Google Shape;13527;p78">
              <a:extLst>
                <a:ext uri="{FF2B5EF4-FFF2-40B4-BE49-F238E27FC236}">
                  <a16:creationId xmlns:a16="http://schemas.microsoft.com/office/drawing/2014/main" id="{D9C1F1B8-0678-BF8B-75FA-E2B1C3447963}"/>
                </a:ext>
              </a:extLst>
            </p:cNvPr>
            <p:cNvSpPr/>
            <p:nvPr/>
          </p:nvSpPr>
          <p:spPr>
            <a:xfrm>
              <a:off x="6160575" y="2379325"/>
              <a:ext cx="600" cy="1475"/>
            </a:xfrm>
            <a:custGeom>
              <a:avLst/>
              <a:gdLst/>
              <a:ahLst/>
              <a:cxnLst/>
              <a:rect l="l" t="t" r="r" b="b"/>
              <a:pathLst>
                <a:path w="24" h="59" extrusionOk="0">
                  <a:moveTo>
                    <a:pt x="23" y="1"/>
                  </a:moveTo>
                  <a:cubicBezTo>
                    <a:pt x="22" y="1"/>
                    <a:pt x="13" y="22"/>
                    <a:pt x="1" y="59"/>
                  </a:cubicBezTo>
                  <a:cubicBezTo>
                    <a:pt x="18" y="19"/>
                    <a:pt x="24" y="1"/>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4" name="Google Shape;13528;p78">
              <a:extLst>
                <a:ext uri="{FF2B5EF4-FFF2-40B4-BE49-F238E27FC236}">
                  <a16:creationId xmlns:a16="http://schemas.microsoft.com/office/drawing/2014/main" id="{09A5175B-47D3-9AD3-3526-A23E36424AA7}"/>
                </a:ext>
              </a:extLst>
            </p:cNvPr>
            <p:cNvSpPr/>
            <p:nvPr/>
          </p:nvSpPr>
          <p:spPr>
            <a:xfrm>
              <a:off x="6154325" y="2381975"/>
              <a:ext cx="625" cy="325"/>
            </a:xfrm>
            <a:custGeom>
              <a:avLst/>
              <a:gdLst/>
              <a:ahLst/>
              <a:cxnLst/>
              <a:rect l="l" t="t" r="r" b="b"/>
              <a:pathLst>
                <a:path w="25" h="13" extrusionOk="0">
                  <a:moveTo>
                    <a:pt x="13" y="0"/>
                  </a:moveTo>
                  <a:cubicBezTo>
                    <a:pt x="13" y="0"/>
                    <a:pt x="1" y="0"/>
                    <a:pt x="13" y="12"/>
                  </a:cubicBezTo>
                  <a:cubicBezTo>
                    <a:pt x="24" y="0"/>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5" name="Google Shape;13529;p78">
              <a:extLst>
                <a:ext uri="{FF2B5EF4-FFF2-40B4-BE49-F238E27FC236}">
                  <a16:creationId xmlns:a16="http://schemas.microsoft.com/office/drawing/2014/main" id="{1678E33B-056D-9FF0-3E6C-66C24DAA8B68}"/>
                </a:ext>
              </a:extLst>
            </p:cNvPr>
            <p:cNvSpPr/>
            <p:nvPr/>
          </p:nvSpPr>
          <p:spPr>
            <a:xfrm>
              <a:off x="6103725" y="2349225"/>
              <a:ext cx="25" cy="1225"/>
            </a:xfrm>
            <a:custGeom>
              <a:avLst/>
              <a:gdLst/>
              <a:ahLst/>
              <a:cxnLst/>
              <a:rect l="l" t="t" r="r" b="b"/>
              <a:pathLst>
                <a:path w="1" h="49" extrusionOk="0">
                  <a:moveTo>
                    <a:pt x="1" y="1"/>
                  </a:moveTo>
                  <a:cubicBezTo>
                    <a:pt x="1" y="48"/>
                    <a:pt x="1"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6" name="Google Shape;13530;p78">
              <a:extLst>
                <a:ext uri="{FF2B5EF4-FFF2-40B4-BE49-F238E27FC236}">
                  <a16:creationId xmlns:a16="http://schemas.microsoft.com/office/drawing/2014/main" id="{01AEDF8C-3FFF-09C0-A22F-30249035EE3C}"/>
                </a:ext>
              </a:extLst>
            </p:cNvPr>
            <p:cNvSpPr/>
            <p:nvPr/>
          </p:nvSpPr>
          <p:spPr>
            <a:xfrm>
              <a:off x="6102525" y="2348925"/>
              <a:ext cx="625" cy="1825"/>
            </a:xfrm>
            <a:custGeom>
              <a:avLst/>
              <a:gdLst/>
              <a:ahLst/>
              <a:cxnLst/>
              <a:rect l="l" t="t" r="r" b="b"/>
              <a:pathLst>
                <a:path w="25" h="73" extrusionOk="0">
                  <a:moveTo>
                    <a:pt x="1" y="72"/>
                  </a:moveTo>
                  <a:cubicBezTo>
                    <a:pt x="25" y="1"/>
                    <a:pt x="13" y="36"/>
                    <a:pt x="1"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7" name="Google Shape;13531;p78">
              <a:extLst>
                <a:ext uri="{FF2B5EF4-FFF2-40B4-BE49-F238E27FC236}">
                  <a16:creationId xmlns:a16="http://schemas.microsoft.com/office/drawing/2014/main" id="{7C42D8D8-D594-A0FC-7A7A-F6834322C2AB}"/>
                </a:ext>
              </a:extLst>
            </p:cNvPr>
            <p:cNvSpPr/>
            <p:nvPr/>
          </p:nvSpPr>
          <p:spPr>
            <a:xfrm>
              <a:off x="6136475" y="2375675"/>
              <a:ext cx="275" cy="425"/>
            </a:xfrm>
            <a:custGeom>
              <a:avLst/>
              <a:gdLst/>
              <a:ahLst/>
              <a:cxnLst/>
              <a:rect l="l" t="t" r="r" b="b"/>
              <a:pathLst>
                <a:path w="11" h="17" extrusionOk="0">
                  <a:moveTo>
                    <a:pt x="8" y="1"/>
                  </a:moveTo>
                  <a:cubicBezTo>
                    <a:pt x="6" y="1"/>
                    <a:pt x="4" y="4"/>
                    <a:pt x="0" y="14"/>
                  </a:cubicBezTo>
                  <a:cubicBezTo>
                    <a:pt x="2" y="16"/>
                    <a:pt x="3" y="16"/>
                    <a:pt x="4" y="16"/>
                  </a:cubicBezTo>
                  <a:cubicBezTo>
                    <a:pt x="9" y="16"/>
                    <a:pt x="11" y="1"/>
                    <a:pt x="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8" name="Google Shape;13532;p78">
              <a:extLst>
                <a:ext uri="{FF2B5EF4-FFF2-40B4-BE49-F238E27FC236}">
                  <a16:creationId xmlns:a16="http://schemas.microsoft.com/office/drawing/2014/main" id="{DA49F4E7-C37D-B94F-38EF-CA7CA4DAB54C}"/>
                </a:ext>
              </a:extLst>
            </p:cNvPr>
            <p:cNvSpPr/>
            <p:nvPr/>
          </p:nvSpPr>
          <p:spPr>
            <a:xfrm>
              <a:off x="6133000" y="2372750"/>
              <a:ext cx="525" cy="1100"/>
            </a:xfrm>
            <a:custGeom>
              <a:avLst/>
              <a:gdLst/>
              <a:ahLst/>
              <a:cxnLst/>
              <a:rect l="l" t="t" r="r" b="b"/>
              <a:pathLst>
                <a:path w="21" h="44" extrusionOk="0">
                  <a:moveTo>
                    <a:pt x="20" y="0"/>
                  </a:moveTo>
                  <a:lnTo>
                    <a:pt x="20" y="0"/>
                  </a:lnTo>
                  <a:cubicBezTo>
                    <a:pt x="13" y="15"/>
                    <a:pt x="1" y="43"/>
                    <a:pt x="1" y="43"/>
                  </a:cubicBezTo>
                  <a:cubicBezTo>
                    <a:pt x="2" y="43"/>
                    <a:pt x="6" y="32"/>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9" name="Google Shape;13533;p78">
              <a:extLst>
                <a:ext uri="{FF2B5EF4-FFF2-40B4-BE49-F238E27FC236}">
                  <a16:creationId xmlns:a16="http://schemas.microsoft.com/office/drawing/2014/main" id="{3ED85277-A9F9-BDA5-45DA-3E9DD62BA4F4}"/>
                </a:ext>
              </a:extLst>
            </p:cNvPr>
            <p:cNvSpPr/>
            <p:nvPr/>
          </p:nvSpPr>
          <p:spPr>
            <a:xfrm>
              <a:off x="6129325" y="2373100"/>
              <a:ext cx="625" cy="550"/>
            </a:xfrm>
            <a:custGeom>
              <a:avLst/>
              <a:gdLst/>
              <a:ahLst/>
              <a:cxnLst/>
              <a:rect l="l" t="t" r="r" b="b"/>
              <a:pathLst>
                <a:path w="25" h="22" extrusionOk="0">
                  <a:moveTo>
                    <a:pt x="12" y="1"/>
                  </a:moveTo>
                  <a:cubicBezTo>
                    <a:pt x="11" y="1"/>
                    <a:pt x="8" y="6"/>
                    <a:pt x="1" y="22"/>
                  </a:cubicBezTo>
                  <a:lnTo>
                    <a:pt x="24" y="22"/>
                  </a:lnTo>
                  <a:cubicBezTo>
                    <a:pt x="8" y="22"/>
                    <a:pt x="14"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0" name="Google Shape;13534;p78">
              <a:extLst>
                <a:ext uri="{FF2B5EF4-FFF2-40B4-BE49-F238E27FC236}">
                  <a16:creationId xmlns:a16="http://schemas.microsoft.com/office/drawing/2014/main" id="{708B2052-D2FB-997D-CC97-9775EFD758EC}"/>
                </a:ext>
              </a:extLst>
            </p:cNvPr>
            <p:cNvSpPr/>
            <p:nvPr/>
          </p:nvSpPr>
          <p:spPr>
            <a:xfrm>
              <a:off x="6234700" y="2339100"/>
              <a:ext cx="925" cy="325"/>
            </a:xfrm>
            <a:custGeom>
              <a:avLst/>
              <a:gdLst/>
              <a:ahLst/>
              <a:cxnLst/>
              <a:rect l="l" t="t" r="r" b="b"/>
              <a:pathLst>
                <a:path w="37" h="13" extrusionOk="0">
                  <a:moveTo>
                    <a:pt x="36" y="1"/>
                  </a:moveTo>
                  <a:lnTo>
                    <a:pt x="36" y="1"/>
                  </a:lnTo>
                  <a:cubicBezTo>
                    <a:pt x="36" y="1"/>
                    <a:pt x="0" y="13"/>
                    <a:pt x="12" y="13"/>
                  </a:cubicBezTo>
                  <a:cubicBezTo>
                    <a:pt x="12" y="13"/>
                    <a:pt x="3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1" name="Google Shape;13535;p78">
              <a:extLst>
                <a:ext uri="{FF2B5EF4-FFF2-40B4-BE49-F238E27FC236}">
                  <a16:creationId xmlns:a16="http://schemas.microsoft.com/office/drawing/2014/main" id="{077E1C6F-F776-2A06-9491-EC8108D43205}"/>
                </a:ext>
              </a:extLst>
            </p:cNvPr>
            <p:cNvSpPr/>
            <p:nvPr/>
          </p:nvSpPr>
          <p:spPr>
            <a:xfrm>
              <a:off x="6231850" y="2338225"/>
              <a:ext cx="1075" cy="150"/>
            </a:xfrm>
            <a:custGeom>
              <a:avLst/>
              <a:gdLst/>
              <a:ahLst/>
              <a:cxnLst/>
              <a:rect l="l" t="t" r="r" b="b"/>
              <a:pathLst>
                <a:path w="43" h="6" extrusionOk="0">
                  <a:moveTo>
                    <a:pt x="43" y="0"/>
                  </a:moveTo>
                  <a:cubicBezTo>
                    <a:pt x="27" y="0"/>
                    <a:pt x="1" y="5"/>
                    <a:pt x="6" y="5"/>
                  </a:cubicBezTo>
                  <a:cubicBezTo>
                    <a:pt x="8" y="5"/>
                    <a:pt x="19" y="4"/>
                    <a:pt x="4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2" name="Google Shape;13536;p78">
              <a:extLst>
                <a:ext uri="{FF2B5EF4-FFF2-40B4-BE49-F238E27FC236}">
                  <a16:creationId xmlns:a16="http://schemas.microsoft.com/office/drawing/2014/main" id="{76FA89B9-E4D7-7AFC-4528-F5DF950B6722}"/>
                </a:ext>
              </a:extLst>
            </p:cNvPr>
            <p:cNvSpPr/>
            <p:nvPr/>
          </p:nvSpPr>
          <p:spPr>
            <a:xfrm>
              <a:off x="6231425" y="2336950"/>
              <a:ext cx="1200" cy="400"/>
            </a:xfrm>
            <a:custGeom>
              <a:avLst/>
              <a:gdLst/>
              <a:ahLst/>
              <a:cxnLst/>
              <a:rect l="l" t="t" r="r" b="b"/>
              <a:pathLst>
                <a:path w="48" h="16" extrusionOk="0">
                  <a:moveTo>
                    <a:pt x="20" y="14"/>
                  </a:moveTo>
                  <a:cubicBezTo>
                    <a:pt x="20" y="14"/>
                    <a:pt x="21" y="15"/>
                    <a:pt x="21" y="15"/>
                  </a:cubicBezTo>
                  <a:cubicBezTo>
                    <a:pt x="21" y="15"/>
                    <a:pt x="20" y="14"/>
                    <a:pt x="20" y="14"/>
                  </a:cubicBezTo>
                  <a:close/>
                  <a:moveTo>
                    <a:pt x="15" y="0"/>
                  </a:moveTo>
                  <a:cubicBezTo>
                    <a:pt x="6" y="0"/>
                    <a:pt x="0" y="3"/>
                    <a:pt x="0" y="3"/>
                  </a:cubicBezTo>
                  <a:cubicBezTo>
                    <a:pt x="12" y="9"/>
                    <a:pt x="18" y="12"/>
                    <a:pt x="20" y="14"/>
                  </a:cubicBezTo>
                  <a:lnTo>
                    <a:pt x="20" y="14"/>
                  </a:lnTo>
                  <a:cubicBezTo>
                    <a:pt x="19" y="13"/>
                    <a:pt x="19" y="12"/>
                    <a:pt x="23" y="12"/>
                  </a:cubicBezTo>
                  <a:cubicBezTo>
                    <a:pt x="27" y="12"/>
                    <a:pt x="34" y="13"/>
                    <a:pt x="48" y="15"/>
                  </a:cubicBezTo>
                  <a:cubicBezTo>
                    <a:pt x="36" y="3"/>
                    <a:pt x="24" y="0"/>
                    <a:pt x="1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3" name="Google Shape;13537;p78">
              <a:extLst>
                <a:ext uri="{FF2B5EF4-FFF2-40B4-BE49-F238E27FC236}">
                  <a16:creationId xmlns:a16="http://schemas.microsoft.com/office/drawing/2014/main" id="{2BEE7DCB-FC3E-31D7-30D6-037B3ADA946F}"/>
                </a:ext>
              </a:extLst>
            </p:cNvPr>
            <p:cNvSpPr/>
            <p:nvPr/>
          </p:nvSpPr>
          <p:spPr>
            <a:xfrm>
              <a:off x="6233200" y="2334350"/>
              <a:ext cx="625" cy="325"/>
            </a:xfrm>
            <a:custGeom>
              <a:avLst/>
              <a:gdLst/>
              <a:ahLst/>
              <a:cxnLst/>
              <a:rect l="l" t="t" r="r" b="b"/>
              <a:pathLst>
                <a:path w="25" h="13" extrusionOk="0">
                  <a:moveTo>
                    <a:pt x="25" y="12"/>
                  </a:moveTo>
                  <a:cubicBezTo>
                    <a:pt x="25" y="12"/>
                    <a:pt x="1" y="0"/>
                    <a:pt x="25"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4" name="Google Shape;13538;p78">
              <a:extLst>
                <a:ext uri="{FF2B5EF4-FFF2-40B4-BE49-F238E27FC236}">
                  <a16:creationId xmlns:a16="http://schemas.microsoft.com/office/drawing/2014/main" id="{6BC2216A-A637-5671-4CBC-32F82A2EBAC6}"/>
                </a:ext>
              </a:extLst>
            </p:cNvPr>
            <p:cNvSpPr/>
            <p:nvPr/>
          </p:nvSpPr>
          <p:spPr>
            <a:xfrm>
              <a:off x="6233600" y="2334500"/>
              <a:ext cx="325" cy="175"/>
            </a:xfrm>
            <a:custGeom>
              <a:avLst/>
              <a:gdLst/>
              <a:ahLst/>
              <a:cxnLst/>
              <a:rect l="l" t="t" r="r" b="b"/>
              <a:pathLst>
                <a:path w="13" h="7" extrusionOk="0">
                  <a:moveTo>
                    <a:pt x="11" y="1"/>
                  </a:moveTo>
                  <a:cubicBezTo>
                    <a:pt x="9" y="1"/>
                    <a:pt x="1" y="6"/>
                    <a:pt x="9" y="6"/>
                  </a:cubicBezTo>
                  <a:cubicBezTo>
                    <a:pt x="13" y="2"/>
                    <a:pt x="13"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5" name="Google Shape;13539;p78">
              <a:extLst>
                <a:ext uri="{FF2B5EF4-FFF2-40B4-BE49-F238E27FC236}">
                  <a16:creationId xmlns:a16="http://schemas.microsoft.com/office/drawing/2014/main" id="{30C16780-3FC5-AE67-0F77-1D114689F583}"/>
                </a:ext>
              </a:extLst>
            </p:cNvPr>
            <p:cNvSpPr/>
            <p:nvPr/>
          </p:nvSpPr>
          <p:spPr>
            <a:xfrm>
              <a:off x="6233200" y="2333575"/>
              <a:ext cx="925" cy="500"/>
            </a:xfrm>
            <a:custGeom>
              <a:avLst/>
              <a:gdLst/>
              <a:ahLst/>
              <a:cxnLst/>
              <a:rect l="l" t="t" r="r" b="b"/>
              <a:pathLst>
                <a:path w="37" h="20" extrusionOk="0">
                  <a:moveTo>
                    <a:pt x="30" y="1"/>
                  </a:moveTo>
                  <a:cubicBezTo>
                    <a:pt x="25" y="1"/>
                    <a:pt x="15" y="5"/>
                    <a:pt x="1" y="19"/>
                  </a:cubicBezTo>
                  <a:cubicBezTo>
                    <a:pt x="30" y="12"/>
                    <a:pt x="37" y="1"/>
                    <a:pt x="3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6" name="Google Shape;13540;p78">
              <a:extLst>
                <a:ext uri="{FF2B5EF4-FFF2-40B4-BE49-F238E27FC236}">
                  <a16:creationId xmlns:a16="http://schemas.microsoft.com/office/drawing/2014/main" id="{CC5A3E2A-8AE2-4C88-052B-106368D4B380}"/>
                </a:ext>
              </a:extLst>
            </p:cNvPr>
            <p:cNvSpPr/>
            <p:nvPr/>
          </p:nvSpPr>
          <p:spPr>
            <a:xfrm>
              <a:off x="6232325" y="2334050"/>
              <a:ext cx="300" cy="25"/>
            </a:xfrm>
            <a:custGeom>
              <a:avLst/>
              <a:gdLst/>
              <a:ahLst/>
              <a:cxnLst/>
              <a:rect l="l" t="t" r="r" b="b"/>
              <a:pathLst>
                <a:path w="12" h="1" extrusionOk="0">
                  <a:moveTo>
                    <a:pt x="0" y="0"/>
                  </a:moveTo>
                  <a:lnTo>
                    <a:pt x="12" y="0"/>
                  </a:lnTo>
                  <a:cubicBezTo>
                    <a:pt x="12"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7" name="Google Shape;13541;p78">
              <a:extLst>
                <a:ext uri="{FF2B5EF4-FFF2-40B4-BE49-F238E27FC236}">
                  <a16:creationId xmlns:a16="http://schemas.microsoft.com/office/drawing/2014/main" id="{CA047044-2FA3-EA9D-125E-17865EB87881}"/>
                </a:ext>
              </a:extLst>
            </p:cNvPr>
            <p:cNvSpPr/>
            <p:nvPr/>
          </p:nvSpPr>
          <p:spPr>
            <a:xfrm>
              <a:off x="6232450" y="2334050"/>
              <a:ext cx="450" cy="375"/>
            </a:xfrm>
            <a:custGeom>
              <a:avLst/>
              <a:gdLst/>
              <a:ahLst/>
              <a:cxnLst/>
              <a:rect l="l" t="t" r="r" b="b"/>
              <a:pathLst>
                <a:path w="18" h="15" extrusionOk="0">
                  <a:moveTo>
                    <a:pt x="7" y="0"/>
                  </a:moveTo>
                  <a:cubicBezTo>
                    <a:pt x="0" y="7"/>
                    <a:pt x="9" y="14"/>
                    <a:pt x="13" y="14"/>
                  </a:cubicBezTo>
                  <a:cubicBezTo>
                    <a:pt x="16" y="14"/>
                    <a:pt x="17" y="1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8" name="Google Shape;13542;p78">
              <a:extLst>
                <a:ext uri="{FF2B5EF4-FFF2-40B4-BE49-F238E27FC236}">
                  <a16:creationId xmlns:a16="http://schemas.microsoft.com/office/drawing/2014/main" id="{9777B9B8-5973-520E-1318-A3A7532131D6}"/>
                </a:ext>
              </a:extLst>
            </p:cNvPr>
            <p:cNvSpPr/>
            <p:nvPr/>
          </p:nvSpPr>
          <p:spPr>
            <a:xfrm>
              <a:off x="6232025" y="2334350"/>
              <a:ext cx="1125" cy="725"/>
            </a:xfrm>
            <a:custGeom>
              <a:avLst/>
              <a:gdLst/>
              <a:ahLst/>
              <a:cxnLst/>
              <a:rect l="l" t="t" r="r" b="b"/>
              <a:pathLst>
                <a:path w="45" h="28" extrusionOk="0">
                  <a:moveTo>
                    <a:pt x="36" y="0"/>
                  </a:moveTo>
                  <a:lnTo>
                    <a:pt x="36" y="0"/>
                  </a:lnTo>
                  <a:cubicBezTo>
                    <a:pt x="24" y="12"/>
                    <a:pt x="24" y="24"/>
                    <a:pt x="0" y="24"/>
                  </a:cubicBezTo>
                  <a:cubicBezTo>
                    <a:pt x="3" y="27"/>
                    <a:pt x="8" y="29"/>
                    <a:pt x="13" y="29"/>
                  </a:cubicBezTo>
                  <a:cubicBezTo>
                    <a:pt x="28" y="29"/>
                    <a:pt x="45" y="18"/>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9" name="Google Shape;13543;p78">
              <a:extLst>
                <a:ext uri="{FF2B5EF4-FFF2-40B4-BE49-F238E27FC236}">
                  <a16:creationId xmlns:a16="http://schemas.microsoft.com/office/drawing/2014/main" id="{87164D3B-8C91-2D01-4DD4-9A11511481DB}"/>
                </a:ext>
              </a:extLst>
            </p:cNvPr>
            <p:cNvSpPr/>
            <p:nvPr/>
          </p:nvSpPr>
          <p:spPr>
            <a:xfrm>
              <a:off x="6232325" y="2332250"/>
              <a:ext cx="1025" cy="625"/>
            </a:xfrm>
            <a:custGeom>
              <a:avLst/>
              <a:gdLst/>
              <a:ahLst/>
              <a:cxnLst/>
              <a:rect l="l" t="t" r="r" b="b"/>
              <a:pathLst>
                <a:path w="41" h="25" extrusionOk="0">
                  <a:moveTo>
                    <a:pt x="40" y="1"/>
                  </a:moveTo>
                  <a:lnTo>
                    <a:pt x="40" y="1"/>
                  </a:lnTo>
                  <a:cubicBezTo>
                    <a:pt x="38" y="1"/>
                    <a:pt x="7" y="17"/>
                    <a:pt x="0" y="25"/>
                  </a:cubicBezTo>
                  <a:cubicBezTo>
                    <a:pt x="32" y="7"/>
                    <a:pt x="41" y="1"/>
                    <a:pt x="4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0" name="Google Shape;13544;p78">
              <a:extLst>
                <a:ext uri="{FF2B5EF4-FFF2-40B4-BE49-F238E27FC236}">
                  <a16:creationId xmlns:a16="http://schemas.microsoft.com/office/drawing/2014/main" id="{3DC3F6E0-F02C-6930-DD75-4EF67487690A}"/>
                </a:ext>
              </a:extLst>
            </p:cNvPr>
            <p:cNvSpPr/>
            <p:nvPr/>
          </p:nvSpPr>
          <p:spPr>
            <a:xfrm>
              <a:off x="6231725" y="2332550"/>
              <a:ext cx="625" cy="325"/>
            </a:xfrm>
            <a:custGeom>
              <a:avLst/>
              <a:gdLst/>
              <a:ahLst/>
              <a:cxnLst/>
              <a:rect l="l" t="t" r="r" b="b"/>
              <a:pathLst>
                <a:path w="25" h="13" extrusionOk="0">
                  <a:moveTo>
                    <a:pt x="0" y="1"/>
                  </a:moveTo>
                  <a:cubicBezTo>
                    <a:pt x="0" y="13"/>
                    <a:pt x="12" y="13"/>
                    <a:pt x="24" y="13"/>
                  </a:cubicBez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1" name="Google Shape;13545;p78">
              <a:extLst>
                <a:ext uri="{FF2B5EF4-FFF2-40B4-BE49-F238E27FC236}">
                  <a16:creationId xmlns:a16="http://schemas.microsoft.com/office/drawing/2014/main" id="{737740BA-D587-651E-9D8F-BC1B89753F88}"/>
                </a:ext>
              </a:extLst>
            </p:cNvPr>
            <p:cNvSpPr/>
            <p:nvPr/>
          </p:nvSpPr>
          <p:spPr>
            <a:xfrm>
              <a:off x="6230825" y="2334650"/>
              <a:ext cx="1225" cy="25"/>
            </a:xfrm>
            <a:custGeom>
              <a:avLst/>
              <a:gdLst/>
              <a:ahLst/>
              <a:cxnLst/>
              <a:rect l="l" t="t" r="r" b="b"/>
              <a:pathLst>
                <a:path w="49" h="1" extrusionOk="0">
                  <a:moveTo>
                    <a:pt x="48" y="0"/>
                  </a:moveTo>
                  <a:cubicBezTo>
                    <a:pt x="1" y="0"/>
                    <a:pt x="1" y="0"/>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2" name="Google Shape;13546;p78">
              <a:extLst>
                <a:ext uri="{FF2B5EF4-FFF2-40B4-BE49-F238E27FC236}">
                  <a16:creationId xmlns:a16="http://schemas.microsoft.com/office/drawing/2014/main" id="{514BB9E8-A3A9-370D-9DE3-8D75AE5FAFE6}"/>
                </a:ext>
              </a:extLst>
            </p:cNvPr>
            <p:cNvSpPr/>
            <p:nvPr/>
          </p:nvSpPr>
          <p:spPr>
            <a:xfrm>
              <a:off x="6232325" y="2330950"/>
              <a:ext cx="1200" cy="150"/>
            </a:xfrm>
            <a:custGeom>
              <a:avLst/>
              <a:gdLst/>
              <a:ahLst/>
              <a:cxnLst/>
              <a:rect l="l" t="t" r="r" b="b"/>
              <a:pathLst>
                <a:path w="48" h="6" extrusionOk="0">
                  <a:moveTo>
                    <a:pt x="42" y="0"/>
                  </a:moveTo>
                  <a:cubicBezTo>
                    <a:pt x="40" y="0"/>
                    <a:pt x="28" y="1"/>
                    <a:pt x="0" y="5"/>
                  </a:cubicBezTo>
                  <a:cubicBezTo>
                    <a:pt x="16" y="5"/>
                    <a:pt x="48" y="0"/>
                    <a:pt x="4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3" name="Google Shape;13547;p78">
              <a:extLst>
                <a:ext uri="{FF2B5EF4-FFF2-40B4-BE49-F238E27FC236}">
                  <a16:creationId xmlns:a16="http://schemas.microsoft.com/office/drawing/2014/main" id="{A402979F-B4D7-9F25-7E85-4BCF10B3F9C1}"/>
                </a:ext>
              </a:extLst>
            </p:cNvPr>
            <p:cNvSpPr/>
            <p:nvPr/>
          </p:nvSpPr>
          <p:spPr>
            <a:xfrm>
              <a:off x="6232325" y="2330000"/>
              <a:ext cx="1100" cy="500"/>
            </a:xfrm>
            <a:custGeom>
              <a:avLst/>
              <a:gdLst/>
              <a:ahLst/>
              <a:cxnLst/>
              <a:rect l="l" t="t" r="r" b="b"/>
              <a:pathLst>
                <a:path w="44" h="20" extrusionOk="0">
                  <a:moveTo>
                    <a:pt x="30" y="1"/>
                  </a:moveTo>
                  <a:cubicBezTo>
                    <a:pt x="22" y="1"/>
                    <a:pt x="9" y="6"/>
                    <a:pt x="0" y="20"/>
                  </a:cubicBezTo>
                  <a:cubicBezTo>
                    <a:pt x="43" y="12"/>
                    <a:pt x="43" y="1"/>
                    <a:pt x="3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4" name="Google Shape;13548;p78">
              <a:extLst>
                <a:ext uri="{FF2B5EF4-FFF2-40B4-BE49-F238E27FC236}">
                  <a16:creationId xmlns:a16="http://schemas.microsoft.com/office/drawing/2014/main" id="{672E8984-BD00-F426-19EB-838AE559CA27}"/>
                </a:ext>
              </a:extLst>
            </p:cNvPr>
            <p:cNvSpPr/>
            <p:nvPr/>
          </p:nvSpPr>
          <p:spPr>
            <a:xfrm>
              <a:off x="6231400" y="2331675"/>
              <a:ext cx="950" cy="550"/>
            </a:xfrm>
            <a:custGeom>
              <a:avLst/>
              <a:gdLst/>
              <a:ahLst/>
              <a:cxnLst/>
              <a:rect l="l" t="t" r="r" b="b"/>
              <a:pathLst>
                <a:path w="38" h="22" extrusionOk="0">
                  <a:moveTo>
                    <a:pt x="37" y="0"/>
                  </a:moveTo>
                  <a:cubicBezTo>
                    <a:pt x="29" y="0"/>
                    <a:pt x="0" y="21"/>
                    <a:pt x="3" y="21"/>
                  </a:cubicBezTo>
                  <a:cubicBezTo>
                    <a:pt x="4" y="21"/>
                    <a:pt x="13" y="16"/>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5" name="Google Shape;13549;p78">
              <a:extLst>
                <a:ext uri="{FF2B5EF4-FFF2-40B4-BE49-F238E27FC236}">
                  <a16:creationId xmlns:a16="http://schemas.microsoft.com/office/drawing/2014/main" id="{86DAFFD6-1C05-1EC9-7DE6-97C9A42A73D0}"/>
                </a:ext>
              </a:extLst>
            </p:cNvPr>
            <p:cNvSpPr/>
            <p:nvPr/>
          </p:nvSpPr>
          <p:spPr>
            <a:xfrm>
              <a:off x="6231425" y="2331375"/>
              <a:ext cx="25" cy="900"/>
            </a:xfrm>
            <a:custGeom>
              <a:avLst/>
              <a:gdLst/>
              <a:ahLst/>
              <a:cxnLst/>
              <a:rect l="l" t="t" r="r" b="b"/>
              <a:pathLst>
                <a:path w="1" h="36" extrusionOk="0">
                  <a:moveTo>
                    <a:pt x="0" y="24"/>
                  </a:moveTo>
                  <a:cubicBezTo>
                    <a:pt x="0" y="36"/>
                    <a:pt x="0" y="0"/>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6" name="Google Shape;13550;p78">
              <a:extLst>
                <a:ext uri="{FF2B5EF4-FFF2-40B4-BE49-F238E27FC236}">
                  <a16:creationId xmlns:a16="http://schemas.microsoft.com/office/drawing/2014/main" id="{AAF58649-E774-3662-F2B1-3439712F80E3}"/>
                </a:ext>
              </a:extLst>
            </p:cNvPr>
            <p:cNvSpPr/>
            <p:nvPr/>
          </p:nvSpPr>
          <p:spPr>
            <a:xfrm>
              <a:off x="6229625" y="2333675"/>
              <a:ext cx="1525" cy="400"/>
            </a:xfrm>
            <a:custGeom>
              <a:avLst/>
              <a:gdLst/>
              <a:ahLst/>
              <a:cxnLst/>
              <a:rect l="l" t="t" r="r" b="b"/>
              <a:pathLst>
                <a:path w="61" h="16" extrusionOk="0">
                  <a:moveTo>
                    <a:pt x="35" y="1"/>
                  </a:moveTo>
                  <a:cubicBezTo>
                    <a:pt x="25" y="1"/>
                    <a:pt x="13" y="4"/>
                    <a:pt x="1" y="15"/>
                  </a:cubicBezTo>
                  <a:cubicBezTo>
                    <a:pt x="25" y="15"/>
                    <a:pt x="37" y="4"/>
                    <a:pt x="60" y="4"/>
                  </a:cubicBezTo>
                  <a:cubicBezTo>
                    <a:pt x="54" y="4"/>
                    <a:pt x="46" y="1"/>
                    <a:pt x="3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7" name="Google Shape;13551;p78">
              <a:extLst>
                <a:ext uri="{FF2B5EF4-FFF2-40B4-BE49-F238E27FC236}">
                  <a16:creationId xmlns:a16="http://schemas.microsoft.com/office/drawing/2014/main" id="{68439B22-3F91-F9E0-1942-1853E347B757}"/>
                </a:ext>
              </a:extLst>
            </p:cNvPr>
            <p:cNvSpPr/>
            <p:nvPr/>
          </p:nvSpPr>
          <p:spPr>
            <a:xfrm>
              <a:off x="6230525" y="2332850"/>
              <a:ext cx="925" cy="25"/>
            </a:xfrm>
            <a:custGeom>
              <a:avLst/>
              <a:gdLst/>
              <a:ahLst/>
              <a:cxnLst/>
              <a:rect l="l" t="t" r="r" b="b"/>
              <a:pathLst>
                <a:path w="37" h="1" extrusionOk="0">
                  <a:moveTo>
                    <a:pt x="36" y="1"/>
                  </a:moveTo>
                  <a:cubicBezTo>
                    <a:pt x="1" y="1"/>
                    <a:pt x="1"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8" name="Google Shape;13552;p78">
              <a:extLst>
                <a:ext uri="{FF2B5EF4-FFF2-40B4-BE49-F238E27FC236}">
                  <a16:creationId xmlns:a16="http://schemas.microsoft.com/office/drawing/2014/main" id="{249E9FE3-C7D3-0C5F-C157-74566AD8BF21}"/>
                </a:ext>
              </a:extLst>
            </p:cNvPr>
            <p:cNvSpPr/>
            <p:nvPr/>
          </p:nvSpPr>
          <p:spPr>
            <a:xfrm>
              <a:off x="6229625" y="2330775"/>
              <a:ext cx="1825" cy="25"/>
            </a:xfrm>
            <a:custGeom>
              <a:avLst/>
              <a:gdLst/>
              <a:ahLst/>
              <a:cxnLst/>
              <a:rect l="l" t="t" r="r" b="b"/>
              <a:pathLst>
                <a:path w="73" h="1" extrusionOk="0">
                  <a:moveTo>
                    <a:pt x="60" y="0"/>
                  </a:moveTo>
                  <a:cubicBezTo>
                    <a:pt x="1" y="0"/>
                    <a:pt x="72" y="0"/>
                    <a:pt x="6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9" name="Google Shape;13553;p78">
              <a:extLst>
                <a:ext uri="{FF2B5EF4-FFF2-40B4-BE49-F238E27FC236}">
                  <a16:creationId xmlns:a16="http://schemas.microsoft.com/office/drawing/2014/main" id="{71D71A76-EEE1-2145-7097-D9C037F3AC4E}"/>
                </a:ext>
              </a:extLst>
            </p:cNvPr>
            <p:cNvSpPr/>
            <p:nvPr/>
          </p:nvSpPr>
          <p:spPr>
            <a:xfrm>
              <a:off x="6230225" y="2330775"/>
              <a:ext cx="625" cy="625"/>
            </a:xfrm>
            <a:custGeom>
              <a:avLst/>
              <a:gdLst/>
              <a:ahLst/>
              <a:cxnLst/>
              <a:rect l="l" t="t" r="r" b="b"/>
              <a:pathLst>
                <a:path w="25" h="25" extrusionOk="0">
                  <a:moveTo>
                    <a:pt x="25" y="24"/>
                  </a:moveTo>
                  <a:cubicBezTo>
                    <a:pt x="1" y="0"/>
                    <a:pt x="25" y="24"/>
                    <a:pt x="25"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0" name="Google Shape;13554;p78">
              <a:extLst>
                <a:ext uri="{FF2B5EF4-FFF2-40B4-BE49-F238E27FC236}">
                  <a16:creationId xmlns:a16="http://schemas.microsoft.com/office/drawing/2014/main" id="{5F1271FB-5565-97D3-39FD-A8B033DCC2E6}"/>
                </a:ext>
              </a:extLst>
            </p:cNvPr>
            <p:cNvSpPr/>
            <p:nvPr/>
          </p:nvSpPr>
          <p:spPr>
            <a:xfrm>
              <a:off x="6230825" y="2329575"/>
              <a:ext cx="625" cy="625"/>
            </a:xfrm>
            <a:custGeom>
              <a:avLst/>
              <a:gdLst/>
              <a:ahLst/>
              <a:cxnLst/>
              <a:rect l="l" t="t" r="r" b="b"/>
              <a:pathLst>
                <a:path w="25" h="25" extrusionOk="0">
                  <a:moveTo>
                    <a:pt x="12" y="1"/>
                  </a:moveTo>
                  <a:cubicBezTo>
                    <a:pt x="12" y="13"/>
                    <a:pt x="1" y="13"/>
                    <a:pt x="1" y="25"/>
                  </a:cubicBezTo>
                  <a:cubicBezTo>
                    <a:pt x="12" y="13"/>
                    <a:pt x="24"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1" name="Google Shape;13555;p78">
              <a:extLst>
                <a:ext uri="{FF2B5EF4-FFF2-40B4-BE49-F238E27FC236}">
                  <a16:creationId xmlns:a16="http://schemas.microsoft.com/office/drawing/2014/main" id="{AC5416B0-A5DE-5682-8F11-2BA31DDEFC73}"/>
                </a:ext>
              </a:extLst>
            </p:cNvPr>
            <p:cNvSpPr/>
            <p:nvPr/>
          </p:nvSpPr>
          <p:spPr>
            <a:xfrm>
              <a:off x="6230900" y="2331225"/>
              <a:ext cx="550" cy="175"/>
            </a:xfrm>
            <a:custGeom>
              <a:avLst/>
              <a:gdLst/>
              <a:ahLst/>
              <a:cxnLst/>
              <a:rect l="l" t="t" r="r" b="b"/>
              <a:pathLst>
                <a:path w="22" h="7" extrusionOk="0">
                  <a:moveTo>
                    <a:pt x="3" y="1"/>
                  </a:moveTo>
                  <a:lnTo>
                    <a:pt x="3" y="1"/>
                  </a:lnTo>
                  <a:cubicBezTo>
                    <a:pt x="0" y="1"/>
                    <a:pt x="13" y="6"/>
                    <a:pt x="21" y="6"/>
                  </a:cubicBezTo>
                  <a:cubicBezTo>
                    <a:pt x="9" y="2"/>
                    <a:pt x="4"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2" name="Google Shape;13556;p78">
              <a:extLst>
                <a:ext uri="{FF2B5EF4-FFF2-40B4-BE49-F238E27FC236}">
                  <a16:creationId xmlns:a16="http://schemas.microsoft.com/office/drawing/2014/main" id="{9CF83877-AF81-744D-34CD-EBE762DC1737}"/>
                </a:ext>
              </a:extLst>
            </p:cNvPr>
            <p:cNvSpPr/>
            <p:nvPr/>
          </p:nvSpPr>
          <p:spPr>
            <a:xfrm>
              <a:off x="6225175" y="2329275"/>
              <a:ext cx="6475" cy="1525"/>
            </a:xfrm>
            <a:custGeom>
              <a:avLst/>
              <a:gdLst/>
              <a:ahLst/>
              <a:cxnLst/>
              <a:rect l="l" t="t" r="r" b="b"/>
              <a:pathLst>
                <a:path w="259" h="61" extrusionOk="0">
                  <a:moveTo>
                    <a:pt x="143" y="1"/>
                  </a:moveTo>
                  <a:cubicBezTo>
                    <a:pt x="111" y="26"/>
                    <a:pt x="96" y="38"/>
                    <a:pt x="93" y="38"/>
                  </a:cubicBezTo>
                  <a:cubicBezTo>
                    <a:pt x="91" y="38"/>
                    <a:pt x="96" y="29"/>
                    <a:pt x="107" y="13"/>
                  </a:cubicBezTo>
                  <a:lnTo>
                    <a:pt x="107" y="13"/>
                  </a:lnTo>
                  <a:cubicBezTo>
                    <a:pt x="72" y="25"/>
                    <a:pt x="36" y="37"/>
                    <a:pt x="12" y="37"/>
                  </a:cubicBezTo>
                  <a:cubicBezTo>
                    <a:pt x="32" y="47"/>
                    <a:pt x="35" y="48"/>
                    <a:pt x="15" y="56"/>
                  </a:cubicBezTo>
                  <a:lnTo>
                    <a:pt x="15" y="56"/>
                  </a:lnTo>
                  <a:cubicBezTo>
                    <a:pt x="70" y="43"/>
                    <a:pt x="258" y="22"/>
                    <a:pt x="143" y="1"/>
                  </a:cubicBezTo>
                  <a:close/>
                  <a:moveTo>
                    <a:pt x="15" y="56"/>
                  </a:moveTo>
                  <a:cubicBezTo>
                    <a:pt x="7" y="57"/>
                    <a:pt x="2" y="59"/>
                    <a:pt x="0" y="60"/>
                  </a:cubicBezTo>
                  <a:cubicBezTo>
                    <a:pt x="6" y="59"/>
                    <a:pt x="11" y="57"/>
                    <a:pt x="15" y="5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3" name="Google Shape;13557;p78">
              <a:extLst>
                <a:ext uri="{FF2B5EF4-FFF2-40B4-BE49-F238E27FC236}">
                  <a16:creationId xmlns:a16="http://schemas.microsoft.com/office/drawing/2014/main" id="{83028C45-A6D4-6209-D937-ECEE4787BFC6}"/>
                </a:ext>
              </a:extLst>
            </p:cNvPr>
            <p:cNvSpPr/>
            <p:nvPr/>
          </p:nvSpPr>
          <p:spPr>
            <a:xfrm>
              <a:off x="6229775" y="2329000"/>
              <a:ext cx="1075" cy="625"/>
            </a:xfrm>
            <a:custGeom>
              <a:avLst/>
              <a:gdLst/>
              <a:ahLst/>
              <a:cxnLst/>
              <a:rect l="l" t="t" r="r" b="b"/>
              <a:pathLst>
                <a:path w="43" h="25" extrusionOk="0">
                  <a:moveTo>
                    <a:pt x="31" y="0"/>
                  </a:moveTo>
                  <a:cubicBezTo>
                    <a:pt x="16" y="7"/>
                    <a:pt x="1" y="24"/>
                    <a:pt x="6" y="24"/>
                  </a:cubicBezTo>
                  <a:cubicBezTo>
                    <a:pt x="9" y="24"/>
                    <a:pt x="20" y="18"/>
                    <a:pt x="4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4" name="Google Shape;13558;p78">
              <a:extLst>
                <a:ext uri="{FF2B5EF4-FFF2-40B4-BE49-F238E27FC236}">
                  <a16:creationId xmlns:a16="http://schemas.microsoft.com/office/drawing/2014/main" id="{C2E2AB9B-D862-BD58-269B-43AA416D9E09}"/>
                </a:ext>
              </a:extLst>
            </p:cNvPr>
            <p:cNvSpPr/>
            <p:nvPr/>
          </p:nvSpPr>
          <p:spPr>
            <a:xfrm>
              <a:off x="6228450" y="2329775"/>
              <a:ext cx="2400" cy="1200"/>
            </a:xfrm>
            <a:custGeom>
              <a:avLst/>
              <a:gdLst/>
              <a:ahLst/>
              <a:cxnLst/>
              <a:rect l="l" t="t" r="r" b="b"/>
              <a:pathLst>
                <a:path w="96" h="48" extrusionOk="0">
                  <a:moveTo>
                    <a:pt x="71" y="1"/>
                  </a:moveTo>
                  <a:cubicBezTo>
                    <a:pt x="58" y="1"/>
                    <a:pt x="35" y="13"/>
                    <a:pt x="0" y="40"/>
                  </a:cubicBezTo>
                  <a:cubicBezTo>
                    <a:pt x="5" y="45"/>
                    <a:pt x="12" y="47"/>
                    <a:pt x="19" y="47"/>
                  </a:cubicBezTo>
                  <a:cubicBezTo>
                    <a:pt x="50" y="47"/>
                    <a:pt x="96" y="17"/>
                    <a:pt x="96" y="17"/>
                  </a:cubicBezTo>
                  <a:lnTo>
                    <a:pt x="84" y="17"/>
                  </a:lnTo>
                  <a:cubicBezTo>
                    <a:pt x="84" y="7"/>
                    <a:pt x="80" y="1"/>
                    <a:pt x="7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5" name="Google Shape;13559;p78">
              <a:extLst>
                <a:ext uri="{FF2B5EF4-FFF2-40B4-BE49-F238E27FC236}">
                  <a16:creationId xmlns:a16="http://schemas.microsoft.com/office/drawing/2014/main" id="{4F2AE862-BF2A-2DAD-D802-2ACF90708EDB}"/>
                </a:ext>
              </a:extLst>
            </p:cNvPr>
            <p:cNvSpPr/>
            <p:nvPr/>
          </p:nvSpPr>
          <p:spPr>
            <a:xfrm>
              <a:off x="6227250" y="2333150"/>
              <a:ext cx="2700" cy="925"/>
            </a:xfrm>
            <a:custGeom>
              <a:avLst/>
              <a:gdLst/>
              <a:ahLst/>
              <a:cxnLst/>
              <a:rect l="l" t="t" r="r" b="b"/>
              <a:pathLst>
                <a:path w="108" h="37" extrusionOk="0">
                  <a:moveTo>
                    <a:pt x="108" y="1"/>
                  </a:moveTo>
                  <a:lnTo>
                    <a:pt x="108" y="1"/>
                  </a:lnTo>
                  <a:cubicBezTo>
                    <a:pt x="1" y="13"/>
                    <a:pt x="36" y="25"/>
                    <a:pt x="60" y="36"/>
                  </a:cubicBezTo>
                  <a:cubicBezTo>
                    <a:pt x="84" y="25"/>
                    <a:pt x="96" y="13"/>
                    <a:pt x="10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6" name="Google Shape;13560;p78">
              <a:extLst>
                <a:ext uri="{FF2B5EF4-FFF2-40B4-BE49-F238E27FC236}">
                  <a16:creationId xmlns:a16="http://schemas.microsoft.com/office/drawing/2014/main" id="{A6BFCF7C-3178-B7E2-D984-BADB09A4F390}"/>
                </a:ext>
              </a:extLst>
            </p:cNvPr>
            <p:cNvSpPr/>
            <p:nvPr/>
          </p:nvSpPr>
          <p:spPr>
            <a:xfrm>
              <a:off x="6228150" y="2334050"/>
              <a:ext cx="1800" cy="625"/>
            </a:xfrm>
            <a:custGeom>
              <a:avLst/>
              <a:gdLst/>
              <a:ahLst/>
              <a:cxnLst/>
              <a:rect l="l" t="t" r="r" b="b"/>
              <a:pathLst>
                <a:path w="72" h="25" extrusionOk="0">
                  <a:moveTo>
                    <a:pt x="12" y="0"/>
                  </a:moveTo>
                  <a:cubicBezTo>
                    <a:pt x="36" y="0"/>
                    <a:pt x="36" y="12"/>
                    <a:pt x="0" y="24"/>
                  </a:cubicBezTo>
                  <a:cubicBezTo>
                    <a:pt x="72" y="12"/>
                    <a:pt x="48"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7" name="Google Shape;13561;p78">
              <a:extLst>
                <a:ext uri="{FF2B5EF4-FFF2-40B4-BE49-F238E27FC236}">
                  <a16:creationId xmlns:a16="http://schemas.microsoft.com/office/drawing/2014/main" id="{237706A9-1253-6887-CD0C-FC47A462E4A2}"/>
                </a:ext>
              </a:extLst>
            </p:cNvPr>
            <p:cNvSpPr/>
            <p:nvPr/>
          </p:nvSpPr>
          <p:spPr>
            <a:xfrm>
              <a:off x="6228150" y="2332250"/>
              <a:ext cx="1200" cy="300"/>
            </a:xfrm>
            <a:custGeom>
              <a:avLst/>
              <a:gdLst/>
              <a:ahLst/>
              <a:cxnLst/>
              <a:rect l="l" t="t" r="r" b="b"/>
              <a:pathLst>
                <a:path w="48" h="12" extrusionOk="0">
                  <a:moveTo>
                    <a:pt x="48" y="1"/>
                  </a:moveTo>
                  <a:cubicBezTo>
                    <a:pt x="16" y="1"/>
                    <a:pt x="0" y="12"/>
                    <a:pt x="11" y="12"/>
                  </a:cubicBezTo>
                  <a:cubicBezTo>
                    <a:pt x="16" y="12"/>
                    <a:pt x="28" y="9"/>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8" name="Google Shape;13562;p78">
              <a:extLst>
                <a:ext uri="{FF2B5EF4-FFF2-40B4-BE49-F238E27FC236}">
                  <a16:creationId xmlns:a16="http://schemas.microsoft.com/office/drawing/2014/main" id="{80908846-2CF3-60CA-5A21-9A9C84381912}"/>
                </a:ext>
              </a:extLst>
            </p:cNvPr>
            <p:cNvSpPr/>
            <p:nvPr/>
          </p:nvSpPr>
          <p:spPr>
            <a:xfrm>
              <a:off x="6230025" y="2328300"/>
              <a:ext cx="1100" cy="650"/>
            </a:xfrm>
            <a:custGeom>
              <a:avLst/>
              <a:gdLst/>
              <a:ahLst/>
              <a:cxnLst/>
              <a:rect l="l" t="t" r="r" b="b"/>
              <a:pathLst>
                <a:path w="44" h="26" extrusionOk="0">
                  <a:moveTo>
                    <a:pt x="39" y="1"/>
                  </a:moveTo>
                  <a:cubicBezTo>
                    <a:pt x="37" y="1"/>
                    <a:pt x="28" y="5"/>
                    <a:pt x="9" y="16"/>
                  </a:cubicBezTo>
                  <a:cubicBezTo>
                    <a:pt x="2" y="23"/>
                    <a:pt x="1" y="25"/>
                    <a:pt x="3" y="25"/>
                  </a:cubicBezTo>
                  <a:cubicBezTo>
                    <a:pt x="8" y="25"/>
                    <a:pt x="43" y="1"/>
                    <a:pt x="3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9" name="Google Shape;13563;p78">
              <a:extLst>
                <a:ext uri="{FF2B5EF4-FFF2-40B4-BE49-F238E27FC236}">
                  <a16:creationId xmlns:a16="http://schemas.microsoft.com/office/drawing/2014/main" id="{C945DDF8-D9B4-6627-2996-0BD506B8B42E}"/>
                </a:ext>
              </a:extLst>
            </p:cNvPr>
            <p:cNvSpPr/>
            <p:nvPr/>
          </p:nvSpPr>
          <p:spPr>
            <a:xfrm>
              <a:off x="6229925" y="2328100"/>
              <a:ext cx="625" cy="25"/>
            </a:xfrm>
            <a:custGeom>
              <a:avLst/>
              <a:gdLst/>
              <a:ahLst/>
              <a:cxnLst/>
              <a:rect l="l" t="t" r="r" b="b"/>
              <a:pathLst>
                <a:path w="25" h="1" extrusionOk="0">
                  <a:moveTo>
                    <a:pt x="25" y="0"/>
                  </a:moveTo>
                  <a:cubicBezTo>
                    <a:pt x="13" y="0"/>
                    <a:pt x="13" y="0"/>
                    <a:pt x="1" y="0"/>
                  </a:cubicBezTo>
                  <a:cubicBezTo>
                    <a:pt x="13" y="0"/>
                    <a:pt x="25"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0" name="Google Shape;13564;p78">
              <a:extLst>
                <a:ext uri="{FF2B5EF4-FFF2-40B4-BE49-F238E27FC236}">
                  <a16:creationId xmlns:a16="http://schemas.microsoft.com/office/drawing/2014/main" id="{B24642F4-800D-3EF3-F63F-355BF1B83FFB}"/>
                </a:ext>
              </a:extLst>
            </p:cNvPr>
            <p:cNvSpPr/>
            <p:nvPr/>
          </p:nvSpPr>
          <p:spPr>
            <a:xfrm>
              <a:off x="6229925" y="2328100"/>
              <a:ext cx="25" cy="25"/>
            </a:xfrm>
            <a:custGeom>
              <a:avLst/>
              <a:gdLst/>
              <a:ahLst/>
              <a:cxnLst/>
              <a:rect l="l" t="t" r="r" b="b"/>
              <a:pathLst>
                <a:path w="1" h="1" extrusionOk="0">
                  <a:moveTo>
                    <a:pt x="1" y="0"/>
                  </a:move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1" name="Google Shape;13565;p78">
              <a:extLst>
                <a:ext uri="{FF2B5EF4-FFF2-40B4-BE49-F238E27FC236}">
                  <a16:creationId xmlns:a16="http://schemas.microsoft.com/office/drawing/2014/main" id="{A18B770A-CB4B-5A01-DF41-B1E3168610D1}"/>
                </a:ext>
              </a:extLst>
            </p:cNvPr>
            <p:cNvSpPr/>
            <p:nvPr/>
          </p:nvSpPr>
          <p:spPr>
            <a:xfrm>
              <a:off x="6223075" y="2313200"/>
              <a:ext cx="925" cy="625"/>
            </a:xfrm>
            <a:custGeom>
              <a:avLst/>
              <a:gdLst/>
              <a:ahLst/>
              <a:cxnLst/>
              <a:rect l="l" t="t" r="r" b="b"/>
              <a:pathLst>
                <a:path w="37" h="25" extrusionOk="0">
                  <a:moveTo>
                    <a:pt x="34" y="1"/>
                  </a:moveTo>
                  <a:cubicBezTo>
                    <a:pt x="32" y="1"/>
                    <a:pt x="23" y="7"/>
                    <a:pt x="1" y="25"/>
                  </a:cubicBezTo>
                  <a:lnTo>
                    <a:pt x="13" y="25"/>
                  </a:lnTo>
                  <a:cubicBezTo>
                    <a:pt x="20" y="17"/>
                    <a:pt x="37" y="1"/>
                    <a:pt x="3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2" name="Google Shape;13566;p78">
              <a:extLst>
                <a:ext uri="{FF2B5EF4-FFF2-40B4-BE49-F238E27FC236}">
                  <a16:creationId xmlns:a16="http://schemas.microsoft.com/office/drawing/2014/main" id="{53524496-30F3-257E-FD63-E69BBD8B9C0E}"/>
                </a:ext>
              </a:extLst>
            </p:cNvPr>
            <p:cNvSpPr/>
            <p:nvPr/>
          </p:nvSpPr>
          <p:spPr>
            <a:xfrm>
              <a:off x="6213550" y="2306075"/>
              <a:ext cx="2425" cy="25"/>
            </a:xfrm>
            <a:custGeom>
              <a:avLst/>
              <a:gdLst/>
              <a:ahLst/>
              <a:cxnLst/>
              <a:rect l="l" t="t" r="r" b="b"/>
              <a:pathLst>
                <a:path w="97" h="1" extrusionOk="0">
                  <a:moveTo>
                    <a:pt x="37" y="0"/>
                  </a:moveTo>
                  <a:cubicBezTo>
                    <a:pt x="96" y="0"/>
                    <a:pt x="1"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3" name="Google Shape;13567;p78">
              <a:extLst>
                <a:ext uri="{FF2B5EF4-FFF2-40B4-BE49-F238E27FC236}">
                  <a16:creationId xmlns:a16="http://schemas.microsoft.com/office/drawing/2014/main" id="{BBCAC0E7-65F6-9A78-62F2-7CD11AD6B9BE}"/>
                </a:ext>
              </a:extLst>
            </p:cNvPr>
            <p:cNvSpPr/>
            <p:nvPr/>
          </p:nvSpPr>
          <p:spPr>
            <a:xfrm flipH="1">
              <a:off x="6229350" y="2326000"/>
              <a:ext cx="0" cy="25"/>
            </a:xfrm>
            <a:custGeom>
              <a:avLst/>
              <a:gdLst/>
              <a:ahLst/>
              <a:cxnLst/>
              <a:rect l="l" t="t" r="r" b="b"/>
              <a:pathLst>
                <a:path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4" name="Google Shape;13568;p78">
              <a:extLst>
                <a:ext uri="{FF2B5EF4-FFF2-40B4-BE49-F238E27FC236}">
                  <a16:creationId xmlns:a16="http://schemas.microsoft.com/office/drawing/2014/main" id="{8611C3B0-8F6C-706A-F3B9-3B514912F4E3}"/>
                </a:ext>
              </a:extLst>
            </p:cNvPr>
            <p:cNvSpPr/>
            <p:nvPr/>
          </p:nvSpPr>
          <p:spPr>
            <a:xfrm>
              <a:off x="6201350" y="2284350"/>
              <a:ext cx="625" cy="25"/>
            </a:xfrm>
            <a:custGeom>
              <a:avLst/>
              <a:gdLst/>
              <a:ahLst/>
              <a:cxnLst/>
              <a:rect l="l" t="t" r="r" b="b"/>
              <a:pathLst>
                <a:path w="25" h="1" extrusionOk="0">
                  <a:moveTo>
                    <a:pt x="13" y="0"/>
                  </a:moveTo>
                  <a:lnTo>
                    <a:pt x="25" y="0"/>
                  </a:lnTo>
                  <a:cubicBezTo>
                    <a:pt x="1" y="0"/>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5" name="Google Shape;13569;p78">
              <a:extLst>
                <a:ext uri="{FF2B5EF4-FFF2-40B4-BE49-F238E27FC236}">
                  <a16:creationId xmlns:a16="http://schemas.microsoft.com/office/drawing/2014/main" id="{5D0311E1-D60C-FD54-0A17-2D7C0B5C1383}"/>
                </a:ext>
              </a:extLst>
            </p:cNvPr>
            <p:cNvSpPr/>
            <p:nvPr/>
          </p:nvSpPr>
          <p:spPr>
            <a:xfrm>
              <a:off x="6213550" y="2312925"/>
              <a:ext cx="2725" cy="1200"/>
            </a:xfrm>
            <a:custGeom>
              <a:avLst/>
              <a:gdLst/>
              <a:ahLst/>
              <a:cxnLst/>
              <a:rect l="l" t="t" r="r" b="b"/>
              <a:pathLst>
                <a:path w="109" h="48" extrusionOk="0">
                  <a:moveTo>
                    <a:pt x="108" y="0"/>
                  </a:moveTo>
                  <a:lnTo>
                    <a:pt x="108" y="0"/>
                  </a:lnTo>
                  <a:cubicBezTo>
                    <a:pt x="72" y="12"/>
                    <a:pt x="37" y="36"/>
                    <a:pt x="1" y="48"/>
                  </a:cubicBezTo>
                  <a:cubicBezTo>
                    <a:pt x="37" y="36"/>
                    <a:pt x="61" y="48"/>
                    <a:pt x="10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6" name="Google Shape;13570;p78">
              <a:extLst>
                <a:ext uri="{FF2B5EF4-FFF2-40B4-BE49-F238E27FC236}">
                  <a16:creationId xmlns:a16="http://schemas.microsoft.com/office/drawing/2014/main" id="{C0833BC2-7DE2-D17E-1B6C-DCBD80B6B827}"/>
                </a:ext>
              </a:extLst>
            </p:cNvPr>
            <p:cNvSpPr/>
            <p:nvPr/>
          </p:nvSpPr>
          <p:spPr>
            <a:xfrm>
              <a:off x="6206425" y="2280475"/>
              <a:ext cx="25" cy="25"/>
            </a:xfrm>
            <a:custGeom>
              <a:avLst/>
              <a:gdLst/>
              <a:ahLst/>
              <a:cxnLst/>
              <a:rect l="l" t="t" r="r" b="b"/>
              <a:pathLst>
                <a:path w="1" h="1" extrusionOk="0">
                  <a:moveTo>
                    <a:pt x="0" y="0"/>
                  </a:moveTo>
                  <a:lnTo>
                    <a:pt x="0"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7" name="Google Shape;13571;p78">
              <a:extLst>
                <a:ext uri="{FF2B5EF4-FFF2-40B4-BE49-F238E27FC236}">
                  <a16:creationId xmlns:a16="http://schemas.microsoft.com/office/drawing/2014/main" id="{EA9A7A12-4BC0-8D13-3234-2189A2662E31}"/>
                </a:ext>
              </a:extLst>
            </p:cNvPr>
            <p:cNvSpPr/>
            <p:nvPr/>
          </p:nvSpPr>
          <p:spPr>
            <a:xfrm>
              <a:off x="6227850" y="2324475"/>
              <a:ext cx="175" cy="375"/>
            </a:xfrm>
            <a:custGeom>
              <a:avLst/>
              <a:gdLst/>
              <a:ahLst/>
              <a:cxnLst/>
              <a:rect l="l" t="t" r="r" b="b"/>
              <a:pathLst>
                <a:path w="7" h="15" extrusionOk="0">
                  <a:moveTo>
                    <a:pt x="6" y="1"/>
                  </a:moveTo>
                  <a:lnTo>
                    <a:pt x="6" y="1"/>
                  </a:lnTo>
                  <a:cubicBezTo>
                    <a:pt x="4" y="1"/>
                    <a:pt x="0" y="7"/>
                    <a:pt x="0" y="14"/>
                  </a:cubicBezTo>
                  <a:cubicBezTo>
                    <a:pt x="6" y="4"/>
                    <a:pt x="6"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8" name="Google Shape;13572;p78">
              <a:extLst>
                <a:ext uri="{FF2B5EF4-FFF2-40B4-BE49-F238E27FC236}">
                  <a16:creationId xmlns:a16="http://schemas.microsoft.com/office/drawing/2014/main" id="{A57E4F99-F549-D97C-CFE1-04B95EEBA171}"/>
                </a:ext>
              </a:extLst>
            </p:cNvPr>
            <p:cNvSpPr/>
            <p:nvPr/>
          </p:nvSpPr>
          <p:spPr>
            <a:xfrm>
              <a:off x="6194225" y="2265300"/>
              <a:ext cx="36025" cy="62875"/>
            </a:xfrm>
            <a:custGeom>
              <a:avLst/>
              <a:gdLst/>
              <a:ahLst/>
              <a:cxnLst/>
              <a:rect l="l" t="t" r="r" b="b"/>
              <a:pathLst>
                <a:path w="1441" h="2515" extrusionOk="0">
                  <a:moveTo>
                    <a:pt x="46" y="292"/>
                  </a:moveTo>
                  <a:lnTo>
                    <a:pt x="46" y="292"/>
                  </a:lnTo>
                  <a:cubicBezTo>
                    <a:pt x="43" y="297"/>
                    <a:pt x="39" y="303"/>
                    <a:pt x="36" y="310"/>
                  </a:cubicBezTo>
                  <a:cubicBezTo>
                    <a:pt x="41" y="302"/>
                    <a:pt x="44" y="296"/>
                    <a:pt x="46" y="292"/>
                  </a:cubicBezTo>
                  <a:close/>
                  <a:moveTo>
                    <a:pt x="83" y="357"/>
                  </a:moveTo>
                  <a:cubicBezTo>
                    <a:pt x="66" y="363"/>
                    <a:pt x="60" y="366"/>
                    <a:pt x="61" y="366"/>
                  </a:cubicBezTo>
                  <a:cubicBezTo>
                    <a:pt x="63" y="366"/>
                    <a:pt x="72" y="363"/>
                    <a:pt x="83" y="357"/>
                  </a:cubicBezTo>
                  <a:close/>
                  <a:moveTo>
                    <a:pt x="223" y="679"/>
                  </a:moveTo>
                  <a:cubicBezTo>
                    <a:pt x="215" y="686"/>
                    <a:pt x="212" y="691"/>
                    <a:pt x="214" y="691"/>
                  </a:cubicBezTo>
                  <a:cubicBezTo>
                    <a:pt x="219" y="687"/>
                    <a:pt x="222" y="684"/>
                    <a:pt x="223" y="679"/>
                  </a:cubicBezTo>
                  <a:close/>
                  <a:moveTo>
                    <a:pt x="226" y="726"/>
                  </a:moveTo>
                  <a:cubicBezTo>
                    <a:pt x="227" y="728"/>
                    <a:pt x="228" y="729"/>
                    <a:pt x="229" y="729"/>
                  </a:cubicBezTo>
                  <a:lnTo>
                    <a:pt x="229" y="729"/>
                  </a:lnTo>
                  <a:cubicBezTo>
                    <a:pt x="228" y="728"/>
                    <a:pt x="227" y="727"/>
                    <a:pt x="226" y="726"/>
                  </a:cubicBezTo>
                  <a:close/>
                  <a:moveTo>
                    <a:pt x="243" y="782"/>
                  </a:moveTo>
                  <a:cubicBezTo>
                    <a:pt x="239" y="783"/>
                    <a:pt x="233" y="784"/>
                    <a:pt x="226" y="786"/>
                  </a:cubicBezTo>
                  <a:cubicBezTo>
                    <a:pt x="235" y="786"/>
                    <a:pt x="241" y="784"/>
                    <a:pt x="243" y="782"/>
                  </a:cubicBezTo>
                  <a:close/>
                  <a:moveTo>
                    <a:pt x="393" y="1000"/>
                  </a:moveTo>
                  <a:cubicBezTo>
                    <a:pt x="391" y="1002"/>
                    <a:pt x="386" y="1005"/>
                    <a:pt x="381" y="1007"/>
                  </a:cubicBezTo>
                  <a:lnTo>
                    <a:pt x="381" y="1007"/>
                  </a:lnTo>
                  <a:cubicBezTo>
                    <a:pt x="385" y="1005"/>
                    <a:pt x="389" y="1003"/>
                    <a:pt x="393" y="1000"/>
                  </a:cubicBezTo>
                  <a:close/>
                  <a:moveTo>
                    <a:pt x="430" y="1243"/>
                  </a:moveTo>
                  <a:cubicBezTo>
                    <a:pt x="424" y="1244"/>
                    <a:pt x="415" y="1247"/>
                    <a:pt x="405" y="1250"/>
                  </a:cubicBezTo>
                  <a:cubicBezTo>
                    <a:pt x="415" y="1250"/>
                    <a:pt x="423" y="1248"/>
                    <a:pt x="430" y="1243"/>
                  </a:cubicBezTo>
                  <a:close/>
                  <a:moveTo>
                    <a:pt x="799" y="1413"/>
                  </a:moveTo>
                  <a:lnTo>
                    <a:pt x="799" y="1413"/>
                  </a:lnTo>
                  <a:cubicBezTo>
                    <a:pt x="797" y="1415"/>
                    <a:pt x="794" y="1419"/>
                    <a:pt x="790" y="1419"/>
                  </a:cubicBezTo>
                  <a:cubicBezTo>
                    <a:pt x="789" y="1419"/>
                    <a:pt x="787" y="1418"/>
                    <a:pt x="786" y="1417"/>
                  </a:cubicBezTo>
                  <a:cubicBezTo>
                    <a:pt x="791" y="1417"/>
                    <a:pt x="795" y="1416"/>
                    <a:pt x="799" y="1413"/>
                  </a:cubicBezTo>
                  <a:close/>
                  <a:moveTo>
                    <a:pt x="834" y="1429"/>
                  </a:moveTo>
                  <a:cubicBezTo>
                    <a:pt x="833" y="1430"/>
                    <a:pt x="833" y="1431"/>
                    <a:pt x="832" y="1432"/>
                  </a:cubicBezTo>
                  <a:lnTo>
                    <a:pt x="832" y="1432"/>
                  </a:lnTo>
                  <a:cubicBezTo>
                    <a:pt x="833" y="1431"/>
                    <a:pt x="833" y="1430"/>
                    <a:pt x="834" y="1429"/>
                  </a:cubicBezTo>
                  <a:close/>
                  <a:moveTo>
                    <a:pt x="556" y="1424"/>
                  </a:moveTo>
                  <a:cubicBezTo>
                    <a:pt x="565" y="1424"/>
                    <a:pt x="556" y="1432"/>
                    <a:pt x="548" y="1441"/>
                  </a:cubicBezTo>
                  <a:cubicBezTo>
                    <a:pt x="536" y="1441"/>
                    <a:pt x="512" y="1441"/>
                    <a:pt x="536" y="1429"/>
                  </a:cubicBezTo>
                  <a:cubicBezTo>
                    <a:pt x="546" y="1425"/>
                    <a:pt x="553" y="1424"/>
                    <a:pt x="556" y="1424"/>
                  </a:cubicBezTo>
                  <a:close/>
                  <a:moveTo>
                    <a:pt x="762" y="1679"/>
                  </a:moveTo>
                  <a:cubicBezTo>
                    <a:pt x="762" y="1679"/>
                    <a:pt x="762" y="1679"/>
                    <a:pt x="762" y="1691"/>
                  </a:cubicBezTo>
                  <a:cubicBezTo>
                    <a:pt x="750" y="1691"/>
                    <a:pt x="750" y="1679"/>
                    <a:pt x="762" y="1679"/>
                  </a:cubicBezTo>
                  <a:close/>
                  <a:moveTo>
                    <a:pt x="1068" y="1868"/>
                  </a:moveTo>
                  <a:cubicBezTo>
                    <a:pt x="1066" y="1868"/>
                    <a:pt x="1064" y="1868"/>
                    <a:pt x="1062" y="1869"/>
                  </a:cubicBezTo>
                  <a:lnTo>
                    <a:pt x="1072" y="1869"/>
                  </a:lnTo>
                  <a:cubicBezTo>
                    <a:pt x="1071" y="1868"/>
                    <a:pt x="1069" y="1868"/>
                    <a:pt x="1068" y="1868"/>
                  </a:cubicBezTo>
                  <a:close/>
                  <a:moveTo>
                    <a:pt x="872" y="2137"/>
                  </a:moveTo>
                  <a:cubicBezTo>
                    <a:pt x="867" y="2139"/>
                    <a:pt x="862" y="2141"/>
                    <a:pt x="857" y="2143"/>
                  </a:cubicBezTo>
                  <a:cubicBezTo>
                    <a:pt x="859" y="2144"/>
                    <a:pt x="860" y="2144"/>
                    <a:pt x="861" y="2145"/>
                  </a:cubicBezTo>
                  <a:lnTo>
                    <a:pt x="861" y="2145"/>
                  </a:lnTo>
                  <a:cubicBezTo>
                    <a:pt x="865" y="2142"/>
                    <a:pt x="868" y="2139"/>
                    <a:pt x="872" y="2137"/>
                  </a:cubicBezTo>
                  <a:close/>
                  <a:moveTo>
                    <a:pt x="861" y="2145"/>
                  </a:moveTo>
                  <a:lnTo>
                    <a:pt x="861" y="2145"/>
                  </a:lnTo>
                  <a:cubicBezTo>
                    <a:pt x="850" y="2155"/>
                    <a:pt x="841" y="2166"/>
                    <a:pt x="834" y="2179"/>
                  </a:cubicBezTo>
                  <a:cubicBezTo>
                    <a:pt x="857" y="2167"/>
                    <a:pt x="893" y="2167"/>
                    <a:pt x="917" y="2155"/>
                  </a:cubicBezTo>
                  <a:cubicBezTo>
                    <a:pt x="906" y="2155"/>
                    <a:pt x="884" y="2155"/>
                    <a:pt x="861" y="2145"/>
                  </a:cubicBezTo>
                  <a:close/>
                  <a:moveTo>
                    <a:pt x="930" y="2240"/>
                  </a:moveTo>
                  <a:lnTo>
                    <a:pt x="930" y="2240"/>
                  </a:lnTo>
                  <a:cubicBezTo>
                    <a:pt x="926" y="2243"/>
                    <a:pt x="921" y="2247"/>
                    <a:pt x="917" y="2250"/>
                  </a:cubicBezTo>
                  <a:cubicBezTo>
                    <a:pt x="923" y="2247"/>
                    <a:pt x="928" y="2244"/>
                    <a:pt x="930" y="2240"/>
                  </a:cubicBezTo>
                  <a:close/>
                  <a:moveTo>
                    <a:pt x="155" y="0"/>
                  </a:moveTo>
                  <a:cubicBezTo>
                    <a:pt x="0" y="95"/>
                    <a:pt x="36" y="143"/>
                    <a:pt x="24" y="191"/>
                  </a:cubicBezTo>
                  <a:cubicBezTo>
                    <a:pt x="24" y="191"/>
                    <a:pt x="24" y="286"/>
                    <a:pt x="24" y="298"/>
                  </a:cubicBezTo>
                  <a:cubicBezTo>
                    <a:pt x="35" y="287"/>
                    <a:pt x="43" y="281"/>
                    <a:pt x="47" y="281"/>
                  </a:cubicBezTo>
                  <a:lnTo>
                    <a:pt x="47" y="281"/>
                  </a:lnTo>
                  <a:cubicBezTo>
                    <a:pt x="49" y="281"/>
                    <a:pt x="50" y="285"/>
                    <a:pt x="46" y="292"/>
                  </a:cubicBezTo>
                  <a:lnTo>
                    <a:pt x="46" y="292"/>
                  </a:lnTo>
                  <a:cubicBezTo>
                    <a:pt x="55" y="279"/>
                    <a:pt x="66" y="271"/>
                    <a:pt x="83" y="262"/>
                  </a:cubicBezTo>
                  <a:lnTo>
                    <a:pt x="83" y="262"/>
                  </a:lnTo>
                  <a:cubicBezTo>
                    <a:pt x="72" y="298"/>
                    <a:pt x="60" y="333"/>
                    <a:pt x="36" y="369"/>
                  </a:cubicBezTo>
                  <a:cubicBezTo>
                    <a:pt x="48" y="357"/>
                    <a:pt x="60" y="357"/>
                    <a:pt x="83" y="357"/>
                  </a:cubicBezTo>
                  <a:cubicBezTo>
                    <a:pt x="74" y="384"/>
                    <a:pt x="66" y="397"/>
                    <a:pt x="52" y="397"/>
                  </a:cubicBezTo>
                  <a:cubicBezTo>
                    <a:pt x="47" y="397"/>
                    <a:pt x="42" y="396"/>
                    <a:pt x="36" y="393"/>
                  </a:cubicBezTo>
                  <a:lnTo>
                    <a:pt x="36" y="393"/>
                  </a:lnTo>
                  <a:cubicBezTo>
                    <a:pt x="36" y="393"/>
                    <a:pt x="274" y="583"/>
                    <a:pt x="155" y="583"/>
                  </a:cubicBezTo>
                  <a:cubicBezTo>
                    <a:pt x="167" y="589"/>
                    <a:pt x="182" y="592"/>
                    <a:pt x="198" y="592"/>
                  </a:cubicBezTo>
                  <a:cubicBezTo>
                    <a:pt x="206" y="592"/>
                    <a:pt x="215" y="592"/>
                    <a:pt x="224" y="590"/>
                  </a:cubicBezTo>
                  <a:lnTo>
                    <a:pt x="224" y="590"/>
                  </a:lnTo>
                  <a:cubicBezTo>
                    <a:pt x="220" y="593"/>
                    <a:pt x="221" y="595"/>
                    <a:pt x="226" y="595"/>
                  </a:cubicBezTo>
                  <a:cubicBezTo>
                    <a:pt x="175" y="606"/>
                    <a:pt x="230" y="652"/>
                    <a:pt x="223" y="679"/>
                  </a:cubicBezTo>
                  <a:lnTo>
                    <a:pt x="223" y="679"/>
                  </a:lnTo>
                  <a:cubicBezTo>
                    <a:pt x="242" y="663"/>
                    <a:pt x="283" y="634"/>
                    <a:pt x="301" y="634"/>
                  </a:cubicBezTo>
                  <a:cubicBezTo>
                    <a:pt x="306" y="634"/>
                    <a:pt x="310" y="637"/>
                    <a:pt x="310" y="643"/>
                  </a:cubicBezTo>
                  <a:cubicBezTo>
                    <a:pt x="309" y="642"/>
                    <a:pt x="308" y="642"/>
                    <a:pt x="308" y="642"/>
                  </a:cubicBezTo>
                  <a:cubicBezTo>
                    <a:pt x="294" y="642"/>
                    <a:pt x="248" y="730"/>
                    <a:pt x="231" y="730"/>
                  </a:cubicBezTo>
                  <a:cubicBezTo>
                    <a:pt x="230" y="730"/>
                    <a:pt x="230" y="729"/>
                    <a:pt x="229" y="729"/>
                  </a:cubicBezTo>
                  <a:lnTo>
                    <a:pt x="229" y="729"/>
                  </a:lnTo>
                  <a:cubicBezTo>
                    <a:pt x="238" y="738"/>
                    <a:pt x="238" y="739"/>
                    <a:pt x="238" y="750"/>
                  </a:cubicBezTo>
                  <a:cubicBezTo>
                    <a:pt x="246" y="750"/>
                    <a:pt x="296" y="740"/>
                    <a:pt x="326" y="740"/>
                  </a:cubicBezTo>
                  <a:cubicBezTo>
                    <a:pt x="340" y="740"/>
                    <a:pt x="349" y="742"/>
                    <a:pt x="345" y="750"/>
                  </a:cubicBezTo>
                  <a:cubicBezTo>
                    <a:pt x="316" y="762"/>
                    <a:pt x="304" y="765"/>
                    <a:pt x="292" y="765"/>
                  </a:cubicBezTo>
                  <a:cubicBezTo>
                    <a:pt x="280" y="765"/>
                    <a:pt x="268" y="762"/>
                    <a:pt x="238" y="762"/>
                  </a:cubicBezTo>
                  <a:cubicBezTo>
                    <a:pt x="246" y="770"/>
                    <a:pt x="248" y="777"/>
                    <a:pt x="243" y="782"/>
                  </a:cubicBezTo>
                  <a:lnTo>
                    <a:pt x="243" y="782"/>
                  </a:lnTo>
                  <a:cubicBezTo>
                    <a:pt x="249" y="781"/>
                    <a:pt x="253" y="780"/>
                    <a:pt x="256" y="780"/>
                  </a:cubicBezTo>
                  <a:cubicBezTo>
                    <a:pt x="282" y="780"/>
                    <a:pt x="246" y="811"/>
                    <a:pt x="273" y="811"/>
                  </a:cubicBezTo>
                  <a:cubicBezTo>
                    <a:pt x="276" y="811"/>
                    <a:pt x="280" y="811"/>
                    <a:pt x="286" y="810"/>
                  </a:cubicBezTo>
                  <a:lnTo>
                    <a:pt x="286" y="810"/>
                  </a:lnTo>
                  <a:cubicBezTo>
                    <a:pt x="250" y="822"/>
                    <a:pt x="250" y="822"/>
                    <a:pt x="286" y="822"/>
                  </a:cubicBezTo>
                  <a:cubicBezTo>
                    <a:pt x="274" y="834"/>
                    <a:pt x="250" y="834"/>
                    <a:pt x="238" y="834"/>
                  </a:cubicBezTo>
                  <a:cubicBezTo>
                    <a:pt x="250" y="845"/>
                    <a:pt x="250" y="857"/>
                    <a:pt x="250" y="881"/>
                  </a:cubicBezTo>
                  <a:cubicBezTo>
                    <a:pt x="250" y="857"/>
                    <a:pt x="274" y="845"/>
                    <a:pt x="298" y="834"/>
                  </a:cubicBezTo>
                  <a:lnTo>
                    <a:pt x="298" y="834"/>
                  </a:lnTo>
                  <a:cubicBezTo>
                    <a:pt x="345" y="845"/>
                    <a:pt x="226" y="893"/>
                    <a:pt x="262" y="917"/>
                  </a:cubicBezTo>
                  <a:cubicBezTo>
                    <a:pt x="279" y="900"/>
                    <a:pt x="287" y="891"/>
                    <a:pt x="289" y="891"/>
                  </a:cubicBezTo>
                  <a:lnTo>
                    <a:pt x="289" y="891"/>
                  </a:lnTo>
                  <a:cubicBezTo>
                    <a:pt x="290" y="891"/>
                    <a:pt x="281" y="903"/>
                    <a:pt x="262" y="929"/>
                  </a:cubicBezTo>
                  <a:cubicBezTo>
                    <a:pt x="262" y="929"/>
                    <a:pt x="333" y="917"/>
                    <a:pt x="357" y="917"/>
                  </a:cubicBezTo>
                  <a:cubicBezTo>
                    <a:pt x="329" y="945"/>
                    <a:pt x="324" y="953"/>
                    <a:pt x="329" y="953"/>
                  </a:cubicBezTo>
                  <a:cubicBezTo>
                    <a:pt x="336" y="953"/>
                    <a:pt x="360" y="938"/>
                    <a:pt x="373" y="938"/>
                  </a:cubicBezTo>
                  <a:cubicBezTo>
                    <a:pt x="380" y="938"/>
                    <a:pt x="384" y="942"/>
                    <a:pt x="381" y="953"/>
                  </a:cubicBezTo>
                  <a:cubicBezTo>
                    <a:pt x="369" y="964"/>
                    <a:pt x="322" y="976"/>
                    <a:pt x="310" y="976"/>
                  </a:cubicBezTo>
                  <a:cubicBezTo>
                    <a:pt x="317" y="999"/>
                    <a:pt x="335" y="1013"/>
                    <a:pt x="356" y="1013"/>
                  </a:cubicBezTo>
                  <a:cubicBezTo>
                    <a:pt x="361" y="1013"/>
                    <a:pt x="367" y="1012"/>
                    <a:pt x="372" y="1010"/>
                  </a:cubicBezTo>
                  <a:lnTo>
                    <a:pt x="372" y="1010"/>
                  </a:lnTo>
                  <a:cubicBezTo>
                    <a:pt x="348" y="1019"/>
                    <a:pt x="313" y="1027"/>
                    <a:pt x="322" y="1036"/>
                  </a:cubicBezTo>
                  <a:cubicBezTo>
                    <a:pt x="326" y="1045"/>
                    <a:pt x="332" y="1047"/>
                    <a:pt x="340" y="1047"/>
                  </a:cubicBezTo>
                  <a:cubicBezTo>
                    <a:pt x="348" y="1047"/>
                    <a:pt x="358" y="1044"/>
                    <a:pt x="371" y="1044"/>
                  </a:cubicBezTo>
                  <a:cubicBezTo>
                    <a:pt x="377" y="1044"/>
                    <a:pt x="385" y="1045"/>
                    <a:pt x="393" y="1048"/>
                  </a:cubicBezTo>
                  <a:cubicBezTo>
                    <a:pt x="372" y="1058"/>
                    <a:pt x="378" y="1086"/>
                    <a:pt x="343" y="1086"/>
                  </a:cubicBezTo>
                  <a:cubicBezTo>
                    <a:pt x="337" y="1086"/>
                    <a:pt x="330" y="1085"/>
                    <a:pt x="322" y="1084"/>
                  </a:cubicBezTo>
                  <a:lnTo>
                    <a:pt x="322" y="1084"/>
                  </a:lnTo>
                  <a:cubicBezTo>
                    <a:pt x="333" y="1107"/>
                    <a:pt x="345" y="1131"/>
                    <a:pt x="357" y="1155"/>
                  </a:cubicBezTo>
                  <a:lnTo>
                    <a:pt x="333" y="1167"/>
                  </a:lnTo>
                  <a:lnTo>
                    <a:pt x="357" y="1167"/>
                  </a:lnTo>
                  <a:cubicBezTo>
                    <a:pt x="357" y="1191"/>
                    <a:pt x="357" y="1215"/>
                    <a:pt x="369" y="1238"/>
                  </a:cubicBezTo>
                  <a:cubicBezTo>
                    <a:pt x="393" y="1226"/>
                    <a:pt x="417" y="1215"/>
                    <a:pt x="453" y="1215"/>
                  </a:cubicBezTo>
                  <a:cubicBezTo>
                    <a:pt x="446" y="1228"/>
                    <a:pt x="439" y="1238"/>
                    <a:pt x="430" y="1243"/>
                  </a:cubicBezTo>
                  <a:lnTo>
                    <a:pt x="430" y="1243"/>
                  </a:lnTo>
                  <a:cubicBezTo>
                    <a:pt x="432" y="1243"/>
                    <a:pt x="434" y="1243"/>
                    <a:pt x="435" y="1243"/>
                  </a:cubicBezTo>
                  <a:cubicBezTo>
                    <a:pt x="448" y="1243"/>
                    <a:pt x="453" y="1251"/>
                    <a:pt x="453" y="1274"/>
                  </a:cubicBezTo>
                  <a:cubicBezTo>
                    <a:pt x="441" y="1274"/>
                    <a:pt x="381" y="1286"/>
                    <a:pt x="357" y="1298"/>
                  </a:cubicBezTo>
                  <a:cubicBezTo>
                    <a:pt x="368" y="1294"/>
                    <a:pt x="376" y="1293"/>
                    <a:pt x="383" y="1293"/>
                  </a:cubicBezTo>
                  <a:cubicBezTo>
                    <a:pt x="414" y="1293"/>
                    <a:pt x="417" y="1320"/>
                    <a:pt x="442" y="1320"/>
                  </a:cubicBezTo>
                  <a:cubicBezTo>
                    <a:pt x="451" y="1320"/>
                    <a:pt x="462" y="1317"/>
                    <a:pt x="476" y="1310"/>
                  </a:cubicBezTo>
                  <a:lnTo>
                    <a:pt x="476" y="1310"/>
                  </a:lnTo>
                  <a:cubicBezTo>
                    <a:pt x="468" y="1318"/>
                    <a:pt x="465" y="1327"/>
                    <a:pt x="461" y="1327"/>
                  </a:cubicBezTo>
                  <a:cubicBezTo>
                    <a:pt x="458" y="1327"/>
                    <a:pt x="456" y="1325"/>
                    <a:pt x="453" y="1322"/>
                  </a:cubicBezTo>
                  <a:lnTo>
                    <a:pt x="453" y="1322"/>
                  </a:lnTo>
                  <a:cubicBezTo>
                    <a:pt x="446" y="1328"/>
                    <a:pt x="448" y="1330"/>
                    <a:pt x="456" y="1330"/>
                  </a:cubicBezTo>
                  <a:cubicBezTo>
                    <a:pt x="467" y="1330"/>
                    <a:pt x="490" y="1325"/>
                    <a:pt x="507" y="1325"/>
                  </a:cubicBezTo>
                  <a:cubicBezTo>
                    <a:pt x="517" y="1325"/>
                    <a:pt x="524" y="1327"/>
                    <a:pt x="524" y="1334"/>
                  </a:cubicBezTo>
                  <a:cubicBezTo>
                    <a:pt x="512" y="1369"/>
                    <a:pt x="500" y="1381"/>
                    <a:pt x="572" y="1381"/>
                  </a:cubicBezTo>
                  <a:cubicBezTo>
                    <a:pt x="548" y="1393"/>
                    <a:pt x="548" y="1393"/>
                    <a:pt x="583" y="1393"/>
                  </a:cubicBezTo>
                  <a:cubicBezTo>
                    <a:pt x="500" y="1453"/>
                    <a:pt x="536" y="1405"/>
                    <a:pt x="453" y="1500"/>
                  </a:cubicBezTo>
                  <a:cubicBezTo>
                    <a:pt x="500" y="1465"/>
                    <a:pt x="524" y="1453"/>
                    <a:pt x="572" y="1453"/>
                  </a:cubicBezTo>
                  <a:cubicBezTo>
                    <a:pt x="533" y="1472"/>
                    <a:pt x="494" y="1492"/>
                    <a:pt x="533" y="1492"/>
                  </a:cubicBezTo>
                  <a:cubicBezTo>
                    <a:pt x="541" y="1492"/>
                    <a:pt x="554" y="1491"/>
                    <a:pt x="572" y="1488"/>
                  </a:cubicBezTo>
                  <a:cubicBezTo>
                    <a:pt x="572" y="1500"/>
                    <a:pt x="583" y="1572"/>
                    <a:pt x="583" y="1572"/>
                  </a:cubicBezTo>
                  <a:cubicBezTo>
                    <a:pt x="607" y="1566"/>
                    <a:pt x="622" y="1563"/>
                    <a:pt x="627" y="1563"/>
                  </a:cubicBezTo>
                  <a:cubicBezTo>
                    <a:pt x="631" y="1563"/>
                    <a:pt x="625" y="1566"/>
                    <a:pt x="607" y="1572"/>
                  </a:cubicBezTo>
                  <a:cubicBezTo>
                    <a:pt x="625" y="1566"/>
                    <a:pt x="637" y="1563"/>
                    <a:pt x="647" y="1563"/>
                  </a:cubicBezTo>
                  <a:cubicBezTo>
                    <a:pt x="658" y="1563"/>
                    <a:pt x="667" y="1566"/>
                    <a:pt x="679" y="1572"/>
                  </a:cubicBezTo>
                  <a:cubicBezTo>
                    <a:pt x="631" y="1631"/>
                    <a:pt x="714" y="1584"/>
                    <a:pt x="631" y="1631"/>
                  </a:cubicBezTo>
                  <a:cubicBezTo>
                    <a:pt x="703" y="1643"/>
                    <a:pt x="691" y="1619"/>
                    <a:pt x="703" y="1667"/>
                  </a:cubicBezTo>
                  <a:cubicBezTo>
                    <a:pt x="738" y="1619"/>
                    <a:pt x="834" y="1631"/>
                    <a:pt x="869" y="1619"/>
                  </a:cubicBezTo>
                  <a:lnTo>
                    <a:pt x="869" y="1619"/>
                  </a:lnTo>
                  <a:cubicBezTo>
                    <a:pt x="857" y="1631"/>
                    <a:pt x="798" y="1655"/>
                    <a:pt x="774" y="1655"/>
                  </a:cubicBezTo>
                  <a:cubicBezTo>
                    <a:pt x="794" y="1640"/>
                    <a:pt x="801" y="1633"/>
                    <a:pt x="797" y="1633"/>
                  </a:cubicBezTo>
                  <a:lnTo>
                    <a:pt x="797" y="1633"/>
                  </a:lnTo>
                  <a:cubicBezTo>
                    <a:pt x="791" y="1633"/>
                    <a:pt x="763" y="1646"/>
                    <a:pt x="714" y="1667"/>
                  </a:cubicBezTo>
                  <a:cubicBezTo>
                    <a:pt x="738" y="1667"/>
                    <a:pt x="714" y="1679"/>
                    <a:pt x="691" y="1703"/>
                  </a:cubicBezTo>
                  <a:cubicBezTo>
                    <a:pt x="699" y="1703"/>
                    <a:pt x="703" y="1701"/>
                    <a:pt x="704" y="1701"/>
                  </a:cubicBezTo>
                  <a:lnTo>
                    <a:pt x="704" y="1701"/>
                  </a:lnTo>
                  <a:cubicBezTo>
                    <a:pt x="707" y="1701"/>
                    <a:pt x="699" y="1707"/>
                    <a:pt x="691" y="1738"/>
                  </a:cubicBezTo>
                  <a:cubicBezTo>
                    <a:pt x="720" y="1732"/>
                    <a:pt x="747" y="1729"/>
                    <a:pt x="774" y="1729"/>
                  </a:cubicBezTo>
                  <a:cubicBezTo>
                    <a:pt x="801" y="1729"/>
                    <a:pt x="828" y="1732"/>
                    <a:pt x="857" y="1738"/>
                  </a:cubicBezTo>
                  <a:cubicBezTo>
                    <a:pt x="780" y="1756"/>
                    <a:pt x="765" y="1759"/>
                    <a:pt x="758" y="1759"/>
                  </a:cubicBezTo>
                  <a:cubicBezTo>
                    <a:pt x="754" y="1759"/>
                    <a:pt x="752" y="1758"/>
                    <a:pt x="745" y="1758"/>
                  </a:cubicBezTo>
                  <a:cubicBezTo>
                    <a:pt x="738" y="1758"/>
                    <a:pt x="726" y="1759"/>
                    <a:pt x="703" y="1762"/>
                  </a:cubicBezTo>
                  <a:cubicBezTo>
                    <a:pt x="714" y="1762"/>
                    <a:pt x="738" y="1762"/>
                    <a:pt x="750" y="1774"/>
                  </a:cubicBezTo>
                  <a:cubicBezTo>
                    <a:pt x="738" y="1774"/>
                    <a:pt x="726" y="1786"/>
                    <a:pt x="714" y="1798"/>
                  </a:cubicBezTo>
                  <a:cubicBezTo>
                    <a:pt x="732" y="1792"/>
                    <a:pt x="747" y="1789"/>
                    <a:pt x="761" y="1789"/>
                  </a:cubicBezTo>
                  <a:cubicBezTo>
                    <a:pt x="774" y="1789"/>
                    <a:pt x="786" y="1792"/>
                    <a:pt x="798" y="1798"/>
                  </a:cubicBezTo>
                  <a:cubicBezTo>
                    <a:pt x="777" y="1808"/>
                    <a:pt x="783" y="1900"/>
                    <a:pt x="840" y="1900"/>
                  </a:cubicBezTo>
                  <a:cubicBezTo>
                    <a:pt x="849" y="1900"/>
                    <a:pt x="858" y="1898"/>
                    <a:pt x="869" y="1893"/>
                  </a:cubicBezTo>
                  <a:lnTo>
                    <a:pt x="869" y="1893"/>
                  </a:lnTo>
                  <a:cubicBezTo>
                    <a:pt x="845" y="1905"/>
                    <a:pt x="822" y="1917"/>
                    <a:pt x="798" y="1929"/>
                  </a:cubicBezTo>
                  <a:cubicBezTo>
                    <a:pt x="857" y="1905"/>
                    <a:pt x="929" y="1893"/>
                    <a:pt x="1000" y="1881"/>
                  </a:cubicBezTo>
                  <a:lnTo>
                    <a:pt x="1000" y="1881"/>
                  </a:lnTo>
                  <a:cubicBezTo>
                    <a:pt x="941" y="1905"/>
                    <a:pt x="869" y="1941"/>
                    <a:pt x="810" y="1953"/>
                  </a:cubicBezTo>
                  <a:cubicBezTo>
                    <a:pt x="803" y="1966"/>
                    <a:pt x="807" y="1971"/>
                    <a:pt x="816" y="1971"/>
                  </a:cubicBezTo>
                  <a:cubicBezTo>
                    <a:pt x="834" y="1971"/>
                    <a:pt x="873" y="1952"/>
                    <a:pt x="887" y="1944"/>
                  </a:cubicBezTo>
                  <a:lnTo>
                    <a:pt x="887" y="1944"/>
                  </a:lnTo>
                  <a:cubicBezTo>
                    <a:pt x="865" y="1956"/>
                    <a:pt x="844" y="1978"/>
                    <a:pt x="822" y="2000"/>
                  </a:cubicBezTo>
                  <a:cubicBezTo>
                    <a:pt x="857" y="1977"/>
                    <a:pt x="881" y="1977"/>
                    <a:pt x="917" y="1965"/>
                  </a:cubicBezTo>
                  <a:lnTo>
                    <a:pt x="917" y="1965"/>
                  </a:lnTo>
                  <a:cubicBezTo>
                    <a:pt x="893" y="1977"/>
                    <a:pt x="857" y="1988"/>
                    <a:pt x="834" y="2000"/>
                  </a:cubicBezTo>
                  <a:cubicBezTo>
                    <a:pt x="782" y="2021"/>
                    <a:pt x="873" y="2050"/>
                    <a:pt x="929" y="2050"/>
                  </a:cubicBezTo>
                  <a:cubicBezTo>
                    <a:pt x="938" y="2050"/>
                    <a:pt x="946" y="2050"/>
                    <a:pt x="953" y="2048"/>
                  </a:cubicBezTo>
                  <a:lnTo>
                    <a:pt x="953" y="2048"/>
                  </a:lnTo>
                  <a:cubicBezTo>
                    <a:pt x="929" y="2060"/>
                    <a:pt x="905" y="2072"/>
                    <a:pt x="881" y="2096"/>
                  </a:cubicBezTo>
                  <a:cubicBezTo>
                    <a:pt x="964" y="2060"/>
                    <a:pt x="1036" y="2048"/>
                    <a:pt x="1119" y="2036"/>
                  </a:cubicBezTo>
                  <a:lnTo>
                    <a:pt x="1119" y="2036"/>
                  </a:lnTo>
                  <a:cubicBezTo>
                    <a:pt x="1084" y="2048"/>
                    <a:pt x="1095" y="2060"/>
                    <a:pt x="1131" y="2060"/>
                  </a:cubicBezTo>
                  <a:cubicBezTo>
                    <a:pt x="1028" y="2088"/>
                    <a:pt x="931" y="2094"/>
                    <a:pt x="872" y="2137"/>
                  </a:cubicBezTo>
                  <a:lnTo>
                    <a:pt x="872" y="2137"/>
                  </a:lnTo>
                  <a:cubicBezTo>
                    <a:pt x="895" y="2127"/>
                    <a:pt x="918" y="2123"/>
                    <a:pt x="941" y="2123"/>
                  </a:cubicBezTo>
                  <a:cubicBezTo>
                    <a:pt x="961" y="2123"/>
                    <a:pt x="980" y="2126"/>
                    <a:pt x="1000" y="2131"/>
                  </a:cubicBezTo>
                  <a:cubicBezTo>
                    <a:pt x="964" y="2155"/>
                    <a:pt x="929" y="2167"/>
                    <a:pt x="905" y="2179"/>
                  </a:cubicBezTo>
                  <a:cubicBezTo>
                    <a:pt x="938" y="2190"/>
                    <a:pt x="940" y="2191"/>
                    <a:pt x="912" y="2191"/>
                  </a:cubicBezTo>
                  <a:lnTo>
                    <a:pt x="912" y="2191"/>
                  </a:lnTo>
                  <a:cubicBezTo>
                    <a:pt x="910" y="2190"/>
                    <a:pt x="908" y="2189"/>
                    <a:pt x="907" y="2189"/>
                  </a:cubicBezTo>
                  <a:cubicBezTo>
                    <a:pt x="906" y="2189"/>
                    <a:pt x="905" y="2190"/>
                    <a:pt x="905" y="2191"/>
                  </a:cubicBezTo>
                  <a:cubicBezTo>
                    <a:pt x="907" y="2191"/>
                    <a:pt x="910" y="2191"/>
                    <a:pt x="912" y="2191"/>
                  </a:cubicBezTo>
                  <a:lnTo>
                    <a:pt x="912" y="2191"/>
                  </a:lnTo>
                  <a:cubicBezTo>
                    <a:pt x="924" y="2198"/>
                    <a:pt x="945" y="2221"/>
                    <a:pt x="930" y="2240"/>
                  </a:cubicBezTo>
                  <a:lnTo>
                    <a:pt x="930" y="2240"/>
                  </a:lnTo>
                  <a:cubicBezTo>
                    <a:pt x="990" y="2196"/>
                    <a:pt x="1078" y="2153"/>
                    <a:pt x="1155" y="2131"/>
                  </a:cubicBezTo>
                  <a:lnTo>
                    <a:pt x="1155" y="2131"/>
                  </a:lnTo>
                  <a:cubicBezTo>
                    <a:pt x="1095" y="2215"/>
                    <a:pt x="1060" y="2179"/>
                    <a:pt x="964" y="2250"/>
                  </a:cubicBezTo>
                  <a:cubicBezTo>
                    <a:pt x="984" y="2245"/>
                    <a:pt x="996" y="2243"/>
                    <a:pt x="1000" y="2243"/>
                  </a:cubicBezTo>
                  <a:cubicBezTo>
                    <a:pt x="1006" y="2243"/>
                    <a:pt x="997" y="2248"/>
                    <a:pt x="976" y="2262"/>
                  </a:cubicBezTo>
                  <a:cubicBezTo>
                    <a:pt x="986" y="2262"/>
                    <a:pt x="1056" y="2247"/>
                    <a:pt x="1109" y="2247"/>
                  </a:cubicBezTo>
                  <a:cubicBezTo>
                    <a:pt x="1122" y="2247"/>
                    <a:pt x="1134" y="2248"/>
                    <a:pt x="1143" y="2250"/>
                  </a:cubicBezTo>
                  <a:cubicBezTo>
                    <a:pt x="1072" y="2274"/>
                    <a:pt x="1084" y="2358"/>
                    <a:pt x="1048" y="2393"/>
                  </a:cubicBezTo>
                  <a:cubicBezTo>
                    <a:pt x="1085" y="2375"/>
                    <a:pt x="1129" y="2334"/>
                    <a:pt x="1192" y="2334"/>
                  </a:cubicBezTo>
                  <a:cubicBezTo>
                    <a:pt x="1210" y="2334"/>
                    <a:pt x="1229" y="2338"/>
                    <a:pt x="1250" y="2346"/>
                  </a:cubicBezTo>
                  <a:cubicBezTo>
                    <a:pt x="1238" y="2358"/>
                    <a:pt x="1238" y="2358"/>
                    <a:pt x="1226" y="2369"/>
                  </a:cubicBezTo>
                  <a:cubicBezTo>
                    <a:pt x="1250" y="2369"/>
                    <a:pt x="1286" y="2381"/>
                    <a:pt x="1310" y="2393"/>
                  </a:cubicBezTo>
                  <a:cubicBezTo>
                    <a:pt x="1234" y="2460"/>
                    <a:pt x="1205" y="2482"/>
                    <a:pt x="1197" y="2482"/>
                  </a:cubicBezTo>
                  <a:cubicBezTo>
                    <a:pt x="1184" y="2482"/>
                    <a:pt x="1229" y="2420"/>
                    <a:pt x="1215" y="2405"/>
                  </a:cubicBezTo>
                  <a:lnTo>
                    <a:pt x="1215" y="2405"/>
                  </a:lnTo>
                  <a:cubicBezTo>
                    <a:pt x="1215" y="2417"/>
                    <a:pt x="1212" y="2423"/>
                    <a:pt x="1207" y="2423"/>
                  </a:cubicBezTo>
                  <a:cubicBezTo>
                    <a:pt x="1203" y="2423"/>
                    <a:pt x="1197" y="2417"/>
                    <a:pt x="1191" y="2405"/>
                  </a:cubicBezTo>
                  <a:cubicBezTo>
                    <a:pt x="1179" y="2441"/>
                    <a:pt x="1179" y="2477"/>
                    <a:pt x="1191" y="2500"/>
                  </a:cubicBezTo>
                  <a:cubicBezTo>
                    <a:pt x="1191" y="2500"/>
                    <a:pt x="1270" y="2470"/>
                    <a:pt x="1310" y="2470"/>
                  </a:cubicBezTo>
                  <a:cubicBezTo>
                    <a:pt x="1327" y="2470"/>
                    <a:pt x="1337" y="2475"/>
                    <a:pt x="1334" y="2488"/>
                  </a:cubicBezTo>
                  <a:cubicBezTo>
                    <a:pt x="1332" y="2487"/>
                    <a:pt x="1331" y="2487"/>
                    <a:pt x="1329" y="2487"/>
                  </a:cubicBezTo>
                  <a:cubicBezTo>
                    <a:pt x="1320" y="2487"/>
                    <a:pt x="1305" y="2500"/>
                    <a:pt x="1296" y="2509"/>
                  </a:cubicBezTo>
                  <a:lnTo>
                    <a:pt x="1296" y="2509"/>
                  </a:lnTo>
                  <a:cubicBezTo>
                    <a:pt x="1326" y="2503"/>
                    <a:pt x="1410" y="2509"/>
                    <a:pt x="1441" y="2488"/>
                  </a:cubicBezTo>
                  <a:lnTo>
                    <a:pt x="1369" y="2488"/>
                  </a:lnTo>
                  <a:cubicBezTo>
                    <a:pt x="1393" y="2477"/>
                    <a:pt x="1405" y="2453"/>
                    <a:pt x="1429" y="2429"/>
                  </a:cubicBezTo>
                  <a:lnTo>
                    <a:pt x="1429" y="2429"/>
                  </a:lnTo>
                  <a:cubicBezTo>
                    <a:pt x="1393" y="2441"/>
                    <a:pt x="1345" y="2441"/>
                    <a:pt x="1310" y="2441"/>
                  </a:cubicBezTo>
                  <a:cubicBezTo>
                    <a:pt x="1335" y="2432"/>
                    <a:pt x="1342" y="2424"/>
                    <a:pt x="1332" y="2424"/>
                  </a:cubicBezTo>
                  <a:cubicBezTo>
                    <a:pt x="1328" y="2424"/>
                    <a:pt x="1320" y="2425"/>
                    <a:pt x="1310" y="2429"/>
                  </a:cubicBezTo>
                  <a:cubicBezTo>
                    <a:pt x="1417" y="2369"/>
                    <a:pt x="1286" y="2096"/>
                    <a:pt x="1191" y="2096"/>
                  </a:cubicBezTo>
                  <a:cubicBezTo>
                    <a:pt x="1203" y="2096"/>
                    <a:pt x="1143" y="1965"/>
                    <a:pt x="1155" y="1941"/>
                  </a:cubicBezTo>
                  <a:lnTo>
                    <a:pt x="1155" y="1941"/>
                  </a:lnTo>
                  <a:cubicBezTo>
                    <a:pt x="1141" y="1954"/>
                    <a:pt x="1136" y="1959"/>
                    <a:pt x="1134" y="1959"/>
                  </a:cubicBezTo>
                  <a:cubicBezTo>
                    <a:pt x="1131" y="1959"/>
                    <a:pt x="1155" y="1929"/>
                    <a:pt x="1155" y="1929"/>
                  </a:cubicBezTo>
                  <a:lnTo>
                    <a:pt x="1155" y="1929"/>
                  </a:lnTo>
                  <a:cubicBezTo>
                    <a:pt x="1143" y="1929"/>
                    <a:pt x="1119" y="1941"/>
                    <a:pt x="1095" y="1953"/>
                  </a:cubicBezTo>
                  <a:cubicBezTo>
                    <a:pt x="1107" y="1929"/>
                    <a:pt x="1107" y="1917"/>
                    <a:pt x="1119" y="1905"/>
                  </a:cubicBezTo>
                  <a:lnTo>
                    <a:pt x="1024" y="1905"/>
                  </a:lnTo>
                  <a:cubicBezTo>
                    <a:pt x="1023" y="1906"/>
                    <a:pt x="1022" y="1907"/>
                    <a:pt x="1022" y="1907"/>
                  </a:cubicBezTo>
                  <a:cubicBezTo>
                    <a:pt x="1021" y="1907"/>
                    <a:pt x="1046" y="1877"/>
                    <a:pt x="1062" y="1869"/>
                  </a:cubicBezTo>
                  <a:lnTo>
                    <a:pt x="1012" y="1869"/>
                  </a:lnTo>
                  <a:cubicBezTo>
                    <a:pt x="1044" y="1838"/>
                    <a:pt x="1070" y="1827"/>
                    <a:pt x="1053" y="1827"/>
                  </a:cubicBezTo>
                  <a:cubicBezTo>
                    <a:pt x="1044" y="1827"/>
                    <a:pt x="1024" y="1830"/>
                    <a:pt x="988" y="1834"/>
                  </a:cubicBezTo>
                  <a:cubicBezTo>
                    <a:pt x="999" y="1812"/>
                    <a:pt x="990" y="1674"/>
                    <a:pt x="971" y="1674"/>
                  </a:cubicBezTo>
                  <a:cubicBezTo>
                    <a:pt x="970" y="1674"/>
                    <a:pt x="969" y="1674"/>
                    <a:pt x="969" y="1675"/>
                  </a:cubicBezTo>
                  <a:lnTo>
                    <a:pt x="969" y="1675"/>
                  </a:lnTo>
                  <a:cubicBezTo>
                    <a:pt x="990" y="1651"/>
                    <a:pt x="1015" y="1606"/>
                    <a:pt x="978" y="1606"/>
                  </a:cubicBezTo>
                  <a:cubicBezTo>
                    <a:pt x="974" y="1606"/>
                    <a:pt x="970" y="1606"/>
                    <a:pt x="964" y="1607"/>
                  </a:cubicBezTo>
                  <a:cubicBezTo>
                    <a:pt x="988" y="1584"/>
                    <a:pt x="988" y="1584"/>
                    <a:pt x="1024" y="1584"/>
                  </a:cubicBezTo>
                  <a:cubicBezTo>
                    <a:pt x="1022" y="1581"/>
                    <a:pt x="1014" y="1580"/>
                    <a:pt x="1004" y="1580"/>
                  </a:cubicBezTo>
                  <a:cubicBezTo>
                    <a:pt x="964" y="1580"/>
                    <a:pt x="879" y="1596"/>
                    <a:pt x="869" y="1596"/>
                  </a:cubicBezTo>
                  <a:cubicBezTo>
                    <a:pt x="975" y="1513"/>
                    <a:pt x="777" y="1536"/>
                    <a:pt x="832" y="1432"/>
                  </a:cubicBezTo>
                  <a:lnTo>
                    <a:pt x="832" y="1432"/>
                  </a:lnTo>
                  <a:cubicBezTo>
                    <a:pt x="820" y="1453"/>
                    <a:pt x="797" y="1453"/>
                    <a:pt x="786" y="1453"/>
                  </a:cubicBezTo>
                  <a:cubicBezTo>
                    <a:pt x="796" y="1423"/>
                    <a:pt x="799" y="1414"/>
                    <a:pt x="800" y="1412"/>
                  </a:cubicBezTo>
                  <a:lnTo>
                    <a:pt x="800" y="1412"/>
                  </a:lnTo>
                  <a:cubicBezTo>
                    <a:pt x="826" y="1395"/>
                    <a:pt x="840" y="1334"/>
                    <a:pt x="881" y="1334"/>
                  </a:cubicBezTo>
                  <a:cubicBezTo>
                    <a:pt x="875" y="1328"/>
                    <a:pt x="866" y="1325"/>
                    <a:pt x="856" y="1325"/>
                  </a:cubicBezTo>
                  <a:cubicBezTo>
                    <a:pt x="845" y="1325"/>
                    <a:pt x="834" y="1328"/>
                    <a:pt x="822" y="1334"/>
                  </a:cubicBezTo>
                  <a:cubicBezTo>
                    <a:pt x="888" y="1294"/>
                    <a:pt x="880" y="1287"/>
                    <a:pt x="854" y="1287"/>
                  </a:cubicBezTo>
                  <a:cubicBezTo>
                    <a:pt x="842" y="1287"/>
                    <a:pt x="825" y="1289"/>
                    <a:pt x="810" y="1289"/>
                  </a:cubicBezTo>
                  <a:cubicBezTo>
                    <a:pt x="801" y="1289"/>
                    <a:pt x="792" y="1288"/>
                    <a:pt x="786" y="1286"/>
                  </a:cubicBezTo>
                  <a:cubicBezTo>
                    <a:pt x="755" y="1265"/>
                    <a:pt x="813" y="1210"/>
                    <a:pt x="753" y="1210"/>
                  </a:cubicBezTo>
                  <a:cubicBezTo>
                    <a:pt x="744" y="1210"/>
                    <a:pt x="731" y="1211"/>
                    <a:pt x="714" y="1215"/>
                  </a:cubicBezTo>
                  <a:cubicBezTo>
                    <a:pt x="750" y="1203"/>
                    <a:pt x="726" y="1131"/>
                    <a:pt x="726" y="1107"/>
                  </a:cubicBezTo>
                  <a:cubicBezTo>
                    <a:pt x="726" y="1107"/>
                    <a:pt x="655" y="1048"/>
                    <a:pt x="631" y="1048"/>
                  </a:cubicBezTo>
                  <a:cubicBezTo>
                    <a:pt x="655" y="1012"/>
                    <a:pt x="679" y="929"/>
                    <a:pt x="655" y="881"/>
                  </a:cubicBezTo>
                  <a:cubicBezTo>
                    <a:pt x="650" y="872"/>
                    <a:pt x="639" y="868"/>
                    <a:pt x="624" y="868"/>
                  </a:cubicBezTo>
                  <a:cubicBezTo>
                    <a:pt x="599" y="868"/>
                    <a:pt x="565" y="878"/>
                    <a:pt x="536" y="893"/>
                  </a:cubicBezTo>
                  <a:cubicBezTo>
                    <a:pt x="559" y="824"/>
                    <a:pt x="537" y="666"/>
                    <a:pt x="536" y="666"/>
                  </a:cubicBezTo>
                  <a:lnTo>
                    <a:pt x="536" y="666"/>
                  </a:lnTo>
                  <a:cubicBezTo>
                    <a:pt x="536" y="666"/>
                    <a:pt x="536" y="666"/>
                    <a:pt x="536" y="667"/>
                  </a:cubicBezTo>
                  <a:cubicBezTo>
                    <a:pt x="524" y="667"/>
                    <a:pt x="500" y="679"/>
                    <a:pt x="488" y="691"/>
                  </a:cubicBezTo>
                  <a:cubicBezTo>
                    <a:pt x="480" y="673"/>
                    <a:pt x="484" y="662"/>
                    <a:pt x="500" y="662"/>
                  </a:cubicBezTo>
                  <a:cubicBezTo>
                    <a:pt x="507" y="662"/>
                    <a:pt x="514" y="664"/>
                    <a:pt x="524" y="667"/>
                  </a:cubicBezTo>
                  <a:cubicBezTo>
                    <a:pt x="517" y="653"/>
                    <a:pt x="510" y="647"/>
                    <a:pt x="501" y="647"/>
                  </a:cubicBezTo>
                  <a:cubicBezTo>
                    <a:pt x="494" y="647"/>
                    <a:pt x="486" y="650"/>
                    <a:pt x="476" y="655"/>
                  </a:cubicBezTo>
                  <a:cubicBezTo>
                    <a:pt x="500" y="643"/>
                    <a:pt x="512" y="631"/>
                    <a:pt x="536" y="631"/>
                  </a:cubicBezTo>
                  <a:cubicBezTo>
                    <a:pt x="536" y="631"/>
                    <a:pt x="509" y="621"/>
                    <a:pt x="492" y="621"/>
                  </a:cubicBezTo>
                  <a:cubicBezTo>
                    <a:pt x="483" y="621"/>
                    <a:pt x="476" y="623"/>
                    <a:pt x="476" y="631"/>
                  </a:cubicBezTo>
                  <a:lnTo>
                    <a:pt x="476" y="631"/>
                  </a:lnTo>
                  <a:cubicBezTo>
                    <a:pt x="476" y="623"/>
                    <a:pt x="482" y="620"/>
                    <a:pt x="485" y="616"/>
                  </a:cubicBezTo>
                  <a:lnTo>
                    <a:pt x="485" y="616"/>
                  </a:lnTo>
                  <a:cubicBezTo>
                    <a:pt x="486" y="617"/>
                    <a:pt x="487" y="618"/>
                    <a:pt x="488" y="619"/>
                  </a:cubicBezTo>
                  <a:lnTo>
                    <a:pt x="488" y="607"/>
                  </a:lnTo>
                  <a:cubicBezTo>
                    <a:pt x="488" y="611"/>
                    <a:pt x="487" y="614"/>
                    <a:pt x="485" y="616"/>
                  </a:cubicBezTo>
                  <a:lnTo>
                    <a:pt x="485" y="616"/>
                  </a:lnTo>
                  <a:cubicBezTo>
                    <a:pt x="479" y="607"/>
                    <a:pt x="488" y="607"/>
                    <a:pt x="488" y="607"/>
                  </a:cubicBezTo>
                  <a:lnTo>
                    <a:pt x="488" y="607"/>
                  </a:lnTo>
                  <a:lnTo>
                    <a:pt x="488" y="607"/>
                  </a:lnTo>
                  <a:cubicBezTo>
                    <a:pt x="500" y="595"/>
                    <a:pt x="512" y="607"/>
                    <a:pt x="500" y="572"/>
                  </a:cubicBezTo>
                  <a:lnTo>
                    <a:pt x="500" y="572"/>
                  </a:lnTo>
                  <a:cubicBezTo>
                    <a:pt x="488" y="572"/>
                    <a:pt x="429" y="607"/>
                    <a:pt x="417" y="607"/>
                  </a:cubicBezTo>
                  <a:cubicBezTo>
                    <a:pt x="524" y="536"/>
                    <a:pt x="381" y="476"/>
                    <a:pt x="345" y="476"/>
                  </a:cubicBezTo>
                  <a:cubicBezTo>
                    <a:pt x="369" y="464"/>
                    <a:pt x="405" y="441"/>
                    <a:pt x="417" y="405"/>
                  </a:cubicBezTo>
                  <a:cubicBezTo>
                    <a:pt x="393" y="405"/>
                    <a:pt x="357" y="405"/>
                    <a:pt x="333" y="417"/>
                  </a:cubicBezTo>
                  <a:cubicBezTo>
                    <a:pt x="345" y="357"/>
                    <a:pt x="429" y="298"/>
                    <a:pt x="310" y="298"/>
                  </a:cubicBezTo>
                  <a:cubicBezTo>
                    <a:pt x="322" y="286"/>
                    <a:pt x="333" y="274"/>
                    <a:pt x="357" y="250"/>
                  </a:cubicBezTo>
                  <a:cubicBezTo>
                    <a:pt x="310" y="238"/>
                    <a:pt x="179" y="155"/>
                    <a:pt x="262" y="36"/>
                  </a:cubicBezTo>
                  <a:cubicBezTo>
                    <a:pt x="238" y="36"/>
                    <a:pt x="214" y="48"/>
                    <a:pt x="191" y="60"/>
                  </a:cubicBezTo>
                  <a:cubicBezTo>
                    <a:pt x="202" y="48"/>
                    <a:pt x="202" y="36"/>
                    <a:pt x="214" y="12"/>
                  </a:cubicBezTo>
                  <a:cubicBezTo>
                    <a:pt x="202" y="12"/>
                    <a:pt x="179" y="12"/>
                    <a:pt x="155" y="0"/>
                  </a:cubicBezTo>
                  <a:close/>
                  <a:moveTo>
                    <a:pt x="1296" y="2509"/>
                  </a:moveTo>
                  <a:lnTo>
                    <a:pt x="1296" y="2509"/>
                  </a:lnTo>
                  <a:cubicBezTo>
                    <a:pt x="1291" y="2509"/>
                    <a:pt x="1288" y="2511"/>
                    <a:pt x="1286" y="2512"/>
                  </a:cubicBezTo>
                  <a:cubicBezTo>
                    <a:pt x="1286" y="2514"/>
                    <a:pt x="1286" y="2514"/>
                    <a:pt x="1287" y="2514"/>
                  </a:cubicBezTo>
                  <a:cubicBezTo>
                    <a:pt x="1289" y="2514"/>
                    <a:pt x="1292" y="2512"/>
                    <a:pt x="1296" y="250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9" name="Google Shape;13573;p78">
              <a:extLst>
                <a:ext uri="{FF2B5EF4-FFF2-40B4-BE49-F238E27FC236}">
                  <a16:creationId xmlns:a16="http://schemas.microsoft.com/office/drawing/2014/main" id="{FD996216-9A08-9C40-A44C-E46EB476AF30}"/>
                </a:ext>
              </a:extLst>
            </p:cNvPr>
            <p:cNvSpPr/>
            <p:nvPr/>
          </p:nvSpPr>
          <p:spPr>
            <a:xfrm>
              <a:off x="6229050" y="2326900"/>
              <a:ext cx="1200" cy="25"/>
            </a:xfrm>
            <a:custGeom>
              <a:avLst/>
              <a:gdLst/>
              <a:ahLst/>
              <a:cxnLst/>
              <a:rect l="l" t="t" r="r" b="b"/>
              <a:pathLst>
                <a:path w="48" h="1" extrusionOk="0">
                  <a:moveTo>
                    <a:pt x="48" y="1"/>
                  </a:moveTo>
                  <a:cubicBezTo>
                    <a:pt x="0" y="1"/>
                    <a:pt x="48" y="1"/>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0" name="Google Shape;13574;p78">
              <a:extLst>
                <a:ext uri="{FF2B5EF4-FFF2-40B4-BE49-F238E27FC236}">
                  <a16:creationId xmlns:a16="http://schemas.microsoft.com/office/drawing/2014/main" id="{61D07978-BB73-324B-FAFA-4E5997D9C340}"/>
                </a:ext>
              </a:extLst>
            </p:cNvPr>
            <p:cNvSpPr/>
            <p:nvPr/>
          </p:nvSpPr>
          <p:spPr>
            <a:xfrm>
              <a:off x="6226175" y="2331275"/>
              <a:ext cx="575" cy="425"/>
            </a:xfrm>
            <a:custGeom>
              <a:avLst/>
              <a:gdLst/>
              <a:ahLst/>
              <a:cxnLst/>
              <a:rect l="l" t="t" r="r" b="b"/>
              <a:pathLst>
                <a:path w="23" h="17" extrusionOk="0">
                  <a:moveTo>
                    <a:pt x="21" y="0"/>
                  </a:moveTo>
                  <a:cubicBezTo>
                    <a:pt x="19" y="0"/>
                    <a:pt x="0" y="16"/>
                    <a:pt x="8" y="16"/>
                  </a:cubicBezTo>
                  <a:cubicBezTo>
                    <a:pt x="20" y="4"/>
                    <a:pt x="22" y="0"/>
                    <a:pt x="2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1" name="Google Shape;13575;p78">
              <a:extLst>
                <a:ext uri="{FF2B5EF4-FFF2-40B4-BE49-F238E27FC236}">
                  <a16:creationId xmlns:a16="http://schemas.microsoft.com/office/drawing/2014/main" id="{425B096D-436F-C854-2C30-8C5EAEB11744}"/>
                </a:ext>
              </a:extLst>
            </p:cNvPr>
            <p:cNvSpPr/>
            <p:nvPr/>
          </p:nvSpPr>
          <p:spPr>
            <a:xfrm>
              <a:off x="6227050" y="2328400"/>
              <a:ext cx="1550" cy="350"/>
            </a:xfrm>
            <a:custGeom>
              <a:avLst/>
              <a:gdLst/>
              <a:ahLst/>
              <a:cxnLst/>
              <a:rect l="l" t="t" r="r" b="b"/>
              <a:pathLst>
                <a:path w="62" h="14" extrusionOk="0">
                  <a:moveTo>
                    <a:pt x="21" y="0"/>
                  </a:moveTo>
                  <a:lnTo>
                    <a:pt x="21" y="0"/>
                  </a:lnTo>
                  <a:cubicBezTo>
                    <a:pt x="0" y="10"/>
                    <a:pt x="10" y="14"/>
                    <a:pt x="23" y="14"/>
                  </a:cubicBezTo>
                  <a:cubicBezTo>
                    <a:pt x="40" y="14"/>
                    <a:pt x="62" y="7"/>
                    <a:pt x="2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2" name="Google Shape;13576;p78">
              <a:extLst>
                <a:ext uri="{FF2B5EF4-FFF2-40B4-BE49-F238E27FC236}">
                  <a16:creationId xmlns:a16="http://schemas.microsoft.com/office/drawing/2014/main" id="{A8ACAFF5-8C8E-CC74-9376-58FDB9E8FBFA}"/>
                </a:ext>
              </a:extLst>
            </p:cNvPr>
            <p:cNvSpPr/>
            <p:nvPr/>
          </p:nvSpPr>
          <p:spPr>
            <a:xfrm>
              <a:off x="6227550" y="2329000"/>
              <a:ext cx="325" cy="0"/>
            </a:xfrm>
            <a:custGeom>
              <a:avLst/>
              <a:gdLst/>
              <a:ahLst/>
              <a:cxnLst/>
              <a:rect l="l" t="t" r="r" b="b"/>
              <a:pathLst>
                <a:path w="13" extrusionOk="0">
                  <a:moveTo>
                    <a:pt x="1" y="0"/>
                  </a:moveTo>
                  <a:cubicBezTo>
                    <a:pt x="1" y="0"/>
                    <a:pt x="1" y="0"/>
                    <a:pt x="1" y="0"/>
                  </a:cubicBezTo>
                  <a:cubicBezTo>
                    <a:pt x="12"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3" name="Google Shape;13577;p78">
              <a:extLst>
                <a:ext uri="{FF2B5EF4-FFF2-40B4-BE49-F238E27FC236}">
                  <a16:creationId xmlns:a16="http://schemas.microsoft.com/office/drawing/2014/main" id="{D184B09C-1839-24A3-D5A8-F6C05381601F}"/>
                </a:ext>
              </a:extLst>
            </p:cNvPr>
            <p:cNvSpPr/>
            <p:nvPr/>
          </p:nvSpPr>
          <p:spPr>
            <a:xfrm>
              <a:off x="6228075" y="2325300"/>
              <a:ext cx="1250" cy="450"/>
            </a:xfrm>
            <a:custGeom>
              <a:avLst/>
              <a:gdLst/>
              <a:ahLst/>
              <a:cxnLst/>
              <a:rect l="l" t="t" r="r" b="b"/>
              <a:pathLst>
                <a:path w="50" h="18" extrusionOk="0">
                  <a:moveTo>
                    <a:pt x="46" y="0"/>
                  </a:moveTo>
                  <a:cubicBezTo>
                    <a:pt x="36" y="0"/>
                    <a:pt x="1" y="8"/>
                    <a:pt x="14" y="16"/>
                  </a:cubicBezTo>
                  <a:lnTo>
                    <a:pt x="14" y="16"/>
                  </a:lnTo>
                  <a:cubicBezTo>
                    <a:pt x="18" y="13"/>
                    <a:pt x="49" y="5"/>
                    <a:pt x="39" y="5"/>
                  </a:cubicBezTo>
                  <a:cubicBezTo>
                    <a:pt x="50" y="2"/>
                    <a:pt x="50" y="0"/>
                    <a:pt x="46" y="0"/>
                  </a:cubicBezTo>
                  <a:close/>
                  <a:moveTo>
                    <a:pt x="14" y="16"/>
                  </a:moveTo>
                  <a:lnTo>
                    <a:pt x="14" y="16"/>
                  </a:lnTo>
                  <a:cubicBezTo>
                    <a:pt x="13" y="17"/>
                    <a:pt x="13" y="17"/>
                    <a:pt x="15" y="17"/>
                  </a:cubicBezTo>
                  <a:cubicBezTo>
                    <a:pt x="15" y="17"/>
                    <a:pt x="14" y="16"/>
                    <a:pt x="14" y="1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4" name="Google Shape;13578;p78">
              <a:extLst>
                <a:ext uri="{FF2B5EF4-FFF2-40B4-BE49-F238E27FC236}">
                  <a16:creationId xmlns:a16="http://schemas.microsoft.com/office/drawing/2014/main" id="{E6C64C02-EB23-4097-31C7-560895CE1DFE}"/>
                </a:ext>
              </a:extLst>
            </p:cNvPr>
            <p:cNvSpPr/>
            <p:nvPr/>
          </p:nvSpPr>
          <p:spPr>
            <a:xfrm>
              <a:off x="6225475" y="2328975"/>
              <a:ext cx="750" cy="625"/>
            </a:xfrm>
            <a:custGeom>
              <a:avLst/>
              <a:gdLst/>
              <a:ahLst/>
              <a:cxnLst/>
              <a:rect l="l" t="t" r="r" b="b"/>
              <a:pathLst>
                <a:path w="30" h="25" extrusionOk="0">
                  <a:moveTo>
                    <a:pt x="30" y="1"/>
                  </a:moveTo>
                  <a:cubicBezTo>
                    <a:pt x="29" y="1"/>
                    <a:pt x="8" y="17"/>
                    <a:pt x="0" y="25"/>
                  </a:cubicBezTo>
                  <a:cubicBezTo>
                    <a:pt x="23" y="7"/>
                    <a:pt x="30" y="1"/>
                    <a:pt x="3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5" name="Google Shape;13579;p78">
              <a:extLst>
                <a:ext uri="{FF2B5EF4-FFF2-40B4-BE49-F238E27FC236}">
                  <a16:creationId xmlns:a16="http://schemas.microsoft.com/office/drawing/2014/main" id="{24610A6D-0C00-8282-932A-6DAE5D5762F8}"/>
                </a:ext>
              </a:extLst>
            </p:cNvPr>
            <p:cNvSpPr/>
            <p:nvPr/>
          </p:nvSpPr>
          <p:spPr>
            <a:xfrm>
              <a:off x="6225475" y="2327800"/>
              <a:ext cx="25" cy="925"/>
            </a:xfrm>
            <a:custGeom>
              <a:avLst/>
              <a:gdLst/>
              <a:ahLst/>
              <a:cxnLst/>
              <a:rect l="l" t="t" r="r" b="b"/>
              <a:pathLst>
                <a:path w="1" h="37" extrusionOk="0">
                  <a:moveTo>
                    <a:pt x="0" y="0"/>
                  </a:moveTo>
                  <a:cubicBezTo>
                    <a:pt x="0" y="36"/>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6" name="Google Shape;13580;p78">
              <a:extLst>
                <a:ext uri="{FF2B5EF4-FFF2-40B4-BE49-F238E27FC236}">
                  <a16:creationId xmlns:a16="http://schemas.microsoft.com/office/drawing/2014/main" id="{F658EA56-1654-4BF2-2DD6-3D2A58A908AD}"/>
                </a:ext>
              </a:extLst>
            </p:cNvPr>
            <p:cNvSpPr/>
            <p:nvPr/>
          </p:nvSpPr>
          <p:spPr>
            <a:xfrm>
              <a:off x="6223500" y="2324225"/>
              <a:ext cx="200" cy="500"/>
            </a:xfrm>
            <a:custGeom>
              <a:avLst/>
              <a:gdLst/>
              <a:ahLst/>
              <a:cxnLst/>
              <a:rect l="l" t="t" r="r" b="b"/>
              <a:pathLst>
                <a:path w="8" h="20" extrusionOk="0">
                  <a:moveTo>
                    <a:pt x="8" y="1"/>
                  </a:moveTo>
                  <a:cubicBezTo>
                    <a:pt x="1" y="8"/>
                    <a:pt x="2" y="19"/>
                    <a:pt x="4" y="19"/>
                  </a:cubicBezTo>
                  <a:cubicBezTo>
                    <a:pt x="6" y="19"/>
                    <a:pt x="8" y="15"/>
                    <a:pt x="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7" name="Google Shape;13581;p78">
              <a:extLst>
                <a:ext uri="{FF2B5EF4-FFF2-40B4-BE49-F238E27FC236}">
                  <a16:creationId xmlns:a16="http://schemas.microsoft.com/office/drawing/2014/main" id="{974396EA-B443-FD33-8B63-A24ABA15CC42}"/>
                </a:ext>
              </a:extLst>
            </p:cNvPr>
            <p:cNvSpPr/>
            <p:nvPr/>
          </p:nvSpPr>
          <p:spPr>
            <a:xfrm>
              <a:off x="6222150" y="2326050"/>
              <a:ext cx="575" cy="700"/>
            </a:xfrm>
            <a:custGeom>
              <a:avLst/>
              <a:gdLst/>
              <a:ahLst/>
              <a:cxnLst/>
              <a:rect l="l" t="t" r="r" b="b"/>
              <a:pathLst>
                <a:path w="23" h="28" extrusionOk="0">
                  <a:moveTo>
                    <a:pt x="21" y="1"/>
                  </a:moveTo>
                  <a:cubicBezTo>
                    <a:pt x="20" y="1"/>
                    <a:pt x="15" y="6"/>
                    <a:pt x="2" y="23"/>
                  </a:cubicBezTo>
                  <a:cubicBezTo>
                    <a:pt x="1" y="26"/>
                    <a:pt x="0" y="27"/>
                    <a:pt x="1" y="27"/>
                  </a:cubicBezTo>
                  <a:cubicBezTo>
                    <a:pt x="3" y="27"/>
                    <a:pt x="22" y="1"/>
                    <a:pt x="2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8" name="Google Shape;13582;p78">
              <a:extLst>
                <a:ext uri="{FF2B5EF4-FFF2-40B4-BE49-F238E27FC236}">
                  <a16:creationId xmlns:a16="http://schemas.microsoft.com/office/drawing/2014/main" id="{DD9A083D-6771-5B21-6453-1F1B9627A396}"/>
                </a:ext>
              </a:extLst>
            </p:cNvPr>
            <p:cNvSpPr/>
            <p:nvPr/>
          </p:nvSpPr>
          <p:spPr>
            <a:xfrm>
              <a:off x="6220550" y="2325650"/>
              <a:ext cx="1075" cy="375"/>
            </a:xfrm>
            <a:custGeom>
              <a:avLst/>
              <a:gdLst/>
              <a:ahLst/>
              <a:cxnLst/>
              <a:rect l="l" t="t" r="r" b="b"/>
              <a:pathLst>
                <a:path w="43" h="15" extrusionOk="0">
                  <a:moveTo>
                    <a:pt x="16" y="0"/>
                  </a:moveTo>
                  <a:cubicBezTo>
                    <a:pt x="7" y="0"/>
                    <a:pt x="1" y="3"/>
                    <a:pt x="7" y="15"/>
                  </a:cubicBezTo>
                  <a:cubicBezTo>
                    <a:pt x="13" y="9"/>
                    <a:pt x="22" y="9"/>
                    <a:pt x="29" y="9"/>
                  </a:cubicBezTo>
                  <a:cubicBezTo>
                    <a:pt x="36" y="9"/>
                    <a:pt x="42" y="9"/>
                    <a:pt x="42" y="3"/>
                  </a:cubicBezTo>
                  <a:cubicBezTo>
                    <a:pt x="36" y="3"/>
                    <a:pt x="25"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9" name="Google Shape;13583;p78">
              <a:extLst>
                <a:ext uri="{FF2B5EF4-FFF2-40B4-BE49-F238E27FC236}">
                  <a16:creationId xmlns:a16="http://schemas.microsoft.com/office/drawing/2014/main" id="{94CADCC9-610C-ED1D-420E-3951C6857036}"/>
                </a:ext>
              </a:extLst>
            </p:cNvPr>
            <p:cNvSpPr/>
            <p:nvPr/>
          </p:nvSpPr>
          <p:spPr>
            <a:xfrm>
              <a:off x="6220400" y="2319500"/>
              <a:ext cx="1550" cy="575"/>
            </a:xfrm>
            <a:custGeom>
              <a:avLst/>
              <a:gdLst/>
              <a:ahLst/>
              <a:cxnLst/>
              <a:rect l="l" t="t" r="r" b="b"/>
              <a:pathLst>
                <a:path w="62" h="23" extrusionOk="0">
                  <a:moveTo>
                    <a:pt x="59" y="0"/>
                  </a:moveTo>
                  <a:cubicBezTo>
                    <a:pt x="57" y="0"/>
                    <a:pt x="38" y="7"/>
                    <a:pt x="1" y="23"/>
                  </a:cubicBezTo>
                  <a:cubicBezTo>
                    <a:pt x="40" y="10"/>
                    <a:pt x="61" y="0"/>
                    <a:pt x="5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0" name="Google Shape;13584;p78">
              <a:extLst>
                <a:ext uri="{FF2B5EF4-FFF2-40B4-BE49-F238E27FC236}">
                  <a16:creationId xmlns:a16="http://schemas.microsoft.com/office/drawing/2014/main" id="{E6AB41BE-5ADC-0B57-14EF-3D260945D8C2}"/>
                </a:ext>
              </a:extLst>
            </p:cNvPr>
            <p:cNvSpPr/>
            <p:nvPr/>
          </p:nvSpPr>
          <p:spPr>
            <a:xfrm>
              <a:off x="6215350" y="2317600"/>
              <a:ext cx="300" cy="400"/>
            </a:xfrm>
            <a:custGeom>
              <a:avLst/>
              <a:gdLst/>
              <a:ahLst/>
              <a:cxnLst/>
              <a:rect l="l" t="t" r="r" b="b"/>
              <a:pathLst>
                <a:path w="12" h="16" extrusionOk="0">
                  <a:moveTo>
                    <a:pt x="9" y="1"/>
                  </a:moveTo>
                  <a:cubicBezTo>
                    <a:pt x="9" y="1"/>
                    <a:pt x="6" y="4"/>
                    <a:pt x="0" y="4"/>
                  </a:cubicBezTo>
                  <a:cubicBezTo>
                    <a:pt x="3" y="4"/>
                    <a:pt x="6" y="4"/>
                    <a:pt x="7" y="4"/>
                  </a:cubicBezTo>
                  <a:lnTo>
                    <a:pt x="7" y="4"/>
                  </a:lnTo>
                  <a:cubicBezTo>
                    <a:pt x="9" y="1"/>
                    <a:pt x="9" y="1"/>
                    <a:pt x="9" y="1"/>
                  </a:cubicBezTo>
                  <a:close/>
                  <a:moveTo>
                    <a:pt x="7" y="4"/>
                  </a:moveTo>
                  <a:cubicBezTo>
                    <a:pt x="6" y="6"/>
                    <a:pt x="3" y="10"/>
                    <a:pt x="0" y="15"/>
                  </a:cubicBezTo>
                  <a:cubicBezTo>
                    <a:pt x="9" y="6"/>
                    <a:pt x="12" y="4"/>
                    <a:pt x="7" y="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1" name="Google Shape;13585;p78">
              <a:extLst>
                <a:ext uri="{FF2B5EF4-FFF2-40B4-BE49-F238E27FC236}">
                  <a16:creationId xmlns:a16="http://schemas.microsoft.com/office/drawing/2014/main" id="{E5BDAC9A-819D-E95F-129D-3623C8024E80}"/>
                </a:ext>
              </a:extLst>
            </p:cNvPr>
            <p:cNvSpPr/>
            <p:nvPr/>
          </p:nvSpPr>
          <p:spPr>
            <a:xfrm>
              <a:off x="6199575" y="2264400"/>
              <a:ext cx="925" cy="925"/>
            </a:xfrm>
            <a:custGeom>
              <a:avLst/>
              <a:gdLst/>
              <a:ahLst/>
              <a:cxnLst/>
              <a:rect l="l" t="t" r="r" b="b"/>
              <a:pathLst>
                <a:path w="37" h="37" extrusionOk="0">
                  <a:moveTo>
                    <a:pt x="36" y="0"/>
                  </a:moveTo>
                  <a:cubicBezTo>
                    <a:pt x="0" y="36"/>
                    <a:pt x="24" y="12"/>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2" name="Google Shape;13586;p78">
              <a:extLst>
                <a:ext uri="{FF2B5EF4-FFF2-40B4-BE49-F238E27FC236}">
                  <a16:creationId xmlns:a16="http://schemas.microsoft.com/office/drawing/2014/main" id="{646486A6-46C7-764D-F4EF-4B12D39BC4DD}"/>
                </a:ext>
              </a:extLst>
            </p:cNvPr>
            <p:cNvSpPr/>
            <p:nvPr/>
          </p:nvSpPr>
          <p:spPr>
            <a:xfrm>
              <a:off x="6198675" y="2264400"/>
              <a:ext cx="1225" cy="625"/>
            </a:xfrm>
            <a:custGeom>
              <a:avLst/>
              <a:gdLst/>
              <a:ahLst/>
              <a:cxnLst/>
              <a:rect l="l" t="t" r="r" b="b"/>
              <a:pathLst>
                <a:path w="49" h="25" extrusionOk="0">
                  <a:moveTo>
                    <a:pt x="48" y="0"/>
                  </a:moveTo>
                  <a:cubicBezTo>
                    <a:pt x="1" y="24"/>
                    <a:pt x="1" y="24"/>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3" name="Google Shape;13587;p78">
              <a:extLst>
                <a:ext uri="{FF2B5EF4-FFF2-40B4-BE49-F238E27FC236}">
                  <a16:creationId xmlns:a16="http://schemas.microsoft.com/office/drawing/2014/main" id="{A8EC20C1-C15A-3254-B99B-8FBA733DE891}"/>
                </a:ext>
              </a:extLst>
            </p:cNvPr>
            <p:cNvSpPr/>
            <p:nvPr/>
          </p:nvSpPr>
          <p:spPr>
            <a:xfrm>
              <a:off x="6205525" y="2302500"/>
              <a:ext cx="1225" cy="1500"/>
            </a:xfrm>
            <a:custGeom>
              <a:avLst/>
              <a:gdLst/>
              <a:ahLst/>
              <a:cxnLst/>
              <a:rect l="l" t="t" r="r" b="b"/>
              <a:pathLst>
                <a:path w="49" h="60" extrusionOk="0">
                  <a:moveTo>
                    <a:pt x="48" y="0"/>
                  </a:moveTo>
                  <a:cubicBezTo>
                    <a:pt x="1" y="60"/>
                    <a:pt x="48" y="0"/>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4" name="Google Shape;13588;p78">
              <a:extLst>
                <a:ext uri="{FF2B5EF4-FFF2-40B4-BE49-F238E27FC236}">
                  <a16:creationId xmlns:a16="http://schemas.microsoft.com/office/drawing/2014/main" id="{2A77A2F6-963B-4605-FE7F-8BDC35052A87}"/>
                </a:ext>
              </a:extLst>
            </p:cNvPr>
            <p:cNvSpPr/>
            <p:nvPr/>
          </p:nvSpPr>
          <p:spPr>
            <a:xfrm>
              <a:off x="6205225" y="2298875"/>
              <a:ext cx="850" cy="375"/>
            </a:xfrm>
            <a:custGeom>
              <a:avLst/>
              <a:gdLst/>
              <a:ahLst/>
              <a:cxnLst/>
              <a:rect l="l" t="t" r="r" b="b"/>
              <a:pathLst>
                <a:path w="34" h="15" extrusionOk="0">
                  <a:moveTo>
                    <a:pt x="32" y="1"/>
                  </a:moveTo>
                  <a:cubicBezTo>
                    <a:pt x="30" y="1"/>
                    <a:pt x="21" y="4"/>
                    <a:pt x="1" y="14"/>
                  </a:cubicBezTo>
                  <a:cubicBezTo>
                    <a:pt x="21" y="8"/>
                    <a:pt x="34" y="1"/>
                    <a:pt x="3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5" name="Google Shape;13589;p78">
              <a:extLst>
                <a:ext uri="{FF2B5EF4-FFF2-40B4-BE49-F238E27FC236}">
                  <a16:creationId xmlns:a16="http://schemas.microsoft.com/office/drawing/2014/main" id="{E6E48C43-6E1B-1D35-FDA1-92652CD61582}"/>
                </a:ext>
              </a:extLst>
            </p:cNvPr>
            <p:cNvSpPr/>
            <p:nvPr/>
          </p:nvSpPr>
          <p:spPr>
            <a:xfrm>
              <a:off x="6202850" y="2296625"/>
              <a:ext cx="700" cy="550"/>
            </a:xfrm>
            <a:custGeom>
              <a:avLst/>
              <a:gdLst/>
              <a:ahLst/>
              <a:cxnLst/>
              <a:rect l="l" t="t" r="r" b="b"/>
              <a:pathLst>
                <a:path w="28" h="22" extrusionOk="0">
                  <a:moveTo>
                    <a:pt x="21" y="1"/>
                  </a:moveTo>
                  <a:cubicBezTo>
                    <a:pt x="18" y="1"/>
                    <a:pt x="12" y="3"/>
                    <a:pt x="0" y="9"/>
                  </a:cubicBezTo>
                  <a:cubicBezTo>
                    <a:pt x="0" y="20"/>
                    <a:pt x="10" y="21"/>
                    <a:pt x="12" y="21"/>
                  </a:cubicBezTo>
                  <a:lnTo>
                    <a:pt x="12" y="21"/>
                  </a:lnTo>
                  <a:cubicBezTo>
                    <a:pt x="4" y="20"/>
                    <a:pt x="28" y="1"/>
                    <a:pt x="21" y="1"/>
                  </a:cubicBezTo>
                  <a:close/>
                  <a:moveTo>
                    <a:pt x="12" y="21"/>
                  </a:moveTo>
                  <a:cubicBezTo>
                    <a:pt x="12" y="21"/>
                    <a:pt x="12" y="21"/>
                    <a:pt x="12" y="21"/>
                  </a:cubicBezTo>
                  <a:cubicBezTo>
                    <a:pt x="12" y="21"/>
                    <a:pt x="12" y="21"/>
                    <a:pt x="12" y="2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6" name="Google Shape;13590;p78">
              <a:extLst>
                <a:ext uri="{FF2B5EF4-FFF2-40B4-BE49-F238E27FC236}">
                  <a16:creationId xmlns:a16="http://schemas.microsoft.com/office/drawing/2014/main" id="{09AFDADB-F8D5-8562-8E72-1AE8D5641A5D}"/>
                </a:ext>
              </a:extLst>
            </p:cNvPr>
            <p:cNvSpPr/>
            <p:nvPr/>
          </p:nvSpPr>
          <p:spPr>
            <a:xfrm>
              <a:off x="6446925" y="2570375"/>
              <a:ext cx="325" cy="925"/>
            </a:xfrm>
            <a:custGeom>
              <a:avLst/>
              <a:gdLst/>
              <a:ahLst/>
              <a:cxnLst/>
              <a:rect l="l" t="t" r="r" b="b"/>
              <a:pathLst>
                <a:path w="13" h="37" extrusionOk="0">
                  <a:moveTo>
                    <a:pt x="0" y="37"/>
                  </a:moveTo>
                  <a:cubicBezTo>
                    <a:pt x="0" y="37"/>
                    <a:pt x="12" y="1"/>
                    <a:pt x="12" y="13"/>
                  </a:cubicBezTo>
                  <a:cubicBezTo>
                    <a:pt x="12" y="1"/>
                    <a:pt x="0" y="37"/>
                    <a:pt x="0"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7" name="Google Shape;13591;p78">
              <a:extLst>
                <a:ext uri="{FF2B5EF4-FFF2-40B4-BE49-F238E27FC236}">
                  <a16:creationId xmlns:a16="http://schemas.microsoft.com/office/drawing/2014/main" id="{48031D72-0D07-62DF-158C-172B0652CAD2}"/>
                </a:ext>
              </a:extLst>
            </p:cNvPr>
            <p:cNvSpPr/>
            <p:nvPr/>
          </p:nvSpPr>
          <p:spPr>
            <a:xfrm>
              <a:off x="6449000" y="2569200"/>
              <a:ext cx="325" cy="625"/>
            </a:xfrm>
            <a:custGeom>
              <a:avLst/>
              <a:gdLst/>
              <a:ahLst/>
              <a:cxnLst/>
              <a:rect l="l" t="t" r="r" b="b"/>
              <a:pathLst>
                <a:path w="13" h="25" extrusionOk="0">
                  <a:moveTo>
                    <a:pt x="13" y="0"/>
                  </a:moveTo>
                  <a:cubicBezTo>
                    <a:pt x="13" y="0"/>
                    <a:pt x="1" y="12"/>
                    <a:pt x="1" y="24"/>
                  </a:cubicBezTo>
                  <a:cubicBezTo>
                    <a:pt x="13" y="1"/>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8" name="Google Shape;13592;p78">
              <a:extLst>
                <a:ext uri="{FF2B5EF4-FFF2-40B4-BE49-F238E27FC236}">
                  <a16:creationId xmlns:a16="http://schemas.microsoft.com/office/drawing/2014/main" id="{12AAC160-C5C9-FC5D-43CE-47281A376F91}"/>
                </a:ext>
              </a:extLst>
            </p:cNvPr>
            <p:cNvSpPr/>
            <p:nvPr/>
          </p:nvSpPr>
          <p:spPr>
            <a:xfrm>
              <a:off x="6449300" y="2568975"/>
              <a:ext cx="175" cy="250"/>
            </a:xfrm>
            <a:custGeom>
              <a:avLst/>
              <a:gdLst/>
              <a:ahLst/>
              <a:cxnLst/>
              <a:rect l="l" t="t" r="r" b="b"/>
              <a:pathLst>
                <a:path w="7" h="10" extrusionOk="0">
                  <a:moveTo>
                    <a:pt x="5" y="0"/>
                  </a:moveTo>
                  <a:cubicBezTo>
                    <a:pt x="4" y="0"/>
                    <a:pt x="1" y="3"/>
                    <a:pt x="1" y="9"/>
                  </a:cubicBezTo>
                  <a:cubicBezTo>
                    <a:pt x="7" y="3"/>
                    <a:pt x="7"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9" name="Google Shape;13593;p78">
              <a:extLst>
                <a:ext uri="{FF2B5EF4-FFF2-40B4-BE49-F238E27FC236}">
                  <a16:creationId xmlns:a16="http://schemas.microsoft.com/office/drawing/2014/main" id="{6C86A301-F991-9E69-543F-6EF210370031}"/>
                </a:ext>
              </a:extLst>
            </p:cNvPr>
            <p:cNvSpPr/>
            <p:nvPr/>
          </p:nvSpPr>
          <p:spPr>
            <a:xfrm>
              <a:off x="6450500" y="2569200"/>
              <a:ext cx="150" cy="625"/>
            </a:xfrm>
            <a:custGeom>
              <a:avLst/>
              <a:gdLst/>
              <a:ahLst/>
              <a:cxnLst/>
              <a:rect l="l" t="t" r="r" b="b"/>
              <a:pathLst>
                <a:path w="6" h="25" extrusionOk="0">
                  <a:moveTo>
                    <a:pt x="6" y="0"/>
                  </a:moveTo>
                  <a:cubicBezTo>
                    <a:pt x="5" y="0"/>
                    <a:pt x="0" y="17"/>
                    <a:pt x="0" y="24"/>
                  </a:cubicBezTo>
                  <a:cubicBezTo>
                    <a:pt x="5" y="6"/>
                    <a:pt x="6"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0" name="Google Shape;13594;p78">
              <a:extLst>
                <a:ext uri="{FF2B5EF4-FFF2-40B4-BE49-F238E27FC236}">
                  <a16:creationId xmlns:a16="http://schemas.microsoft.com/office/drawing/2014/main" id="{627E35CB-3F7F-4153-C722-AA9BD6803243}"/>
                </a:ext>
              </a:extLst>
            </p:cNvPr>
            <p:cNvSpPr/>
            <p:nvPr/>
          </p:nvSpPr>
          <p:spPr>
            <a:xfrm>
              <a:off x="6450200" y="2568600"/>
              <a:ext cx="325" cy="1225"/>
            </a:xfrm>
            <a:custGeom>
              <a:avLst/>
              <a:gdLst/>
              <a:ahLst/>
              <a:cxnLst/>
              <a:rect l="l" t="t" r="r" b="b"/>
              <a:pathLst>
                <a:path w="13" h="49" extrusionOk="0">
                  <a:moveTo>
                    <a:pt x="12" y="48"/>
                  </a:moveTo>
                  <a:cubicBezTo>
                    <a:pt x="12" y="48"/>
                    <a:pt x="0" y="1"/>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1" name="Google Shape;13595;p78">
              <a:extLst>
                <a:ext uri="{FF2B5EF4-FFF2-40B4-BE49-F238E27FC236}">
                  <a16:creationId xmlns:a16="http://schemas.microsoft.com/office/drawing/2014/main" id="{B7FCF381-10C1-3E31-BAFA-5C2C4A771B5A}"/>
                </a:ext>
              </a:extLst>
            </p:cNvPr>
            <p:cNvSpPr/>
            <p:nvPr/>
          </p:nvSpPr>
          <p:spPr>
            <a:xfrm>
              <a:off x="6450300" y="2572475"/>
              <a:ext cx="225" cy="275"/>
            </a:xfrm>
            <a:custGeom>
              <a:avLst/>
              <a:gdLst/>
              <a:ahLst/>
              <a:cxnLst/>
              <a:rect l="l" t="t" r="r" b="b"/>
              <a:pathLst>
                <a:path w="9" h="11" extrusionOk="0">
                  <a:moveTo>
                    <a:pt x="8" y="0"/>
                  </a:moveTo>
                  <a:cubicBezTo>
                    <a:pt x="0" y="0"/>
                    <a:pt x="3" y="11"/>
                    <a:pt x="6" y="11"/>
                  </a:cubicBezTo>
                  <a:cubicBezTo>
                    <a:pt x="7" y="11"/>
                    <a:pt x="8" y="8"/>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2" name="Google Shape;13596;p78">
              <a:extLst>
                <a:ext uri="{FF2B5EF4-FFF2-40B4-BE49-F238E27FC236}">
                  <a16:creationId xmlns:a16="http://schemas.microsoft.com/office/drawing/2014/main" id="{2729EE38-D74E-B6A8-93F3-995EAF8A0D73}"/>
                </a:ext>
              </a:extLst>
            </p:cNvPr>
            <p:cNvSpPr/>
            <p:nvPr/>
          </p:nvSpPr>
          <p:spPr>
            <a:xfrm>
              <a:off x="6450800" y="2572925"/>
              <a:ext cx="525" cy="750"/>
            </a:xfrm>
            <a:custGeom>
              <a:avLst/>
              <a:gdLst/>
              <a:ahLst/>
              <a:cxnLst/>
              <a:rect l="l" t="t" r="r" b="b"/>
              <a:pathLst>
                <a:path w="21" h="30" extrusionOk="0">
                  <a:moveTo>
                    <a:pt x="19" y="1"/>
                  </a:moveTo>
                  <a:lnTo>
                    <a:pt x="19" y="1"/>
                  </a:lnTo>
                  <a:cubicBezTo>
                    <a:pt x="18" y="1"/>
                    <a:pt x="13" y="8"/>
                    <a:pt x="0" y="30"/>
                  </a:cubicBezTo>
                  <a:cubicBezTo>
                    <a:pt x="8" y="22"/>
                    <a:pt x="20" y="1"/>
                    <a:pt x="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3" name="Google Shape;13597;p78">
              <a:extLst>
                <a:ext uri="{FF2B5EF4-FFF2-40B4-BE49-F238E27FC236}">
                  <a16:creationId xmlns:a16="http://schemas.microsoft.com/office/drawing/2014/main" id="{3E0ED967-4670-6887-302A-49659A4FE34C}"/>
                </a:ext>
              </a:extLst>
            </p:cNvPr>
            <p:cNvSpPr/>
            <p:nvPr/>
          </p:nvSpPr>
          <p:spPr>
            <a:xfrm>
              <a:off x="6451400" y="2571575"/>
              <a:ext cx="300" cy="325"/>
            </a:xfrm>
            <a:custGeom>
              <a:avLst/>
              <a:gdLst/>
              <a:ahLst/>
              <a:cxnLst/>
              <a:rect l="l" t="t" r="r" b="b"/>
              <a:pathLst>
                <a:path w="12" h="13" extrusionOk="0">
                  <a:moveTo>
                    <a:pt x="12" y="1"/>
                  </a:moveTo>
                  <a:lnTo>
                    <a:pt x="0" y="12"/>
                  </a:lnTo>
                  <a:cubicBezTo>
                    <a:pt x="0" y="12"/>
                    <a:pt x="0" y="12"/>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4" name="Google Shape;13598;p78">
              <a:extLst>
                <a:ext uri="{FF2B5EF4-FFF2-40B4-BE49-F238E27FC236}">
                  <a16:creationId xmlns:a16="http://schemas.microsoft.com/office/drawing/2014/main" id="{EE52FDDB-0FE3-0C9E-46F4-432E81C080EE}"/>
                </a:ext>
              </a:extLst>
            </p:cNvPr>
            <p:cNvSpPr/>
            <p:nvPr/>
          </p:nvSpPr>
          <p:spPr>
            <a:xfrm>
              <a:off x="6451325" y="2571525"/>
              <a:ext cx="350" cy="725"/>
            </a:xfrm>
            <a:custGeom>
              <a:avLst/>
              <a:gdLst/>
              <a:ahLst/>
              <a:cxnLst/>
              <a:rect l="l" t="t" r="r" b="b"/>
              <a:pathLst>
                <a:path w="14" h="28" extrusionOk="0">
                  <a:moveTo>
                    <a:pt x="11" y="1"/>
                  </a:moveTo>
                  <a:lnTo>
                    <a:pt x="11" y="1"/>
                  </a:lnTo>
                  <a:cubicBezTo>
                    <a:pt x="10" y="1"/>
                    <a:pt x="8" y="4"/>
                    <a:pt x="3" y="14"/>
                  </a:cubicBezTo>
                  <a:cubicBezTo>
                    <a:pt x="1" y="25"/>
                    <a:pt x="0" y="28"/>
                    <a:pt x="1" y="28"/>
                  </a:cubicBezTo>
                  <a:cubicBezTo>
                    <a:pt x="3" y="28"/>
                    <a:pt x="13"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5" name="Google Shape;13599;p78">
              <a:extLst>
                <a:ext uri="{FF2B5EF4-FFF2-40B4-BE49-F238E27FC236}">
                  <a16:creationId xmlns:a16="http://schemas.microsoft.com/office/drawing/2014/main" id="{6E72F759-CAEA-268B-1299-8AAA58709B92}"/>
                </a:ext>
              </a:extLst>
            </p:cNvPr>
            <p:cNvSpPr/>
            <p:nvPr/>
          </p:nvSpPr>
          <p:spPr>
            <a:xfrm>
              <a:off x="6451400" y="2571525"/>
              <a:ext cx="150" cy="375"/>
            </a:xfrm>
            <a:custGeom>
              <a:avLst/>
              <a:gdLst/>
              <a:ahLst/>
              <a:cxnLst/>
              <a:rect l="l" t="t" r="r" b="b"/>
              <a:pathLst>
                <a:path w="6" h="15" extrusionOk="0">
                  <a:moveTo>
                    <a:pt x="5" y="1"/>
                  </a:moveTo>
                  <a:cubicBezTo>
                    <a:pt x="4" y="1"/>
                    <a:pt x="0" y="8"/>
                    <a:pt x="0" y="14"/>
                  </a:cubicBezTo>
                  <a:cubicBezTo>
                    <a:pt x="5" y="4"/>
                    <a:pt x="6"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6" name="Google Shape;13600;p78">
              <a:extLst>
                <a:ext uri="{FF2B5EF4-FFF2-40B4-BE49-F238E27FC236}">
                  <a16:creationId xmlns:a16="http://schemas.microsoft.com/office/drawing/2014/main" id="{4BF5F81F-7768-313F-7D14-32C4DEF1D231}"/>
                </a:ext>
              </a:extLst>
            </p:cNvPr>
            <p:cNvSpPr/>
            <p:nvPr/>
          </p:nvSpPr>
          <p:spPr>
            <a:xfrm>
              <a:off x="6450800" y="2570975"/>
              <a:ext cx="625" cy="925"/>
            </a:xfrm>
            <a:custGeom>
              <a:avLst/>
              <a:gdLst/>
              <a:ahLst/>
              <a:cxnLst/>
              <a:rect l="l" t="t" r="r" b="b"/>
              <a:pathLst>
                <a:path w="25" h="37" extrusionOk="0">
                  <a:moveTo>
                    <a:pt x="24" y="1"/>
                  </a:moveTo>
                  <a:cubicBezTo>
                    <a:pt x="0" y="1"/>
                    <a:pt x="0" y="36"/>
                    <a:pt x="12" y="36"/>
                  </a:cubicBezTo>
                  <a:cubicBezTo>
                    <a:pt x="12" y="25"/>
                    <a:pt x="12" y="13"/>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7" name="Google Shape;13601;p78">
              <a:extLst>
                <a:ext uri="{FF2B5EF4-FFF2-40B4-BE49-F238E27FC236}">
                  <a16:creationId xmlns:a16="http://schemas.microsoft.com/office/drawing/2014/main" id="{195833C2-4199-99FC-2281-A1F4980B8201}"/>
                </a:ext>
              </a:extLst>
            </p:cNvPr>
            <p:cNvSpPr/>
            <p:nvPr/>
          </p:nvSpPr>
          <p:spPr>
            <a:xfrm>
              <a:off x="6450500" y="2567700"/>
              <a:ext cx="625" cy="925"/>
            </a:xfrm>
            <a:custGeom>
              <a:avLst/>
              <a:gdLst/>
              <a:ahLst/>
              <a:cxnLst/>
              <a:rect l="l" t="t" r="r" b="b"/>
              <a:pathLst>
                <a:path w="25" h="37" extrusionOk="0">
                  <a:moveTo>
                    <a:pt x="24" y="37"/>
                  </a:moveTo>
                  <a:cubicBezTo>
                    <a:pt x="0" y="1"/>
                    <a:pt x="24" y="37"/>
                    <a:pt x="24"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8" name="Google Shape;13602;p78">
              <a:extLst>
                <a:ext uri="{FF2B5EF4-FFF2-40B4-BE49-F238E27FC236}">
                  <a16:creationId xmlns:a16="http://schemas.microsoft.com/office/drawing/2014/main" id="{13F2BA98-2FFF-E1A2-67E7-C57DDE94E806}"/>
                </a:ext>
              </a:extLst>
            </p:cNvPr>
            <p:cNvSpPr/>
            <p:nvPr/>
          </p:nvSpPr>
          <p:spPr>
            <a:xfrm>
              <a:off x="6452275" y="2572575"/>
              <a:ext cx="400" cy="1100"/>
            </a:xfrm>
            <a:custGeom>
              <a:avLst/>
              <a:gdLst/>
              <a:ahLst/>
              <a:cxnLst/>
              <a:rect l="l" t="t" r="r" b="b"/>
              <a:pathLst>
                <a:path w="16" h="44" extrusionOk="0">
                  <a:moveTo>
                    <a:pt x="14" y="1"/>
                  </a:moveTo>
                  <a:lnTo>
                    <a:pt x="14" y="1"/>
                  </a:lnTo>
                  <a:cubicBezTo>
                    <a:pt x="14" y="1"/>
                    <a:pt x="10" y="12"/>
                    <a:pt x="1" y="44"/>
                  </a:cubicBezTo>
                  <a:cubicBezTo>
                    <a:pt x="8" y="29"/>
                    <a:pt x="15"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9" name="Google Shape;13603;p78">
              <a:extLst>
                <a:ext uri="{FF2B5EF4-FFF2-40B4-BE49-F238E27FC236}">
                  <a16:creationId xmlns:a16="http://schemas.microsoft.com/office/drawing/2014/main" id="{5B8EC989-A3D2-BFC2-CD4C-ED9A7A330712}"/>
                </a:ext>
              </a:extLst>
            </p:cNvPr>
            <p:cNvSpPr/>
            <p:nvPr/>
          </p:nvSpPr>
          <p:spPr>
            <a:xfrm>
              <a:off x="6452575" y="2572050"/>
              <a:ext cx="325" cy="450"/>
            </a:xfrm>
            <a:custGeom>
              <a:avLst/>
              <a:gdLst/>
              <a:ahLst/>
              <a:cxnLst/>
              <a:rect l="l" t="t" r="r" b="b"/>
              <a:pathLst>
                <a:path w="13" h="18" extrusionOk="0">
                  <a:moveTo>
                    <a:pt x="5" y="0"/>
                  </a:moveTo>
                  <a:cubicBezTo>
                    <a:pt x="1" y="0"/>
                    <a:pt x="1" y="9"/>
                    <a:pt x="1" y="17"/>
                  </a:cubicBezTo>
                  <a:lnTo>
                    <a:pt x="13" y="5"/>
                  </a:lnTo>
                  <a:cubicBezTo>
                    <a:pt x="9" y="2"/>
                    <a:pt x="7"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0" name="Google Shape;13604;p78">
              <a:extLst>
                <a:ext uri="{FF2B5EF4-FFF2-40B4-BE49-F238E27FC236}">
                  <a16:creationId xmlns:a16="http://schemas.microsoft.com/office/drawing/2014/main" id="{B273158D-7145-B015-F2B6-2BFEBD9F1DA8}"/>
                </a:ext>
              </a:extLst>
            </p:cNvPr>
            <p:cNvSpPr/>
            <p:nvPr/>
          </p:nvSpPr>
          <p:spPr>
            <a:xfrm>
              <a:off x="6451400" y="2570100"/>
              <a:ext cx="900" cy="1200"/>
            </a:xfrm>
            <a:custGeom>
              <a:avLst/>
              <a:gdLst/>
              <a:ahLst/>
              <a:cxnLst/>
              <a:rect l="l" t="t" r="r" b="b"/>
              <a:pathLst>
                <a:path w="36" h="48" extrusionOk="0">
                  <a:moveTo>
                    <a:pt x="0" y="48"/>
                  </a:moveTo>
                  <a:cubicBezTo>
                    <a:pt x="36" y="0"/>
                    <a:pt x="36" y="0"/>
                    <a:pt x="0"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1" name="Google Shape;13605;p78">
              <a:extLst>
                <a:ext uri="{FF2B5EF4-FFF2-40B4-BE49-F238E27FC236}">
                  <a16:creationId xmlns:a16="http://schemas.microsoft.com/office/drawing/2014/main" id="{DBCE1FAC-E908-C951-089B-6C28A81A2762}"/>
                </a:ext>
              </a:extLst>
            </p:cNvPr>
            <p:cNvSpPr/>
            <p:nvPr/>
          </p:nvSpPr>
          <p:spPr>
            <a:xfrm>
              <a:off x="6452875" y="2573400"/>
              <a:ext cx="450" cy="875"/>
            </a:xfrm>
            <a:custGeom>
              <a:avLst/>
              <a:gdLst/>
              <a:ahLst/>
              <a:cxnLst/>
              <a:rect l="l" t="t" r="r" b="b"/>
              <a:pathLst>
                <a:path w="18" h="35" extrusionOk="0">
                  <a:moveTo>
                    <a:pt x="16" y="0"/>
                  </a:moveTo>
                  <a:cubicBezTo>
                    <a:pt x="15" y="0"/>
                    <a:pt x="1" y="27"/>
                    <a:pt x="1" y="35"/>
                  </a:cubicBezTo>
                  <a:cubicBezTo>
                    <a:pt x="14" y="9"/>
                    <a:pt x="17"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2" name="Google Shape;13606;p78">
              <a:extLst>
                <a:ext uri="{FF2B5EF4-FFF2-40B4-BE49-F238E27FC236}">
                  <a16:creationId xmlns:a16="http://schemas.microsoft.com/office/drawing/2014/main" id="{248F4E81-9166-1E14-88C3-95AB3D2DABF8}"/>
                </a:ext>
              </a:extLst>
            </p:cNvPr>
            <p:cNvSpPr/>
            <p:nvPr/>
          </p:nvSpPr>
          <p:spPr>
            <a:xfrm>
              <a:off x="6453325" y="2573950"/>
              <a:ext cx="475" cy="1075"/>
            </a:xfrm>
            <a:custGeom>
              <a:avLst/>
              <a:gdLst/>
              <a:ahLst/>
              <a:cxnLst/>
              <a:rect l="l" t="t" r="r" b="b"/>
              <a:pathLst>
                <a:path w="19" h="43" extrusionOk="0">
                  <a:moveTo>
                    <a:pt x="18" y="1"/>
                  </a:moveTo>
                  <a:cubicBezTo>
                    <a:pt x="3" y="31"/>
                    <a:pt x="1" y="42"/>
                    <a:pt x="3" y="42"/>
                  </a:cubicBezTo>
                  <a:cubicBezTo>
                    <a:pt x="6" y="42"/>
                    <a:pt x="18" y="21"/>
                    <a:pt x="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3" name="Google Shape;13607;p78">
              <a:extLst>
                <a:ext uri="{FF2B5EF4-FFF2-40B4-BE49-F238E27FC236}">
                  <a16:creationId xmlns:a16="http://schemas.microsoft.com/office/drawing/2014/main" id="{F9F20684-F9DC-4444-BDA9-FACA167BBF30}"/>
                </a:ext>
              </a:extLst>
            </p:cNvPr>
            <p:cNvSpPr/>
            <p:nvPr/>
          </p:nvSpPr>
          <p:spPr>
            <a:xfrm>
              <a:off x="6453175" y="2570975"/>
              <a:ext cx="325" cy="2125"/>
            </a:xfrm>
            <a:custGeom>
              <a:avLst/>
              <a:gdLst/>
              <a:ahLst/>
              <a:cxnLst/>
              <a:rect l="l" t="t" r="r" b="b"/>
              <a:pathLst>
                <a:path w="13" h="85" extrusionOk="0">
                  <a:moveTo>
                    <a:pt x="1" y="84"/>
                  </a:moveTo>
                  <a:cubicBezTo>
                    <a:pt x="12" y="1"/>
                    <a:pt x="1" y="84"/>
                    <a:pt x="1" y="8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4" name="Google Shape;13608;p78">
              <a:extLst>
                <a:ext uri="{FF2B5EF4-FFF2-40B4-BE49-F238E27FC236}">
                  <a16:creationId xmlns:a16="http://schemas.microsoft.com/office/drawing/2014/main" id="{D7E2DEA6-A0E6-AB7F-50AD-B8322C3882B8}"/>
                </a:ext>
              </a:extLst>
            </p:cNvPr>
            <p:cNvSpPr/>
            <p:nvPr/>
          </p:nvSpPr>
          <p:spPr>
            <a:xfrm>
              <a:off x="6452575" y="2569800"/>
              <a:ext cx="625" cy="1500"/>
            </a:xfrm>
            <a:custGeom>
              <a:avLst/>
              <a:gdLst/>
              <a:ahLst/>
              <a:cxnLst/>
              <a:rect l="l" t="t" r="r" b="b"/>
              <a:pathLst>
                <a:path w="25" h="60" extrusionOk="0">
                  <a:moveTo>
                    <a:pt x="25" y="0"/>
                  </a:moveTo>
                  <a:cubicBezTo>
                    <a:pt x="17" y="8"/>
                    <a:pt x="14" y="20"/>
                    <a:pt x="10" y="33"/>
                  </a:cubicBezTo>
                  <a:lnTo>
                    <a:pt x="10" y="33"/>
                  </a:lnTo>
                  <a:cubicBezTo>
                    <a:pt x="17" y="23"/>
                    <a:pt x="25" y="14"/>
                    <a:pt x="25" y="0"/>
                  </a:cubicBezTo>
                  <a:close/>
                  <a:moveTo>
                    <a:pt x="10" y="33"/>
                  </a:moveTo>
                  <a:cubicBezTo>
                    <a:pt x="5" y="41"/>
                    <a:pt x="1" y="49"/>
                    <a:pt x="1" y="60"/>
                  </a:cubicBezTo>
                  <a:cubicBezTo>
                    <a:pt x="5" y="51"/>
                    <a:pt x="8" y="42"/>
                    <a:pt x="10" y="3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5" name="Google Shape;13609;p78">
              <a:extLst>
                <a:ext uri="{FF2B5EF4-FFF2-40B4-BE49-F238E27FC236}">
                  <a16:creationId xmlns:a16="http://schemas.microsoft.com/office/drawing/2014/main" id="{A26BD299-8A51-0D84-B872-1A0571D142F5}"/>
                </a:ext>
              </a:extLst>
            </p:cNvPr>
            <p:cNvSpPr/>
            <p:nvPr/>
          </p:nvSpPr>
          <p:spPr>
            <a:xfrm>
              <a:off x="6452675" y="2571275"/>
              <a:ext cx="725" cy="300"/>
            </a:xfrm>
            <a:custGeom>
              <a:avLst/>
              <a:gdLst/>
              <a:ahLst/>
              <a:cxnLst/>
              <a:rect l="l" t="t" r="r" b="b"/>
              <a:pathLst>
                <a:path w="28" h="12" extrusionOk="0">
                  <a:moveTo>
                    <a:pt x="21" y="1"/>
                  </a:moveTo>
                  <a:lnTo>
                    <a:pt x="21" y="1"/>
                  </a:lnTo>
                  <a:cubicBezTo>
                    <a:pt x="5" y="9"/>
                    <a:pt x="1" y="11"/>
                    <a:pt x="2" y="11"/>
                  </a:cubicBezTo>
                  <a:cubicBezTo>
                    <a:pt x="5" y="11"/>
                    <a:pt x="28" y="1"/>
                    <a:pt x="2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6" name="Google Shape;13610;p78">
              <a:extLst>
                <a:ext uri="{FF2B5EF4-FFF2-40B4-BE49-F238E27FC236}">
                  <a16:creationId xmlns:a16="http://schemas.microsoft.com/office/drawing/2014/main" id="{169D8120-ED48-31A9-9781-88CB6457762F}"/>
                </a:ext>
              </a:extLst>
            </p:cNvPr>
            <p:cNvSpPr/>
            <p:nvPr/>
          </p:nvSpPr>
          <p:spPr>
            <a:xfrm>
              <a:off x="6454075" y="2571575"/>
              <a:ext cx="900" cy="1225"/>
            </a:xfrm>
            <a:custGeom>
              <a:avLst/>
              <a:gdLst/>
              <a:ahLst/>
              <a:cxnLst/>
              <a:rect l="l" t="t" r="r" b="b"/>
              <a:pathLst>
                <a:path w="36" h="49" extrusionOk="0">
                  <a:moveTo>
                    <a:pt x="0" y="48"/>
                  </a:moveTo>
                  <a:cubicBezTo>
                    <a:pt x="36" y="1"/>
                    <a:pt x="0" y="48"/>
                    <a:pt x="0"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7" name="Google Shape;13611;p78">
              <a:extLst>
                <a:ext uri="{FF2B5EF4-FFF2-40B4-BE49-F238E27FC236}">
                  <a16:creationId xmlns:a16="http://schemas.microsoft.com/office/drawing/2014/main" id="{B4B1BE6A-0382-DF38-8A92-94DB1130DD99}"/>
                </a:ext>
              </a:extLst>
            </p:cNvPr>
            <p:cNvSpPr/>
            <p:nvPr/>
          </p:nvSpPr>
          <p:spPr>
            <a:xfrm>
              <a:off x="6454075" y="2571875"/>
              <a:ext cx="625" cy="325"/>
            </a:xfrm>
            <a:custGeom>
              <a:avLst/>
              <a:gdLst/>
              <a:ahLst/>
              <a:cxnLst/>
              <a:rect l="l" t="t" r="r" b="b"/>
              <a:pathLst>
                <a:path w="25" h="13" extrusionOk="0">
                  <a:moveTo>
                    <a:pt x="0" y="12"/>
                  </a:moveTo>
                  <a:cubicBezTo>
                    <a:pt x="24" y="0"/>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8" name="Google Shape;13612;p78">
              <a:extLst>
                <a:ext uri="{FF2B5EF4-FFF2-40B4-BE49-F238E27FC236}">
                  <a16:creationId xmlns:a16="http://schemas.microsoft.com/office/drawing/2014/main" id="{34A67E10-ADC0-99D4-C465-76D9251309BB}"/>
                </a:ext>
              </a:extLst>
            </p:cNvPr>
            <p:cNvSpPr/>
            <p:nvPr/>
          </p:nvSpPr>
          <p:spPr>
            <a:xfrm>
              <a:off x="6454675" y="2573075"/>
              <a:ext cx="300" cy="425"/>
            </a:xfrm>
            <a:custGeom>
              <a:avLst/>
              <a:gdLst/>
              <a:ahLst/>
              <a:cxnLst/>
              <a:rect l="l" t="t" r="r" b="b"/>
              <a:pathLst>
                <a:path w="12" h="17" extrusionOk="0">
                  <a:moveTo>
                    <a:pt x="0" y="0"/>
                  </a:moveTo>
                  <a:cubicBezTo>
                    <a:pt x="0" y="9"/>
                    <a:pt x="0" y="17"/>
                    <a:pt x="4" y="17"/>
                  </a:cubicBezTo>
                  <a:cubicBezTo>
                    <a:pt x="6" y="17"/>
                    <a:pt x="8" y="15"/>
                    <a:pt x="12" y="12"/>
                  </a:cubicBezTo>
                  <a:cubicBezTo>
                    <a:pt x="12" y="12"/>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9" name="Google Shape;13613;p78">
              <a:extLst>
                <a:ext uri="{FF2B5EF4-FFF2-40B4-BE49-F238E27FC236}">
                  <a16:creationId xmlns:a16="http://schemas.microsoft.com/office/drawing/2014/main" id="{F235C911-2B68-9828-87A4-7339DC52E6AE}"/>
                </a:ext>
              </a:extLst>
            </p:cNvPr>
            <p:cNvSpPr/>
            <p:nvPr/>
          </p:nvSpPr>
          <p:spPr>
            <a:xfrm>
              <a:off x="6453775" y="2572775"/>
              <a:ext cx="25" cy="25"/>
            </a:xfrm>
            <a:custGeom>
              <a:avLst/>
              <a:gdLst/>
              <a:ahLst/>
              <a:cxnLst/>
              <a:rect l="l" t="t" r="r" b="b"/>
              <a:pathLst>
                <a:path w="1" h="1" extrusionOk="0">
                  <a:moveTo>
                    <a:pt x="0" y="0"/>
                  </a:moveTo>
                  <a:lnTo>
                    <a:pt x="0"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0" name="Google Shape;13614;p78">
              <a:extLst>
                <a:ext uri="{FF2B5EF4-FFF2-40B4-BE49-F238E27FC236}">
                  <a16:creationId xmlns:a16="http://schemas.microsoft.com/office/drawing/2014/main" id="{ABA43A3D-1E2A-3DAF-05BC-5C586CF677DB}"/>
                </a:ext>
              </a:extLst>
            </p:cNvPr>
            <p:cNvSpPr/>
            <p:nvPr/>
          </p:nvSpPr>
          <p:spPr>
            <a:xfrm>
              <a:off x="6453775" y="2572300"/>
              <a:ext cx="300" cy="500"/>
            </a:xfrm>
            <a:custGeom>
              <a:avLst/>
              <a:gdLst/>
              <a:ahLst/>
              <a:cxnLst/>
              <a:rect l="l" t="t" r="r" b="b"/>
              <a:pathLst>
                <a:path w="12" h="20" extrusionOk="0">
                  <a:moveTo>
                    <a:pt x="11" y="0"/>
                  </a:moveTo>
                  <a:cubicBezTo>
                    <a:pt x="9" y="0"/>
                    <a:pt x="0" y="12"/>
                    <a:pt x="0" y="19"/>
                  </a:cubicBezTo>
                  <a:cubicBezTo>
                    <a:pt x="10" y="5"/>
                    <a:pt x="12" y="0"/>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1" name="Google Shape;13615;p78">
              <a:extLst>
                <a:ext uri="{FF2B5EF4-FFF2-40B4-BE49-F238E27FC236}">
                  <a16:creationId xmlns:a16="http://schemas.microsoft.com/office/drawing/2014/main" id="{A82E023C-7772-E294-6AC3-FEA5EB46955F}"/>
                </a:ext>
              </a:extLst>
            </p:cNvPr>
            <p:cNvSpPr/>
            <p:nvPr/>
          </p:nvSpPr>
          <p:spPr>
            <a:xfrm>
              <a:off x="6455850" y="2568300"/>
              <a:ext cx="1825" cy="4500"/>
            </a:xfrm>
            <a:custGeom>
              <a:avLst/>
              <a:gdLst/>
              <a:ahLst/>
              <a:cxnLst/>
              <a:rect l="l" t="t" r="r" b="b"/>
              <a:pathLst>
                <a:path w="73" h="180" extrusionOk="0">
                  <a:moveTo>
                    <a:pt x="72" y="1"/>
                  </a:moveTo>
                  <a:cubicBezTo>
                    <a:pt x="66" y="13"/>
                    <a:pt x="63" y="23"/>
                    <a:pt x="63" y="25"/>
                  </a:cubicBezTo>
                  <a:lnTo>
                    <a:pt x="63" y="25"/>
                  </a:lnTo>
                  <a:cubicBezTo>
                    <a:pt x="65" y="21"/>
                    <a:pt x="68" y="13"/>
                    <a:pt x="72" y="1"/>
                  </a:cubicBezTo>
                  <a:close/>
                  <a:moveTo>
                    <a:pt x="48" y="13"/>
                  </a:moveTo>
                  <a:cubicBezTo>
                    <a:pt x="24" y="72"/>
                    <a:pt x="13" y="120"/>
                    <a:pt x="1" y="179"/>
                  </a:cubicBezTo>
                  <a:cubicBezTo>
                    <a:pt x="10" y="161"/>
                    <a:pt x="19" y="80"/>
                    <a:pt x="28" y="80"/>
                  </a:cubicBezTo>
                  <a:cubicBezTo>
                    <a:pt x="31" y="80"/>
                    <a:pt x="34" y="88"/>
                    <a:pt x="36" y="108"/>
                  </a:cubicBezTo>
                  <a:cubicBezTo>
                    <a:pt x="48" y="72"/>
                    <a:pt x="60" y="48"/>
                    <a:pt x="72" y="13"/>
                  </a:cubicBezTo>
                  <a:lnTo>
                    <a:pt x="72" y="13"/>
                  </a:lnTo>
                  <a:cubicBezTo>
                    <a:pt x="68" y="22"/>
                    <a:pt x="65" y="25"/>
                    <a:pt x="64" y="25"/>
                  </a:cubicBezTo>
                  <a:cubicBezTo>
                    <a:pt x="63" y="25"/>
                    <a:pt x="63" y="25"/>
                    <a:pt x="63" y="25"/>
                  </a:cubicBezTo>
                  <a:lnTo>
                    <a:pt x="63" y="25"/>
                  </a:lnTo>
                  <a:cubicBezTo>
                    <a:pt x="62" y="28"/>
                    <a:pt x="61" y="29"/>
                    <a:pt x="59" y="29"/>
                  </a:cubicBezTo>
                  <a:cubicBezTo>
                    <a:pt x="57" y="29"/>
                    <a:pt x="54" y="23"/>
                    <a:pt x="48"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2" name="Google Shape;13616;p78">
              <a:extLst>
                <a:ext uri="{FF2B5EF4-FFF2-40B4-BE49-F238E27FC236}">
                  <a16:creationId xmlns:a16="http://schemas.microsoft.com/office/drawing/2014/main" id="{C245902B-3278-4F8F-3F08-C7455EBA0334}"/>
                </a:ext>
              </a:extLst>
            </p:cNvPr>
            <p:cNvSpPr/>
            <p:nvPr/>
          </p:nvSpPr>
          <p:spPr>
            <a:xfrm>
              <a:off x="6455550" y="2572475"/>
              <a:ext cx="175" cy="1100"/>
            </a:xfrm>
            <a:custGeom>
              <a:avLst/>
              <a:gdLst/>
              <a:ahLst/>
              <a:cxnLst/>
              <a:rect l="l" t="t" r="r" b="b"/>
              <a:pathLst>
                <a:path w="7" h="44" extrusionOk="0">
                  <a:moveTo>
                    <a:pt x="1" y="0"/>
                  </a:moveTo>
                  <a:cubicBezTo>
                    <a:pt x="1" y="15"/>
                    <a:pt x="5" y="43"/>
                    <a:pt x="6" y="43"/>
                  </a:cubicBezTo>
                  <a:cubicBezTo>
                    <a:pt x="6" y="43"/>
                    <a:pt x="5" y="3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3" name="Google Shape;13617;p78">
              <a:extLst>
                <a:ext uri="{FF2B5EF4-FFF2-40B4-BE49-F238E27FC236}">
                  <a16:creationId xmlns:a16="http://schemas.microsoft.com/office/drawing/2014/main" id="{5EEFD07B-A1CA-E25D-1275-AB7A44A90667}"/>
                </a:ext>
              </a:extLst>
            </p:cNvPr>
            <p:cNvSpPr/>
            <p:nvPr/>
          </p:nvSpPr>
          <p:spPr>
            <a:xfrm>
              <a:off x="6454675" y="2570675"/>
              <a:ext cx="900" cy="2425"/>
            </a:xfrm>
            <a:custGeom>
              <a:avLst/>
              <a:gdLst/>
              <a:ahLst/>
              <a:cxnLst/>
              <a:rect l="l" t="t" r="r" b="b"/>
              <a:pathLst>
                <a:path w="36" h="97" extrusionOk="0">
                  <a:moveTo>
                    <a:pt x="36" y="1"/>
                  </a:moveTo>
                  <a:lnTo>
                    <a:pt x="36" y="1"/>
                  </a:lnTo>
                  <a:cubicBezTo>
                    <a:pt x="12" y="13"/>
                    <a:pt x="0" y="84"/>
                    <a:pt x="0" y="96"/>
                  </a:cubicBezTo>
                  <a:cubicBezTo>
                    <a:pt x="24" y="72"/>
                    <a:pt x="36" y="60"/>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4" name="Google Shape;13618;p78">
              <a:extLst>
                <a:ext uri="{FF2B5EF4-FFF2-40B4-BE49-F238E27FC236}">
                  <a16:creationId xmlns:a16="http://schemas.microsoft.com/office/drawing/2014/main" id="{B8FCC540-9F3B-2EE6-25C7-D4056E82F9FC}"/>
                </a:ext>
              </a:extLst>
            </p:cNvPr>
            <p:cNvSpPr/>
            <p:nvPr/>
          </p:nvSpPr>
          <p:spPr>
            <a:xfrm>
              <a:off x="6453200" y="2568125"/>
              <a:ext cx="675" cy="2275"/>
            </a:xfrm>
            <a:custGeom>
              <a:avLst/>
              <a:gdLst/>
              <a:ahLst/>
              <a:cxnLst/>
              <a:rect l="l" t="t" r="r" b="b"/>
              <a:pathLst>
                <a:path w="27" h="91" extrusionOk="0">
                  <a:moveTo>
                    <a:pt x="25" y="0"/>
                  </a:moveTo>
                  <a:cubicBezTo>
                    <a:pt x="24" y="0"/>
                    <a:pt x="23" y="5"/>
                    <a:pt x="21" y="10"/>
                  </a:cubicBezTo>
                  <a:lnTo>
                    <a:pt x="21" y="10"/>
                  </a:lnTo>
                  <a:cubicBezTo>
                    <a:pt x="0" y="43"/>
                    <a:pt x="11" y="45"/>
                    <a:pt x="11" y="91"/>
                  </a:cubicBezTo>
                  <a:cubicBezTo>
                    <a:pt x="24" y="20"/>
                    <a:pt x="26"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5" name="Google Shape;13619;p78">
              <a:extLst>
                <a:ext uri="{FF2B5EF4-FFF2-40B4-BE49-F238E27FC236}">
                  <a16:creationId xmlns:a16="http://schemas.microsoft.com/office/drawing/2014/main" id="{7128AF09-3A52-4E60-FFF1-4EB76098E9CA}"/>
                </a:ext>
              </a:extLst>
            </p:cNvPr>
            <p:cNvSpPr/>
            <p:nvPr/>
          </p:nvSpPr>
          <p:spPr>
            <a:xfrm>
              <a:off x="6454675" y="2569500"/>
              <a:ext cx="300" cy="1200"/>
            </a:xfrm>
            <a:custGeom>
              <a:avLst/>
              <a:gdLst/>
              <a:ahLst/>
              <a:cxnLst/>
              <a:rect l="l" t="t" r="r" b="b"/>
              <a:pathLst>
                <a:path w="12" h="48" extrusionOk="0">
                  <a:moveTo>
                    <a:pt x="12" y="0"/>
                  </a:moveTo>
                  <a:cubicBezTo>
                    <a:pt x="0" y="48"/>
                    <a:pt x="0" y="48"/>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6" name="Google Shape;13620;p78">
              <a:extLst>
                <a:ext uri="{FF2B5EF4-FFF2-40B4-BE49-F238E27FC236}">
                  <a16:creationId xmlns:a16="http://schemas.microsoft.com/office/drawing/2014/main" id="{E49C2508-B8CE-1C19-317D-5FE9B338AA68}"/>
                </a:ext>
              </a:extLst>
            </p:cNvPr>
            <p:cNvSpPr/>
            <p:nvPr/>
          </p:nvSpPr>
          <p:spPr>
            <a:xfrm>
              <a:off x="6455550" y="2573175"/>
              <a:ext cx="500" cy="800"/>
            </a:xfrm>
            <a:custGeom>
              <a:avLst/>
              <a:gdLst/>
              <a:ahLst/>
              <a:cxnLst/>
              <a:rect l="l" t="t" r="r" b="b"/>
              <a:pathLst>
                <a:path w="20" h="32" extrusionOk="0">
                  <a:moveTo>
                    <a:pt x="19" y="0"/>
                  </a:moveTo>
                  <a:cubicBezTo>
                    <a:pt x="18" y="0"/>
                    <a:pt x="12" y="10"/>
                    <a:pt x="1" y="32"/>
                  </a:cubicBezTo>
                  <a:cubicBezTo>
                    <a:pt x="14" y="13"/>
                    <a:pt x="19" y="0"/>
                    <a:pt x="1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7" name="Google Shape;13621;p78">
              <a:extLst>
                <a:ext uri="{FF2B5EF4-FFF2-40B4-BE49-F238E27FC236}">
                  <a16:creationId xmlns:a16="http://schemas.microsoft.com/office/drawing/2014/main" id="{116575AB-379C-ACCB-1DB4-0163D8447B09}"/>
                </a:ext>
              </a:extLst>
            </p:cNvPr>
            <p:cNvSpPr/>
            <p:nvPr/>
          </p:nvSpPr>
          <p:spPr>
            <a:xfrm>
              <a:off x="6456150" y="2573225"/>
              <a:ext cx="300" cy="750"/>
            </a:xfrm>
            <a:custGeom>
              <a:avLst/>
              <a:gdLst/>
              <a:ahLst/>
              <a:cxnLst/>
              <a:rect l="l" t="t" r="r" b="b"/>
              <a:pathLst>
                <a:path w="12" h="30" extrusionOk="0">
                  <a:moveTo>
                    <a:pt x="11" y="1"/>
                  </a:moveTo>
                  <a:cubicBezTo>
                    <a:pt x="10" y="1"/>
                    <a:pt x="1" y="22"/>
                    <a:pt x="1" y="30"/>
                  </a:cubicBezTo>
                  <a:cubicBezTo>
                    <a:pt x="9" y="8"/>
                    <a:pt x="12"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8" name="Google Shape;13622;p78">
              <a:extLst>
                <a:ext uri="{FF2B5EF4-FFF2-40B4-BE49-F238E27FC236}">
                  <a16:creationId xmlns:a16="http://schemas.microsoft.com/office/drawing/2014/main" id="{801ED845-9B62-57F5-8489-002FAC394D86}"/>
                </a:ext>
              </a:extLst>
            </p:cNvPr>
            <p:cNvSpPr/>
            <p:nvPr/>
          </p:nvSpPr>
          <p:spPr>
            <a:xfrm>
              <a:off x="6476700" y="2573650"/>
              <a:ext cx="1800" cy="1825"/>
            </a:xfrm>
            <a:custGeom>
              <a:avLst/>
              <a:gdLst/>
              <a:ahLst/>
              <a:cxnLst/>
              <a:rect l="l" t="t" r="r" b="b"/>
              <a:pathLst>
                <a:path w="72" h="73" extrusionOk="0">
                  <a:moveTo>
                    <a:pt x="48" y="25"/>
                  </a:moveTo>
                  <a:cubicBezTo>
                    <a:pt x="0" y="72"/>
                    <a:pt x="72" y="1"/>
                    <a:pt x="48"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9" name="Google Shape;13623;p78">
              <a:extLst>
                <a:ext uri="{FF2B5EF4-FFF2-40B4-BE49-F238E27FC236}">
                  <a16:creationId xmlns:a16="http://schemas.microsoft.com/office/drawing/2014/main" id="{14F55C7C-C704-242C-280D-87CE082AB938}"/>
                </a:ext>
              </a:extLst>
            </p:cNvPr>
            <p:cNvSpPr/>
            <p:nvPr/>
          </p:nvSpPr>
          <p:spPr>
            <a:xfrm>
              <a:off x="6497525" y="2577225"/>
              <a:ext cx="25" cy="325"/>
            </a:xfrm>
            <a:custGeom>
              <a:avLst/>
              <a:gdLst/>
              <a:ahLst/>
              <a:cxnLst/>
              <a:rect l="l" t="t" r="r" b="b"/>
              <a:pathLst>
                <a:path w="1" h="13" extrusionOk="0">
                  <a:moveTo>
                    <a:pt x="1" y="13"/>
                  </a:moveTo>
                  <a:lnTo>
                    <a:pt x="1" y="13"/>
                  </a:lnTo>
                  <a:cubicBezTo>
                    <a:pt x="1" y="1"/>
                    <a:pt x="1" y="1"/>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0" name="Google Shape;13624;p78">
              <a:extLst>
                <a:ext uri="{FF2B5EF4-FFF2-40B4-BE49-F238E27FC236}">
                  <a16:creationId xmlns:a16="http://schemas.microsoft.com/office/drawing/2014/main" id="{04FFE859-4BB5-0B7F-1392-979CB6B55C20}"/>
                </a:ext>
              </a:extLst>
            </p:cNvPr>
            <p:cNvSpPr/>
            <p:nvPr/>
          </p:nvSpPr>
          <p:spPr>
            <a:xfrm>
              <a:off x="6472825" y="2568900"/>
              <a:ext cx="900" cy="2700"/>
            </a:xfrm>
            <a:custGeom>
              <a:avLst/>
              <a:gdLst/>
              <a:ahLst/>
              <a:cxnLst/>
              <a:rect l="l" t="t" r="r" b="b"/>
              <a:pathLst>
                <a:path w="36" h="108" extrusionOk="0">
                  <a:moveTo>
                    <a:pt x="36" y="0"/>
                  </a:moveTo>
                  <a:cubicBezTo>
                    <a:pt x="24" y="36"/>
                    <a:pt x="0" y="60"/>
                    <a:pt x="0" y="108"/>
                  </a:cubicBezTo>
                  <a:cubicBezTo>
                    <a:pt x="12" y="72"/>
                    <a:pt x="24" y="36"/>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1" name="Google Shape;13625;p78">
              <a:extLst>
                <a:ext uri="{FF2B5EF4-FFF2-40B4-BE49-F238E27FC236}">
                  <a16:creationId xmlns:a16="http://schemas.microsoft.com/office/drawing/2014/main" id="{A6B21835-3FBE-C017-8B09-C56485D49731}"/>
                </a:ext>
              </a:extLst>
            </p:cNvPr>
            <p:cNvSpPr/>
            <p:nvPr/>
          </p:nvSpPr>
          <p:spPr>
            <a:xfrm>
              <a:off x="6509725" y="2579950"/>
              <a:ext cx="575" cy="875"/>
            </a:xfrm>
            <a:custGeom>
              <a:avLst/>
              <a:gdLst/>
              <a:ahLst/>
              <a:cxnLst/>
              <a:rect l="l" t="t" r="r" b="b"/>
              <a:pathLst>
                <a:path w="23" h="35" extrusionOk="0">
                  <a:moveTo>
                    <a:pt x="22" y="0"/>
                  </a:moveTo>
                  <a:lnTo>
                    <a:pt x="22" y="0"/>
                  </a:lnTo>
                  <a:cubicBezTo>
                    <a:pt x="20" y="0"/>
                    <a:pt x="1" y="27"/>
                    <a:pt x="1" y="35"/>
                  </a:cubicBezTo>
                  <a:cubicBezTo>
                    <a:pt x="18" y="9"/>
                    <a:pt x="23" y="0"/>
                    <a:pt x="2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2" name="Google Shape;13626;p78">
              <a:extLst>
                <a:ext uri="{FF2B5EF4-FFF2-40B4-BE49-F238E27FC236}">
                  <a16:creationId xmlns:a16="http://schemas.microsoft.com/office/drawing/2014/main" id="{E1BC0428-19C9-3F4C-5955-47C82CD711E8}"/>
                </a:ext>
              </a:extLst>
            </p:cNvPr>
            <p:cNvSpPr/>
            <p:nvPr/>
          </p:nvSpPr>
          <p:spPr>
            <a:xfrm>
              <a:off x="6496925" y="2583175"/>
              <a:ext cx="25" cy="325"/>
            </a:xfrm>
            <a:custGeom>
              <a:avLst/>
              <a:gdLst/>
              <a:ahLst/>
              <a:cxnLst/>
              <a:rect l="l" t="t" r="r" b="b"/>
              <a:pathLst>
                <a:path w="1" h="13" extrusionOk="0">
                  <a:moveTo>
                    <a:pt x="1" y="1"/>
                  </a:moveTo>
                  <a:lnTo>
                    <a:pt x="1" y="13"/>
                  </a:lnTo>
                  <a:cubicBezTo>
                    <a:pt x="1" y="13"/>
                    <a:pt x="1" y="13"/>
                    <a:pt x="1" y="13"/>
                  </a:cubicBezTo>
                  <a:cubicBezTo>
                    <a:pt x="1"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3" name="Google Shape;13627;p78">
              <a:extLst>
                <a:ext uri="{FF2B5EF4-FFF2-40B4-BE49-F238E27FC236}">
                  <a16:creationId xmlns:a16="http://schemas.microsoft.com/office/drawing/2014/main" id="{1B609786-AF24-5727-A4DA-CB944BD8E546}"/>
                </a:ext>
              </a:extLst>
            </p:cNvPr>
            <p:cNvSpPr/>
            <p:nvPr/>
          </p:nvSpPr>
          <p:spPr>
            <a:xfrm>
              <a:off x="6460325" y="2569200"/>
              <a:ext cx="1200" cy="1800"/>
            </a:xfrm>
            <a:custGeom>
              <a:avLst/>
              <a:gdLst/>
              <a:ahLst/>
              <a:cxnLst/>
              <a:rect l="l" t="t" r="r" b="b"/>
              <a:pathLst>
                <a:path w="48" h="72" extrusionOk="0">
                  <a:moveTo>
                    <a:pt x="0" y="0"/>
                  </a:moveTo>
                  <a:lnTo>
                    <a:pt x="0" y="0"/>
                  </a:lnTo>
                  <a:cubicBezTo>
                    <a:pt x="0" y="12"/>
                    <a:pt x="12" y="72"/>
                    <a:pt x="24" y="72"/>
                  </a:cubicBezTo>
                  <a:cubicBezTo>
                    <a:pt x="12" y="48"/>
                    <a:pt x="24" y="36"/>
                    <a:pt x="48" y="36"/>
                  </a:cubicBezTo>
                  <a:cubicBezTo>
                    <a:pt x="36" y="24"/>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4" name="Google Shape;13628;p78">
              <a:extLst>
                <a:ext uri="{FF2B5EF4-FFF2-40B4-BE49-F238E27FC236}">
                  <a16:creationId xmlns:a16="http://schemas.microsoft.com/office/drawing/2014/main" id="{86A2CEB7-1840-C588-42BC-55BC7D18F436}"/>
                </a:ext>
              </a:extLst>
            </p:cNvPr>
            <p:cNvSpPr/>
            <p:nvPr/>
          </p:nvSpPr>
          <p:spPr>
            <a:xfrm>
              <a:off x="6460025" y="2568900"/>
              <a:ext cx="325" cy="325"/>
            </a:xfrm>
            <a:custGeom>
              <a:avLst/>
              <a:gdLst/>
              <a:ahLst/>
              <a:cxnLst/>
              <a:rect l="l" t="t" r="r" b="b"/>
              <a:pathLst>
                <a:path w="13" h="13" extrusionOk="0">
                  <a:moveTo>
                    <a:pt x="0" y="0"/>
                  </a:moveTo>
                  <a:cubicBezTo>
                    <a:pt x="12" y="12"/>
                    <a:pt x="12" y="12"/>
                    <a:pt x="12" y="12"/>
                  </a:cubicBezTo>
                  <a:cubicBezTo>
                    <a:pt x="12"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5" name="Google Shape;13629;p78">
              <a:extLst>
                <a:ext uri="{FF2B5EF4-FFF2-40B4-BE49-F238E27FC236}">
                  <a16:creationId xmlns:a16="http://schemas.microsoft.com/office/drawing/2014/main" id="{34FB76E0-128C-9787-92A3-2E0E5D88B778}"/>
                </a:ext>
              </a:extLst>
            </p:cNvPr>
            <p:cNvSpPr/>
            <p:nvPr/>
          </p:nvSpPr>
          <p:spPr>
            <a:xfrm>
              <a:off x="6468650" y="2566525"/>
              <a:ext cx="1225" cy="2100"/>
            </a:xfrm>
            <a:custGeom>
              <a:avLst/>
              <a:gdLst/>
              <a:ahLst/>
              <a:cxnLst/>
              <a:rect l="l" t="t" r="r" b="b"/>
              <a:pathLst>
                <a:path w="49" h="84" extrusionOk="0">
                  <a:moveTo>
                    <a:pt x="36" y="0"/>
                  </a:moveTo>
                  <a:cubicBezTo>
                    <a:pt x="24" y="36"/>
                    <a:pt x="13" y="60"/>
                    <a:pt x="1" y="84"/>
                  </a:cubicBezTo>
                  <a:cubicBezTo>
                    <a:pt x="13" y="72"/>
                    <a:pt x="24" y="60"/>
                    <a:pt x="36" y="48"/>
                  </a:cubicBezTo>
                  <a:cubicBezTo>
                    <a:pt x="36" y="36"/>
                    <a:pt x="48" y="24"/>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6" name="Google Shape;13630;p78">
              <a:extLst>
                <a:ext uri="{FF2B5EF4-FFF2-40B4-BE49-F238E27FC236}">
                  <a16:creationId xmlns:a16="http://schemas.microsoft.com/office/drawing/2014/main" id="{956C8DD7-F9D2-ADF7-393F-BCD1141AEB98}"/>
                </a:ext>
              </a:extLst>
            </p:cNvPr>
            <p:cNvSpPr/>
            <p:nvPr/>
          </p:nvSpPr>
          <p:spPr>
            <a:xfrm>
              <a:off x="6456750" y="2567100"/>
              <a:ext cx="53900" cy="20275"/>
            </a:xfrm>
            <a:custGeom>
              <a:avLst/>
              <a:gdLst/>
              <a:ahLst/>
              <a:cxnLst/>
              <a:rect l="l" t="t" r="r" b="b"/>
              <a:pathLst>
                <a:path w="2156" h="811" extrusionOk="0">
                  <a:moveTo>
                    <a:pt x="429" y="1"/>
                  </a:moveTo>
                  <a:lnTo>
                    <a:pt x="429" y="1"/>
                  </a:lnTo>
                  <a:cubicBezTo>
                    <a:pt x="428" y="5"/>
                    <a:pt x="428" y="8"/>
                    <a:pt x="427" y="11"/>
                  </a:cubicBezTo>
                  <a:lnTo>
                    <a:pt x="427" y="11"/>
                  </a:lnTo>
                  <a:cubicBezTo>
                    <a:pt x="428" y="8"/>
                    <a:pt x="429" y="4"/>
                    <a:pt x="429" y="1"/>
                  </a:cubicBezTo>
                  <a:close/>
                  <a:moveTo>
                    <a:pt x="477" y="37"/>
                  </a:moveTo>
                  <a:lnTo>
                    <a:pt x="477" y="37"/>
                  </a:lnTo>
                  <a:cubicBezTo>
                    <a:pt x="476" y="37"/>
                    <a:pt x="476" y="38"/>
                    <a:pt x="476" y="39"/>
                  </a:cubicBezTo>
                  <a:lnTo>
                    <a:pt x="476" y="39"/>
                  </a:lnTo>
                  <a:cubicBezTo>
                    <a:pt x="476" y="38"/>
                    <a:pt x="477" y="37"/>
                    <a:pt x="477" y="37"/>
                  </a:cubicBezTo>
                  <a:close/>
                  <a:moveTo>
                    <a:pt x="60" y="132"/>
                  </a:moveTo>
                  <a:lnTo>
                    <a:pt x="60" y="132"/>
                  </a:lnTo>
                  <a:cubicBezTo>
                    <a:pt x="61" y="136"/>
                    <a:pt x="62" y="141"/>
                    <a:pt x="61" y="146"/>
                  </a:cubicBezTo>
                  <a:lnTo>
                    <a:pt x="61" y="146"/>
                  </a:lnTo>
                  <a:cubicBezTo>
                    <a:pt x="61" y="145"/>
                    <a:pt x="60" y="145"/>
                    <a:pt x="60" y="144"/>
                  </a:cubicBezTo>
                  <a:cubicBezTo>
                    <a:pt x="60" y="146"/>
                    <a:pt x="60" y="149"/>
                    <a:pt x="60" y="151"/>
                  </a:cubicBezTo>
                  <a:lnTo>
                    <a:pt x="60" y="151"/>
                  </a:lnTo>
                  <a:cubicBezTo>
                    <a:pt x="60" y="149"/>
                    <a:pt x="61" y="147"/>
                    <a:pt x="61" y="146"/>
                  </a:cubicBezTo>
                  <a:lnTo>
                    <a:pt x="61" y="146"/>
                  </a:lnTo>
                  <a:cubicBezTo>
                    <a:pt x="66" y="155"/>
                    <a:pt x="68" y="160"/>
                    <a:pt x="69" y="160"/>
                  </a:cubicBezTo>
                  <a:cubicBezTo>
                    <a:pt x="69" y="160"/>
                    <a:pt x="66" y="152"/>
                    <a:pt x="60" y="132"/>
                  </a:cubicBezTo>
                  <a:close/>
                  <a:moveTo>
                    <a:pt x="1382" y="191"/>
                  </a:moveTo>
                  <a:cubicBezTo>
                    <a:pt x="1370" y="191"/>
                    <a:pt x="1370" y="203"/>
                    <a:pt x="1370" y="203"/>
                  </a:cubicBezTo>
                  <a:lnTo>
                    <a:pt x="1382" y="191"/>
                  </a:lnTo>
                  <a:close/>
                  <a:moveTo>
                    <a:pt x="1105" y="187"/>
                  </a:moveTo>
                  <a:cubicBezTo>
                    <a:pt x="1107" y="187"/>
                    <a:pt x="1108" y="188"/>
                    <a:pt x="1108" y="191"/>
                  </a:cubicBezTo>
                  <a:cubicBezTo>
                    <a:pt x="1102" y="213"/>
                    <a:pt x="1099" y="220"/>
                    <a:pt x="1098" y="220"/>
                  </a:cubicBezTo>
                  <a:cubicBezTo>
                    <a:pt x="1096" y="220"/>
                    <a:pt x="1096" y="210"/>
                    <a:pt x="1096" y="203"/>
                  </a:cubicBezTo>
                  <a:cubicBezTo>
                    <a:pt x="1096" y="195"/>
                    <a:pt x="1102" y="187"/>
                    <a:pt x="1105" y="187"/>
                  </a:cubicBezTo>
                  <a:close/>
                  <a:moveTo>
                    <a:pt x="1286" y="203"/>
                  </a:moveTo>
                  <a:cubicBezTo>
                    <a:pt x="1281" y="209"/>
                    <a:pt x="1278" y="216"/>
                    <a:pt x="1277" y="225"/>
                  </a:cubicBezTo>
                  <a:lnTo>
                    <a:pt x="1277" y="225"/>
                  </a:lnTo>
                  <a:cubicBezTo>
                    <a:pt x="1281" y="219"/>
                    <a:pt x="1283" y="212"/>
                    <a:pt x="1286" y="203"/>
                  </a:cubicBezTo>
                  <a:close/>
                  <a:moveTo>
                    <a:pt x="842" y="210"/>
                  </a:moveTo>
                  <a:cubicBezTo>
                    <a:pt x="846" y="210"/>
                    <a:pt x="846" y="219"/>
                    <a:pt x="846" y="227"/>
                  </a:cubicBezTo>
                  <a:cubicBezTo>
                    <a:pt x="846" y="227"/>
                    <a:pt x="834" y="227"/>
                    <a:pt x="834" y="215"/>
                  </a:cubicBezTo>
                  <a:cubicBezTo>
                    <a:pt x="837" y="212"/>
                    <a:pt x="840" y="210"/>
                    <a:pt x="842" y="210"/>
                  </a:cubicBezTo>
                  <a:close/>
                  <a:moveTo>
                    <a:pt x="1655" y="334"/>
                  </a:moveTo>
                  <a:cubicBezTo>
                    <a:pt x="1653" y="339"/>
                    <a:pt x="1651" y="343"/>
                    <a:pt x="1650" y="346"/>
                  </a:cubicBezTo>
                  <a:lnTo>
                    <a:pt x="1650" y="346"/>
                  </a:lnTo>
                  <a:cubicBezTo>
                    <a:pt x="1652" y="343"/>
                    <a:pt x="1653" y="339"/>
                    <a:pt x="1655" y="334"/>
                  </a:cubicBezTo>
                  <a:close/>
                  <a:moveTo>
                    <a:pt x="565" y="350"/>
                  </a:moveTo>
                  <a:lnTo>
                    <a:pt x="560" y="358"/>
                  </a:lnTo>
                  <a:cubicBezTo>
                    <a:pt x="562" y="358"/>
                    <a:pt x="564" y="355"/>
                    <a:pt x="565" y="350"/>
                  </a:cubicBezTo>
                  <a:close/>
                  <a:moveTo>
                    <a:pt x="427" y="11"/>
                  </a:moveTo>
                  <a:cubicBezTo>
                    <a:pt x="415" y="92"/>
                    <a:pt x="392" y="183"/>
                    <a:pt x="358" y="263"/>
                  </a:cubicBezTo>
                  <a:cubicBezTo>
                    <a:pt x="346" y="168"/>
                    <a:pt x="381" y="156"/>
                    <a:pt x="393" y="49"/>
                  </a:cubicBezTo>
                  <a:lnTo>
                    <a:pt x="393" y="49"/>
                  </a:lnTo>
                  <a:cubicBezTo>
                    <a:pt x="388" y="65"/>
                    <a:pt x="385" y="74"/>
                    <a:pt x="383" y="74"/>
                  </a:cubicBezTo>
                  <a:cubicBezTo>
                    <a:pt x="381" y="74"/>
                    <a:pt x="381" y="62"/>
                    <a:pt x="381" y="37"/>
                  </a:cubicBezTo>
                  <a:cubicBezTo>
                    <a:pt x="381" y="72"/>
                    <a:pt x="334" y="144"/>
                    <a:pt x="298" y="180"/>
                  </a:cubicBezTo>
                  <a:cubicBezTo>
                    <a:pt x="322" y="108"/>
                    <a:pt x="262" y="84"/>
                    <a:pt x="274" y="25"/>
                  </a:cubicBezTo>
                  <a:lnTo>
                    <a:pt x="274" y="25"/>
                  </a:lnTo>
                  <a:cubicBezTo>
                    <a:pt x="250" y="84"/>
                    <a:pt x="274" y="144"/>
                    <a:pt x="191" y="215"/>
                  </a:cubicBezTo>
                  <a:cubicBezTo>
                    <a:pt x="179" y="203"/>
                    <a:pt x="179" y="192"/>
                    <a:pt x="191" y="180"/>
                  </a:cubicBezTo>
                  <a:lnTo>
                    <a:pt x="191" y="180"/>
                  </a:lnTo>
                  <a:cubicBezTo>
                    <a:pt x="167" y="203"/>
                    <a:pt x="155" y="215"/>
                    <a:pt x="119" y="227"/>
                  </a:cubicBezTo>
                  <a:cubicBezTo>
                    <a:pt x="131" y="120"/>
                    <a:pt x="131" y="84"/>
                    <a:pt x="131" y="72"/>
                  </a:cubicBezTo>
                  <a:lnTo>
                    <a:pt x="131" y="72"/>
                  </a:lnTo>
                  <a:cubicBezTo>
                    <a:pt x="120" y="72"/>
                    <a:pt x="79" y="194"/>
                    <a:pt x="54" y="194"/>
                  </a:cubicBezTo>
                  <a:cubicBezTo>
                    <a:pt x="52" y="194"/>
                    <a:pt x="50" y="193"/>
                    <a:pt x="48" y="191"/>
                  </a:cubicBezTo>
                  <a:cubicBezTo>
                    <a:pt x="58" y="172"/>
                    <a:pt x="59" y="161"/>
                    <a:pt x="60" y="151"/>
                  </a:cubicBezTo>
                  <a:lnTo>
                    <a:pt x="60" y="151"/>
                  </a:lnTo>
                  <a:cubicBezTo>
                    <a:pt x="51" y="187"/>
                    <a:pt x="0" y="235"/>
                    <a:pt x="0" y="275"/>
                  </a:cubicBezTo>
                  <a:cubicBezTo>
                    <a:pt x="12" y="251"/>
                    <a:pt x="24" y="239"/>
                    <a:pt x="36" y="215"/>
                  </a:cubicBezTo>
                  <a:cubicBezTo>
                    <a:pt x="36" y="239"/>
                    <a:pt x="36" y="275"/>
                    <a:pt x="36" y="299"/>
                  </a:cubicBezTo>
                  <a:cubicBezTo>
                    <a:pt x="36" y="299"/>
                    <a:pt x="60" y="263"/>
                    <a:pt x="60" y="263"/>
                  </a:cubicBezTo>
                  <a:cubicBezTo>
                    <a:pt x="60" y="251"/>
                    <a:pt x="60" y="251"/>
                    <a:pt x="60" y="251"/>
                  </a:cubicBezTo>
                  <a:cubicBezTo>
                    <a:pt x="60" y="251"/>
                    <a:pt x="72" y="239"/>
                    <a:pt x="96" y="203"/>
                  </a:cubicBezTo>
                  <a:lnTo>
                    <a:pt x="96" y="203"/>
                  </a:lnTo>
                  <a:cubicBezTo>
                    <a:pt x="89" y="223"/>
                    <a:pt x="86" y="232"/>
                    <a:pt x="89" y="232"/>
                  </a:cubicBezTo>
                  <a:cubicBezTo>
                    <a:pt x="91" y="232"/>
                    <a:pt x="97" y="226"/>
                    <a:pt x="108" y="215"/>
                  </a:cubicBezTo>
                  <a:lnTo>
                    <a:pt x="108" y="215"/>
                  </a:lnTo>
                  <a:cubicBezTo>
                    <a:pt x="83" y="290"/>
                    <a:pt x="184" y="347"/>
                    <a:pt x="269" y="347"/>
                  </a:cubicBezTo>
                  <a:cubicBezTo>
                    <a:pt x="306" y="347"/>
                    <a:pt x="339" y="336"/>
                    <a:pt x="358" y="311"/>
                  </a:cubicBezTo>
                  <a:cubicBezTo>
                    <a:pt x="359" y="307"/>
                    <a:pt x="362" y="306"/>
                    <a:pt x="366" y="306"/>
                  </a:cubicBezTo>
                  <a:cubicBezTo>
                    <a:pt x="388" y="306"/>
                    <a:pt x="444" y="361"/>
                    <a:pt x="465" y="382"/>
                  </a:cubicBezTo>
                  <a:cubicBezTo>
                    <a:pt x="465" y="382"/>
                    <a:pt x="470" y="387"/>
                    <a:pt x="474" y="387"/>
                  </a:cubicBezTo>
                  <a:cubicBezTo>
                    <a:pt x="475" y="387"/>
                    <a:pt x="477" y="386"/>
                    <a:pt x="477" y="382"/>
                  </a:cubicBezTo>
                  <a:cubicBezTo>
                    <a:pt x="489" y="370"/>
                    <a:pt x="489" y="346"/>
                    <a:pt x="500" y="322"/>
                  </a:cubicBezTo>
                  <a:cubicBezTo>
                    <a:pt x="500" y="334"/>
                    <a:pt x="500" y="358"/>
                    <a:pt x="512" y="370"/>
                  </a:cubicBezTo>
                  <a:cubicBezTo>
                    <a:pt x="524" y="346"/>
                    <a:pt x="548" y="322"/>
                    <a:pt x="560" y="299"/>
                  </a:cubicBezTo>
                  <a:cubicBezTo>
                    <a:pt x="560" y="298"/>
                    <a:pt x="560" y="297"/>
                    <a:pt x="560" y="297"/>
                  </a:cubicBezTo>
                  <a:lnTo>
                    <a:pt x="560" y="297"/>
                  </a:lnTo>
                  <a:cubicBezTo>
                    <a:pt x="561" y="297"/>
                    <a:pt x="567" y="334"/>
                    <a:pt x="565" y="350"/>
                  </a:cubicBezTo>
                  <a:lnTo>
                    <a:pt x="565" y="350"/>
                  </a:lnTo>
                  <a:lnTo>
                    <a:pt x="596" y="299"/>
                  </a:lnTo>
                  <a:lnTo>
                    <a:pt x="596" y="299"/>
                  </a:lnTo>
                  <a:cubicBezTo>
                    <a:pt x="596" y="348"/>
                    <a:pt x="589" y="372"/>
                    <a:pt x="590" y="372"/>
                  </a:cubicBezTo>
                  <a:cubicBezTo>
                    <a:pt x="590" y="372"/>
                    <a:pt x="596" y="351"/>
                    <a:pt x="620" y="311"/>
                  </a:cubicBezTo>
                  <a:cubicBezTo>
                    <a:pt x="631" y="333"/>
                    <a:pt x="704" y="407"/>
                    <a:pt x="723" y="407"/>
                  </a:cubicBezTo>
                  <a:cubicBezTo>
                    <a:pt x="725" y="407"/>
                    <a:pt x="726" y="407"/>
                    <a:pt x="727" y="406"/>
                  </a:cubicBezTo>
                  <a:cubicBezTo>
                    <a:pt x="727" y="406"/>
                    <a:pt x="739" y="406"/>
                    <a:pt x="739" y="394"/>
                  </a:cubicBezTo>
                  <a:cubicBezTo>
                    <a:pt x="739" y="403"/>
                    <a:pt x="739" y="456"/>
                    <a:pt x="753" y="456"/>
                  </a:cubicBezTo>
                  <a:cubicBezTo>
                    <a:pt x="758" y="456"/>
                    <a:pt x="765" y="449"/>
                    <a:pt x="774" y="430"/>
                  </a:cubicBezTo>
                  <a:lnTo>
                    <a:pt x="774" y="430"/>
                  </a:lnTo>
                  <a:cubicBezTo>
                    <a:pt x="762" y="465"/>
                    <a:pt x="762" y="465"/>
                    <a:pt x="750" y="489"/>
                  </a:cubicBezTo>
                  <a:cubicBezTo>
                    <a:pt x="774" y="489"/>
                    <a:pt x="819" y="377"/>
                    <a:pt x="822" y="359"/>
                  </a:cubicBezTo>
                  <a:lnTo>
                    <a:pt x="822" y="359"/>
                  </a:lnTo>
                  <a:cubicBezTo>
                    <a:pt x="818" y="405"/>
                    <a:pt x="826" y="420"/>
                    <a:pt x="838" y="420"/>
                  </a:cubicBezTo>
                  <a:cubicBezTo>
                    <a:pt x="860" y="420"/>
                    <a:pt x="898" y="370"/>
                    <a:pt x="905" y="370"/>
                  </a:cubicBezTo>
                  <a:cubicBezTo>
                    <a:pt x="917" y="394"/>
                    <a:pt x="941" y="406"/>
                    <a:pt x="941" y="430"/>
                  </a:cubicBezTo>
                  <a:cubicBezTo>
                    <a:pt x="941" y="406"/>
                    <a:pt x="953" y="394"/>
                    <a:pt x="965" y="370"/>
                  </a:cubicBezTo>
                  <a:cubicBezTo>
                    <a:pt x="977" y="406"/>
                    <a:pt x="977" y="406"/>
                    <a:pt x="977" y="406"/>
                  </a:cubicBezTo>
                  <a:cubicBezTo>
                    <a:pt x="965" y="442"/>
                    <a:pt x="1001" y="489"/>
                    <a:pt x="965" y="525"/>
                  </a:cubicBezTo>
                  <a:cubicBezTo>
                    <a:pt x="981" y="525"/>
                    <a:pt x="992" y="514"/>
                    <a:pt x="997" y="499"/>
                  </a:cubicBezTo>
                  <a:lnTo>
                    <a:pt x="997" y="499"/>
                  </a:lnTo>
                  <a:cubicBezTo>
                    <a:pt x="992" y="530"/>
                    <a:pt x="994" y="541"/>
                    <a:pt x="999" y="541"/>
                  </a:cubicBezTo>
                  <a:cubicBezTo>
                    <a:pt x="1010" y="541"/>
                    <a:pt x="1037" y="492"/>
                    <a:pt x="1060" y="477"/>
                  </a:cubicBezTo>
                  <a:cubicBezTo>
                    <a:pt x="1061" y="477"/>
                    <a:pt x="1062" y="476"/>
                    <a:pt x="1063" y="476"/>
                  </a:cubicBezTo>
                  <a:cubicBezTo>
                    <a:pt x="1077" y="476"/>
                    <a:pt x="1082" y="519"/>
                    <a:pt x="1097" y="519"/>
                  </a:cubicBezTo>
                  <a:cubicBezTo>
                    <a:pt x="1105" y="519"/>
                    <a:pt x="1115" y="506"/>
                    <a:pt x="1131" y="465"/>
                  </a:cubicBezTo>
                  <a:lnTo>
                    <a:pt x="1131" y="465"/>
                  </a:lnTo>
                  <a:cubicBezTo>
                    <a:pt x="1120" y="501"/>
                    <a:pt x="1167" y="513"/>
                    <a:pt x="1191" y="537"/>
                  </a:cubicBezTo>
                  <a:cubicBezTo>
                    <a:pt x="1191" y="537"/>
                    <a:pt x="1262" y="525"/>
                    <a:pt x="1274" y="501"/>
                  </a:cubicBezTo>
                  <a:cubicBezTo>
                    <a:pt x="1286" y="537"/>
                    <a:pt x="1310" y="608"/>
                    <a:pt x="1358" y="620"/>
                  </a:cubicBezTo>
                  <a:cubicBezTo>
                    <a:pt x="1382" y="620"/>
                    <a:pt x="1405" y="561"/>
                    <a:pt x="1417" y="513"/>
                  </a:cubicBezTo>
                  <a:cubicBezTo>
                    <a:pt x="1441" y="572"/>
                    <a:pt x="1536" y="644"/>
                    <a:pt x="1548" y="656"/>
                  </a:cubicBezTo>
                  <a:cubicBezTo>
                    <a:pt x="1560" y="632"/>
                    <a:pt x="1560" y="620"/>
                    <a:pt x="1560" y="596"/>
                  </a:cubicBezTo>
                  <a:cubicBezTo>
                    <a:pt x="1584" y="608"/>
                    <a:pt x="1584" y="620"/>
                    <a:pt x="1560" y="644"/>
                  </a:cubicBezTo>
                  <a:cubicBezTo>
                    <a:pt x="1572" y="644"/>
                    <a:pt x="1572" y="644"/>
                    <a:pt x="1572" y="632"/>
                  </a:cubicBezTo>
                  <a:cubicBezTo>
                    <a:pt x="1572" y="644"/>
                    <a:pt x="1572" y="668"/>
                    <a:pt x="1572" y="668"/>
                  </a:cubicBezTo>
                  <a:cubicBezTo>
                    <a:pt x="1572" y="668"/>
                    <a:pt x="1596" y="656"/>
                    <a:pt x="1608" y="644"/>
                  </a:cubicBezTo>
                  <a:lnTo>
                    <a:pt x="1608" y="644"/>
                  </a:lnTo>
                  <a:cubicBezTo>
                    <a:pt x="1608" y="668"/>
                    <a:pt x="1584" y="656"/>
                    <a:pt x="1620" y="680"/>
                  </a:cubicBezTo>
                  <a:cubicBezTo>
                    <a:pt x="1632" y="668"/>
                    <a:pt x="1643" y="597"/>
                    <a:pt x="1643" y="596"/>
                  </a:cubicBezTo>
                  <a:lnTo>
                    <a:pt x="1643" y="596"/>
                  </a:lnTo>
                  <a:cubicBezTo>
                    <a:pt x="1638" y="642"/>
                    <a:pt x="1657" y="657"/>
                    <a:pt x="1681" y="657"/>
                  </a:cubicBezTo>
                  <a:cubicBezTo>
                    <a:pt x="1713" y="657"/>
                    <a:pt x="1756" y="629"/>
                    <a:pt x="1763" y="608"/>
                  </a:cubicBezTo>
                  <a:cubicBezTo>
                    <a:pt x="1763" y="644"/>
                    <a:pt x="1763" y="680"/>
                    <a:pt x="1763" y="715"/>
                  </a:cubicBezTo>
                  <a:cubicBezTo>
                    <a:pt x="1786" y="692"/>
                    <a:pt x="1798" y="668"/>
                    <a:pt x="1810" y="644"/>
                  </a:cubicBezTo>
                  <a:cubicBezTo>
                    <a:pt x="1827" y="669"/>
                    <a:pt x="1826" y="730"/>
                    <a:pt x="1849" y="730"/>
                  </a:cubicBezTo>
                  <a:cubicBezTo>
                    <a:pt x="1859" y="730"/>
                    <a:pt x="1873" y="720"/>
                    <a:pt x="1893" y="692"/>
                  </a:cubicBezTo>
                  <a:lnTo>
                    <a:pt x="1893" y="692"/>
                  </a:lnTo>
                  <a:cubicBezTo>
                    <a:pt x="1893" y="715"/>
                    <a:pt x="1893" y="727"/>
                    <a:pt x="1882" y="751"/>
                  </a:cubicBezTo>
                  <a:cubicBezTo>
                    <a:pt x="1917" y="727"/>
                    <a:pt x="1893" y="715"/>
                    <a:pt x="1917" y="703"/>
                  </a:cubicBezTo>
                  <a:cubicBezTo>
                    <a:pt x="1936" y="736"/>
                    <a:pt x="1960" y="739"/>
                    <a:pt x="1983" y="739"/>
                  </a:cubicBezTo>
                  <a:cubicBezTo>
                    <a:pt x="1990" y="739"/>
                    <a:pt x="1997" y="739"/>
                    <a:pt x="2004" y="739"/>
                  </a:cubicBezTo>
                  <a:cubicBezTo>
                    <a:pt x="2033" y="739"/>
                    <a:pt x="2060" y="745"/>
                    <a:pt x="2072" y="811"/>
                  </a:cubicBezTo>
                  <a:cubicBezTo>
                    <a:pt x="2084" y="787"/>
                    <a:pt x="2084" y="763"/>
                    <a:pt x="2096" y="739"/>
                  </a:cubicBezTo>
                  <a:cubicBezTo>
                    <a:pt x="2096" y="751"/>
                    <a:pt x="2096" y="775"/>
                    <a:pt x="2108" y="787"/>
                  </a:cubicBezTo>
                  <a:cubicBezTo>
                    <a:pt x="2108" y="775"/>
                    <a:pt x="2120" y="775"/>
                    <a:pt x="2132" y="763"/>
                  </a:cubicBezTo>
                  <a:cubicBezTo>
                    <a:pt x="2121" y="722"/>
                    <a:pt x="2155" y="532"/>
                    <a:pt x="2135" y="532"/>
                  </a:cubicBezTo>
                  <a:lnTo>
                    <a:pt x="2135" y="532"/>
                  </a:lnTo>
                  <a:cubicBezTo>
                    <a:pt x="2131" y="532"/>
                    <a:pt x="2126" y="537"/>
                    <a:pt x="2120" y="549"/>
                  </a:cubicBezTo>
                  <a:cubicBezTo>
                    <a:pt x="2120" y="501"/>
                    <a:pt x="2132" y="549"/>
                    <a:pt x="2048" y="465"/>
                  </a:cubicBezTo>
                  <a:cubicBezTo>
                    <a:pt x="2048" y="491"/>
                    <a:pt x="2048" y="503"/>
                    <a:pt x="2046" y="503"/>
                  </a:cubicBezTo>
                  <a:cubicBezTo>
                    <a:pt x="2045" y="503"/>
                    <a:pt x="2042" y="494"/>
                    <a:pt x="2036" y="477"/>
                  </a:cubicBezTo>
                  <a:cubicBezTo>
                    <a:pt x="2036" y="489"/>
                    <a:pt x="2036" y="513"/>
                    <a:pt x="2036" y="537"/>
                  </a:cubicBezTo>
                  <a:cubicBezTo>
                    <a:pt x="2024" y="501"/>
                    <a:pt x="2013" y="477"/>
                    <a:pt x="2001" y="442"/>
                  </a:cubicBezTo>
                  <a:cubicBezTo>
                    <a:pt x="2001" y="453"/>
                    <a:pt x="1989" y="465"/>
                    <a:pt x="1989" y="477"/>
                  </a:cubicBezTo>
                  <a:cubicBezTo>
                    <a:pt x="1989" y="465"/>
                    <a:pt x="1989" y="459"/>
                    <a:pt x="1987" y="459"/>
                  </a:cubicBezTo>
                  <a:cubicBezTo>
                    <a:pt x="1986" y="459"/>
                    <a:pt x="1983" y="465"/>
                    <a:pt x="1977" y="477"/>
                  </a:cubicBezTo>
                  <a:cubicBezTo>
                    <a:pt x="1965" y="453"/>
                    <a:pt x="1965" y="430"/>
                    <a:pt x="1989" y="430"/>
                  </a:cubicBezTo>
                  <a:cubicBezTo>
                    <a:pt x="1989" y="429"/>
                    <a:pt x="1988" y="428"/>
                    <a:pt x="1985" y="428"/>
                  </a:cubicBezTo>
                  <a:cubicBezTo>
                    <a:pt x="1968" y="428"/>
                    <a:pt x="1884" y="452"/>
                    <a:pt x="1835" y="452"/>
                  </a:cubicBezTo>
                  <a:cubicBezTo>
                    <a:pt x="1802" y="452"/>
                    <a:pt x="1783" y="441"/>
                    <a:pt x="1810" y="406"/>
                  </a:cubicBezTo>
                  <a:lnTo>
                    <a:pt x="1810" y="406"/>
                  </a:lnTo>
                  <a:cubicBezTo>
                    <a:pt x="1789" y="416"/>
                    <a:pt x="1778" y="435"/>
                    <a:pt x="1767" y="464"/>
                  </a:cubicBezTo>
                  <a:lnTo>
                    <a:pt x="1767" y="464"/>
                  </a:lnTo>
                  <a:cubicBezTo>
                    <a:pt x="1769" y="455"/>
                    <a:pt x="1767" y="449"/>
                    <a:pt x="1765" y="449"/>
                  </a:cubicBezTo>
                  <a:lnTo>
                    <a:pt x="1765" y="449"/>
                  </a:lnTo>
                  <a:cubicBezTo>
                    <a:pt x="1782" y="407"/>
                    <a:pt x="1726" y="428"/>
                    <a:pt x="1715" y="382"/>
                  </a:cubicBezTo>
                  <a:cubicBezTo>
                    <a:pt x="1715" y="413"/>
                    <a:pt x="1706" y="481"/>
                    <a:pt x="1695" y="481"/>
                  </a:cubicBezTo>
                  <a:cubicBezTo>
                    <a:pt x="1694" y="481"/>
                    <a:pt x="1693" y="480"/>
                    <a:pt x="1691" y="477"/>
                  </a:cubicBezTo>
                  <a:lnTo>
                    <a:pt x="1691" y="477"/>
                  </a:lnTo>
                  <a:cubicBezTo>
                    <a:pt x="1692" y="478"/>
                    <a:pt x="1692" y="478"/>
                    <a:pt x="1692" y="478"/>
                  </a:cubicBezTo>
                  <a:cubicBezTo>
                    <a:pt x="1699" y="478"/>
                    <a:pt x="1673" y="387"/>
                    <a:pt x="1687" y="381"/>
                  </a:cubicBezTo>
                  <a:lnTo>
                    <a:pt x="1687" y="381"/>
                  </a:lnTo>
                  <a:cubicBezTo>
                    <a:pt x="1688" y="382"/>
                    <a:pt x="1690" y="382"/>
                    <a:pt x="1691" y="382"/>
                  </a:cubicBezTo>
                  <a:cubicBezTo>
                    <a:pt x="1690" y="381"/>
                    <a:pt x="1689" y="381"/>
                    <a:pt x="1688" y="381"/>
                  </a:cubicBezTo>
                  <a:lnTo>
                    <a:pt x="1688" y="381"/>
                  </a:lnTo>
                  <a:cubicBezTo>
                    <a:pt x="1688" y="381"/>
                    <a:pt x="1687" y="381"/>
                    <a:pt x="1687" y="381"/>
                  </a:cubicBezTo>
                  <a:lnTo>
                    <a:pt x="1687" y="381"/>
                  </a:lnTo>
                  <a:cubicBezTo>
                    <a:pt x="1676" y="379"/>
                    <a:pt x="1667" y="370"/>
                    <a:pt x="1667" y="370"/>
                  </a:cubicBezTo>
                  <a:cubicBezTo>
                    <a:pt x="1657" y="381"/>
                    <a:pt x="1619" y="446"/>
                    <a:pt x="1610" y="446"/>
                  </a:cubicBezTo>
                  <a:cubicBezTo>
                    <a:pt x="1608" y="446"/>
                    <a:pt x="1608" y="444"/>
                    <a:pt x="1608" y="442"/>
                  </a:cubicBezTo>
                  <a:cubicBezTo>
                    <a:pt x="1632" y="406"/>
                    <a:pt x="1632" y="406"/>
                    <a:pt x="1667" y="358"/>
                  </a:cubicBezTo>
                  <a:lnTo>
                    <a:pt x="1667" y="358"/>
                  </a:lnTo>
                  <a:cubicBezTo>
                    <a:pt x="1661" y="361"/>
                    <a:pt x="1656" y="363"/>
                    <a:pt x="1653" y="363"/>
                  </a:cubicBezTo>
                  <a:cubicBezTo>
                    <a:pt x="1647" y="363"/>
                    <a:pt x="1646" y="357"/>
                    <a:pt x="1650" y="346"/>
                  </a:cubicBezTo>
                  <a:lnTo>
                    <a:pt x="1650" y="346"/>
                  </a:lnTo>
                  <a:cubicBezTo>
                    <a:pt x="1643" y="362"/>
                    <a:pt x="1638" y="368"/>
                    <a:pt x="1636" y="368"/>
                  </a:cubicBezTo>
                  <a:cubicBezTo>
                    <a:pt x="1631" y="368"/>
                    <a:pt x="1631" y="351"/>
                    <a:pt x="1625" y="351"/>
                  </a:cubicBezTo>
                  <a:cubicBezTo>
                    <a:pt x="1621" y="351"/>
                    <a:pt x="1616" y="356"/>
                    <a:pt x="1608" y="370"/>
                  </a:cubicBezTo>
                  <a:cubicBezTo>
                    <a:pt x="1614" y="350"/>
                    <a:pt x="1617" y="342"/>
                    <a:pt x="1615" y="342"/>
                  </a:cubicBezTo>
                  <a:lnTo>
                    <a:pt x="1615" y="342"/>
                  </a:lnTo>
                  <a:cubicBezTo>
                    <a:pt x="1612" y="342"/>
                    <a:pt x="1607" y="347"/>
                    <a:pt x="1596" y="358"/>
                  </a:cubicBezTo>
                  <a:cubicBezTo>
                    <a:pt x="1608" y="346"/>
                    <a:pt x="1608" y="334"/>
                    <a:pt x="1620" y="322"/>
                  </a:cubicBezTo>
                  <a:cubicBezTo>
                    <a:pt x="1608" y="322"/>
                    <a:pt x="1596" y="311"/>
                    <a:pt x="1596" y="299"/>
                  </a:cubicBezTo>
                  <a:cubicBezTo>
                    <a:pt x="1596" y="322"/>
                    <a:pt x="1596" y="346"/>
                    <a:pt x="1584" y="370"/>
                  </a:cubicBezTo>
                  <a:cubicBezTo>
                    <a:pt x="1582" y="372"/>
                    <a:pt x="1580" y="373"/>
                    <a:pt x="1579" y="373"/>
                  </a:cubicBezTo>
                  <a:cubicBezTo>
                    <a:pt x="1565" y="373"/>
                    <a:pt x="1580" y="286"/>
                    <a:pt x="1563" y="286"/>
                  </a:cubicBezTo>
                  <a:cubicBezTo>
                    <a:pt x="1562" y="286"/>
                    <a:pt x="1561" y="286"/>
                    <a:pt x="1560" y="287"/>
                  </a:cubicBezTo>
                  <a:cubicBezTo>
                    <a:pt x="1560" y="309"/>
                    <a:pt x="1560" y="321"/>
                    <a:pt x="1559" y="321"/>
                  </a:cubicBezTo>
                  <a:cubicBezTo>
                    <a:pt x="1557" y="321"/>
                    <a:pt x="1554" y="306"/>
                    <a:pt x="1548" y="275"/>
                  </a:cubicBezTo>
                  <a:cubicBezTo>
                    <a:pt x="1548" y="275"/>
                    <a:pt x="1512" y="346"/>
                    <a:pt x="1501" y="358"/>
                  </a:cubicBezTo>
                  <a:cubicBezTo>
                    <a:pt x="1497" y="326"/>
                    <a:pt x="1495" y="315"/>
                    <a:pt x="1492" y="315"/>
                  </a:cubicBezTo>
                  <a:cubicBezTo>
                    <a:pt x="1488" y="315"/>
                    <a:pt x="1486" y="361"/>
                    <a:pt x="1480" y="361"/>
                  </a:cubicBezTo>
                  <a:cubicBezTo>
                    <a:pt x="1479" y="361"/>
                    <a:pt x="1478" y="360"/>
                    <a:pt x="1477" y="358"/>
                  </a:cubicBezTo>
                  <a:cubicBezTo>
                    <a:pt x="1465" y="334"/>
                    <a:pt x="1489" y="311"/>
                    <a:pt x="1501" y="287"/>
                  </a:cubicBezTo>
                  <a:cubicBezTo>
                    <a:pt x="1494" y="285"/>
                    <a:pt x="1489" y="284"/>
                    <a:pt x="1483" y="284"/>
                  </a:cubicBezTo>
                  <a:cubicBezTo>
                    <a:pt x="1468" y="284"/>
                    <a:pt x="1456" y="292"/>
                    <a:pt x="1449" y="307"/>
                  </a:cubicBezTo>
                  <a:lnTo>
                    <a:pt x="1449" y="307"/>
                  </a:lnTo>
                  <a:cubicBezTo>
                    <a:pt x="1454" y="285"/>
                    <a:pt x="1460" y="263"/>
                    <a:pt x="1453" y="263"/>
                  </a:cubicBezTo>
                  <a:lnTo>
                    <a:pt x="1453" y="263"/>
                  </a:lnTo>
                  <a:cubicBezTo>
                    <a:pt x="1441" y="263"/>
                    <a:pt x="1429" y="299"/>
                    <a:pt x="1417" y="311"/>
                  </a:cubicBezTo>
                  <a:cubicBezTo>
                    <a:pt x="1417" y="287"/>
                    <a:pt x="1382" y="275"/>
                    <a:pt x="1429" y="227"/>
                  </a:cubicBezTo>
                  <a:cubicBezTo>
                    <a:pt x="1417" y="227"/>
                    <a:pt x="1393" y="215"/>
                    <a:pt x="1370" y="203"/>
                  </a:cubicBezTo>
                  <a:cubicBezTo>
                    <a:pt x="1346" y="203"/>
                    <a:pt x="1334" y="191"/>
                    <a:pt x="1310" y="180"/>
                  </a:cubicBezTo>
                  <a:cubicBezTo>
                    <a:pt x="1310" y="203"/>
                    <a:pt x="1298" y="239"/>
                    <a:pt x="1286" y="263"/>
                  </a:cubicBezTo>
                  <a:cubicBezTo>
                    <a:pt x="1280" y="250"/>
                    <a:pt x="1277" y="236"/>
                    <a:pt x="1277" y="225"/>
                  </a:cubicBezTo>
                  <a:lnTo>
                    <a:pt x="1277" y="225"/>
                  </a:lnTo>
                  <a:cubicBezTo>
                    <a:pt x="1272" y="234"/>
                    <a:pt x="1267" y="240"/>
                    <a:pt x="1260" y="240"/>
                  </a:cubicBezTo>
                  <a:cubicBezTo>
                    <a:pt x="1254" y="240"/>
                    <a:pt x="1247" y="236"/>
                    <a:pt x="1239" y="227"/>
                  </a:cubicBezTo>
                  <a:cubicBezTo>
                    <a:pt x="1251" y="215"/>
                    <a:pt x="1286" y="156"/>
                    <a:pt x="1286" y="132"/>
                  </a:cubicBezTo>
                  <a:lnTo>
                    <a:pt x="1286" y="132"/>
                  </a:lnTo>
                  <a:cubicBezTo>
                    <a:pt x="1262" y="203"/>
                    <a:pt x="1239" y="144"/>
                    <a:pt x="1215" y="227"/>
                  </a:cubicBezTo>
                  <a:cubicBezTo>
                    <a:pt x="1215" y="215"/>
                    <a:pt x="1215" y="215"/>
                    <a:pt x="1215" y="203"/>
                  </a:cubicBezTo>
                  <a:cubicBezTo>
                    <a:pt x="1191" y="215"/>
                    <a:pt x="1179" y="227"/>
                    <a:pt x="1179" y="239"/>
                  </a:cubicBezTo>
                  <a:cubicBezTo>
                    <a:pt x="1173" y="227"/>
                    <a:pt x="1167" y="215"/>
                    <a:pt x="1158" y="215"/>
                  </a:cubicBezTo>
                  <a:cubicBezTo>
                    <a:pt x="1149" y="215"/>
                    <a:pt x="1137" y="227"/>
                    <a:pt x="1120" y="263"/>
                  </a:cubicBezTo>
                  <a:cubicBezTo>
                    <a:pt x="1126" y="243"/>
                    <a:pt x="1129" y="234"/>
                    <a:pt x="1126" y="234"/>
                  </a:cubicBezTo>
                  <a:lnTo>
                    <a:pt x="1126" y="234"/>
                  </a:lnTo>
                  <a:cubicBezTo>
                    <a:pt x="1124" y="234"/>
                    <a:pt x="1118" y="240"/>
                    <a:pt x="1108" y="251"/>
                  </a:cubicBezTo>
                  <a:cubicBezTo>
                    <a:pt x="1120" y="156"/>
                    <a:pt x="1120" y="203"/>
                    <a:pt x="1120" y="84"/>
                  </a:cubicBezTo>
                  <a:lnTo>
                    <a:pt x="1120" y="84"/>
                  </a:lnTo>
                  <a:cubicBezTo>
                    <a:pt x="1108" y="144"/>
                    <a:pt x="1108" y="168"/>
                    <a:pt x="1084" y="203"/>
                  </a:cubicBezTo>
                  <a:cubicBezTo>
                    <a:pt x="1084" y="180"/>
                    <a:pt x="1094" y="141"/>
                    <a:pt x="1088" y="141"/>
                  </a:cubicBezTo>
                  <a:lnTo>
                    <a:pt x="1088" y="141"/>
                  </a:lnTo>
                  <a:cubicBezTo>
                    <a:pt x="1084" y="141"/>
                    <a:pt x="1076" y="151"/>
                    <a:pt x="1060" y="180"/>
                  </a:cubicBezTo>
                  <a:cubicBezTo>
                    <a:pt x="1036" y="180"/>
                    <a:pt x="1001" y="156"/>
                    <a:pt x="1001" y="156"/>
                  </a:cubicBezTo>
                  <a:cubicBezTo>
                    <a:pt x="995" y="163"/>
                    <a:pt x="991" y="169"/>
                    <a:pt x="988" y="174"/>
                  </a:cubicBezTo>
                  <a:lnTo>
                    <a:pt x="988" y="174"/>
                  </a:lnTo>
                  <a:cubicBezTo>
                    <a:pt x="989" y="172"/>
                    <a:pt x="989" y="170"/>
                    <a:pt x="989" y="168"/>
                  </a:cubicBezTo>
                  <a:lnTo>
                    <a:pt x="989" y="168"/>
                  </a:lnTo>
                  <a:cubicBezTo>
                    <a:pt x="983" y="178"/>
                    <a:pt x="980" y="184"/>
                    <a:pt x="981" y="184"/>
                  </a:cubicBezTo>
                  <a:cubicBezTo>
                    <a:pt x="981" y="184"/>
                    <a:pt x="984" y="181"/>
                    <a:pt x="988" y="174"/>
                  </a:cubicBezTo>
                  <a:lnTo>
                    <a:pt x="988" y="174"/>
                  </a:lnTo>
                  <a:cubicBezTo>
                    <a:pt x="987" y="205"/>
                    <a:pt x="975" y="216"/>
                    <a:pt x="953" y="227"/>
                  </a:cubicBezTo>
                  <a:cubicBezTo>
                    <a:pt x="949" y="199"/>
                    <a:pt x="944" y="193"/>
                    <a:pt x="939" y="193"/>
                  </a:cubicBezTo>
                  <a:cubicBezTo>
                    <a:pt x="935" y="193"/>
                    <a:pt x="932" y="198"/>
                    <a:pt x="931" y="198"/>
                  </a:cubicBezTo>
                  <a:cubicBezTo>
                    <a:pt x="930" y="198"/>
                    <a:pt x="932" y="190"/>
                    <a:pt x="941" y="156"/>
                  </a:cubicBezTo>
                  <a:lnTo>
                    <a:pt x="941" y="156"/>
                  </a:lnTo>
                  <a:cubicBezTo>
                    <a:pt x="915" y="189"/>
                    <a:pt x="910" y="196"/>
                    <a:pt x="905" y="196"/>
                  </a:cubicBezTo>
                  <a:cubicBezTo>
                    <a:pt x="901" y="196"/>
                    <a:pt x="897" y="191"/>
                    <a:pt x="881" y="191"/>
                  </a:cubicBezTo>
                  <a:cubicBezTo>
                    <a:pt x="881" y="239"/>
                    <a:pt x="834" y="311"/>
                    <a:pt x="822" y="346"/>
                  </a:cubicBezTo>
                  <a:cubicBezTo>
                    <a:pt x="822" y="322"/>
                    <a:pt x="834" y="275"/>
                    <a:pt x="846" y="251"/>
                  </a:cubicBezTo>
                  <a:lnTo>
                    <a:pt x="846" y="251"/>
                  </a:lnTo>
                  <a:cubicBezTo>
                    <a:pt x="841" y="273"/>
                    <a:pt x="840" y="284"/>
                    <a:pt x="842" y="284"/>
                  </a:cubicBezTo>
                  <a:cubicBezTo>
                    <a:pt x="845" y="284"/>
                    <a:pt x="855" y="255"/>
                    <a:pt x="870" y="203"/>
                  </a:cubicBezTo>
                  <a:lnTo>
                    <a:pt x="870" y="203"/>
                  </a:lnTo>
                  <a:cubicBezTo>
                    <a:pt x="867" y="205"/>
                    <a:pt x="866" y="206"/>
                    <a:pt x="865" y="206"/>
                  </a:cubicBezTo>
                  <a:cubicBezTo>
                    <a:pt x="862" y="206"/>
                    <a:pt x="869" y="185"/>
                    <a:pt x="870" y="156"/>
                  </a:cubicBezTo>
                  <a:lnTo>
                    <a:pt x="870" y="156"/>
                  </a:lnTo>
                  <a:cubicBezTo>
                    <a:pt x="869" y="170"/>
                    <a:pt x="868" y="177"/>
                    <a:pt x="865" y="177"/>
                  </a:cubicBezTo>
                  <a:cubicBezTo>
                    <a:pt x="860" y="177"/>
                    <a:pt x="853" y="161"/>
                    <a:pt x="846" y="132"/>
                  </a:cubicBezTo>
                  <a:cubicBezTo>
                    <a:pt x="834" y="191"/>
                    <a:pt x="798" y="227"/>
                    <a:pt x="762" y="263"/>
                  </a:cubicBezTo>
                  <a:cubicBezTo>
                    <a:pt x="822" y="120"/>
                    <a:pt x="774" y="215"/>
                    <a:pt x="834" y="132"/>
                  </a:cubicBezTo>
                  <a:lnTo>
                    <a:pt x="834" y="132"/>
                  </a:lnTo>
                  <a:cubicBezTo>
                    <a:pt x="822" y="144"/>
                    <a:pt x="810" y="156"/>
                    <a:pt x="798" y="168"/>
                  </a:cubicBezTo>
                  <a:cubicBezTo>
                    <a:pt x="798" y="144"/>
                    <a:pt x="798" y="132"/>
                    <a:pt x="798" y="120"/>
                  </a:cubicBezTo>
                  <a:cubicBezTo>
                    <a:pt x="798" y="156"/>
                    <a:pt x="774" y="180"/>
                    <a:pt x="750" y="180"/>
                  </a:cubicBezTo>
                  <a:cubicBezTo>
                    <a:pt x="774" y="156"/>
                    <a:pt x="786" y="144"/>
                    <a:pt x="762" y="132"/>
                  </a:cubicBezTo>
                  <a:lnTo>
                    <a:pt x="762" y="132"/>
                  </a:lnTo>
                  <a:cubicBezTo>
                    <a:pt x="751" y="152"/>
                    <a:pt x="742" y="158"/>
                    <a:pt x="734" y="158"/>
                  </a:cubicBezTo>
                  <a:cubicBezTo>
                    <a:pt x="718" y="158"/>
                    <a:pt x="707" y="136"/>
                    <a:pt x="693" y="136"/>
                  </a:cubicBezTo>
                  <a:cubicBezTo>
                    <a:pt x="683" y="136"/>
                    <a:pt x="671" y="149"/>
                    <a:pt x="655" y="191"/>
                  </a:cubicBezTo>
                  <a:cubicBezTo>
                    <a:pt x="667" y="156"/>
                    <a:pt x="679" y="132"/>
                    <a:pt x="679" y="108"/>
                  </a:cubicBezTo>
                  <a:lnTo>
                    <a:pt x="679" y="108"/>
                  </a:lnTo>
                  <a:cubicBezTo>
                    <a:pt x="655" y="168"/>
                    <a:pt x="620" y="227"/>
                    <a:pt x="596" y="299"/>
                  </a:cubicBezTo>
                  <a:cubicBezTo>
                    <a:pt x="608" y="227"/>
                    <a:pt x="631" y="156"/>
                    <a:pt x="655" y="96"/>
                  </a:cubicBezTo>
                  <a:cubicBezTo>
                    <a:pt x="654" y="91"/>
                    <a:pt x="652" y="89"/>
                    <a:pt x="649" y="89"/>
                  </a:cubicBezTo>
                  <a:cubicBezTo>
                    <a:pt x="637" y="89"/>
                    <a:pt x="620" y="168"/>
                    <a:pt x="620" y="168"/>
                  </a:cubicBezTo>
                  <a:cubicBezTo>
                    <a:pt x="620" y="144"/>
                    <a:pt x="620" y="120"/>
                    <a:pt x="620" y="84"/>
                  </a:cubicBezTo>
                  <a:cubicBezTo>
                    <a:pt x="620" y="120"/>
                    <a:pt x="608" y="144"/>
                    <a:pt x="584" y="168"/>
                  </a:cubicBezTo>
                  <a:cubicBezTo>
                    <a:pt x="596" y="144"/>
                    <a:pt x="608" y="120"/>
                    <a:pt x="608" y="96"/>
                  </a:cubicBezTo>
                  <a:cubicBezTo>
                    <a:pt x="608" y="96"/>
                    <a:pt x="608" y="84"/>
                    <a:pt x="620" y="84"/>
                  </a:cubicBezTo>
                  <a:lnTo>
                    <a:pt x="620" y="84"/>
                  </a:lnTo>
                  <a:cubicBezTo>
                    <a:pt x="620" y="84"/>
                    <a:pt x="620" y="84"/>
                    <a:pt x="620" y="84"/>
                  </a:cubicBezTo>
                  <a:cubicBezTo>
                    <a:pt x="622" y="73"/>
                    <a:pt x="620" y="69"/>
                    <a:pt x="614" y="69"/>
                  </a:cubicBezTo>
                  <a:cubicBezTo>
                    <a:pt x="595" y="69"/>
                    <a:pt x="540" y="119"/>
                    <a:pt x="512" y="156"/>
                  </a:cubicBezTo>
                  <a:cubicBezTo>
                    <a:pt x="524" y="132"/>
                    <a:pt x="536" y="108"/>
                    <a:pt x="536" y="72"/>
                  </a:cubicBezTo>
                  <a:lnTo>
                    <a:pt x="536" y="72"/>
                  </a:lnTo>
                  <a:cubicBezTo>
                    <a:pt x="512" y="156"/>
                    <a:pt x="477" y="227"/>
                    <a:pt x="429" y="287"/>
                  </a:cubicBezTo>
                  <a:cubicBezTo>
                    <a:pt x="435" y="275"/>
                    <a:pt x="438" y="269"/>
                    <a:pt x="436" y="269"/>
                  </a:cubicBezTo>
                  <a:lnTo>
                    <a:pt x="436" y="269"/>
                  </a:lnTo>
                  <a:cubicBezTo>
                    <a:pt x="435" y="269"/>
                    <a:pt x="429" y="275"/>
                    <a:pt x="417" y="287"/>
                  </a:cubicBezTo>
                  <a:cubicBezTo>
                    <a:pt x="453" y="192"/>
                    <a:pt x="512" y="108"/>
                    <a:pt x="512" y="25"/>
                  </a:cubicBezTo>
                  <a:lnTo>
                    <a:pt x="512" y="25"/>
                  </a:lnTo>
                  <a:cubicBezTo>
                    <a:pt x="512" y="73"/>
                    <a:pt x="488" y="108"/>
                    <a:pt x="453" y="132"/>
                  </a:cubicBezTo>
                  <a:cubicBezTo>
                    <a:pt x="453" y="109"/>
                    <a:pt x="464" y="74"/>
                    <a:pt x="476" y="39"/>
                  </a:cubicBezTo>
                  <a:lnTo>
                    <a:pt x="476" y="39"/>
                  </a:lnTo>
                  <a:cubicBezTo>
                    <a:pt x="474" y="42"/>
                    <a:pt x="468" y="43"/>
                    <a:pt x="462" y="43"/>
                  </a:cubicBezTo>
                  <a:cubicBezTo>
                    <a:pt x="447" y="43"/>
                    <a:pt x="427" y="35"/>
                    <a:pt x="427" y="1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7" name="Google Shape;13631;p78">
              <a:extLst>
                <a:ext uri="{FF2B5EF4-FFF2-40B4-BE49-F238E27FC236}">
                  <a16:creationId xmlns:a16="http://schemas.microsoft.com/office/drawing/2014/main" id="{0213688F-CC63-5D52-BD28-478E138802A6}"/>
                </a:ext>
              </a:extLst>
            </p:cNvPr>
            <p:cNvSpPr/>
            <p:nvPr/>
          </p:nvSpPr>
          <p:spPr>
            <a:xfrm>
              <a:off x="6487100" y="257217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8" name="Google Shape;13632;p78">
              <a:extLst>
                <a:ext uri="{FF2B5EF4-FFF2-40B4-BE49-F238E27FC236}">
                  <a16:creationId xmlns:a16="http://schemas.microsoft.com/office/drawing/2014/main" id="{CCEB2D72-FE61-674C-C626-42E9A525B99A}"/>
                </a:ext>
              </a:extLst>
            </p:cNvPr>
            <p:cNvSpPr/>
            <p:nvPr/>
          </p:nvSpPr>
          <p:spPr>
            <a:xfrm>
              <a:off x="6469550" y="2567700"/>
              <a:ext cx="25" cy="25"/>
            </a:xfrm>
            <a:custGeom>
              <a:avLst/>
              <a:gdLst/>
              <a:ahLst/>
              <a:cxnLst/>
              <a:rect l="l" t="t" r="r" b="b"/>
              <a:pathLst>
                <a:path w="1" h="1" extrusionOk="0">
                  <a:moveTo>
                    <a:pt x="0" y="1"/>
                  </a:moveTo>
                  <a:lnTo>
                    <a:pt x="0" y="1"/>
                  </a:ln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9" name="Google Shape;13633;p78">
              <a:extLst>
                <a:ext uri="{FF2B5EF4-FFF2-40B4-BE49-F238E27FC236}">
                  <a16:creationId xmlns:a16="http://schemas.microsoft.com/office/drawing/2014/main" id="{836A643D-9EB9-C1BD-9761-2400E8BA5D3C}"/>
                </a:ext>
              </a:extLst>
            </p:cNvPr>
            <p:cNvSpPr/>
            <p:nvPr/>
          </p:nvSpPr>
          <p:spPr>
            <a:xfrm>
              <a:off x="6499600" y="2576625"/>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0" name="Google Shape;13634;p78">
              <a:extLst>
                <a:ext uri="{FF2B5EF4-FFF2-40B4-BE49-F238E27FC236}">
                  <a16:creationId xmlns:a16="http://schemas.microsoft.com/office/drawing/2014/main" id="{9AA3B9D3-8323-5CC2-506E-658468960651}"/>
                </a:ext>
              </a:extLst>
            </p:cNvPr>
            <p:cNvSpPr/>
            <p:nvPr/>
          </p:nvSpPr>
          <p:spPr>
            <a:xfrm>
              <a:off x="6510025" y="2585875"/>
              <a:ext cx="325" cy="500"/>
            </a:xfrm>
            <a:custGeom>
              <a:avLst/>
              <a:gdLst/>
              <a:ahLst/>
              <a:cxnLst/>
              <a:rect l="l" t="t" r="r" b="b"/>
              <a:pathLst>
                <a:path w="13" h="20" extrusionOk="0">
                  <a:moveTo>
                    <a:pt x="13" y="0"/>
                  </a:moveTo>
                  <a:lnTo>
                    <a:pt x="13" y="0"/>
                  </a:lnTo>
                  <a:cubicBezTo>
                    <a:pt x="12" y="0"/>
                    <a:pt x="1" y="12"/>
                    <a:pt x="1" y="12"/>
                  </a:cubicBezTo>
                  <a:cubicBezTo>
                    <a:pt x="1" y="17"/>
                    <a:pt x="1" y="20"/>
                    <a:pt x="1" y="20"/>
                  </a:cubicBezTo>
                  <a:cubicBezTo>
                    <a:pt x="3" y="20"/>
                    <a:pt x="6" y="14"/>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1" name="Google Shape;13635;p78">
              <a:extLst>
                <a:ext uri="{FF2B5EF4-FFF2-40B4-BE49-F238E27FC236}">
                  <a16:creationId xmlns:a16="http://schemas.microsoft.com/office/drawing/2014/main" id="{58BDA71A-998A-4386-9C0B-9C3CFD3F2968}"/>
                </a:ext>
              </a:extLst>
            </p:cNvPr>
            <p:cNvSpPr/>
            <p:nvPr/>
          </p:nvSpPr>
          <p:spPr>
            <a:xfrm>
              <a:off x="6459425" y="2573650"/>
              <a:ext cx="250" cy="400"/>
            </a:xfrm>
            <a:custGeom>
              <a:avLst/>
              <a:gdLst/>
              <a:ahLst/>
              <a:cxnLst/>
              <a:rect l="l" t="t" r="r" b="b"/>
              <a:pathLst>
                <a:path w="10" h="16" extrusionOk="0">
                  <a:moveTo>
                    <a:pt x="1" y="1"/>
                  </a:moveTo>
                  <a:lnTo>
                    <a:pt x="1" y="13"/>
                  </a:lnTo>
                  <a:cubicBezTo>
                    <a:pt x="6" y="13"/>
                    <a:pt x="9" y="16"/>
                    <a:pt x="9" y="16"/>
                  </a:cubicBezTo>
                  <a:cubicBezTo>
                    <a:pt x="9" y="16"/>
                    <a:pt x="6"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2" name="Google Shape;13636;p78">
              <a:extLst>
                <a:ext uri="{FF2B5EF4-FFF2-40B4-BE49-F238E27FC236}">
                  <a16:creationId xmlns:a16="http://schemas.microsoft.com/office/drawing/2014/main" id="{ACBD28B9-CADC-0EC5-C176-CC35BD1DCEEC}"/>
                </a:ext>
              </a:extLst>
            </p:cNvPr>
            <p:cNvSpPr/>
            <p:nvPr/>
          </p:nvSpPr>
          <p:spPr>
            <a:xfrm>
              <a:off x="6457050" y="2573375"/>
              <a:ext cx="625" cy="900"/>
            </a:xfrm>
            <a:custGeom>
              <a:avLst/>
              <a:gdLst/>
              <a:ahLst/>
              <a:cxnLst/>
              <a:rect l="l" t="t" r="r" b="b"/>
              <a:pathLst>
                <a:path w="25" h="36" extrusionOk="0">
                  <a:moveTo>
                    <a:pt x="0" y="36"/>
                  </a:moveTo>
                  <a:cubicBezTo>
                    <a:pt x="0" y="36"/>
                    <a:pt x="24" y="0"/>
                    <a:pt x="0"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3" name="Google Shape;13637;p78">
              <a:extLst>
                <a:ext uri="{FF2B5EF4-FFF2-40B4-BE49-F238E27FC236}">
                  <a16:creationId xmlns:a16="http://schemas.microsoft.com/office/drawing/2014/main" id="{01339884-0EFD-9C0C-34A1-5358B5E4BB06}"/>
                </a:ext>
              </a:extLst>
            </p:cNvPr>
            <p:cNvSpPr/>
            <p:nvPr/>
          </p:nvSpPr>
          <p:spPr>
            <a:xfrm>
              <a:off x="6456325" y="2568600"/>
              <a:ext cx="325" cy="375"/>
            </a:xfrm>
            <a:custGeom>
              <a:avLst/>
              <a:gdLst/>
              <a:ahLst/>
              <a:cxnLst/>
              <a:rect l="l" t="t" r="r" b="b"/>
              <a:pathLst>
                <a:path w="13" h="15" extrusionOk="0">
                  <a:moveTo>
                    <a:pt x="5" y="1"/>
                  </a:moveTo>
                  <a:lnTo>
                    <a:pt x="5" y="1"/>
                  </a:lnTo>
                  <a:cubicBezTo>
                    <a:pt x="0" y="11"/>
                    <a:pt x="2" y="14"/>
                    <a:pt x="4" y="14"/>
                  </a:cubicBezTo>
                  <a:cubicBezTo>
                    <a:pt x="7" y="14"/>
                    <a:pt x="12" y="7"/>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4" name="Google Shape;13638;p78">
              <a:extLst>
                <a:ext uri="{FF2B5EF4-FFF2-40B4-BE49-F238E27FC236}">
                  <a16:creationId xmlns:a16="http://schemas.microsoft.com/office/drawing/2014/main" id="{47F8199B-F422-3C57-2DE9-F69CA55E770F}"/>
                </a:ext>
              </a:extLst>
            </p:cNvPr>
            <p:cNvSpPr/>
            <p:nvPr/>
          </p:nvSpPr>
          <p:spPr>
            <a:xfrm>
              <a:off x="6457000" y="2571075"/>
              <a:ext cx="750" cy="725"/>
            </a:xfrm>
            <a:custGeom>
              <a:avLst/>
              <a:gdLst/>
              <a:ahLst/>
              <a:cxnLst/>
              <a:rect l="l" t="t" r="r" b="b"/>
              <a:pathLst>
                <a:path w="30" h="28" extrusionOk="0">
                  <a:moveTo>
                    <a:pt x="24" y="0"/>
                  </a:moveTo>
                  <a:cubicBezTo>
                    <a:pt x="17" y="0"/>
                    <a:pt x="1" y="29"/>
                    <a:pt x="10" y="29"/>
                  </a:cubicBezTo>
                  <a:cubicBezTo>
                    <a:pt x="13" y="29"/>
                    <a:pt x="18" y="27"/>
                    <a:pt x="26" y="21"/>
                  </a:cubicBezTo>
                  <a:cubicBezTo>
                    <a:pt x="29" y="6"/>
                    <a:pt x="28"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5" name="Google Shape;13639;p78">
              <a:extLst>
                <a:ext uri="{FF2B5EF4-FFF2-40B4-BE49-F238E27FC236}">
                  <a16:creationId xmlns:a16="http://schemas.microsoft.com/office/drawing/2014/main" id="{1CC36F79-EA83-AB6A-25E2-ABE273B04FF2}"/>
                </a:ext>
              </a:extLst>
            </p:cNvPr>
            <p:cNvSpPr/>
            <p:nvPr/>
          </p:nvSpPr>
          <p:spPr>
            <a:xfrm>
              <a:off x="6457050" y="2570975"/>
              <a:ext cx="325" cy="175"/>
            </a:xfrm>
            <a:custGeom>
              <a:avLst/>
              <a:gdLst/>
              <a:ahLst/>
              <a:cxnLst/>
              <a:rect l="l" t="t" r="r" b="b"/>
              <a:pathLst>
                <a:path w="13" h="7" extrusionOk="0">
                  <a:moveTo>
                    <a:pt x="0" y="1"/>
                  </a:moveTo>
                  <a:cubicBezTo>
                    <a:pt x="0" y="5"/>
                    <a:pt x="2" y="6"/>
                    <a:pt x="3" y="6"/>
                  </a:cubicBezTo>
                  <a:cubicBezTo>
                    <a:pt x="7" y="6"/>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6" name="Google Shape;13640;p78">
              <a:extLst>
                <a:ext uri="{FF2B5EF4-FFF2-40B4-BE49-F238E27FC236}">
                  <a16:creationId xmlns:a16="http://schemas.microsoft.com/office/drawing/2014/main" id="{DE84D7FD-4740-A621-2627-DBA9D3DE5118}"/>
                </a:ext>
              </a:extLst>
            </p:cNvPr>
            <p:cNvSpPr/>
            <p:nvPr/>
          </p:nvSpPr>
          <p:spPr>
            <a:xfrm>
              <a:off x="6458450" y="2573625"/>
              <a:ext cx="550" cy="900"/>
            </a:xfrm>
            <a:custGeom>
              <a:avLst/>
              <a:gdLst/>
              <a:ahLst/>
              <a:cxnLst/>
              <a:rect l="l" t="t" r="r" b="b"/>
              <a:pathLst>
                <a:path w="22" h="36" extrusionOk="0">
                  <a:moveTo>
                    <a:pt x="18" y="1"/>
                  </a:moveTo>
                  <a:cubicBezTo>
                    <a:pt x="17" y="1"/>
                    <a:pt x="17" y="1"/>
                    <a:pt x="16" y="2"/>
                  </a:cubicBezTo>
                  <a:cubicBezTo>
                    <a:pt x="6" y="2"/>
                    <a:pt x="4" y="28"/>
                    <a:pt x="4" y="28"/>
                  </a:cubicBezTo>
                  <a:cubicBezTo>
                    <a:pt x="4" y="28"/>
                    <a:pt x="4" y="27"/>
                    <a:pt x="4" y="26"/>
                  </a:cubicBezTo>
                  <a:cubicBezTo>
                    <a:pt x="1" y="33"/>
                    <a:pt x="1" y="36"/>
                    <a:pt x="2" y="36"/>
                  </a:cubicBezTo>
                  <a:cubicBezTo>
                    <a:pt x="4" y="36"/>
                    <a:pt x="21" y="1"/>
                    <a:pt x="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7" name="Google Shape;13641;p78">
              <a:extLst>
                <a:ext uri="{FF2B5EF4-FFF2-40B4-BE49-F238E27FC236}">
                  <a16:creationId xmlns:a16="http://schemas.microsoft.com/office/drawing/2014/main" id="{1D9465C2-93A2-8387-B315-4DA042A4C72B}"/>
                </a:ext>
              </a:extLst>
            </p:cNvPr>
            <p:cNvSpPr/>
            <p:nvPr/>
          </p:nvSpPr>
          <p:spPr>
            <a:xfrm>
              <a:off x="6457975" y="2569200"/>
              <a:ext cx="275" cy="875"/>
            </a:xfrm>
            <a:custGeom>
              <a:avLst/>
              <a:gdLst/>
              <a:ahLst/>
              <a:cxnLst/>
              <a:rect l="l" t="t" r="r" b="b"/>
              <a:pathLst>
                <a:path w="11" h="35" extrusionOk="0">
                  <a:moveTo>
                    <a:pt x="11" y="0"/>
                  </a:moveTo>
                  <a:cubicBezTo>
                    <a:pt x="3" y="8"/>
                    <a:pt x="1" y="35"/>
                    <a:pt x="3" y="35"/>
                  </a:cubicBezTo>
                  <a:cubicBezTo>
                    <a:pt x="4" y="35"/>
                    <a:pt x="7" y="26"/>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8" name="Google Shape;13642;p78">
              <a:extLst>
                <a:ext uri="{FF2B5EF4-FFF2-40B4-BE49-F238E27FC236}">
                  <a16:creationId xmlns:a16="http://schemas.microsoft.com/office/drawing/2014/main" id="{11FF9877-E58C-5E0B-A82A-1AE18EC454FA}"/>
                </a:ext>
              </a:extLst>
            </p:cNvPr>
            <p:cNvSpPr/>
            <p:nvPr/>
          </p:nvSpPr>
          <p:spPr>
            <a:xfrm>
              <a:off x="6458525" y="2569500"/>
              <a:ext cx="625" cy="625"/>
            </a:xfrm>
            <a:custGeom>
              <a:avLst/>
              <a:gdLst/>
              <a:ahLst/>
              <a:cxnLst/>
              <a:rect l="l" t="t" r="r" b="b"/>
              <a:pathLst>
                <a:path w="25" h="25" extrusionOk="0">
                  <a:moveTo>
                    <a:pt x="25" y="24"/>
                  </a:moveTo>
                  <a:cubicBezTo>
                    <a:pt x="1" y="0"/>
                    <a:pt x="25" y="24"/>
                    <a:pt x="25"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9" name="Google Shape;13643;p78">
              <a:extLst>
                <a:ext uri="{FF2B5EF4-FFF2-40B4-BE49-F238E27FC236}">
                  <a16:creationId xmlns:a16="http://schemas.microsoft.com/office/drawing/2014/main" id="{AE6B69D8-2541-FAAA-8A77-6FFB655109E6}"/>
                </a:ext>
              </a:extLst>
            </p:cNvPr>
            <p:cNvSpPr/>
            <p:nvPr/>
          </p:nvSpPr>
          <p:spPr>
            <a:xfrm>
              <a:off x="6458425" y="2568925"/>
              <a:ext cx="425" cy="300"/>
            </a:xfrm>
            <a:custGeom>
              <a:avLst/>
              <a:gdLst/>
              <a:ahLst/>
              <a:cxnLst/>
              <a:rect l="l" t="t" r="r" b="b"/>
              <a:pathLst>
                <a:path w="17" h="12" extrusionOk="0">
                  <a:moveTo>
                    <a:pt x="3" y="1"/>
                  </a:moveTo>
                  <a:lnTo>
                    <a:pt x="3" y="1"/>
                  </a:lnTo>
                  <a:cubicBezTo>
                    <a:pt x="1" y="1"/>
                    <a:pt x="9" y="11"/>
                    <a:pt x="17" y="11"/>
                  </a:cubicBezTo>
                  <a:cubicBezTo>
                    <a:pt x="9" y="3"/>
                    <a:pt x="5"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0" name="Google Shape;13644;p78">
              <a:extLst>
                <a:ext uri="{FF2B5EF4-FFF2-40B4-BE49-F238E27FC236}">
                  <a16:creationId xmlns:a16="http://schemas.microsoft.com/office/drawing/2014/main" id="{277A9BAC-1C0D-9959-4251-13DBF2BACA63}"/>
                </a:ext>
              </a:extLst>
            </p:cNvPr>
            <p:cNvSpPr/>
            <p:nvPr/>
          </p:nvSpPr>
          <p:spPr>
            <a:xfrm>
              <a:off x="6461950" y="2570450"/>
              <a:ext cx="325" cy="250"/>
            </a:xfrm>
            <a:custGeom>
              <a:avLst/>
              <a:gdLst/>
              <a:ahLst/>
              <a:cxnLst/>
              <a:rect l="l" t="t" r="r" b="b"/>
              <a:pathLst>
                <a:path w="13" h="10" extrusionOk="0">
                  <a:moveTo>
                    <a:pt x="7" y="1"/>
                  </a:moveTo>
                  <a:cubicBezTo>
                    <a:pt x="4" y="1"/>
                    <a:pt x="1" y="4"/>
                    <a:pt x="7" y="10"/>
                  </a:cubicBezTo>
                  <a:cubicBezTo>
                    <a:pt x="13" y="4"/>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1" name="Google Shape;13645;p78">
              <a:extLst>
                <a:ext uri="{FF2B5EF4-FFF2-40B4-BE49-F238E27FC236}">
                  <a16:creationId xmlns:a16="http://schemas.microsoft.com/office/drawing/2014/main" id="{6E7AC7F7-2448-CF7A-277B-F25842DEF502}"/>
                </a:ext>
              </a:extLst>
            </p:cNvPr>
            <p:cNvSpPr/>
            <p:nvPr/>
          </p:nvSpPr>
          <p:spPr>
            <a:xfrm>
              <a:off x="6461450" y="2568125"/>
              <a:ext cx="375" cy="950"/>
            </a:xfrm>
            <a:custGeom>
              <a:avLst/>
              <a:gdLst/>
              <a:ahLst/>
              <a:cxnLst/>
              <a:rect l="l" t="t" r="r" b="b"/>
              <a:pathLst>
                <a:path w="15" h="38" extrusionOk="0">
                  <a:moveTo>
                    <a:pt x="7" y="1"/>
                  </a:moveTo>
                  <a:cubicBezTo>
                    <a:pt x="0" y="1"/>
                    <a:pt x="6" y="38"/>
                    <a:pt x="11" y="38"/>
                  </a:cubicBezTo>
                  <a:cubicBezTo>
                    <a:pt x="13" y="38"/>
                    <a:pt x="15" y="30"/>
                    <a:pt x="15" y="8"/>
                  </a:cubicBezTo>
                  <a:cubicBezTo>
                    <a:pt x="12" y="3"/>
                    <a:pt x="9"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2" name="Google Shape;13646;p78">
              <a:extLst>
                <a:ext uri="{FF2B5EF4-FFF2-40B4-BE49-F238E27FC236}">
                  <a16:creationId xmlns:a16="http://schemas.microsoft.com/office/drawing/2014/main" id="{01670228-64B7-383E-8C41-657CB69FD012}"/>
                </a:ext>
              </a:extLst>
            </p:cNvPr>
            <p:cNvSpPr/>
            <p:nvPr/>
          </p:nvSpPr>
          <p:spPr>
            <a:xfrm>
              <a:off x="6462400" y="2567400"/>
              <a:ext cx="925" cy="925"/>
            </a:xfrm>
            <a:custGeom>
              <a:avLst/>
              <a:gdLst/>
              <a:ahLst/>
              <a:cxnLst/>
              <a:rect l="l" t="t" r="r" b="b"/>
              <a:pathLst>
                <a:path w="37" h="37" extrusionOk="0">
                  <a:moveTo>
                    <a:pt x="13" y="1"/>
                  </a:moveTo>
                  <a:cubicBezTo>
                    <a:pt x="13" y="13"/>
                    <a:pt x="1" y="25"/>
                    <a:pt x="1" y="37"/>
                  </a:cubicBezTo>
                  <a:cubicBezTo>
                    <a:pt x="13" y="25"/>
                    <a:pt x="36"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3" name="Google Shape;13647;p78">
              <a:extLst>
                <a:ext uri="{FF2B5EF4-FFF2-40B4-BE49-F238E27FC236}">
                  <a16:creationId xmlns:a16="http://schemas.microsoft.com/office/drawing/2014/main" id="{450BABDB-78DE-E8A4-5822-E78353AFC83D}"/>
                </a:ext>
              </a:extLst>
            </p:cNvPr>
            <p:cNvSpPr/>
            <p:nvPr/>
          </p:nvSpPr>
          <p:spPr>
            <a:xfrm>
              <a:off x="6465675" y="2570675"/>
              <a:ext cx="625" cy="2125"/>
            </a:xfrm>
            <a:custGeom>
              <a:avLst/>
              <a:gdLst/>
              <a:ahLst/>
              <a:cxnLst/>
              <a:rect l="l" t="t" r="r" b="b"/>
              <a:pathLst>
                <a:path w="25" h="85" extrusionOk="0">
                  <a:moveTo>
                    <a:pt x="24" y="1"/>
                  </a:moveTo>
                  <a:cubicBezTo>
                    <a:pt x="1" y="84"/>
                    <a:pt x="1" y="84"/>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4" name="Google Shape;13648;p78">
              <a:extLst>
                <a:ext uri="{FF2B5EF4-FFF2-40B4-BE49-F238E27FC236}">
                  <a16:creationId xmlns:a16="http://schemas.microsoft.com/office/drawing/2014/main" id="{3F89DBB4-CEE8-B8A2-3736-02438D95ED5E}"/>
                </a:ext>
              </a:extLst>
            </p:cNvPr>
            <p:cNvSpPr/>
            <p:nvPr/>
          </p:nvSpPr>
          <p:spPr>
            <a:xfrm>
              <a:off x="6470300" y="2567975"/>
              <a:ext cx="175" cy="525"/>
            </a:xfrm>
            <a:custGeom>
              <a:avLst/>
              <a:gdLst/>
              <a:ahLst/>
              <a:cxnLst/>
              <a:rect l="l" t="t" r="r" b="b"/>
              <a:pathLst>
                <a:path w="7" h="21" extrusionOk="0">
                  <a:moveTo>
                    <a:pt x="6" y="0"/>
                  </a:moveTo>
                  <a:cubicBezTo>
                    <a:pt x="5" y="0"/>
                    <a:pt x="0" y="20"/>
                    <a:pt x="1" y="20"/>
                  </a:cubicBezTo>
                  <a:cubicBezTo>
                    <a:pt x="1" y="20"/>
                    <a:pt x="3" y="16"/>
                    <a:pt x="6" y="2"/>
                  </a:cubicBezTo>
                  <a:cubicBezTo>
                    <a:pt x="6" y="1"/>
                    <a:pt x="6"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5" name="Google Shape;13649;p78">
              <a:extLst>
                <a:ext uri="{FF2B5EF4-FFF2-40B4-BE49-F238E27FC236}">
                  <a16:creationId xmlns:a16="http://schemas.microsoft.com/office/drawing/2014/main" id="{9A285E94-2489-9974-4C51-A9C4DEBDA666}"/>
                </a:ext>
              </a:extLst>
            </p:cNvPr>
            <p:cNvSpPr/>
            <p:nvPr/>
          </p:nvSpPr>
          <p:spPr>
            <a:xfrm>
              <a:off x="6509425" y="2587050"/>
              <a:ext cx="25" cy="1225"/>
            </a:xfrm>
            <a:custGeom>
              <a:avLst/>
              <a:gdLst/>
              <a:ahLst/>
              <a:cxnLst/>
              <a:rect l="l" t="t" r="r" b="b"/>
              <a:pathLst>
                <a:path w="1" h="49" extrusionOk="0">
                  <a:moveTo>
                    <a:pt x="1" y="48"/>
                  </a:moveTo>
                  <a:cubicBezTo>
                    <a:pt x="1" y="1"/>
                    <a:pt x="1" y="36"/>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6" name="Google Shape;13650;p78">
              <a:extLst>
                <a:ext uri="{FF2B5EF4-FFF2-40B4-BE49-F238E27FC236}">
                  <a16:creationId xmlns:a16="http://schemas.microsoft.com/office/drawing/2014/main" id="{7479A453-27B4-78B6-1A55-001A62A09F89}"/>
                </a:ext>
              </a:extLst>
            </p:cNvPr>
            <p:cNvSpPr/>
            <p:nvPr/>
          </p:nvSpPr>
          <p:spPr>
            <a:xfrm>
              <a:off x="6510075" y="2586750"/>
              <a:ext cx="275" cy="950"/>
            </a:xfrm>
            <a:custGeom>
              <a:avLst/>
              <a:gdLst/>
              <a:ahLst/>
              <a:cxnLst/>
              <a:rect l="l" t="t" r="r" b="b"/>
              <a:pathLst>
                <a:path w="11" h="38" extrusionOk="0">
                  <a:moveTo>
                    <a:pt x="11" y="1"/>
                  </a:moveTo>
                  <a:cubicBezTo>
                    <a:pt x="4" y="21"/>
                    <a:pt x="1" y="37"/>
                    <a:pt x="2" y="37"/>
                  </a:cubicBezTo>
                  <a:cubicBezTo>
                    <a:pt x="2" y="37"/>
                    <a:pt x="5" y="27"/>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7" name="Google Shape;13651;p78">
              <a:extLst>
                <a:ext uri="{FF2B5EF4-FFF2-40B4-BE49-F238E27FC236}">
                  <a16:creationId xmlns:a16="http://schemas.microsoft.com/office/drawing/2014/main" id="{E46355BD-9583-CE85-014C-C9F58098BE68}"/>
                </a:ext>
              </a:extLst>
            </p:cNvPr>
            <p:cNvSpPr/>
            <p:nvPr/>
          </p:nvSpPr>
          <p:spPr>
            <a:xfrm>
              <a:off x="6484125" y="2568600"/>
              <a:ext cx="25" cy="1800"/>
            </a:xfrm>
            <a:custGeom>
              <a:avLst/>
              <a:gdLst/>
              <a:ahLst/>
              <a:cxnLst/>
              <a:rect l="l" t="t" r="r" b="b"/>
              <a:pathLst>
                <a:path w="1" h="72" extrusionOk="0">
                  <a:moveTo>
                    <a:pt x="1" y="72"/>
                  </a:moveTo>
                  <a:cubicBezTo>
                    <a:pt x="1" y="1"/>
                    <a:pt x="1" y="72"/>
                    <a:pt x="1"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8" name="Google Shape;13652;p78">
              <a:extLst>
                <a:ext uri="{FF2B5EF4-FFF2-40B4-BE49-F238E27FC236}">
                  <a16:creationId xmlns:a16="http://schemas.microsoft.com/office/drawing/2014/main" id="{FED1AEC2-B831-1AD2-74BC-8A302823F67A}"/>
                </a:ext>
              </a:extLst>
            </p:cNvPr>
            <p:cNvSpPr/>
            <p:nvPr/>
          </p:nvSpPr>
          <p:spPr>
            <a:xfrm>
              <a:off x="6486550" y="2571275"/>
              <a:ext cx="275" cy="1100"/>
            </a:xfrm>
            <a:custGeom>
              <a:avLst/>
              <a:gdLst/>
              <a:ahLst/>
              <a:cxnLst/>
              <a:rect l="l" t="t" r="r" b="b"/>
              <a:pathLst>
                <a:path w="11" h="44" extrusionOk="0">
                  <a:moveTo>
                    <a:pt x="11" y="1"/>
                  </a:moveTo>
                  <a:cubicBezTo>
                    <a:pt x="4" y="15"/>
                    <a:pt x="1" y="44"/>
                    <a:pt x="2" y="44"/>
                  </a:cubicBezTo>
                  <a:cubicBezTo>
                    <a:pt x="4" y="44"/>
                    <a:pt x="6" y="33"/>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9" name="Google Shape;13653;p78">
              <a:extLst>
                <a:ext uri="{FF2B5EF4-FFF2-40B4-BE49-F238E27FC236}">
                  <a16:creationId xmlns:a16="http://schemas.microsoft.com/office/drawing/2014/main" id="{D75BE38C-740D-3489-98FF-B39A109F5397}"/>
                </a:ext>
              </a:extLst>
            </p:cNvPr>
            <p:cNvSpPr/>
            <p:nvPr/>
          </p:nvSpPr>
          <p:spPr>
            <a:xfrm>
              <a:off x="6489200" y="2570675"/>
              <a:ext cx="325" cy="575"/>
            </a:xfrm>
            <a:custGeom>
              <a:avLst/>
              <a:gdLst/>
              <a:ahLst/>
              <a:cxnLst/>
              <a:rect l="l" t="t" r="r" b="b"/>
              <a:pathLst>
                <a:path w="13" h="23" extrusionOk="0">
                  <a:moveTo>
                    <a:pt x="0" y="1"/>
                  </a:moveTo>
                  <a:cubicBezTo>
                    <a:pt x="8" y="1"/>
                    <a:pt x="5" y="22"/>
                    <a:pt x="6" y="22"/>
                  </a:cubicBezTo>
                  <a:cubicBezTo>
                    <a:pt x="7" y="22"/>
                    <a:pt x="8" y="17"/>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0" name="Google Shape;13654;p78">
              <a:extLst>
                <a:ext uri="{FF2B5EF4-FFF2-40B4-BE49-F238E27FC236}">
                  <a16:creationId xmlns:a16="http://schemas.microsoft.com/office/drawing/2014/main" id="{0CF1F077-3618-13F3-6AD4-0034A98AE84F}"/>
                </a:ext>
              </a:extLst>
            </p:cNvPr>
            <p:cNvSpPr/>
            <p:nvPr/>
          </p:nvSpPr>
          <p:spPr>
            <a:xfrm>
              <a:off x="6482650" y="2479550"/>
              <a:ext cx="325" cy="975"/>
            </a:xfrm>
            <a:custGeom>
              <a:avLst/>
              <a:gdLst/>
              <a:ahLst/>
              <a:cxnLst/>
              <a:rect l="l" t="t" r="r" b="b"/>
              <a:pathLst>
                <a:path w="13" h="39" extrusionOk="0">
                  <a:moveTo>
                    <a:pt x="12" y="0"/>
                  </a:moveTo>
                  <a:cubicBezTo>
                    <a:pt x="12" y="0"/>
                    <a:pt x="12" y="1"/>
                    <a:pt x="12" y="3"/>
                  </a:cubicBezTo>
                  <a:lnTo>
                    <a:pt x="12" y="3"/>
                  </a:lnTo>
                  <a:cubicBezTo>
                    <a:pt x="12" y="3"/>
                    <a:pt x="12" y="3"/>
                    <a:pt x="12" y="3"/>
                  </a:cubicBezTo>
                  <a:cubicBezTo>
                    <a:pt x="12" y="1"/>
                    <a:pt x="12" y="0"/>
                    <a:pt x="12" y="0"/>
                  </a:cubicBezTo>
                  <a:close/>
                  <a:moveTo>
                    <a:pt x="12" y="3"/>
                  </a:moveTo>
                  <a:cubicBezTo>
                    <a:pt x="0" y="3"/>
                    <a:pt x="0" y="26"/>
                    <a:pt x="0" y="38"/>
                  </a:cubicBezTo>
                  <a:cubicBezTo>
                    <a:pt x="9" y="30"/>
                    <a:pt x="11" y="10"/>
                    <a:pt x="12" y="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1" name="Google Shape;13655;p78">
              <a:extLst>
                <a:ext uri="{FF2B5EF4-FFF2-40B4-BE49-F238E27FC236}">
                  <a16:creationId xmlns:a16="http://schemas.microsoft.com/office/drawing/2014/main" id="{CE7FF6E8-F0E4-2F61-ADF0-4D1AEC9E0709}"/>
                </a:ext>
              </a:extLst>
            </p:cNvPr>
            <p:cNvSpPr/>
            <p:nvPr/>
          </p:nvSpPr>
          <p:spPr>
            <a:xfrm>
              <a:off x="6485025" y="2477675"/>
              <a:ext cx="300" cy="750"/>
            </a:xfrm>
            <a:custGeom>
              <a:avLst/>
              <a:gdLst/>
              <a:ahLst/>
              <a:cxnLst/>
              <a:rect l="l" t="t" r="r" b="b"/>
              <a:pathLst>
                <a:path w="12" h="30" extrusionOk="0">
                  <a:moveTo>
                    <a:pt x="11" y="1"/>
                  </a:moveTo>
                  <a:cubicBezTo>
                    <a:pt x="10" y="1"/>
                    <a:pt x="0" y="22"/>
                    <a:pt x="0" y="30"/>
                  </a:cubicBezTo>
                  <a:cubicBezTo>
                    <a:pt x="9" y="8"/>
                    <a:pt x="12"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2" name="Google Shape;13656;p78">
              <a:extLst>
                <a:ext uri="{FF2B5EF4-FFF2-40B4-BE49-F238E27FC236}">
                  <a16:creationId xmlns:a16="http://schemas.microsoft.com/office/drawing/2014/main" id="{0FB65497-FBC9-E33B-4A23-C9535558050A}"/>
                </a:ext>
              </a:extLst>
            </p:cNvPr>
            <p:cNvSpPr/>
            <p:nvPr/>
          </p:nvSpPr>
          <p:spPr>
            <a:xfrm>
              <a:off x="6485925" y="2477825"/>
              <a:ext cx="25" cy="325"/>
            </a:xfrm>
            <a:custGeom>
              <a:avLst/>
              <a:gdLst/>
              <a:ahLst/>
              <a:cxnLst/>
              <a:rect l="l" t="t" r="r" b="b"/>
              <a:pathLst>
                <a:path w="1" h="13" extrusionOk="0">
                  <a:moveTo>
                    <a:pt x="0" y="0"/>
                  </a:moveTo>
                  <a:cubicBezTo>
                    <a:pt x="0" y="12"/>
                    <a:pt x="0" y="12"/>
                    <a:pt x="0" y="12"/>
                  </a:cubicBezTo>
                  <a:cubicBezTo>
                    <a:pt x="0" y="12"/>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3" name="Google Shape;13657;p78">
              <a:extLst>
                <a:ext uri="{FF2B5EF4-FFF2-40B4-BE49-F238E27FC236}">
                  <a16:creationId xmlns:a16="http://schemas.microsoft.com/office/drawing/2014/main" id="{C81D9337-9A86-66DD-C2CA-BBC9FA31CF44}"/>
                </a:ext>
              </a:extLst>
            </p:cNvPr>
            <p:cNvSpPr/>
            <p:nvPr/>
          </p:nvSpPr>
          <p:spPr>
            <a:xfrm>
              <a:off x="6485925" y="2477825"/>
              <a:ext cx="600" cy="1500"/>
            </a:xfrm>
            <a:custGeom>
              <a:avLst/>
              <a:gdLst/>
              <a:ahLst/>
              <a:cxnLst/>
              <a:rect l="l" t="t" r="r" b="b"/>
              <a:pathLst>
                <a:path w="24" h="60" extrusionOk="0">
                  <a:moveTo>
                    <a:pt x="0" y="0"/>
                  </a:moveTo>
                  <a:cubicBezTo>
                    <a:pt x="0" y="0"/>
                    <a:pt x="24"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4" name="Google Shape;13658;p78">
              <a:extLst>
                <a:ext uri="{FF2B5EF4-FFF2-40B4-BE49-F238E27FC236}">
                  <a16:creationId xmlns:a16="http://schemas.microsoft.com/office/drawing/2014/main" id="{0CA72F81-CA3D-3FE4-13D9-9F147D235824}"/>
                </a:ext>
              </a:extLst>
            </p:cNvPr>
            <p:cNvSpPr/>
            <p:nvPr/>
          </p:nvSpPr>
          <p:spPr>
            <a:xfrm>
              <a:off x="6485925" y="2478125"/>
              <a:ext cx="25" cy="25"/>
            </a:xfrm>
            <a:custGeom>
              <a:avLst/>
              <a:gdLst/>
              <a:ahLst/>
              <a:cxnLst/>
              <a:rect l="l" t="t" r="r" b="b"/>
              <a:pathLst>
                <a:path w="1" h="1" extrusionOk="0">
                  <a:moveTo>
                    <a:pt x="0" y="0"/>
                  </a:move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5" name="Google Shape;13659;p78">
              <a:extLst>
                <a:ext uri="{FF2B5EF4-FFF2-40B4-BE49-F238E27FC236}">
                  <a16:creationId xmlns:a16="http://schemas.microsoft.com/office/drawing/2014/main" id="{3498DCE1-FAFA-5121-3FBA-FE4E3FD7AFED}"/>
                </a:ext>
              </a:extLst>
            </p:cNvPr>
            <p:cNvSpPr/>
            <p:nvPr/>
          </p:nvSpPr>
          <p:spPr>
            <a:xfrm>
              <a:off x="6487100" y="2480800"/>
              <a:ext cx="625" cy="325"/>
            </a:xfrm>
            <a:custGeom>
              <a:avLst/>
              <a:gdLst/>
              <a:ahLst/>
              <a:cxnLst/>
              <a:rect l="l" t="t" r="r" b="b"/>
              <a:pathLst>
                <a:path w="25" h="13" extrusionOk="0">
                  <a:moveTo>
                    <a:pt x="1" y="12"/>
                  </a:moveTo>
                  <a:cubicBezTo>
                    <a:pt x="1" y="12"/>
                    <a:pt x="25" y="0"/>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6" name="Google Shape;13660;p78">
              <a:extLst>
                <a:ext uri="{FF2B5EF4-FFF2-40B4-BE49-F238E27FC236}">
                  <a16:creationId xmlns:a16="http://schemas.microsoft.com/office/drawing/2014/main" id="{7909F807-4CC7-498F-F2C7-2AFF2DA3C6C0}"/>
                </a:ext>
              </a:extLst>
            </p:cNvPr>
            <p:cNvSpPr/>
            <p:nvPr/>
          </p:nvSpPr>
          <p:spPr>
            <a:xfrm>
              <a:off x="6487100" y="2481000"/>
              <a:ext cx="450" cy="200"/>
            </a:xfrm>
            <a:custGeom>
              <a:avLst/>
              <a:gdLst/>
              <a:ahLst/>
              <a:cxnLst/>
              <a:rect l="l" t="t" r="r" b="b"/>
              <a:pathLst>
                <a:path w="18" h="8" extrusionOk="0">
                  <a:moveTo>
                    <a:pt x="11" y="1"/>
                  </a:moveTo>
                  <a:cubicBezTo>
                    <a:pt x="9" y="1"/>
                    <a:pt x="6" y="2"/>
                    <a:pt x="1" y="4"/>
                  </a:cubicBezTo>
                  <a:cubicBezTo>
                    <a:pt x="3" y="7"/>
                    <a:pt x="6" y="8"/>
                    <a:pt x="8" y="8"/>
                  </a:cubicBezTo>
                  <a:cubicBezTo>
                    <a:pt x="14" y="8"/>
                    <a:pt x="17"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7" name="Google Shape;13661;p78">
              <a:extLst>
                <a:ext uri="{FF2B5EF4-FFF2-40B4-BE49-F238E27FC236}">
                  <a16:creationId xmlns:a16="http://schemas.microsoft.com/office/drawing/2014/main" id="{7170FA7F-64B3-CCD6-2ACB-0BA0D0068857}"/>
                </a:ext>
              </a:extLst>
            </p:cNvPr>
            <p:cNvSpPr/>
            <p:nvPr/>
          </p:nvSpPr>
          <p:spPr>
            <a:xfrm>
              <a:off x="6487200" y="2481100"/>
              <a:ext cx="225" cy="275"/>
            </a:xfrm>
            <a:custGeom>
              <a:avLst/>
              <a:gdLst/>
              <a:ahLst/>
              <a:cxnLst/>
              <a:rect l="l" t="t" r="r" b="b"/>
              <a:pathLst>
                <a:path w="9" h="11" extrusionOk="0">
                  <a:moveTo>
                    <a:pt x="9" y="0"/>
                  </a:moveTo>
                  <a:cubicBezTo>
                    <a:pt x="1" y="0"/>
                    <a:pt x="3" y="11"/>
                    <a:pt x="6" y="11"/>
                  </a:cubicBezTo>
                  <a:cubicBezTo>
                    <a:pt x="7" y="11"/>
                    <a:pt x="9" y="8"/>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8" name="Google Shape;13662;p78">
              <a:extLst>
                <a:ext uri="{FF2B5EF4-FFF2-40B4-BE49-F238E27FC236}">
                  <a16:creationId xmlns:a16="http://schemas.microsoft.com/office/drawing/2014/main" id="{33B195B1-5D48-7D8C-C771-B3218E1D508A}"/>
                </a:ext>
              </a:extLst>
            </p:cNvPr>
            <p:cNvSpPr/>
            <p:nvPr/>
          </p:nvSpPr>
          <p:spPr>
            <a:xfrm>
              <a:off x="6488150" y="2481100"/>
              <a:ext cx="175" cy="800"/>
            </a:xfrm>
            <a:custGeom>
              <a:avLst/>
              <a:gdLst/>
              <a:ahLst/>
              <a:cxnLst/>
              <a:rect l="l" t="t" r="r" b="b"/>
              <a:pathLst>
                <a:path w="7" h="32" extrusionOk="0">
                  <a:moveTo>
                    <a:pt x="6" y="0"/>
                  </a:moveTo>
                  <a:cubicBezTo>
                    <a:pt x="0" y="19"/>
                    <a:pt x="1" y="31"/>
                    <a:pt x="2" y="31"/>
                  </a:cubicBezTo>
                  <a:cubicBezTo>
                    <a:pt x="4" y="31"/>
                    <a:pt x="6" y="22"/>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9" name="Google Shape;13663;p78">
              <a:extLst>
                <a:ext uri="{FF2B5EF4-FFF2-40B4-BE49-F238E27FC236}">
                  <a16:creationId xmlns:a16="http://schemas.microsoft.com/office/drawing/2014/main" id="{15CD1EB4-1B1D-643A-61C0-C70EF37387A3}"/>
                </a:ext>
              </a:extLst>
            </p:cNvPr>
            <p:cNvSpPr/>
            <p:nvPr/>
          </p:nvSpPr>
          <p:spPr>
            <a:xfrm>
              <a:off x="6488300" y="2481100"/>
              <a:ext cx="25" cy="300"/>
            </a:xfrm>
            <a:custGeom>
              <a:avLst/>
              <a:gdLst/>
              <a:ahLst/>
              <a:cxnLst/>
              <a:rect l="l" t="t" r="r" b="b"/>
              <a:pathLst>
                <a:path w="1" h="12" extrusionOk="0">
                  <a:moveTo>
                    <a:pt x="0" y="0"/>
                  </a:moveTo>
                  <a:cubicBezTo>
                    <a:pt x="0" y="0"/>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0" name="Google Shape;13664;p78">
              <a:extLst>
                <a:ext uri="{FF2B5EF4-FFF2-40B4-BE49-F238E27FC236}">
                  <a16:creationId xmlns:a16="http://schemas.microsoft.com/office/drawing/2014/main" id="{B12B4F57-0A88-428F-3BE7-E4343804CCE9}"/>
                </a:ext>
              </a:extLst>
            </p:cNvPr>
            <p:cNvSpPr/>
            <p:nvPr/>
          </p:nvSpPr>
          <p:spPr>
            <a:xfrm>
              <a:off x="6488300" y="2479900"/>
              <a:ext cx="325" cy="400"/>
            </a:xfrm>
            <a:custGeom>
              <a:avLst/>
              <a:gdLst/>
              <a:ahLst/>
              <a:cxnLst/>
              <a:rect l="l" t="t" r="r" b="b"/>
              <a:pathLst>
                <a:path w="13" h="16" extrusionOk="0">
                  <a:moveTo>
                    <a:pt x="12" y="0"/>
                  </a:moveTo>
                  <a:lnTo>
                    <a:pt x="0" y="12"/>
                  </a:lnTo>
                  <a:cubicBezTo>
                    <a:pt x="0" y="12"/>
                    <a:pt x="0" y="15"/>
                    <a:pt x="2" y="15"/>
                  </a:cubicBezTo>
                  <a:cubicBezTo>
                    <a:pt x="3" y="15"/>
                    <a:pt x="6" y="12"/>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1" name="Google Shape;13665;p78">
              <a:extLst>
                <a:ext uri="{FF2B5EF4-FFF2-40B4-BE49-F238E27FC236}">
                  <a16:creationId xmlns:a16="http://schemas.microsoft.com/office/drawing/2014/main" id="{39912FD5-3097-4606-EEFF-A06044222347}"/>
                </a:ext>
              </a:extLst>
            </p:cNvPr>
            <p:cNvSpPr/>
            <p:nvPr/>
          </p:nvSpPr>
          <p:spPr>
            <a:xfrm>
              <a:off x="6488300" y="2479600"/>
              <a:ext cx="25" cy="625"/>
            </a:xfrm>
            <a:custGeom>
              <a:avLst/>
              <a:gdLst/>
              <a:ahLst/>
              <a:cxnLst/>
              <a:rect l="l" t="t" r="r" b="b"/>
              <a:pathLst>
                <a:path w="1" h="25" extrusionOk="0">
                  <a:moveTo>
                    <a:pt x="0" y="24"/>
                  </a:moveTo>
                  <a:cubicBezTo>
                    <a:pt x="0" y="1"/>
                    <a:pt x="0" y="12"/>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2" name="Google Shape;13666;p78">
              <a:extLst>
                <a:ext uri="{FF2B5EF4-FFF2-40B4-BE49-F238E27FC236}">
                  <a16:creationId xmlns:a16="http://schemas.microsoft.com/office/drawing/2014/main" id="{FC7E16E7-F719-F40F-53FD-7D2DBB3BE135}"/>
                </a:ext>
              </a:extLst>
            </p:cNvPr>
            <p:cNvSpPr/>
            <p:nvPr/>
          </p:nvSpPr>
          <p:spPr>
            <a:xfrm>
              <a:off x="6488000" y="2479000"/>
              <a:ext cx="625" cy="2400"/>
            </a:xfrm>
            <a:custGeom>
              <a:avLst/>
              <a:gdLst/>
              <a:ahLst/>
              <a:cxnLst/>
              <a:rect l="l" t="t" r="r" b="b"/>
              <a:pathLst>
                <a:path w="25" h="96" extrusionOk="0">
                  <a:moveTo>
                    <a:pt x="12" y="48"/>
                  </a:moveTo>
                  <a:cubicBezTo>
                    <a:pt x="1" y="96"/>
                    <a:pt x="24" y="1"/>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3" name="Google Shape;13667;p78">
              <a:extLst>
                <a:ext uri="{FF2B5EF4-FFF2-40B4-BE49-F238E27FC236}">
                  <a16:creationId xmlns:a16="http://schemas.microsoft.com/office/drawing/2014/main" id="{E285FA92-CA2D-0B3C-C15C-5888BD36B5ED}"/>
                </a:ext>
              </a:extLst>
            </p:cNvPr>
            <p:cNvSpPr/>
            <p:nvPr/>
          </p:nvSpPr>
          <p:spPr>
            <a:xfrm>
              <a:off x="6487400" y="2479600"/>
              <a:ext cx="625" cy="925"/>
            </a:xfrm>
            <a:custGeom>
              <a:avLst/>
              <a:gdLst/>
              <a:ahLst/>
              <a:cxnLst/>
              <a:rect l="l" t="t" r="r" b="b"/>
              <a:pathLst>
                <a:path w="25" h="37" extrusionOk="0">
                  <a:moveTo>
                    <a:pt x="25" y="1"/>
                  </a:moveTo>
                  <a:cubicBezTo>
                    <a:pt x="1" y="1"/>
                    <a:pt x="1" y="36"/>
                    <a:pt x="25" y="36"/>
                  </a:cubicBezTo>
                  <a:cubicBezTo>
                    <a:pt x="13" y="24"/>
                    <a:pt x="13" y="12"/>
                    <a:pt x="2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4" name="Google Shape;13668;p78">
              <a:extLst>
                <a:ext uri="{FF2B5EF4-FFF2-40B4-BE49-F238E27FC236}">
                  <a16:creationId xmlns:a16="http://schemas.microsoft.com/office/drawing/2014/main" id="{11B07D69-6D5B-C5DE-5423-80CDC5B75525}"/>
                </a:ext>
              </a:extLst>
            </p:cNvPr>
            <p:cNvSpPr/>
            <p:nvPr/>
          </p:nvSpPr>
          <p:spPr>
            <a:xfrm>
              <a:off x="6486650" y="2476725"/>
              <a:ext cx="475" cy="275"/>
            </a:xfrm>
            <a:custGeom>
              <a:avLst/>
              <a:gdLst/>
              <a:ahLst/>
              <a:cxnLst/>
              <a:rect l="l" t="t" r="r" b="b"/>
              <a:pathLst>
                <a:path w="19" h="11" extrusionOk="0">
                  <a:moveTo>
                    <a:pt x="4" y="0"/>
                  </a:moveTo>
                  <a:cubicBezTo>
                    <a:pt x="0" y="0"/>
                    <a:pt x="12" y="11"/>
                    <a:pt x="17" y="11"/>
                  </a:cubicBezTo>
                  <a:cubicBezTo>
                    <a:pt x="18" y="11"/>
                    <a:pt x="19" y="10"/>
                    <a:pt x="19" y="8"/>
                  </a:cubicBezTo>
                  <a:cubicBezTo>
                    <a:pt x="9" y="2"/>
                    <a:pt x="5"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5" name="Google Shape;13669;p78">
              <a:extLst>
                <a:ext uri="{FF2B5EF4-FFF2-40B4-BE49-F238E27FC236}">
                  <a16:creationId xmlns:a16="http://schemas.microsoft.com/office/drawing/2014/main" id="{AF1FC58D-BD6A-BF07-5CC3-D9409E1CCC5A}"/>
                </a:ext>
              </a:extLst>
            </p:cNvPr>
            <p:cNvSpPr/>
            <p:nvPr/>
          </p:nvSpPr>
          <p:spPr>
            <a:xfrm>
              <a:off x="6489525" y="2480800"/>
              <a:ext cx="275" cy="1150"/>
            </a:xfrm>
            <a:custGeom>
              <a:avLst/>
              <a:gdLst/>
              <a:ahLst/>
              <a:cxnLst/>
              <a:rect l="l" t="t" r="r" b="b"/>
              <a:pathLst>
                <a:path w="11" h="46" extrusionOk="0">
                  <a:moveTo>
                    <a:pt x="11" y="0"/>
                  </a:moveTo>
                  <a:cubicBezTo>
                    <a:pt x="3" y="8"/>
                    <a:pt x="1" y="45"/>
                    <a:pt x="3" y="45"/>
                  </a:cubicBezTo>
                  <a:cubicBezTo>
                    <a:pt x="4" y="45"/>
                    <a:pt x="7" y="34"/>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6" name="Google Shape;13670;p78">
              <a:extLst>
                <a:ext uri="{FF2B5EF4-FFF2-40B4-BE49-F238E27FC236}">
                  <a16:creationId xmlns:a16="http://schemas.microsoft.com/office/drawing/2014/main" id="{20AB289B-02E0-E817-3FFB-C8A3EC4DBB01}"/>
                </a:ext>
              </a:extLst>
            </p:cNvPr>
            <p:cNvSpPr/>
            <p:nvPr/>
          </p:nvSpPr>
          <p:spPr>
            <a:xfrm>
              <a:off x="6489775" y="2480200"/>
              <a:ext cx="325" cy="625"/>
            </a:xfrm>
            <a:custGeom>
              <a:avLst/>
              <a:gdLst/>
              <a:ahLst/>
              <a:cxnLst/>
              <a:rect l="l" t="t" r="r" b="b"/>
              <a:pathLst>
                <a:path w="13" h="25" extrusionOk="0">
                  <a:moveTo>
                    <a:pt x="13" y="0"/>
                  </a:moveTo>
                  <a:cubicBezTo>
                    <a:pt x="1" y="0"/>
                    <a:pt x="1" y="12"/>
                    <a:pt x="1" y="24"/>
                  </a:cubicBezTo>
                  <a:lnTo>
                    <a:pt x="13"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7" name="Google Shape;13671;p78">
              <a:extLst>
                <a:ext uri="{FF2B5EF4-FFF2-40B4-BE49-F238E27FC236}">
                  <a16:creationId xmlns:a16="http://schemas.microsoft.com/office/drawing/2014/main" id="{55FE0E8E-95E7-39F8-E791-B7872C56A23E}"/>
                </a:ext>
              </a:extLst>
            </p:cNvPr>
            <p:cNvSpPr/>
            <p:nvPr/>
          </p:nvSpPr>
          <p:spPr>
            <a:xfrm>
              <a:off x="6488000" y="2478700"/>
              <a:ext cx="625" cy="1225"/>
            </a:xfrm>
            <a:custGeom>
              <a:avLst/>
              <a:gdLst/>
              <a:ahLst/>
              <a:cxnLst/>
              <a:rect l="l" t="t" r="r" b="b"/>
              <a:pathLst>
                <a:path w="25" h="49" extrusionOk="0">
                  <a:moveTo>
                    <a:pt x="24" y="1"/>
                  </a:moveTo>
                  <a:cubicBezTo>
                    <a:pt x="1" y="48"/>
                    <a:pt x="12" y="25"/>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8" name="Google Shape;13672;p78">
              <a:extLst>
                <a:ext uri="{FF2B5EF4-FFF2-40B4-BE49-F238E27FC236}">
                  <a16:creationId xmlns:a16="http://schemas.microsoft.com/office/drawing/2014/main" id="{F0BE7AD8-F101-1D37-F455-CCFF41B9DD0C}"/>
                </a:ext>
              </a:extLst>
            </p:cNvPr>
            <p:cNvSpPr/>
            <p:nvPr/>
          </p:nvSpPr>
          <p:spPr>
            <a:xfrm>
              <a:off x="6490450" y="2481600"/>
              <a:ext cx="325" cy="1075"/>
            </a:xfrm>
            <a:custGeom>
              <a:avLst/>
              <a:gdLst/>
              <a:ahLst/>
              <a:cxnLst/>
              <a:rect l="l" t="t" r="r" b="b"/>
              <a:pathLst>
                <a:path w="13" h="43" extrusionOk="0">
                  <a:moveTo>
                    <a:pt x="12" y="1"/>
                  </a:moveTo>
                  <a:cubicBezTo>
                    <a:pt x="11" y="1"/>
                    <a:pt x="0" y="43"/>
                    <a:pt x="1" y="43"/>
                  </a:cubicBezTo>
                  <a:cubicBezTo>
                    <a:pt x="2" y="43"/>
                    <a:pt x="4" y="36"/>
                    <a:pt x="10" y="16"/>
                  </a:cubicBezTo>
                  <a:cubicBezTo>
                    <a:pt x="12" y="5"/>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9" name="Google Shape;13673;p78">
              <a:extLst>
                <a:ext uri="{FF2B5EF4-FFF2-40B4-BE49-F238E27FC236}">
                  <a16:creationId xmlns:a16="http://schemas.microsoft.com/office/drawing/2014/main" id="{EC762A05-8593-902B-46F6-5FD4CFDBA5BC}"/>
                </a:ext>
              </a:extLst>
            </p:cNvPr>
            <p:cNvSpPr/>
            <p:nvPr/>
          </p:nvSpPr>
          <p:spPr>
            <a:xfrm>
              <a:off x="6491025" y="2481975"/>
              <a:ext cx="625" cy="1075"/>
            </a:xfrm>
            <a:custGeom>
              <a:avLst/>
              <a:gdLst/>
              <a:ahLst/>
              <a:cxnLst/>
              <a:rect l="l" t="t" r="r" b="b"/>
              <a:pathLst>
                <a:path w="25" h="43" extrusionOk="0">
                  <a:moveTo>
                    <a:pt x="11" y="1"/>
                  </a:moveTo>
                  <a:lnTo>
                    <a:pt x="11" y="1"/>
                  </a:lnTo>
                  <a:cubicBezTo>
                    <a:pt x="0" y="31"/>
                    <a:pt x="3" y="42"/>
                    <a:pt x="8" y="42"/>
                  </a:cubicBezTo>
                  <a:cubicBezTo>
                    <a:pt x="14" y="42"/>
                    <a:pt x="24" y="2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0" name="Google Shape;13674;p78">
              <a:extLst>
                <a:ext uri="{FF2B5EF4-FFF2-40B4-BE49-F238E27FC236}">
                  <a16:creationId xmlns:a16="http://schemas.microsoft.com/office/drawing/2014/main" id="{8BCDF160-E857-CCE6-A138-77C0D9D49D42}"/>
                </a:ext>
              </a:extLst>
            </p:cNvPr>
            <p:cNvSpPr/>
            <p:nvPr/>
          </p:nvSpPr>
          <p:spPr>
            <a:xfrm>
              <a:off x="6490675" y="2480200"/>
              <a:ext cx="25" cy="2400"/>
            </a:xfrm>
            <a:custGeom>
              <a:avLst/>
              <a:gdLst/>
              <a:ahLst/>
              <a:cxnLst/>
              <a:rect l="l" t="t" r="r" b="b"/>
              <a:pathLst>
                <a:path w="1" h="96" extrusionOk="0">
                  <a:moveTo>
                    <a:pt x="1" y="12"/>
                  </a:moveTo>
                  <a:cubicBezTo>
                    <a:pt x="1" y="0"/>
                    <a:pt x="1" y="96"/>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1" name="Google Shape;13675;p78">
              <a:extLst>
                <a:ext uri="{FF2B5EF4-FFF2-40B4-BE49-F238E27FC236}">
                  <a16:creationId xmlns:a16="http://schemas.microsoft.com/office/drawing/2014/main" id="{CFC1A81E-98E1-D32B-AD3A-72F835EDBE89}"/>
                </a:ext>
              </a:extLst>
            </p:cNvPr>
            <p:cNvSpPr/>
            <p:nvPr/>
          </p:nvSpPr>
          <p:spPr>
            <a:xfrm>
              <a:off x="6490675" y="2480500"/>
              <a:ext cx="325" cy="325"/>
            </a:xfrm>
            <a:custGeom>
              <a:avLst/>
              <a:gdLst/>
              <a:ahLst/>
              <a:cxnLst/>
              <a:rect l="l" t="t" r="r" b="b"/>
              <a:pathLst>
                <a:path w="13" h="13" extrusionOk="0">
                  <a:moveTo>
                    <a:pt x="1" y="0"/>
                  </a:moveTo>
                  <a:cubicBezTo>
                    <a:pt x="1" y="0"/>
                    <a:pt x="13"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2" name="Google Shape;13676;p78">
              <a:extLst>
                <a:ext uri="{FF2B5EF4-FFF2-40B4-BE49-F238E27FC236}">
                  <a16:creationId xmlns:a16="http://schemas.microsoft.com/office/drawing/2014/main" id="{46A55B08-C285-DCF4-CDB4-D6A30A4B950C}"/>
                </a:ext>
              </a:extLst>
            </p:cNvPr>
            <p:cNvSpPr/>
            <p:nvPr/>
          </p:nvSpPr>
          <p:spPr>
            <a:xfrm>
              <a:off x="6489500" y="2477825"/>
              <a:ext cx="525" cy="1500"/>
            </a:xfrm>
            <a:custGeom>
              <a:avLst/>
              <a:gdLst/>
              <a:ahLst/>
              <a:cxnLst/>
              <a:rect l="l" t="t" r="r" b="b"/>
              <a:pathLst>
                <a:path w="21" h="60" extrusionOk="0">
                  <a:moveTo>
                    <a:pt x="12" y="0"/>
                  </a:moveTo>
                  <a:cubicBezTo>
                    <a:pt x="3" y="19"/>
                    <a:pt x="8" y="30"/>
                    <a:pt x="5" y="46"/>
                  </a:cubicBezTo>
                  <a:lnTo>
                    <a:pt x="5" y="46"/>
                  </a:lnTo>
                  <a:cubicBezTo>
                    <a:pt x="11" y="34"/>
                    <a:pt x="20" y="17"/>
                    <a:pt x="12" y="0"/>
                  </a:cubicBezTo>
                  <a:close/>
                  <a:moveTo>
                    <a:pt x="5" y="46"/>
                  </a:moveTo>
                  <a:lnTo>
                    <a:pt x="5" y="46"/>
                  </a:lnTo>
                  <a:cubicBezTo>
                    <a:pt x="2" y="52"/>
                    <a:pt x="0" y="56"/>
                    <a:pt x="0" y="60"/>
                  </a:cubicBezTo>
                  <a:cubicBezTo>
                    <a:pt x="3" y="55"/>
                    <a:pt x="4" y="50"/>
                    <a:pt x="5" y="4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3" name="Google Shape;13677;p78">
              <a:extLst>
                <a:ext uri="{FF2B5EF4-FFF2-40B4-BE49-F238E27FC236}">
                  <a16:creationId xmlns:a16="http://schemas.microsoft.com/office/drawing/2014/main" id="{A98C4293-0C54-A224-CF0A-DAC680A9C899}"/>
                </a:ext>
              </a:extLst>
            </p:cNvPr>
            <p:cNvSpPr/>
            <p:nvPr/>
          </p:nvSpPr>
          <p:spPr>
            <a:xfrm>
              <a:off x="6490075" y="2479300"/>
              <a:ext cx="25" cy="1525"/>
            </a:xfrm>
            <a:custGeom>
              <a:avLst/>
              <a:gdLst/>
              <a:ahLst/>
              <a:cxnLst/>
              <a:rect l="l" t="t" r="r" b="b"/>
              <a:pathLst>
                <a:path w="1" h="61" extrusionOk="0">
                  <a:moveTo>
                    <a:pt x="1" y="1"/>
                  </a:moveTo>
                  <a:cubicBezTo>
                    <a:pt x="1" y="60"/>
                    <a:pt x="1"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4" name="Google Shape;13678;p78">
              <a:extLst>
                <a:ext uri="{FF2B5EF4-FFF2-40B4-BE49-F238E27FC236}">
                  <a16:creationId xmlns:a16="http://schemas.microsoft.com/office/drawing/2014/main" id="{0803927E-9A6C-E46D-C0FA-94BA7A5F1E44}"/>
                </a:ext>
              </a:extLst>
            </p:cNvPr>
            <p:cNvSpPr/>
            <p:nvPr/>
          </p:nvSpPr>
          <p:spPr>
            <a:xfrm>
              <a:off x="6491675" y="2480275"/>
              <a:ext cx="450" cy="550"/>
            </a:xfrm>
            <a:custGeom>
              <a:avLst/>
              <a:gdLst/>
              <a:ahLst/>
              <a:cxnLst/>
              <a:rect l="l" t="t" r="r" b="b"/>
              <a:pathLst>
                <a:path w="18" h="22" extrusionOk="0">
                  <a:moveTo>
                    <a:pt x="16" y="0"/>
                  </a:moveTo>
                  <a:lnTo>
                    <a:pt x="16" y="0"/>
                  </a:lnTo>
                  <a:cubicBezTo>
                    <a:pt x="14" y="0"/>
                    <a:pt x="0" y="21"/>
                    <a:pt x="8" y="21"/>
                  </a:cubicBezTo>
                  <a:cubicBezTo>
                    <a:pt x="16" y="5"/>
                    <a:pt x="18"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5" name="Google Shape;13679;p78">
              <a:extLst>
                <a:ext uri="{FF2B5EF4-FFF2-40B4-BE49-F238E27FC236}">
                  <a16:creationId xmlns:a16="http://schemas.microsoft.com/office/drawing/2014/main" id="{F70A4E7E-78E3-A619-7F9A-E1CB94AC96BC}"/>
                </a:ext>
              </a:extLst>
            </p:cNvPr>
            <p:cNvSpPr/>
            <p:nvPr/>
          </p:nvSpPr>
          <p:spPr>
            <a:xfrm>
              <a:off x="6491575" y="2479900"/>
              <a:ext cx="625" cy="325"/>
            </a:xfrm>
            <a:custGeom>
              <a:avLst/>
              <a:gdLst/>
              <a:ahLst/>
              <a:cxnLst/>
              <a:rect l="l" t="t" r="r" b="b"/>
              <a:pathLst>
                <a:path w="25" h="13" extrusionOk="0">
                  <a:moveTo>
                    <a:pt x="0" y="12"/>
                  </a:moveTo>
                  <a:cubicBezTo>
                    <a:pt x="24" y="0"/>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6" name="Google Shape;13680;p78">
              <a:extLst>
                <a:ext uri="{FF2B5EF4-FFF2-40B4-BE49-F238E27FC236}">
                  <a16:creationId xmlns:a16="http://schemas.microsoft.com/office/drawing/2014/main" id="{F7480891-C4C7-8C87-5726-BA9EA351B415}"/>
                </a:ext>
              </a:extLst>
            </p:cNvPr>
            <p:cNvSpPr/>
            <p:nvPr/>
          </p:nvSpPr>
          <p:spPr>
            <a:xfrm>
              <a:off x="6492475" y="2480800"/>
              <a:ext cx="325" cy="600"/>
            </a:xfrm>
            <a:custGeom>
              <a:avLst/>
              <a:gdLst/>
              <a:ahLst/>
              <a:cxnLst/>
              <a:rect l="l" t="t" r="r" b="b"/>
              <a:pathLst>
                <a:path w="13" h="24" extrusionOk="0">
                  <a:moveTo>
                    <a:pt x="0" y="0"/>
                  </a:moveTo>
                  <a:cubicBezTo>
                    <a:pt x="0" y="12"/>
                    <a:pt x="12" y="24"/>
                    <a:pt x="12" y="24"/>
                  </a:cubicBezTo>
                  <a:cubicBezTo>
                    <a:pt x="12" y="12"/>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7" name="Google Shape;13681;p78">
              <a:extLst>
                <a:ext uri="{FF2B5EF4-FFF2-40B4-BE49-F238E27FC236}">
                  <a16:creationId xmlns:a16="http://schemas.microsoft.com/office/drawing/2014/main" id="{2C70BBC8-FBB8-B99F-AAFB-77C3D921DB88}"/>
                </a:ext>
              </a:extLst>
            </p:cNvPr>
            <p:cNvSpPr/>
            <p:nvPr/>
          </p:nvSpPr>
          <p:spPr>
            <a:xfrm>
              <a:off x="6491275" y="2480800"/>
              <a:ext cx="25" cy="325"/>
            </a:xfrm>
            <a:custGeom>
              <a:avLst/>
              <a:gdLst/>
              <a:ahLst/>
              <a:cxnLst/>
              <a:rect l="l" t="t" r="r" b="b"/>
              <a:pathLst>
                <a:path w="1" h="13" extrusionOk="0">
                  <a:moveTo>
                    <a:pt x="1" y="0"/>
                  </a:moveTo>
                  <a:cubicBezTo>
                    <a:pt x="1" y="1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8" name="Google Shape;13682;p78">
              <a:extLst>
                <a:ext uri="{FF2B5EF4-FFF2-40B4-BE49-F238E27FC236}">
                  <a16:creationId xmlns:a16="http://schemas.microsoft.com/office/drawing/2014/main" id="{47A87258-0724-9E3B-A9E3-7C4C3795A781}"/>
                </a:ext>
              </a:extLst>
            </p:cNvPr>
            <p:cNvSpPr/>
            <p:nvPr/>
          </p:nvSpPr>
          <p:spPr>
            <a:xfrm>
              <a:off x="6491275" y="2480325"/>
              <a:ext cx="300" cy="500"/>
            </a:xfrm>
            <a:custGeom>
              <a:avLst/>
              <a:gdLst/>
              <a:ahLst/>
              <a:cxnLst/>
              <a:rect l="l" t="t" r="r" b="b"/>
              <a:pathLst>
                <a:path w="12" h="20" extrusionOk="0">
                  <a:moveTo>
                    <a:pt x="11" y="0"/>
                  </a:moveTo>
                  <a:cubicBezTo>
                    <a:pt x="9" y="0"/>
                    <a:pt x="1" y="12"/>
                    <a:pt x="1" y="19"/>
                  </a:cubicBezTo>
                  <a:cubicBezTo>
                    <a:pt x="10" y="5"/>
                    <a:pt x="12" y="0"/>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9" name="Google Shape;13683;p78">
              <a:extLst>
                <a:ext uri="{FF2B5EF4-FFF2-40B4-BE49-F238E27FC236}">
                  <a16:creationId xmlns:a16="http://schemas.microsoft.com/office/drawing/2014/main" id="{487551D7-1839-3E64-F9BE-98027594577A}"/>
                </a:ext>
              </a:extLst>
            </p:cNvPr>
            <p:cNvSpPr/>
            <p:nvPr/>
          </p:nvSpPr>
          <p:spPr>
            <a:xfrm>
              <a:off x="6493950" y="2477825"/>
              <a:ext cx="25" cy="325"/>
            </a:xfrm>
            <a:custGeom>
              <a:avLst/>
              <a:gdLst/>
              <a:ahLst/>
              <a:cxnLst/>
              <a:rect l="l" t="t" r="r" b="b"/>
              <a:pathLst>
                <a:path w="1" h="13" extrusionOk="0">
                  <a:moveTo>
                    <a:pt x="1" y="12"/>
                  </a:moveTo>
                  <a:cubicBezTo>
                    <a:pt x="1" y="12"/>
                    <a:pt x="1" y="12"/>
                    <a:pt x="1" y="12"/>
                  </a:cubicBezTo>
                  <a:cubicBezTo>
                    <a:pt x="1" y="0"/>
                    <a:pt x="1" y="0"/>
                    <a:pt x="1" y="0"/>
                  </a:cubicBezTo>
                  <a:cubicBezTo>
                    <a:pt x="1" y="12"/>
                    <a:pt x="1" y="12"/>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0" name="Google Shape;13684;p78">
              <a:extLst>
                <a:ext uri="{FF2B5EF4-FFF2-40B4-BE49-F238E27FC236}">
                  <a16:creationId xmlns:a16="http://schemas.microsoft.com/office/drawing/2014/main" id="{1DD6DDE6-2483-E583-EC67-5F7293169C5C}"/>
                </a:ext>
              </a:extLst>
            </p:cNvPr>
            <p:cNvSpPr/>
            <p:nvPr/>
          </p:nvSpPr>
          <p:spPr>
            <a:xfrm>
              <a:off x="6493650" y="2478125"/>
              <a:ext cx="625" cy="2400"/>
            </a:xfrm>
            <a:custGeom>
              <a:avLst/>
              <a:gdLst/>
              <a:ahLst/>
              <a:cxnLst/>
              <a:rect l="l" t="t" r="r" b="b"/>
              <a:pathLst>
                <a:path w="25" h="96" extrusionOk="0">
                  <a:moveTo>
                    <a:pt x="13" y="0"/>
                  </a:moveTo>
                  <a:cubicBezTo>
                    <a:pt x="13" y="36"/>
                    <a:pt x="1" y="71"/>
                    <a:pt x="13" y="95"/>
                  </a:cubicBezTo>
                  <a:cubicBezTo>
                    <a:pt x="25" y="71"/>
                    <a:pt x="25" y="36"/>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1" name="Google Shape;13685;p78">
              <a:extLst>
                <a:ext uri="{FF2B5EF4-FFF2-40B4-BE49-F238E27FC236}">
                  <a16:creationId xmlns:a16="http://schemas.microsoft.com/office/drawing/2014/main" id="{AE3F1F33-D716-832B-B0BC-7C81A08CBAD3}"/>
                </a:ext>
              </a:extLst>
            </p:cNvPr>
            <p:cNvSpPr/>
            <p:nvPr/>
          </p:nvSpPr>
          <p:spPr>
            <a:xfrm>
              <a:off x="6494850" y="2475725"/>
              <a:ext cx="25" cy="625"/>
            </a:xfrm>
            <a:custGeom>
              <a:avLst/>
              <a:gdLst/>
              <a:ahLst/>
              <a:cxnLst/>
              <a:rect l="l" t="t" r="r" b="b"/>
              <a:pathLst>
                <a:path w="1" h="25" extrusionOk="0">
                  <a:moveTo>
                    <a:pt x="0" y="25"/>
                  </a:moveTo>
                  <a:lnTo>
                    <a:pt x="0" y="25"/>
                  </a:lnTo>
                  <a:cubicBezTo>
                    <a:pt x="0" y="1"/>
                    <a:pt x="0" y="13"/>
                    <a:pt x="0"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2" name="Google Shape;13686;p78">
              <a:extLst>
                <a:ext uri="{FF2B5EF4-FFF2-40B4-BE49-F238E27FC236}">
                  <a16:creationId xmlns:a16="http://schemas.microsoft.com/office/drawing/2014/main" id="{84425C1D-87C8-DB69-68E0-BAE9EC597EAD}"/>
                </a:ext>
              </a:extLst>
            </p:cNvPr>
            <p:cNvSpPr/>
            <p:nvPr/>
          </p:nvSpPr>
          <p:spPr>
            <a:xfrm>
              <a:off x="6493950" y="2476025"/>
              <a:ext cx="925" cy="2700"/>
            </a:xfrm>
            <a:custGeom>
              <a:avLst/>
              <a:gdLst/>
              <a:ahLst/>
              <a:cxnLst/>
              <a:rect l="l" t="t" r="r" b="b"/>
              <a:pathLst>
                <a:path w="37" h="108" extrusionOk="0">
                  <a:moveTo>
                    <a:pt x="33" y="0"/>
                  </a:moveTo>
                  <a:cubicBezTo>
                    <a:pt x="26" y="0"/>
                    <a:pt x="10" y="39"/>
                    <a:pt x="1" y="84"/>
                  </a:cubicBezTo>
                  <a:cubicBezTo>
                    <a:pt x="13" y="84"/>
                    <a:pt x="24" y="84"/>
                    <a:pt x="24" y="108"/>
                  </a:cubicBezTo>
                  <a:cubicBezTo>
                    <a:pt x="24" y="108"/>
                    <a:pt x="24" y="48"/>
                    <a:pt x="36" y="13"/>
                  </a:cubicBezTo>
                  <a:cubicBezTo>
                    <a:pt x="36" y="4"/>
                    <a:pt x="35" y="0"/>
                    <a:pt x="3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3" name="Google Shape;13687;p78">
              <a:extLst>
                <a:ext uri="{FF2B5EF4-FFF2-40B4-BE49-F238E27FC236}">
                  <a16:creationId xmlns:a16="http://schemas.microsoft.com/office/drawing/2014/main" id="{FC0A5529-714A-AAC6-57CD-308E183D2C27}"/>
                </a:ext>
              </a:extLst>
            </p:cNvPr>
            <p:cNvSpPr/>
            <p:nvPr/>
          </p:nvSpPr>
          <p:spPr>
            <a:xfrm>
              <a:off x="6493350" y="2480500"/>
              <a:ext cx="300" cy="750"/>
            </a:xfrm>
            <a:custGeom>
              <a:avLst/>
              <a:gdLst/>
              <a:ahLst/>
              <a:cxnLst/>
              <a:rect l="l" t="t" r="r" b="b"/>
              <a:pathLst>
                <a:path w="12" h="30" extrusionOk="0">
                  <a:moveTo>
                    <a:pt x="1" y="0"/>
                  </a:moveTo>
                  <a:cubicBezTo>
                    <a:pt x="1" y="8"/>
                    <a:pt x="10" y="30"/>
                    <a:pt x="11" y="30"/>
                  </a:cubicBezTo>
                  <a:cubicBezTo>
                    <a:pt x="12" y="30"/>
                    <a:pt x="10" y="2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4" name="Google Shape;13688;p78">
              <a:extLst>
                <a:ext uri="{FF2B5EF4-FFF2-40B4-BE49-F238E27FC236}">
                  <a16:creationId xmlns:a16="http://schemas.microsoft.com/office/drawing/2014/main" id="{BF5E2973-8D97-70A1-14D2-061774251919}"/>
                </a:ext>
              </a:extLst>
            </p:cNvPr>
            <p:cNvSpPr/>
            <p:nvPr/>
          </p:nvSpPr>
          <p:spPr>
            <a:xfrm>
              <a:off x="6492475" y="2478400"/>
              <a:ext cx="600" cy="2425"/>
            </a:xfrm>
            <a:custGeom>
              <a:avLst/>
              <a:gdLst/>
              <a:ahLst/>
              <a:cxnLst/>
              <a:rect l="l" t="t" r="r" b="b"/>
              <a:pathLst>
                <a:path w="24" h="97" extrusionOk="0">
                  <a:moveTo>
                    <a:pt x="5" y="84"/>
                  </a:moveTo>
                  <a:cubicBezTo>
                    <a:pt x="6" y="85"/>
                    <a:pt x="5" y="85"/>
                    <a:pt x="5" y="86"/>
                  </a:cubicBezTo>
                  <a:lnTo>
                    <a:pt x="5" y="86"/>
                  </a:lnTo>
                  <a:cubicBezTo>
                    <a:pt x="5" y="85"/>
                    <a:pt x="5" y="85"/>
                    <a:pt x="5" y="84"/>
                  </a:cubicBezTo>
                  <a:close/>
                  <a:moveTo>
                    <a:pt x="24" y="1"/>
                  </a:moveTo>
                  <a:cubicBezTo>
                    <a:pt x="24" y="1"/>
                    <a:pt x="12" y="1"/>
                    <a:pt x="12" y="13"/>
                  </a:cubicBezTo>
                  <a:cubicBezTo>
                    <a:pt x="2" y="22"/>
                    <a:pt x="1" y="62"/>
                    <a:pt x="0" y="84"/>
                  </a:cubicBezTo>
                  <a:lnTo>
                    <a:pt x="0" y="84"/>
                  </a:lnTo>
                  <a:cubicBezTo>
                    <a:pt x="0" y="84"/>
                    <a:pt x="0" y="84"/>
                    <a:pt x="0" y="84"/>
                  </a:cubicBezTo>
                  <a:cubicBezTo>
                    <a:pt x="0" y="84"/>
                    <a:pt x="0" y="84"/>
                    <a:pt x="0" y="84"/>
                  </a:cubicBezTo>
                  <a:lnTo>
                    <a:pt x="0" y="84"/>
                  </a:lnTo>
                  <a:cubicBezTo>
                    <a:pt x="0" y="90"/>
                    <a:pt x="0" y="94"/>
                    <a:pt x="0" y="96"/>
                  </a:cubicBezTo>
                  <a:cubicBezTo>
                    <a:pt x="24" y="84"/>
                    <a:pt x="24" y="60"/>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5" name="Google Shape;13689;p78">
              <a:extLst>
                <a:ext uri="{FF2B5EF4-FFF2-40B4-BE49-F238E27FC236}">
                  <a16:creationId xmlns:a16="http://schemas.microsoft.com/office/drawing/2014/main" id="{F3582031-B851-848B-DAB7-E6603CBBE3BE}"/>
                </a:ext>
              </a:extLst>
            </p:cNvPr>
            <p:cNvSpPr/>
            <p:nvPr/>
          </p:nvSpPr>
          <p:spPr>
            <a:xfrm>
              <a:off x="6492475" y="2480800"/>
              <a:ext cx="25" cy="25"/>
            </a:xfrm>
            <a:custGeom>
              <a:avLst/>
              <a:gdLst/>
              <a:ahLst/>
              <a:cxnLst/>
              <a:rect l="l" t="t" r="r" b="b"/>
              <a:pathLst>
                <a:path w="1" h="1" extrusionOk="0">
                  <a:moveTo>
                    <a:pt x="0" y="0"/>
                  </a:moveTo>
                  <a:lnTo>
                    <a:pt x="0"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6" name="Google Shape;13690;p78">
              <a:extLst>
                <a:ext uri="{FF2B5EF4-FFF2-40B4-BE49-F238E27FC236}">
                  <a16:creationId xmlns:a16="http://schemas.microsoft.com/office/drawing/2014/main" id="{A5B0790B-7980-28A4-0693-C27E5718ED9F}"/>
                </a:ext>
              </a:extLst>
            </p:cNvPr>
            <p:cNvSpPr/>
            <p:nvPr/>
          </p:nvSpPr>
          <p:spPr>
            <a:xfrm>
              <a:off x="6490075" y="2476625"/>
              <a:ext cx="500" cy="1800"/>
            </a:xfrm>
            <a:custGeom>
              <a:avLst/>
              <a:gdLst/>
              <a:ahLst/>
              <a:cxnLst/>
              <a:rect l="l" t="t" r="r" b="b"/>
              <a:pathLst>
                <a:path w="20" h="72" extrusionOk="0">
                  <a:moveTo>
                    <a:pt x="13" y="0"/>
                  </a:moveTo>
                  <a:cubicBezTo>
                    <a:pt x="13" y="0"/>
                    <a:pt x="13" y="12"/>
                    <a:pt x="1" y="24"/>
                  </a:cubicBezTo>
                  <a:cubicBezTo>
                    <a:pt x="6" y="56"/>
                    <a:pt x="11" y="71"/>
                    <a:pt x="15" y="71"/>
                  </a:cubicBezTo>
                  <a:cubicBezTo>
                    <a:pt x="19" y="71"/>
                    <a:pt x="19" y="47"/>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7" name="Google Shape;13691;p78">
              <a:extLst>
                <a:ext uri="{FF2B5EF4-FFF2-40B4-BE49-F238E27FC236}">
                  <a16:creationId xmlns:a16="http://schemas.microsoft.com/office/drawing/2014/main" id="{C214FEDB-44BE-F052-2861-084486625CFA}"/>
                </a:ext>
              </a:extLst>
            </p:cNvPr>
            <p:cNvSpPr/>
            <p:nvPr/>
          </p:nvSpPr>
          <p:spPr>
            <a:xfrm>
              <a:off x="6491650" y="2477225"/>
              <a:ext cx="250" cy="1025"/>
            </a:xfrm>
            <a:custGeom>
              <a:avLst/>
              <a:gdLst/>
              <a:ahLst/>
              <a:cxnLst/>
              <a:rect l="l" t="t" r="r" b="b"/>
              <a:pathLst>
                <a:path w="10" h="41" extrusionOk="0">
                  <a:moveTo>
                    <a:pt x="9" y="0"/>
                  </a:moveTo>
                  <a:cubicBezTo>
                    <a:pt x="3" y="25"/>
                    <a:pt x="0" y="41"/>
                    <a:pt x="0" y="41"/>
                  </a:cubicBezTo>
                  <a:cubicBezTo>
                    <a:pt x="1" y="41"/>
                    <a:pt x="4" y="28"/>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8" name="Google Shape;13692;p78">
              <a:extLst>
                <a:ext uri="{FF2B5EF4-FFF2-40B4-BE49-F238E27FC236}">
                  <a16:creationId xmlns:a16="http://schemas.microsoft.com/office/drawing/2014/main" id="{25FB9CB4-7438-2858-B5CD-444218AF38FD}"/>
                </a:ext>
              </a:extLst>
            </p:cNvPr>
            <p:cNvSpPr/>
            <p:nvPr/>
          </p:nvSpPr>
          <p:spPr>
            <a:xfrm>
              <a:off x="6493650" y="2480800"/>
              <a:ext cx="325" cy="1200"/>
            </a:xfrm>
            <a:custGeom>
              <a:avLst/>
              <a:gdLst/>
              <a:ahLst/>
              <a:cxnLst/>
              <a:rect l="l" t="t" r="r" b="b"/>
              <a:pathLst>
                <a:path w="13" h="48" extrusionOk="0">
                  <a:moveTo>
                    <a:pt x="13" y="0"/>
                  </a:moveTo>
                  <a:cubicBezTo>
                    <a:pt x="1" y="48"/>
                    <a:pt x="1" y="48"/>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9" name="Google Shape;13693;p78">
              <a:extLst>
                <a:ext uri="{FF2B5EF4-FFF2-40B4-BE49-F238E27FC236}">
                  <a16:creationId xmlns:a16="http://schemas.microsoft.com/office/drawing/2014/main" id="{6224A1BD-1558-125D-8E15-0CBCC92F30AB}"/>
                </a:ext>
              </a:extLst>
            </p:cNvPr>
            <p:cNvSpPr/>
            <p:nvPr/>
          </p:nvSpPr>
          <p:spPr>
            <a:xfrm>
              <a:off x="6494175" y="2481325"/>
              <a:ext cx="450" cy="300"/>
            </a:xfrm>
            <a:custGeom>
              <a:avLst/>
              <a:gdLst/>
              <a:ahLst/>
              <a:cxnLst/>
              <a:rect l="l" t="t" r="r" b="b"/>
              <a:pathLst>
                <a:path w="18" h="12" extrusionOk="0">
                  <a:moveTo>
                    <a:pt x="17" y="0"/>
                  </a:moveTo>
                  <a:cubicBezTo>
                    <a:pt x="16" y="0"/>
                    <a:pt x="1" y="11"/>
                    <a:pt x="2" y="11"/>
                  </a:cubicBezTo>
                  <a:cubicBezTo>
                    <a:pt x="2" y="11"/>
                    <a:pt x="6" y="9"/>
                    <a:pt x="15" y="3"/>
                  </a:cubicBezTo>
                  <a:cubicBezTo>
                    <a:pt x="17" y="1"/>
                    <a:pt x="18" y="0"/>
                    <a:pt x="1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90" name="Google Shape;13694;p78">
              <a:extLst>
                <a:ext uri="{FF2B5EF4-FFF2-40B4-BE49-F238E27FC236}">
                  <a16:creationId xmlns:a16="http://schemas.microsoft.com/office/drawing/2014/main" id="{07899373-3EC6-7E7D-D28A-F75EBC71A04D}"/>
                </a:ext>
              </a:extLst>
            </p:cNvPr>
            <p:cNvSpPr/>
            <p:nvPr/>
          </p:nvSpPr>
          <p:spPr>
            <a:xfrm>
              <a:off x="6509425" y="2482575"/>
              <a:ext cx="425" cy="1025"/>
            </a:xfrm>
            <a:custGeom>
              <a:avLst/>
              <a:gdLst/>
              <a:ahLst/>
              <a:cxnLst/>
              <a:rect l="l" t="t" r="r" b="b"/>
              <a:pathLst>
                <a:path w="17" h="41" extrusionOk="0">
                  <a:moveTo>
                    <a:pt x="1" y="1"/>
                  </a:moveTo>
                  <a:lnTo>
                    <a:pt x="1" y="1"/>
                  </a:lnTo>
                  <a:cubicBezTo>
                    <a:pt x="9" y="30"/>
                    <a:pt x="13" y="40"/>
                    <a:pt x="14" y="40"/>
                  </a:cubicBezTo>
                  <a:cubicBezTo>
                    <a:pt x="16" y="40"/>
                    <a:pt x="8" y="8"/>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91" name="Google Shape;13695;p78">
              <a:extLst>
                <a:ext uri="{FF2B5EF4-FFF2-40B4-BE49-F238E27FC236}">
                  <a16:creationId xmlns:a16="http://schemas.microsoft.com/office/drawing/2014/main" id="{13246A89-2952-B930-7103-3F2E24CEF900}"/>
                </a:ext>
              </a:extLst>
            </p:cNvPr>
            <p:cNvSpPr/>
            <p:nvPr/>
          </p:nvSpPr>
          <p:spPr>
            <a:xfrm>
              <a:off x="6520100" y="2478900"/>
              <a:ext cx="425" cy="675"/>
            </a:xfrm>
            <a:custGeom>
              <a:avLst/>
              <a:gdLst/>
              <a:ahLst/>
              <a:cxnLst/>
              <a:rect l="l" t="t" r="r" b="b"/>
              <a:pathLst>
                <a:path w="17" h="27" extrusionOk="0">
                  <a:moveTo>
                    <a:pt x="16" y="0"/>
                  </a:moveTo>
                  <a:cubicBezTo>
                    <a:pt x="16" y="0"/>
                    <a:pt x="0" y="27"/>
                    <a:pt x="1" y="27"/>
                  </a:cubicBezTo>
                  <a:cubicBezTo>
                    <a:pt x="1" y="27"/>
                    <a:pt x="5" y="21"/>
                    <a:pt x="14" y="5"/>
                  </a:cubicBezTo>
                  <a:cubicBezTo>
                    <a:pt x="16" y="2"/>
                    <a:pt x="16"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92" name="Google Shape;13696;p78">
              <a:extLst>
                <a:ext uri="{FF2B5EF4-FFF2-40B4-BE49-F238E27FC236}">
                  <a16:creationId xmlns:a16="http://schemas.microsoft.com/office/drawing/2014/main" id="{F313F144-DAAA-27D9-B8CA-59C13567D2BF}"/>
                </a:ext>
              </a:extLst>
            </p:cNvPr>
            <p:cNvSpPr/>
            <p:nvPr/>
          </p:nvSpPr>
          <p:spPr>
            <a:xfrm>
              <a:off x="6544550" y="2479075"/>
              <a:ext cx="175" cy="250"/>
            </a:xfrm>
            <a:custGeom>
              <a:avLst/>
              <a:gdLst/>
              <a:ahLst/>
              <a:cxnLst/>
              <a:rect l="l" t="t" r="r" b="b"/>
              <a:pathLst>
                <a:path w="7" h="10" extrusionOk="0">
                  <a:moveTo>
                    <a:pt x="5" y="1"/>
                  </a:moveTo>
                  <a:cubicBezTo>
                    <a:pt x="4" y="1"/>
                    <a:pt x="1" y="4"/>
                    <a:pt x="1" y="10"/>
                  </a:cubicBezTo>
                  <a:cubicBezTo>
                    <a:pt x="7" y="4"/>
                    <a:pt x="7"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93" name="Google Shape;13697;p78">
              <a:extLst>
                <a:ext uri="{FF2B5EF4-FFF2-40B4-BE49-F238E27FC236}">
                  <a16:creationId xmlns:a16="http://schemas.microsoft.com/office/drawing/2014/main" id="{B6D62854-3773-C519-C95E-731D62C2B8A2}"/>
                </a:ext>
              </a:extLst>
            </p:cNvPr>
            <p:cNvSpPr/>
            <p:nvPr/>
          </p:nvSpPr>
          <p:spPr>
            <a:xfrm>
              <a:off x="6513600" y="2474250"/>
              <a:ext cx="625" cy="2700"/>
            </a:xfrm>
            <a:custGeom>
              <a:avLst/>
              <a:gdLst/>
              <a:ahLst/>
              <a:cxnLst/>
              <a:rect l="l" t="t" r="r" b="b"/>
              <a:pathLst>
                <a:path w="25" h="108" extrusionOk="0">
                  <a:moveTo>
                    <a:pt x="24" y="0"/>
                  </a:moveTo>
                  <a:lnTo>
                    <a:pt x="24" y="0"/>
                  </a:lnTo>
                  <a:cubicBezTo>
                    <a:pt x="12" y="36"/>
                    <a:pt x="0" y="48"/>
                    <a:pt x="0" y="107"/>
                  </a:cubicBezTo>
                  <a:cubicBezTo>
                    <a:pt x="12" y="72"/>
                    <a:pt x="24" y="36"/>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94" name="Google Shape;13698;p78">
              <a:extLst>
                <a:ext uri="{FF2B5EF4-FFF2-40B4-BE49-F238E27FC236}">
                  <a16:creationId xmlns:a16="http://schemas.microsoft.com/office/drawing/2014/main" id="{F7A6756F-B07F-9F75-38D5-25249F612B43}"/>
                </a:ext>
              </a:extLst>
            </p:cNvPr>
            <p:cNvSpPr/>
            <p:nvPr/>
          </p:nvSpPr>
          <p:spPr>
            <a:xfrm>
              <a:off x="6498425" y="2481100"/>
              <a:ext cx="325" cy="300"/>
            </a:xfrm>
            <a:custGeom>
              <a:avLst/>
              <a:gdLst/>
              <a:ahLst/>
              <a:cxnLst/>
              <a:rect l="l" t="t" r="r" b="b"/>
              <a:pathLst>
                <a:path w="13" h="12" extrusionOk="0">
                  <a:moveTo>
                    <a:pt x="0" y="0"/>
                  </a:moveTo>
                  <a:cubicBezTo>
                    <a:pt x="0" y="0"/>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95" name="Google Shape;13699;p78">
              <a:extLst>
                <a:ext uri="{FF2B5EF4-FFF2-40B4-BE49-F238E27FC236}">
                  <a16:creationId xmlns:a16="http://schemas.microsoft.com/office/drawing/2014/main" id="{F5C37E96-8BE1-2C52-14ED-3411EBFA8781}"/>
                </a:ext>
              </a:extLst>
            </p:cNvPr>
            <p:cNvSpPr/>
            <p:nvPr/>
          </p:nvSpPr>
          <p:spPr>
            <a:xfrm>
              <a:off x="6545150" y="2484950"/>
              <a:ext cx="325" cy="325"/>
            </a:xfrm>
            <a:custGeom>
              <a:avLst/>
              <a:gdLst/>
              <a:ahLst/>
              <a:cxnLst/>
              <a:rect l="l" t="t" r="r" b="b"/>
              <a:pathLst>
                <a:path w="13" h="13" extrusionOk="0">
                  <a:moveTo>
                    <a:pt x="1" y="1"/>
                  </a:moveTo>
                  <a:lnTo>
                    <a:pt x="12" y="13"/>
                  </a:lnTo>
                  <a:cubicBezTo>
                    <a:pt x="12" y="13"/>
                    <a:pt x="12" y="13"/>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96" name="Google Shape;13700;p78">
              <a:extLst>
                <a:ext uri="{FF2B5EF4-FFF2-40B4-BE49-F238E27FC236}">
                  <a16:creationId xmlns:a16="http://schemas.microsoft.com/office/drawing/2014/main" id="{23BBBACA-875C-438B-0E8C-47CC69BEE8E5}"/>
                </a:ext>
              </a:extLst>
            </p:cNvPr>
            <p:cNvSpPr/>
            <p:nvPr/>
          </p:nvSpPr>
          <p:spPr>
            <a:xfrm>
              <a:off x="6547225" y="247812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97" name="Google Shape;13701;p78">
              <a:extLst>
                <a:ext uri="{FF2B5EF4-FFF2-40B4-BE49-F238E27FC236}">
                  <a16:creationId xmlns:a16="http://schemas.microsoft.com/office/drawing/2014/main" id="{6301B40D-256C-A9FB-2EF1-58FD7983AB5A}"/>
                </a:ext>
              </a:extLst>
            </p:cNvPr>
            <p:cNvSpPr/>
            <p:nvPr/>
          </p:nvSpPr>
          <p:spPr>
            <a:xfrm>
              <a:off x="6500500" y="2481975"/>
              <a:ext cx="325" cy="325"/>
            </a:xfrm>
            <a:custGeom>
              <a:avLst/>
              <a:gdLst/>
              <a:ahLst/>
              <a:cxnLst/>
              <a:rect l="l" t="t" r="r" b="b"/>
              <a:pathLst>
                <a:path w="13" h="13" extrusionOk="0">
                  <a:moveTo>
                    <a:pt x="1" y="1"/>
                  </a:moveTo>
                  <a:lnTo>
                    <a:pt x="1" y="1"/>
                  </a:lnTo>
                  <a:cubicBezTo>
                    <a:pt x="1" y="13"/>
                    <a:pt x="13" y="13"/>
                    <a:pt x="13" y="13"/>
                  </a:cubicBezTo>
                  <a:cubicBezTo>
                    <a:pt x="13" y="13"/>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98" name="Google Shape;13702;p78">
              <a:extLst>
                <a:ext uri="{FF2B5EF4-FFF2-40B4-BE49-F238E27FC236}">
                  <a16:creationId xmlns:a16="http://schemas.microsoft.com/office/drawing/2014/main" id="{A0A7D002-31E9-9777-3921-C98DC91EB25D}"/>
                </a:ext>
              </a:extLst>
            </p:cNvPr>
            <p:cNvSpPr/>
            <p:nvPr/>
          </p:nvSpPr>
          <p:spPr>
            <a:xfrm>
              <a:off x="6494875" y="2476025"/>
              <a:ext cx="5650" cy="5975"/>
            </a:xfrm>
            <a:custGeom>
              <a:avLst/>
              <a:gdLst/>
              <a:ahLst/>
              <a:cxnLst/>
              <a:rect l="l" t="t" r="r" b="b"/>
              <a:pathLst>
                <a:path w="226" h="239" extrusionOk="0">
                  <a:moveTo>
                    <a:pt x="47" y="72"/>
                  </a:moveTo>
                  <a:cubicBezTo>
                    <a:pt x="47" y="72"/>
                    <a:pt x="49" y="76"/>
                    <a:pt x="52" y="82"/>
                  </a:cubicBezTo>
                  <a:lnTo>
                    <a:pt x="52" y="82"/>
                  </a:lnTo>
                  <a:cubicBezTo>
                    <a:pt x="51" y="78"/>
                    <a:pt x="50" y="75"/>
                    <a:pt x="47" y="72"/>
                  </a:cubicBezTo>
                  <a:close/>
                  <a:moveTo>
                    <a:pt x="118" y="1"/>
                  </a:moveTo>
                  <a:cubicBezTo>
                    <a:pt x="108" y="1"/>
                    <a:pt x="87" y="137"/>
                    <a:pt x="66" y="137"/>
                  </a:cubicBezTo>
                  <a:cubicBezTo>
                    <a:pt x="64" y="137"/>
                    <a:pt x="61" y="135"/>
                    <a:pt x="59" y="132"/>
                  </a:cubicBezTo>
                  <a:cubicBezTo>
                    <a:pt x="67" y="123"/>
                    <a:pt x="58" y="97"/>
                    <a:pt x="52" y="82"/>
                  </a:cubicBezTo>
                  <a:lnTo>
                    <a:pt x="52" y="82"/>
                  </a:lnTo>
                  <a:cubicBezTo>
                    <a:pt x="56" y="114"/>
                    <a:pt x="1" y="185"/>
                    <a:pt x="11" y="227"/>
                  </a:cubicBezTo>
                  <a:cubicBezTo>
                    <a:pt x="23" y="203"/>
                    <a:pt x="35" y="179"/>
                    <a:pt x="35" y="155"/>
                  </a:cubicBezTo>
                  <a:cubicBezTo>
                    <a:pt x="47" y="191"/>
                    <a:pt x="47" y="215"/>
                    <a:pt x="59" y="239"/>
                  </a:cubicBezTo>
                  <a:cubicBezTo>
                    <a:pt x="59" y="203"/>
                    <a:pt x="95" y="167"/>
                    <a:pt x="107" y="132"/>
                  </a:cubicBezTo>
                  <a:lnTo>
                    <a:pt x="107" y="132"/>
                  </a:lnTo>
                  <a:cubicBezTo>
                    <a:pt x="100" y="157"/>
                    <a:pt x="101" y="169"/>
                    <a:pt x="104" y="169"/>
                  </a:cubicBezTo>
                  <a:cubicBezTo>
                    <a:pt x="107" y="169"/>
                    <a:pt x="113" y="160"/>
                    <a:pt x="118" y="144"/>
                  </a:cubicBezTo>
                  <a:cubicBezTo>
                    <a:pt x="118" y="191"/>
                    <a:pt x="166" y="227"/>
                    <a:pt x="226" y="239"/>
                  </a:cubicBezTo>
                  <a:cubicBezTo>
                    <a:pt x="214" y="227"/>
                    <a:pt x="214" y="96"/>
                    <a:pt x="214" y="96"/>
                  </a:cubicBezTo>
                  <a:cubicBezTo>
                    <a:pt x="212" y="95"/>
                    <a:pt x="211" y="95"/>
                    <a:pt x="210" y="95"/>
                  </a:cubicBezTo>
                  <a:cubicBezTo>
                    <a:pt x="191" y="95"/>
                    <a:pt x="172" y="163"/>
                    <a:pt x="153" y="163"/>
                  </a:cubicBezTo>
                  <a:cubicBezTo>
                    <a:pt x="149" y="163"/>
                    <a:pt x="146" y="161"/>
                    <a:pt x="142" y="155"/>
                  </a:cubicBezTo>
                  <a:cubicBezTo>
                    <a:pt x="122" y="45"/>
                    <a:pt x="121" y="13"/>
                    <a:pt x="129" y="13"/>
                  </a:cubicBezTo>
                  <a:lnTo>
                    <a:pt x="129" y="13"/>
                  </a:lnTo>
                  <a:cubicBezTo>
                    <a:pt x="141" y="13"/>
                    <a:pt x="169" y="72"/>
                    <a:pt x="190" y="72"/>
                  </a:cubicBezTo>
                  <a:cubicBezTo>
                    <a:pt x="166" y="60"/>
                    <a:pt x="166" y="48"/>
                    <a:pt x="202" y="48"/>
                  </a:cubicBezTo>
                  <a:cubicBezTo>
                    <a:pt x="178" y="24"/>
                    <a:pt x="142" y="13"/>
                    <a:pt x="1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99" name="Google Shape;13703;p78">
              <a:extLst>
                <a:ext uri="{FF2B5EF4-FFF2-40B4-BE49-F238E27FC236}">
                  <a16:creationId xmlns:a16="http://schemas.microsoft.com/office/drawing/2014/main" id="{2091E55D-9001-1FC5-A555-BF745947072A}"/>
                </a:ext>
              </a:extLst>
            </p:cNvPr>
            <p:cNvSpPr/>
            <p:nvPr/>
          </p:nvSpPr>
          <p:spPr>
            <a:xfrm>
              <a:off x="6500800" y="2472450"/>
              <a:ext cx="62525" cy="14925"/>
            </a:xfrm>
            <a:custGeom>
              <a:avLst/>
              <a:gdLst/>
              <a:ahLst/>
              <a:cxnLst/>
              <a:rect l="l" t="t" r="r" b="b"/>
              <a:pathLst>
                <a:path w="2501" h="597" extrusionOk="0">
                  <a:moveTo>
                    <a:pt x="227" y="37"/>
                  </a:moveTo>
                  <a:cubicBezTo>
                    <a:pt x="225" y="46"/>
                    <a:pt x="225" y="53"/>
                    <a:pt x="227" y="58"/>
                  </a:cubicBezTo>
                  <a:lnTo>
                    <a:pt x="227" y="58"/>
                  </a:lnTo>
                  <a:cubicBezTo>
                    <a:pt x="227" y="51"/>
                    <a:pt x="227" y="44"/>
                    <a:pt x="227" y="37"/>
                  </a:cubicBezTo>
                  <a:close/>
                  <a:moveTo>
                    <a:pt x="274" y="60"/>
                  </a:moveTo>
                  <a:lnTo>
                    <a:pt x="274" y="60"/>
                  </a:lnTo>
                  <a:cubicBezTo>
                    <a:pt x="273" y="62"/>
                    <a:pt x="271" y="64"/>
                    <a:pt x="270" y="65"/>
                  </a:cubicBezTo>
                  <a:lnTo>
                    <a:pt x="270" y="65"/>
                  </a:lnTo>
                  <a:cubicBezTo>
                    <a:pt x="275" y="63"/>
                    <a:pt x="277" y="60"/>
                    <a:pt x="274" y="60"/>
                  </a:cubicBezTo>
                  <a:close/>
                  <a:moveTo>
                    <a:pt x="38" y="70"/>
                  </a:moveTo>
                  <a:cubicBezTo>
                    <a:pt x="37" y="70"/>
                    <a:pt x="37" y="71"/>
                    <a:pt x="36" y="72"/>
                  </a:cubicBezTo>
                  <a:cubicBezTo>
                    <a:pt x="36" y="73"/>
                    <a:pt x="36" y="73"/>
                    <a:pt x="36" y="73"/>
                  </a:cubicBezTo>
                  <a:lnTo>
                    <a:pt x="36" y="73"/>
                  </a:lnTo>
                  <a:cubicBezTo>
                    <a:pt x="37" y="71"/>
                    <a:pt x="38" y="70"/>
                    <a:pt x="38" y="70"/>
                  </a:cubicBezTo>
                  <a:close/>
                  <a:moveTo>
                    <a:pt x="1405" y="96"/>
                  </a:moveTo>
                  <a:cubicBezTo>
                    <a:pt x="1394" y="96"/>
                    <a:pt x="1394" y="96"/>
                    <a:pt x="1394" y="108"/>
                  </a:cubicBezTo>
                  <a:lnTo>
                    <a:pt x="1405" y="96"/>
                  </a:lnTo>
                  <a:close/>
                  <a:moveTo>
                    <a:pt x="929" y="120"/>
                  </a:moveTo>
                  <a:cubicBezTo>
                    <a:pt x="929" y="120"/>
                    <a:pt x="929" y="120"/>
                    <a:pt x="929" y="120"/>
                  </a:cubicBezTo>
                  <a:cubicBezTo>
                    <a:pt x="929" y="120"/>
                    <a:pt x="929" y="120"/>
                    <a:pt x="929" y="120"/>
                  </a:cubicBezTo>
                  <a:close/>
                  <a:moveTo>
                    <a:pt x="1298" y="108"/>
                  </a:moveTo>
                  <a:lnTo>
                    <a:pt x="1298" y="108"/>
                  </a:lnTo>
                  <a:cubicBezTo>
                    <a:pt x="1295" y="115"/>
                    <a:pt x="1292" y="121"/>
                    <a:pt x="1291" y="127"/>
                  </a:cubicBezTo>
                  <a:lnTo>
                    <a:pt x="1291" y="127"/>
                  </a:lnTo>
                  <a:cubicBezTo>
                    <a:pt x="1293" y="122"/>
                    <a:pt x="1296" y="115"/>
                    <a:pt x="1298" y="108"/>
                  </a:cubicBezTo>
                  <a:close/>
                  <a:moveTo>
                    <a:pt x="1081" y="121"/>
                  </a:moveTo>
                  <a:cubicBezTo>
                    <a:pt x="1083" y="121"/>
                    <a:pt x="1084" y="124"/>
                    <a:pt x="1084" y="132"/>
                  </a:cubicBezTo>
                  <a:cubicBezTo>
                    <a:pt x="1079" y="146"/>
                    <a:pt x="1076" y="151"/>
                    <a:pt x="1075" y="151"/>
                  </a:cubicBezTo>
                  <a:cubicBezTo>
                    <a:pt x="1072" y="151"/>
                    <a:pt x="1072" y="139"/>
                    <a:pt x="1072" y="132"/>
                  </a:cubicBezTo>
                  <a:cubicBezTo>
                    <a:pt x="1072" y="132"/>
                    <a:pt x="1077" y="121"/>
                    <a:pt x="1081" y="121"/>
                  </a:cubicBezTo>
                  <a:close/>
                  <a:moveTo>
                    <a:pt x="764" y="182"/>
                  </a:moveTo>
                  <a:cubicBezTo>
                    <a:pt x="765" y="182"/>
                    <a:pt x="768" y="185"/>
                    <a:pt x="774" y="191"/>
                  </a:cubicBezTo>
                  <a:cubicBezTo>
                    <a:pt x="768" y="197"/>
                    <a:pt x="765" y="200"/>
                    <a:pt x="764" y="200"/>
                  </a:cubicBezTo>
                  <a:cubicBezTo>
                    <a:pt x="763" y="200"/>
                    <a:pt x="763" y="197"/>
                    <a:pt x="763" y="191"/>
                  </a:cubicBezTo>
                  <a:cubicBezTo>
                    <a:pt x="763" y="185"/>
                    <a:pt x="763" y="182"/>
                    <a:pt x="764" y="182"/>
                  </a:cubicBezTo>
                  <a:close/>
                  <a:moveTo>
                    <a:pt x="1763" y="191"/>
                  </a:moveTo>
                  <a:cubicBezTo>
                    <a:pt x="1759" y="198"/>
                    <a:pt x="1758" y="203"/>
                    <a:pt x="1758" y="207"/>
                  </a:cubicBezTo>
                  <a:lnTo>
                    <a:pt x="1758" y="207"/>
                  </a:lnTo>
                  <a:cubicBezTo>
                    <a:pt x="1759" y="203"/>
                    <a:pt x="1761" y="197"/>
                    <a:pt x="1763" y="191"/>
                  </a:cubicBezTo>
                  <a:close/>
                  <a:moveTo>
                    <a:pt x="468" y="363"/>
                  </a:moveTo>
                  <a:cubicBezTo>
                    <a:pt x="467" y="365"/>
                    <a:pt x="466" y="368"/>
                    <a:pt x="465" y="370"/>
                  </a:cubicBezTo>
                  <a:cubicBezTo>
                    <a:pt x="467" y="370"/>
                    <a:pt x="468" y="367"/>
                    <a:pt x="468" y="363"/>
                  </a:cubicBezTo>
                  <a:close/>
                  <a:moveTo>
                    <a:pt x="345" y="401"/>
                  </a:moveTo>
                  <a:cubicBezTo>
                    <a:pt x="345" y="403"/>
                    <a:pt x="346" y="404"/>
                    <a:pt x="346" y="406"/>
                  </a:cubicBezTo>
                  <a:cubicBezTo>
                    <a:pt x="346" y="404"/>
                    <a:pt x="346" y="403"/>
                    <a:pt x="345" y="401"/>
                  </a:cubicBezTo>
                  <a:close/>
                  <a:moveTo>
                    <a:pt x="322" y="1"/>
                  </a:moveTo>
                  <a:lnTo>
                    <a:pt x="322" y="1"/>
                  </a:lnTo>
                  <a:cubicBezTo>
                    <a:pt x="310" y="25"/>
                    <a:pt x="310" y="60"/>
                    <a:pt x="286" y="84"/>
                  </a:cubicBezTo>
                  <a:cubicBezTo>
                    <a:pt x="310" y="72"/>
                    <a:pt x="322" y="60"/>
                    <a:pt x="334" y="37"/>
                  </a:cubicBezTo>
                  <a:lnTo>
                    <a:pt x="334" y="37"/>
                  </a:lnTo>
                  <a:cubicBezTo>
                    <a:pt x="334" y="96"/>
                    <a:pt x="310" y="132"/>
                    <a:pt x="274" y="167"/>
                  </a:cubicBezTo>
                  <a:cubicBezTo>
                    <a:pt x="274" y="132"/>
                    <a:pt x="286" y="96"/>
                    <a:pt x="286" y="60"/>
                  </a:cubicBezTo>
                  <a:lnTo>
                    <a:pt x="286" y="60"/>
                  </a:lnTo>
                  <a:cubicBezTo>
                    <a:pt x="274" y="72"/>
                    <a:pt x="265" y="78"/>
                    <a:pt x="262" y="78"/>
                  </a:cubicBezTo>
                  <a:cubicBezTo>
                    <a:pt x="260" y="78"/>
                    <a:pt x="262" y="74"/>
                    <a:pt x="270" y="65"/>
                  </a:cubicBezTo>
                  <a:lnTo>
                    <a:pt x="270" y="65"/>
                  </a:lnTo>
                  <a:cubicBezTo>
                    <a:pt x="264" y="68"/>
                    <a:pt x="255" y="71"/>
                    <a:pt x="246" y="71"/>
                  </a:cubicBezTo>
                  <a:cubicBezTo>
                    <a:pt x="238" y="71"/>
                    <a:pt x="230" y="68"/>
                    <a:pt x="227" y="58"/>
                  </a:cubicBezTo>
                  <a:lnTo>
                    <a:pt x="227" y="58"/>
                  </a:lnTo>
                  <a:cubicBezTo>
                    <a:pt x="227" y="136"/>
                    <a:pt x="225" y="222"/>
                    <a:pt x="203" y="298"/>
                  </a:cubicBezTo>
                  <a:cubicBezTo>
                    <a:pt x="191" y="287"/>
                    <a:pt x="191" y="275"/>
                    <a:pt x="191" y="251"/>
                  </a:cubicBezTo>
                  <a:cubicBezTo>
                    <a:pt x="179" y="203"/>
                    <a:pt x="203" y="167"/>
                    <a:pt x="191" y="84"/>
                  </a:cubicBezTo>
                  <a:lnTo>
                    <a:pt x="191" y="84"/>
                  </a:lnTo>
                  <a:cubicBezTo>
                    <a:pt x="191" y="101"/>
                    <a:pt x="188" y="110"/>
                    <a:pt x="186" y="110"/>
                  </a:cubicBezTo>
                  <a:cubicBezTo>
                    <a:pt x="183" y="110"/>
                    <a:pt x="179" y="98"/>
                    <a:pt x="179" y="72"/>
                  </a:cubicBezTo>
                  <a:cubicBezTo>
                    <a:pt x="179" y="108"/>
                    <a:pt x="143" y="191"/>
                    <a:pt x="108" y="227"/>
                  </a:cubicBezTo>
                  <a:cubicBezTo>
                    <a:pt x="119" y="156"/>
                    <a:pt x="49" y="132"/>
                    <a:pt x="36" y="73"/>
                  </a:cubicBezTo>
                  <a:lnTo>
                    <a:pt x="36" y="73"/>
                  </a:lnTo>
                  <a:cubicBezTo>
                    <a:pt x="31" y="89"/>
                    <a:pt x="7" y="150"/>
                    <a:pt x="13" y="150"/>
                  </a:cubicBezTo>
                  <a:cubicBezTo>
                    <a:pt x="16" y="150"/>
                    <a:pt x="23" y="141"/>
                    <a:pt x="36" y="120"/>
                  </a:cubicBezTo>
                  <a:lnTo>
                    <a:pt x="36" y="120"/>
                  </a:lnTo>
                  <a:cubicBezTo>
                    <a:pt x="24" y="251"/>
                    <a:pt x="12" y="322"/>
                    <a:pt x="12" y="358"/>
                  </a:cubicBezTo>
                  <a:cubicBezTo>
                    <a:pt x="6" y="352"/>
                    <a:pt x="3" y="349"/>
                    <a:pt x="2" y="349"/>
                  </a:cubicBezTo>
                  <a:cubicBezTo>
                    <a:pt x="1" y="349"/>
                    <a:pt x="1" y="352"/>
                    <a:pt x="1" y="358"/>
                  </a:cubicBezTo>
                  <a:cubicBezTo>
                    <a:pt x="1" y="358"/>
                    <a:pt x="1" y="358"/>
                    <a:pt x="1" y="370"/>
                  </a:cubicBezTo>
                  <a:cubicBezTo>
                    <a:pt x="1" y="382"/>
                    <a:pt x="1" y="382"/>
                    <a:pt x="1" y="394"/>
                  </a:cubicBezTo>
                  <a:cubicBezTo>
                    <a:pt x="20" y="397"/>
                    <a:pt x="41" y="398"/>
                    <a:pt x="61" y="398"/>
                  </a:cubicBezTo>
                  <a:cubicBezTo>
                    <a:pt x="125" y="398"/>
                    <a:pt x="187" y="383"/>
                    <a:pt x="214" y="347"/>
                  </a:cubicBezTo>
                  <a:lnTo>
                    <a:pt x="214" y="347"/>
                  </a:lnTo>
                  <a:cubicBezTo>
                    <a:pt x="208" y="358"/>
                    <a:pt x="335" y="370"/>
                    <a:pt x="345" y="401"/>
                  </a:cubicBezTo>
                  <a:lnTo>
                    <a:pt x="345" y="401"/>
                  </a:lnTo>
                  <a:cubicBezTo>
                    <a:pt x="342" y="381"/>
                    <a:pt x="343" y="374"/>
                    <a:pt x="346" y="374"/>
                  </a:cubicBezTo>
                  <a:cubicBezTo>
                    <a:pt x="352" y="374"/>
                    <a:pt x="366" y="406"/>
                    <a:pt x="358" y="406"/>
                  </a:cubicBezTo>
                  <a:cubicBezTo>
                    <a:pt x="382" y="406"/>
                    <a:pt x="370" y="358"/>
                    <a:pt x="382" y="346"/>
                  </a:cubicBezTo>
                  <a:cubicBezTo>
                    <a:pt x="393" y="358"/>
                    <a:pt x="393" y="370"/>
                    <a:pt x="405" y="394"/>
                  </a:cubicBezTo>
                  <a:cubicBezTo>
                    <a:pt x="417" y="370"/>
                    <a:pt x="441" y="334"/>
                    <a:pt x="441" y="310"/>
                  </a:cubicBezTo>
                  <a:cubicBezTo>
                    <a:pt x="442" y="309"/>
                    <a:pt x="443" y="309"/>
                    <a:pt x="444" y="309"/>
                  </a:cubicBezTo>
                  <a:cubicBezTo>
                    <a:pt x="454" y="309"/>
                    <a:pt x="468" y="347"/>
                    <a:pt x="468" y="363"/>
                  </a:cubicBezTo>
                  <a:lnTo>
                    <a:pt x="468" y="363"/>
                  </a:lnTo>
                  <a:cubicBezTo>
                    <a:pt x="477" y="341"/>
                    <a:pt x="478" y="321"/>
                    <a:pt x="489" y="310"/>
                  </a:cubicBezTo>
                  <a:cubicBezTo>
                    <a:pt x="495" y="350"/>
                    <a:pt x="495" y="375"/>
                    <a:pt x="499" y="375"/>
                  </a:cubicBezTo>
                  <a:cubicBezTo>
                    <a:pt x="502" y="375"/>
                    <a:pt x="509" y="359"/>
                    <a:pt x="524" y="322"/>
                  </a:cubicBezTo>
                  <a:cubicBezTo>
                    <a:pt x="544" y="332"/>
                    <a:pt x="637" y="391"/>
                    <a:pt x="662" y="391"/>
                  </a:cubicBezTo>
                  <a:cubicBezTo>
                    <a:pt x="667" y="391"/>
                    <a:pt x="669" y="388"/>
                    <a:pt x="667" y="382"/>
                  </a:cubicBezTo>
                  <a:lnTo>
                    <a:pt x="667" y="382"/>
                  </a:lnTo>
                  <a:cubicBezTo>
                    <a:pt x="675" y="398"/>
                    <a:pt x="689" y="431"/>
                    <a:pt x="705" y="431"/>
                  </a:cubicBezTo>
                  <a:cubicBezTo>
                    <a:pt x="712" y="431"/>
                    <a:pt x="719" y="424"/>
                    <a:pt x="727" y="406"/>
                  </a:cubicBezTo>
                  <a:lnTo>
                    <a:pt x="727" y="406"/>
                  </a:lnTo>
                  <a:cubicBezTo>
                    <a:pt x="727" y="441"/>
                    <a:pt x="727" y="441"/>
                    <a:pt x="715" y="465"/>
                  </a:cubicBezTo>
                  <a:cubicBezTo>
                    <a:pt x="739" y="465"/>
                    <a:pt x="786" y="334"/>
                    <a:pt x="786" y="334"/>
                  </a:cubicBezTo>
                  <a:cubicBezTo>
                    <a:pt x="790" y="371"/>
                    <a:pt x="798" y="382"/>
                    <a:pt x="811" y="382"/>
                  </a:cubicBezTo>
                  <a:cubicBezTo>
                    <a:pt x="831" y="382"/>
                    <a:pt x="862" y="348"/>
                    <a:pt x="890" y="348"/>
                  </a:cubicBezTo>
                  <a:cubicBezTo>
                    <a:pt x="904" y="348"/>
                    <a:pt x="918" y="356"/>
                    <a:pt x="929" y="382"/>
                  </a:cubicBezTo>
                  <a:cubicBezTo>
                    <a:pt x="929" y="358"/>
                    <a:pt x="929" y="346"/>
                    <a:pt x="941" y="322"/>
                  </a:cubicBezTo>
                  <a:cubicBezTo>
                    <a:pt x="957" y="349"/>
                    <a:pt x="964" y="357"/>
                    <a:pt x="967" y="357"/>
                  </a:cubicBezTo>
                  <a:cubicBezTo>
                    <a:pt x="971" y="357"/>
                    <a:pt x="970" y="346"/>
                    <a:pt x="977" y="346"/>
                  </a:cubicBezTo>
                  <a:lnTo>
                    <a:pt x="977" y="346"/>
                  </a:lnTo>
                  <a:cubicBezTo>
                    <a:pt x="953" y="382"/>
                    <a:pt x="1024" y="429"/>
                    <a:pt x="989" y="477"/>
                  </a:cubicBezTo>
                  <a:cubicBezTo>
                    <a:pt x="1003" y="477"/>
                    <a:pt x="1012" y="469"/>
                    <a:pt x="1016" y="458"/>
                  </a:cubicBezTo>
                  <a:lnTo>
                    <a:pt x="1016" y="458"/>
                  </a:lnTo>
                  <a:cubicBezTo>
                    <a:pt x="1019" y="481"/>
                    <a:pt x="1024" y="490"/>
                    <a:pt x="1029" y="490"/>
                  </a:cubicBezTo>
                  <a:cubicBezTo>
                    <a:pt x="1042" y="490"/>
                    <a:pt x="1061" y="433"/>
                    <a:pt x="1084" y="418"/>
                  </a:cubicBezTo>
                  <a:cubicBezTo>
                    <a:pt x="1086" y="415"/>
                    <a:pt x="1089" y="414"/>
                    <a:pt x="1091" y="414"/>
                  </a:cubicBezTo>
                  <a:cubicBezTo>
                    <a:pt x="1104" y="414"/>
                    <a:pt x="1118" y="448"/>
                    <a:pt x="1134" y="448"/>
                  </a:cubicBezTo>
                  <a:cubicBezTo>
                    <a:pt x="1144" y="448"/>
                    <a:pt x="1155" y="435"/>
                    <a:pt x="1167" y="394"/>
                  </a:cubicBezTo>
                  <a:cubicBezTo>
                    <a:pt x="1167" y="429"/>
                    <a:pt x="1239" y="441"/>
                    <a:pt x="1251" y="453"/>
                  </a:cubicBezTo>
                  <a:cubicBezTo>
                    <a:pt x="1251" y="453"/>
                    <a:pt x="1334" y="429"/>
                    <a:pt x="1346" y="406"/>
                  </a:cubicBezTo>
                  <a:cubicBezTo>
                    <a:pt x="1370" y="441"/>
                    <a:pt x="1417" y="501"/>
                    <a:pt x="1477" y="513"/>
                  </a:cubicBezTo>
                  <a:cubicBezTo>
                    <a:pt x="1501" y="513"/>
                    <a:pt x="1513" y="453"/>
                    <a:pt x="1525" y="394"/>
                  </a:cubicBezTo>
                  <a:cubicBezTo>
                    <a:pt x="1572" y="453"/>
                    <a:pt x="1715" y="513"/>
                    <a:pt x="1715" y="513"/>
                  </a:cubicBezTo>
                  <a:cubicBezTo>
                    <a:pt x="1715" y="501"/>
                    <a:pt x="1715" y="477"/>
                    <a:pt x="1715" y="465"/>
                  </a:cubicBezTo>
                  <a:cubicBezTo>
                    <a:pt x="1739" y="465"/>
                    <a:pt x="1739" y="477"/>
                    <a:pt x="1715" y="513"/>
                  </a:cubicBezTo>
                  <a:cubicBezTo>
                    <a:pt x="1739" y="513"/>
                    <a:pt x="1751" y="501"/>
                    <a:pt x="1739" y="477"/>
                  </a:cubicBezTo>
                  <a:lnTo>
                    <a:pt x="1739" y="477"/>
                  </a:lnTo>
                  <a:cubicBezTo>
                    <a:pt x="1751" y="501"/>
                    <a:pt x="1751" y="513"/>
                    <a:pt x="1739" y="537"/>
                  </a:cubicBezTo>
                  <a:cubicBezTo>
                    <a:pt x="1739" y="537"/>
                    <a:pt x="1771" y="511"/>
                    <a:pt x="1778" y="497"/>
                  </a:cubicBezTo>
                  <a:lnTo>
                    <a:pt x="1778" y="497"/>
                  </a:lnTo>
                  <a:cubicBezTo>
                    <a:pt x="1780" y="496"/>
                    <a:pt x="1782" y="496"/>
                    <a:pt x="1783" y="496"/>
                  </a:cubicBezTo>
                  <a:cubicBezTo>
                    <a:pt x="1786" y="496"/>
                    <a:pt x="1786" y="501"/>
                    <a:pt x="1786" y="501"/>
                  </a:cubicBezTo>
                  <a:cubicBezTo>
                    <a:pt x="1786" y="525"/>
                    <a:pt x="1763" y="513"/>
                    <a:pt x="1810" y="537"/>
                  </a:cubicBezTo>
                  <a:cubicBezTo>
                    <a:pt x="1810" y="525"/>
                    <a:pt x="1810" y="453"/>
                    <a:pt x="1810" y="441"/>
                  </a:cubicBezTo>
                  <a:cubicBezTo>
                    <a:pt x="1815" y="487"/>
                    <a:pt x="1835" y="503"/>
                    <a:pt x="1860" y="503"/>
                  </a:cubicBezTo>
                  <a:cubicBezTo>
                    <a:pt x="1900" y="503"/>
                    <a:pt x="1950" y="463"/>
                    <a:pt x="1965" y="441"/>
                  </a:cubicBezTo>
                  <a:cubicBezTo>
                    <a:pt x="1965" y="477"/>
                    <a:pt x="1965" y="513"/>
                    <a:pt x="1989" y="548"/>
                  </a:cubicBezTo>
                  <a:cubicBezTo>
                    <a:pt x="2001" y="525"/>
                    <a:pt x="2013" y="501"/>
                    <a:pt x="2013" y="477"/>
                  </a:cubicBezTo>
                  <a:cubicBezTo>
                    <a:pt x="2045" y="493"/>
                    <a:pt x="2061" y="548"/>
                    <a:pt x="2086" y="548"/>
                  </a:cubicBezTo>
                  <a:cubicBezTo>
                    <a:pt x="2098" y="548"/>
                    <a:pt x="2113" y="535"/>
                    <a:pt x="2132" y="501"/>
                  </a:cubicBezTo>
                  <a:cubicBezTo>
                    <a:pt x="2132" y="525"/>
                    <a:pt x="2132" y="548"/>
                    <a:pt x="2144" y="572"/>
                  </a:cubicBezTo>
                  <a:cubicBezTo>
                    <a:pt x="2164" y="552"/>
                    <a:pt x="2211" y="520"/>
                    <a:pt x="2260" y="520"/>
                  </a:cubicBezTo>
                  <a:cubicBezTo>
                    <a:pt x="2299" y="520"/>
                    <a:pt x="2339" y="539"/>
                    <a:pt x="2370" y="596"/>
                  </a:cubicBezTo>
                  <a:cubicBezTo>
                    <a:pt x="2370" y="572"/>
                    <a:pt x="2382" y="548"/>
                    <a:pt x="2382" y="525"/>
                  </a:cubicBezTo>
                  <a:cubicBezTo>
                    <a:pt x="2397" y="550"/>
                    <a:pt x="2406" y="558"/>
                    <a:pt x="2412" y="558"/>
                  </a:cubicBezTo>
                  <a:cubicBezTo>
                    <a:pt x="2420" y="558"/>
                    <a:pt x="2423" y="543"/>
                    <a:pt x="2429" y="537"/>
                  </a:cubicBezTo>
                  <a:cubicBezTo>
                    <a:pt x="2501" y="322"/>
                    <a:pt x="2382" y="334"/>
                    <a:pt x="2275" y="263"/>
                  </a:cubicBezTo>
                  <a:cubicBezTo>
                    <a:pt x="2275" y="283"/>
                    <a:pt x="2275" y="296"/>
                    <a:pt x="2272" y="296"/>
                  </a:cubicBezTo>
                  <a:cubicBezTo>
                    <a:pt x="2271" y="296"/>
                    <a:pt x="2268" y="290"/>
                    <a:pt x="2263" y="275"/>
                  </a:cubicBezTo>
                  <a:cubicBezTo>
                    <a:pt x="2263" y="287"/>
                    <a:pt x="2263" y="310"/>
                    <a:pt x="2263" y="334"/>
                  </a:cubicBezTo>
                  <a:cubicBezTo>
                    <a:pt x="2239" y="298"/>
                    <a:pt x="2227" y="275"/>
                    <a:pt x="2203" y="239"/>
                  </a:cubicBezTo>
                  <a:cubicBezTo>
                    <a:pt x="2203" y="251"/>
                    <a:pt x="2191" y="275"/>
                    <a:pt x="2191" y="287"/>
                  </a:cubicBezTo>
                  <a:cubicBezTo>
                    <a:pt x="2191" y="269"/>
                    <a:pt x="2191" y="260"/>
                    <a:pt x="2190" y="260"/>
                  </a:cubicBezTo>
                  <a:cubicBezTo>
                    <a:pt x="2188" y="260"/>
                    <a:pt x="2185" y="269"/>
                    <a:pt x="2179" y="287"/>
                  </a:cubicBezTo>
                  <a:cubicBezTo>
                    <a:pt x="2167" y="263"/>
                    <a:pt x="2167" y="239"/>
                    <a:pt x="2179" y="227"/>
                  </a:cubicBezTo>
                  <a:cubicBezTo>
                    <a:pt x="2173" y="221"/>
                    <a:pt x="2167" y="218"/>
                    <a:pt x="2162" y="218"/>
                  </a:cubicBezTo>
                  <a:cubicBezTo>
                    <a:pt x="2156" y="218"/>
                    <a:pt x="2150" y="221"/>
                    <a:pt x="2144" y="227"/>
                  </a:cubicBezTo>
                  <a:cubicBezTo>
                    <a:pt x="2152" y="227"/>
                    <a:pt x="2043" y="275"/>
                    <a:pt x="1988" y="275"/>
                  </a:cubicBezTo>
                  <a:cubicBezTo>
                    <a:pt x="1960" y="275"/>
                    <a:pt x="1945" y="263"/>
                    <a:pt x="1965" y="227"/>
                  </a:cubicBezTo>
                  <a:lnTo>
                    <a:pt x="1965" y="227"/>
                  </a:lnTo>
                  <a:cubicBezTo>
                    <a:pt x="1941" y="251"/>
                    <a:pt x="1929" y="275"/>
                    <a:pt x="1929" y="310"/>
                  </a:cubicBezTo>
                  <a:cubicBezTo>
                    <a:pt x="1929" y="287"/>
                    <a:pt x="1929" y="287"/>
                    <a:pt x="1917" y="287"/>
                  </a:cubicBezTo>
                  <a:cubicBezTo>
                    <a:pt x="1941" y="239"/>
                    <a:pt x="1870" y="263"/>
                    <a:pt x="1858" y="227"/>
                  </a:cubicBezTo>
                  <a:lnTo>
                    <a:pt x="1858" y="227"/>
                  </a:lnTo>
                  <a:cubicBezTo>
                    <a:pt x="1858" y="248"/>
                    <a:pt x="1867" y="326"/>
                    <a:pt x="1844" y="326"/>
                  </a:cubicBezTo>
                  <a:cubicBezTo>
                    <a:pt x="1841" y="326"/>
                    <a:pt x="1838" y="325"/>
                    <a:pt x="1834" y="322"/>
                  </a:cubicBezTo>
                  <a:lnTo>
                    <a:pt x="1834" y="322"/>
                  </a:lnTo>
                  <a:cubicBezTo>
                    <a:pt x="1835" y="323"/>
                    <a:pt x="1836" y="323"/>
                    <a:pt x="1837" y="323"/>
                  </a:cubicBezTo>
                  <a:cubicBezTo>
                    <a:pt x="1850" y="323"/>
                    <a:pt x="1800" y="236"/>
                    <a:pt x="1806" y="227"/>
                  </a:cubicBezTo>
                  <a:lnTo>
                    <a:pt x="1806" y="227"/>
                  </a:lnTo>
                  <a:cubicBezTo>
                    <a:pt x="1807" y="227"/>
                    <a:pt x="1809" y="227"/>
                    <a:pt x="1810" y="227"/>
                  </a:cubicBezTo>
                  <a:cubicBezTo>
                    <a:pt x="1809" y="226"/>
                    <a:pt x="1808" y="226"/>
                    <a:pt x="1807" y="226"/>
                  </a:cubicBezTo>
                  <a:lnTo>
                    <a:pt x="1807" y="226"/>
                  </a:lnTo>
                  <a:cubicBezTo>
                    <a:pt x="1807" y="226"/>
                    <a:pt x="1806" y="226"/>
                    <a:pt x="1806" y="227"/>
                  </a:cubicBezTo>
                  <a:lnTo>
                    <a:pt x="1806" y="227"/>
                  </a:lnTo>
                  <a:cubicBezTo>
                    <a:pt x="1796" y="227"/>
                    <a:pt x="1786" y="226"/>
                    <a:pt x="1786" y="215"/>
                  </a:cubicBezTo>
                  <a:cubicBezTo>
                    <a:pt x="1776" y="235"/>
                    <a:pt x="1758" y="306"/>
                    <a:pt x="1745" y="306"/>
                  </a:cubicBezTo>
                  <a:cubicBezTo>
                    <a:pt x="1743" y="306"/>
                    <a:pt x="1741" y="304"/>
                    <a:pt x="1739" y="298"/>
                  </a:cubicBezTo>
                  <a:cubicBezTo>
                    <a:pt x="1751" y="251"/>
                    <a:pt x="1751" y="263"/>
                    <a:pt x="1775" y="215"/>
                  </a:cubicBezTo>
                  <a:cubicBezTo>
                    <a:pt x="1766" y="215"/>
                    <a:pt x="1758" y="215"/>
                    <a:pt x="1758" y="207"/>
                  </a:cubicBezTo>
                  <a:lnTo>
                    <a:pt x="1758" y="207"/>
                  </a:lnTo>
                  <a:cubicBezTo>
                    <a:pt x="1753" y="221"/>
                    <a:pt x="1749" y="225"/>
                    <a:pt x="1746" y="225"/>
                  </a:cubicBezTo>
                  <a:cubicBezTo>
                    <a:pt x="1740" y="225"/>
                    <a:pt x="1736" y="213"/>
                    <a:pt x="1731" y="213"/>
                  </a:cubicBezTo>
                  <a:cubicBezTo>
                    <a:pt x="1727" y="213"/>
                    <a:pt x="1722" y="219"/>
                    <a:pt x="1715" y="239"/>
                  </a:cubicBezTo>
                  <a:cubicBezTo>
                    <a:pt x="1722" y="211"/>
                    <a:pt x="1725" y="199"/>
                    <a:pt x="1721" y="199"/>
                  </a:cubicBezTo>
                  <a:lnTo>
                    <a:pt x="1721" y="199"/>
                  </a:lnTo>
                  <a:cubicBezTo>
                    <a:pt x="1719" y="199"/>
                    <a:pt x="1713" y="205"/>
                    <a:pt x="1703" y="215"/>
                  </a:cubicBezTo>
                  <a:cubicBezTo>
                    <a:pt x="1715" y="203"/>
                    <a:pt x="1715" y="191"/>
                    <a:pt x="1715" y="179"/>
                  </a:cubicBezTo>
                  <a:cubicBezTo>
                    <a:pt x="1703" y="179"/>
                    <a:pt x="1691" y="167"/>
                    <a:pt x="1679" y="156"/>
                  </a:cubicBezTo>
                  <a:lnTo>
                    <a:pt x="1679" y="156"/>
                  </a:lnTo>
                  <a:cubicBezTo>
                    <a:pt x="1691" y="179"/>
                    <a:pt x="1703" y="203"/>
                    <a:pt x="1691" y="227"/>
                  </a:cubicBezTo>
                  <a:cubicBezTo>
                    <a:pt x="1687" y="231"/>
                    <a:pt x="1683" y="233"/>
                    <a:pt x="1680" y="233"/>
                  </a:cubicBezTo>
                  <a:cubicBezTo>
                    <a:pt x="1659" y="233"/>
                    <a:pt x="1664" y="143"/>
                    <a:pt x="1646" y="143"/>
                  </a:cubicBezTo>
                  <a:cubicBezTo>
                    <a:pt x="1646" y="143"/>
                    <a:pt x="1645" y="143"/>
                    <a:pt x="1644" y="144"/>
                  </a:cubicBezTo>
                  <a:cubicBezTo>
                    <a:pt x="1650" y="173"/>
                    <a:pt x="1653" y="188"/>
                    <a:pt x="1651" y="188"/>
                  </a:cubicBezTo>
                  <a:cubicBezTo>
                    <a:pt x="1650" y="188"/>
                    <a:pt x="1644" y="173"/>
                    <a:pt x="1632" y="144"/>
                  </a:cubicBezTo>
                  <a:cubicBezTo>
                    <a:pt x="1620" y="144"/>
                    <a:pt x="1608" y="215"/>
                    <a:pt x="1596" y="227"/>
                  </a:cubicBezTo>
                  <a:cubicBezTo>
                    <a:pt x="1586" y="197"/>
                    <a:pt x="1581" y="187"/>
                    <a:pt x="1578" y="187"/>
                  </a:cubicBezTo>
                  <a:cubicBezTo>
                    <a:pt x="1571" y="187"/>
                    <a:pt x="1576" y="242"/>
                    <a:pt x="1565" y="242"/>
                  </a:cubicBezTo>
                  <a:cubicBezTo>
                    <a:pt x="1564" y="242"/>
                    <a:pt x="1562" y="241"/>
                    <a:pt x="1560" y="239"/>
                  </a:cubicBezTo>
                  <a:cubicBezTo>
                    <a:pt x="1548" y="227"/>
                    <a:pt x="1560" y="179"/>
                    <a:pt x="1560" y="156"/>
                  </a:cubicBezTo>
                  <a:cubicBezTo>
                    <a:pt x="1525" y="156"/>
                    <a:pt x="1501" y="179"/>
                    <a:pt x="1513" y="227"/>
                  </a:cubicBezTo>
                  <a:cubicBezTo>
                    <a:pt x="1502" y="205"/>
                    <a:pt x="1521" y="142"/>
                    <a:pt x="1515" y="142"/>
                  </a:cubicBezTo>
                  <a:lnTo>
                    <a:pt x="1515" y="142"/>
                  </a:lnTo>
                  <a:cubicBezTo>
                    <a:pt x="1514" y="142"/>
                    <a:pt x="1514" y="143"/>
                    <a:pt x="1513" y="144"/>
                  </a:cubicBezTo>
                  <a:cubicBezTo>
                    <a:pt x="1489" y="144"/>
                    <a:pt x="1489" y="179"/>
                    <a:pt x="1477" y="203"/>
                  </a:cubicBezTo>
                  <a:cubicBezTo>
                    <a:pt x="1465" y="179"/>
                    <a:pt x="1429" y="167"/>
                    <a:pt x="1477" y="120"/>
                  </a:cubicBezTo>
                  <a:cubicBezTo>
                    <a:pt x="1441" y="120"/>
                    <a:pt x="1417" y="120"/>
                    <a:pt x="1394" y="108"/>
                  </a:cubicBezTo>
                  <a:cubicBezTo>
                    <a:pt x="1370" y="96"/>
                    <a:pt x="1346" y="96"/>
                    <a:pt x="1322" y="84"/>
                  </a:cubicBezTo>
                  <a:cubicBezTo>
                    <a:pt x="1322" y="108"/>
                    <a:pt x="1310" y="144"/>
                    <a:pt x="1298" y="167"/>
                  </a:cubicBezTo>
                  <a:cubicBezTo>
                    <a:pt x="1290" y="151"/>
                    <a:pt x="1287" y="140"/>
                    <a:pt x="1291" y="127"/>
                  </a:cubicBezTo>
                  <a:lnTo>
                    <a:pt x="1291" y="127"/>
                  </a:lnTo>
                  <a:cubicBezTo>
                    <a:pt x="1285" y="138"/>
                    <a:pt x="1279" y="144"/>
                    <a:pt x="1272" y="144"/>
                  </a:cubicBezTo>
                  <a:cubicBezTo>
                    <a:pt x="1266" y="144"/>
                    <a:pt x="1259" y="140"/>
                    <a:pt x="1251" y="132"/>
                  </a:cubicBezTo>
                  <a:cubicBezTo>
                    <a:pt x="1263" y="132"/>
                    <a:pt x="1286" y="72"/>
                    <a:pt x="1274" y="37"/>
                  </a:cubicBezTo>
                  <a:lnTo>
                    <a:pt x="1274" y="37"/>
                  </a:lnTo>
                  <a:cubicBezTo>
                    <a:pt x="1263" y="120"/>
                    <a:pt x="1227" y="60"/>
                    <a:pt x="1215" y="144"/>
                  </a:cubicBezTo>
                  <a:cubicBezTo>
                    <a:pt x="1203" y="120"/>
                    <a:pt x="1203" y="120"/>
                    <a:pt x="1215" y="108"/>
                  </a:cubicBezTo>
                  <a:cubicBezTo>
                    <a:pt x="1214" y="105"/>
                    <a:pt x="1212" y="104"/>
                    <a:pt x="1211" y="104"/>
                  </a:cubicBezTo>
                  <a:cubicBezTo>
                    <a:pt x="1201" y="104"/>
                    <a:pt x="1190" y="169"/>
                    <a:pt x="1171" y="169"/>
                  </a:cubicBezTo>
                  <a:cubicBezTo>
                    <a:pt x="1170" y="169"/>
                    <a:pt x="1169" y="168"/>
                    <a:pt x="1167" y="167"/>
                  </a:cubicBezTo>
                  <a:cubicBezTo>
                    <a:pt x="1156" y="151"/>
                    <a:pt x="1150" y="139"/>
                    <a:pt x="1143" y="139"/>
                  </a:cubicBezTo>
                  <a:cubicBezTo>
                    <a:pt x="1136" y="139"/>
                    <a:pt x="1127" y="154"/>
                    <a:pt x="1108" y="191"/>
                  </a:cubicBezTo>
                  <a:cubicBezTo>
                    <a:pt x="1114" y="173"/>
                    <a:pt x="1114" y="165"/>
                    <a:pt x="1111" y="165"/>
                  </a:cubicBezTo>
                  <a:lnTo>
                    <a:pt x="1111" y="165"/>
                  </a:lnTo>
                  <a:cubicBezTo>
                    <a:pt x="1108" y="165"/>
                    <a:pt x="1102" y="173"/>
                    <a:pt x="1096" y="191"/>
                  </a:cubicBezTo>
                  <a:cubicBezTo>
                    <a:pt x="1084" y="84"/>
                    <a:pt x="1096" y="144"/>
                    <a:pt x="1060" y="25"/>
                  </a:cubicBezTo>
                  <a:lnTo>
                    <a:pt x="1060" y="25"/>
                  </a:lnTo>
                  <a:cubicBezTo>
                    <a:pt x="1072" y="84"/>
                    <a:pt x="1072" y="96"/>
                    <a:pt x="1048" y="144"/>
                  </a:cubicBezTo>
                  <a:cubicBezTo>
                    <a:pt x="1048" y="120"/>
                    <a:pt x="1048" y="81"/>
                    <a:pt x="1038" y="81"/>
                  </a:cubicBezTo>
                  <a:cubicBezTo>
                    <a:pt x="1033" y="81"/>
                    <a:pt x="1025" y="91"/>
                    <a:pt x="1013" y="120"/>
                  </a:cubicBezTo>
                  <a:cubicBezTo>
                    <a:pt x="1013" y="120"/>
                    <a:pt x="941" y="96"/>
                    <a:pt x="941" y="96"/>
                  </a:cubicBezTo>
                  <a:cubicBezTo>
                    <a:pt x="934" y="124"/>
                    <a:pt x="931" y="136"/>
                    <a:pt x="930" y="136"/>
                  </a:cubicBezTo>
                  <a:cubicBezTo>
                    <a:pt x="929" y="136"/>
                    <a:pt x="929" y="130"/>
                    <a:pt x="929" y="120"/>
                  </a:cubicBezTo>
                  <a:cubicBezTo>
                    <a:pt x="929" y="156"/>
                    <a:pt x="917" y="167"/>
                    <a:pt x="893" y="179"/>
                  </a:cubicBezTo>
                  <a:cubicBezTo>
                    <a:pt x="886" y="156"/>
                    <a:pt x="880" y="150"/>
                    <a:pt x="877" y="150"/>
                  </a:cubicBezTo>
                  <a:cubicBezTo>
                    <a:pt x="874" y="150"/>
                    <a:pt x="872" y="154"/>
                    <a:pt x="871" y="154"/>
                  </a:cubicBezTo>
                  <a:cubicBezTo>
                    <a:pt x="870" y="154"/>
                    <a:pt x="870" y="146"/>
                    <a:pt x="870" y="108"/>
                  </a:cubicBezTo>
                  <a:cubicBezTo>
                    <a:pt x="836" y="150"/>
                    <a:pt x="838" y="157"/>
                    <a:pt x="829" y="157"/>
                  </a:cubicBezTo>
                  <a:cubicBezTo>
                    <a:pt x="826" y="157"/>
                    <a:pt x="820" y="156"/>
                    <a:pt x="810" y="156"/>
                  </a:cubicBezTo>
                  <a:cubicBezTo>
                    <a:pt x="822" y="203"/>
                    <a:pt x="774" y="275"/>
                    <a:pt x="763" y="322"/>
                  </a:cubicBezTo>
                  <a:cubicBezTo>
                    <a:pt x="763" y="298"/>
                    <a:pt x="774" y="239"/>
                    <a:pt x="774" y="215"/>
                  </a:cubicBezTo>
                  <a:cubicBezTo>
                    <a:pt x="779" y="239"/>
                    <a:pt x="782" y="252"/>
                    <a:pt x="785" y="252"/>
                  </a:cubicBezTo>
                  <a:cubicBezTo>
                    <a:pt x="788" y="252"/>
                    <a:pt x="791" y="224"/>
                    <a:pt x="798" y="167"/>
                  </a:cubicBezTo>
                  <a:lnTo>
                    <a:pt x="798" y="167"/>
                  </a:lnTo>
                  <a:cubicBezTo>
                    <a:pt x="796" y="170"/>
                    <a:pt x="794" y="171"/>
                    <a:pt x="793" y="171"/>
                  </a:cubicBezTo>
                  <a:cubicBezTo>
                    <a:pt x="786" y="171"/>
                    <a:pt x="786" y="149"/>
                    <a:pt x="786" y="120"/>
                  </a:cubicBezTo>
                  <a:cubicBezTo>
                    <a:pt x="777" y="129"/>
                    <a:pt x="775" y="133"/>
                    <a:pt x="775" y="133"/>
                  </a:cubicBezTo>
                  <a:cubicBezTo>
                    <a:pt x="774" y="133"/>
                    <a:pt x="777" y="123"/>
                    <a:pt x="763" y="108"/>
                  </a:cubicBezTo>
                  <a:cubicBezTo>
                    <a:pt x="739" y="156"/>
                    <a:pt x="715" y="203"/>
                    <a:pt x="679" y="251"/>
                  </a:cubicBezTo>
                  <a:cubicBezTo>
                    <a:pt x="727" y="96"/>
                    <a:pt x="691" y="191"/>
                    <a:pt x="727" y="96"/>
                  </a:cubicBezTo>
                  <a:lnTo>
                    <a:pt x="727" y="96"/>
                  </a:lnTo>
                  <a:cubicBezTo>
                    <a:pt x="715" y="120"/>
                    <a:pt x="703" y="132"/>
                    <a:pt x="691" y="144"/>
                  </a:cubicBezTo>
                  <a:cubicBezTo>
                    <a:pt x="703" y="120"/>
                    <a:pt x="703" y="108"/>
                    <a:pt x="691" y="96"/>
                  </a:cubicBezTo>
                  <a:cubicBezTo>
                    <a:pt x="691" y="132"/>
                    <a:pt x="679" y="156"/>
                    <a:pt x="643" y="167"/>
                  </a:cubicBezTo>
                  <a:cubicBezTo>
                    <a:pt x="679" y="144"/>
                    <a:pt x="679" y="120"/>
                    <a:pt x="655" y="120"/>
                  </a:cubicBezTo>
                  <a:cubicBezTo>
                    <a:pt x="647" y="137"/>
                    <a:pt x="637" y="143"/>
                    <a:pt x="626" y="143"/>
                  </a:cubicBezTo>
                  <a:cubicBezTo>
                    <a:pt x="608" y="143"/>
                    <a:pt x="589" y="127"/>
                    <a:pt x="572" y="127"/>
                  </a:cubicBezTo>
                  <a:cubicBezTo>
                    <a:pt x="557" y="127"/>
                    <a:pt x="545" y="138"/>
                    <a:pt x="536" y="179"/>
                  </a:cubicBezTo>
                  <a:cubicBezTo>
                    <a:pt x="536" y="156"/>
                    <a:pt x="548" y="132"/>
                    <a:pt x="548" y="96"/>
                  </a:cubicBezTo>
                  <a:lnTo>
                    <a:pt x="548" y="96"/>
                  </a:lnTo>
                  <a:cubicBezTo>
                    <a:pt x="536" y="167"/>
                    <a:pt x="501" y="227"/>
                    <a:pt x="489" y="298"/>
                  </a:cubicBezTo>
                  <a:cubicBezTo>
                    <a:pt x="489" y="227"/>
                    <a:pt x="501" y="156"/>
                    <a:pt x="512" y="96"/>
                  </a:cubicBezTo>
                  <a:cubicBezTo>
                    <a:pt x="509" y="88"/>
                    <a:pt x="505" y="85"/>
                    <a:pt x="503" y="85"/>
                  </a:cubicBezTo>
                  <a:cubicBezTo>
                    <a:pt x="489" y="85"/>
                    <a:pt x="489" y="169"/>
                    <a:pt x="489" y="179"/>
                  </a:cubicBezTo>
                  <a:cubicBezTo>
                    <a:pt x="489" y="144"/>
                    <a:pt x="477" y="120"/>
                    <a:pt x="477" y="84"/>
                  </a:cubicBezTo>
                  <a:cubicBezTo>
                    <a:pt x="477" y="120"/>
                    <a:pt x="465" y="156"/>
                    <a:pt x="453" y="179"/>
                  </a:cubicBezTo>
                  <a:cubicBezTo>
                    <a:pt x="453" y="144"/>
                    <a:pt x="465" y="120"/>
                    <a:pt x="465" y="84"/>
                  </a:cubicBezTo>
                  <a:cubicBezTo>
                    <a:pt x="465" y="96"/>
                    <a:pt x="465" y="96"/>
                    <a:pt x="465" y="96"/>
                  </a:cubicBezTo>
                  <a:cubicBezTo>
                    <a:pt x="468" y="82"/>
                    <a:pt x="464" y="76"/>
                    <a:pt x="457" y="76"/>
                  </a:cubicBezTo>
                  <a:cubicBezTo>
                    <a:pt x="435" y="76"/>
                    <a:pt x="376" y="134"/>
                    <a:pt x="358" y="179"/>
                  </a:cubicBezTo>
                  <a:cubicBezTo>
                    <a:pt x="370" y="144"/>
                    <a:pt x="370" y="120"/>
                    <a:pt x="370" y="96"/>
                  </a:cubicBezTo>
                  <a:lnTo>
                    <a:pt x="370" y="96"/>
                  </a:lnTo>
                  <a:cubicBezTo>
                    <a:pt x="346" y="167"/>
                    <a:pt x="322" y="251"/>
                    <a:pt x="298" y="322"/>
                  </a:cubicBezTo>
                  <a:cubicBezTo>
                    <a:pt x="298" y="304"/>
                    <a:pt x="295" y="295"/>
                    <a:pt x="291" y="295"/>
                  </a:cubicBezTo>
                  <a:cubicBezTo>
                    <a:pt x="286" y="295"/>
                    <a:pt x="280" y="304"/>
                    <a:pt x="274" y="322"/>
                  </a:cubicBezTo>
                  <a:cubicBezTo>
                    <a:pt x="310" y="191"/>
                    <a:pt x="370" y="96"/>
                    <a:pt x="32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00" name="Google Shape;13704;p78">
              <a:extLst>
                <a:ext uri="{FF2B5EF4-FFF2-40B4-BE49-F238E27FC236}">
                  <a16:creationId xmlns:a16="http://schemas.microsoft.com/office/drawing/2014/main" id="{68877A73-512A-4017-9A21-C84F6F4C21A9}"/>
                </a:ext>
              </a:extLst>
            </p:cNvPr>
            <p:cNvSpPr/>
            <p:nvPr/>
          </p:nvSpPr>
          <p:spPr>
            <a:xfrm>
              <a:off x="6495450" y="2481375"/>
              <a:ext cx="200" cy="500"/>
            </a:xfrm>
            <a:custGeom>
              <a:avLst/>
              <a:gdLst/>
              <a:ahLst/>
              <a:cxnLst/>
              <a:rect l="l" t="t" r="r" b="b"/>
              <a:pathLst>
                <a:path w="8" h="20" extrusionOk="0">
                  <a:moveTo>
                    <a:pt x="0" y="1"/>
                  </a:moveTo>
                  <a:cubicBezTo>
                    <a:pt x="0" y="15"/>
                    <a:pt x="2" y="20"/>
                    <a:pt x="4" y="20"/>
                  </a:cubicBezTo>
                  <a:cubicBezTo>
                    <a:pt x="6" y="20"/>
                    <a:pt x="7" y="8"/>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01" name="Google Shape;13705;p78">
              <a:extLst>
                <a:ext uri="{FF2B5EF4-FFF2-40B4-BE49-F238E27FC236}">
                  <a16:creationId xmlns:a16="http://schemas.microsoft.com/office/drawing/2014/main" id="{C613610B-52FE-FAA9-5AAA-D2311AC4716C}"/>
                </a:ext>
              </a:extLst>
            </p:cNvPr>
            <p:cNvSpPr/>
            <p:nvPr/>
          </p:nvSpPr>
          <p:spPr>
            <a:xfrm>
              <a:off x="6493350" y="2476275"/>
              <a:ext cx="300" cy="550"/>
            </a:xfrm>
            <a:custGeom>
              <a:avLst/>
              <a:gdLst/>
              <a:ahLst/>
              <a:cxnLst/>
              <a:rect l="l" t="t" r="r" b="b"/>
              <a:pathLst>
                <a:path w="12" h="22" extrusionOk="0">
                  <a:moveTo>
                    <a:pt x="4" y="1"/>
                  </a:moveTo>
                  <a:cubicBezTo>
                    <a:pt x="3" y="1"/>
                    <a:pt x="2" y="1"/>
                    <a:pt x="1" y="3"/>
                  </a:cubicBezTo>
                  <a:cubicBezTo>
                    <a:pt x="4" y="17"/>
                    <a:pt x="7" y="21"/>
                    <a:pt x="8" y="21"/>
                  </a:cubicBezTo>
                  <a:cubicBezTo>
                    <a:pt x="11" y="21"/>
                    <a:pt x="10"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02" name="Google Shape;13706;p78">
              <a:extLst>
                <a:ext uri="{FF2B5EF4-FFF2-40B4-BE49-F238E27FC236}">
                  <a16:creationId xmlns:a16="http://schemas.microsoft.com/office/drawing/2014/main" id="{1A234C34-0CB1-C454-E6AB-0E2327803572}"/>
                </a:ext>
              </a:extLst>
            </p:cNvPr>
            <p:cNvSpPr/>
            <p:nvPr/>
          </p:nvSpPr>
          <p:spPr>
            <a:xfrm>
              <a:off x="6495000" y="2478550"/>
              <a:ext cx="525" cy="800"/>
            </a:xfrm>
            <a:custGeom>
              <a:avLst/>
              <a:gdLst/>
              <a:ahLst/>
              <a:cxnLst/>
              <a:rect l="l" t="t" r="r" b="b"/>
              <a:pathLst>
                <a:path w="21" h="32" extrusionOk="0">
                  <a:moveTo>
                    <a:pt x="19" y="0"/>
                  </a:moveTo>
                  <a:lnTo>
                    <a:pt x="19" y="0"/>
                  </a:lnTo>
                  <a:cubicBezTo>
                    <a:pt x="14" y="0"/>
                    <a:pt x="1" y="31"/>
                    <a:pt x="6" y="31"/>
                  </a:cubicBezTo>
                  <a:cubicBezTo>
                    <a:pt x="8" y="31"/>
                    <a:pt x="11" y="28"/>
                    <a:pt x="18" y="19"/>
                  </a:cubicBezTo>
                  <a:cubicBezTo>
                    <a:pt x="21" y="5"/>
                    <a:pt x="21" y="0"/>
                    <a:pt x="1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03" name="Google Shape;13707;p78">
              <a:extLst>
                <a:ext uri="{FF2B5EF4-FFF2-40B4-BE49-F238E27FC236}">
                  <a16:creationId xmlns:a16="http://schemas.microsoft.com/office/drawing/2014/main" id="{6BCC9A4F-F3D2-F041-7F2A-87692AD87E08}"/>
                </a:ext>
              </a:extLst>
            </p:cNvPr>
            <p:cNvSpPr/>
            <p:nvPr/>
          </p:nvSpPr>
          <p:spPr>
            <a:xfrm>
              <a:off x="6494850" y="2478700"/>
              <a:ext cx="325" cy="175"/>
            </a:xfrm>
            <a:custGeom>
              <a:avLst/>
              <a:gdLst/>
              <a:ahLst/>
              <a:cxnLst/>
              <a:rect l="l" t="t" r="r" b="b"/>
              <a:pathLst>
                <a:path w="13" h="7" extrusionOk="0">
                  <a:moveTo>
                    <a:pt x="0" y="1"/>
                  </a:moveTo>
                  <a:cubicBezTo>
                    <a:pt x="0" y="5"/>
                    <a:pt x="2" y="6"/>
                    <a:pt x="3" y="6"/>
                  </a:cubicBezTo>
                  <a:cubicBezTo>
                    <a:pt x="7" y="6"/>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04" name="Google Shape;13708;p78">
              <a:extLst>
                <a:ext uri="{FF2B5EF4-FFF2-40B4-BE49-F238E27FC236}">
                  <a16:creationId xmlns:a16="http://schemas.microsoft.com/office/drawing/2014/main" id="{D19C9FFF-821A-59C5-E5DD-440A6314CF41}"/>
                </a:ext>
              </a:extLst>
            </p:cNvPr>
            <p:cNvSpPr/>
            <p:nvPr/>
          </p:nvSpPr>
          <p:spPr>
            <a:xfrm>
              <a:off x="6497150" y="2480975"/>
              <a:ext cx="475" cy="950"/>
            </a:xfrm>
            <a:custGeom>
              <a:avLst/>
              <a:gdLst/>
              <a:ahLst/>
              <a:cxnLst/>
              <a:rect l="l" t="t" r="r" b="b"/>
              <a:pathLst>
                <a:path w="19" h="38" extrusionOk="0">
                  <a:moveTo>
                    <a:pt x="18" y="1"/>
                  </a:moveTo>
                  <a:cubicBezTo>
                    <a:pt x="18" y="1"/>
                    <a:pt x="17" y="2"/>
                    <a:pt x="16" y="5"/>
                  </a:cubicBezTo>
                  <a:cubicBezTo>
                    <a:pt x="14" y="4"/>
                    <a:pt x="13" y="3"/>
                    <a:pt x="12" y="3"/>
                  </a:cubicBezTo>
                  <a:cubicBezTo>
                    <a:pt x="5" y="3"/>
                    <a:pt x="4" y="31"/>
                    <a:pt x="4" y="31"/>
                  </a:cubicBezTo>
                  <a:cubicBezTo>
                    <a:pt x="4" y="31"/>
                    <a:pt x="4" y="30"/>
                    <a:pt x="4" y="29"/>
                  </a:cubicBezTo>
                  <a:cubicBezTo>
                    <a:pt x="1" y="35"/>
                    <a:pt x="1" y="38"/>
                    <a:pt x="1" y="38"/>
                  </a:cubicBezTo>
                  <a:cubicBezTo>
                    <a:pt x="3" y="38"/>
                    <a:pt x="19" y="1"/>
                    <a:pt x="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05" name="Google Shape;13709;p78">
              <a:extLst>
                <a:ext uri="{FF2B5EF4-FFF2-40B4-BE49-F238E27FC236}">
                  <a16:creationId xmlns:a16="http://schemas.microsoft.com/office/drawing/2014/main" id="{70C08A7E-E201-3075-39CE-324CC8385DC8}"/>
                </a:ext>
              </a:extLst>
            </p:cNvPr>
            <p:cNvSpPr/>
            <p:nvPr/>
          </p:nvSpPr>
          <p:spPr>
            <a:xfrm>
              <a:off x="6495450" y="2477525"/>
              <a:ext cx="25" cy="25"/>
            </a:xfrm>
            <a:custGeom>
              <a:avLst/>
              <a:gdLst/>
              <a:ahLst/>
              <a:cxnLst/>
              <a:rect l="l" t="t" r="r" b="b"/>
              <a:pathLst>
                <a:path w="1" h="1" extrusionOk="0">
                  <a:moveTo>
                    <a:pt x="0" y="0"/>
                  </a:move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06" name="Google Shape;13710;p78">
              <a:extLst>
                <a:ext uri="{FF2B5EF4-FFF2-40B4-BE49-F238E27FC236}">
                  <a16:creationId xmlns:a16="http://schemas.microsoft.com/office/drawing/2014/main" id="{1E514305-B6E0-8E2A-0167-3F687B1EFB2A}"/>
                </a:ext>
              </a:extLst>
            </p:cNvPr>
            <p:cNvSpPr/>
            <p:nvPr/>
          </p:nvSpPr>
          <p:spPr>
            <a:xfrm>
              <a:off x="6495450" y="2476575"/>
              <a:ext cx="525" cy="975"/>
            </a:xfrm>
            <a:custGeom>
              <a:avLst/>
              <a:gdLst/>
              <a:ahLst/>
              <a:cxnLst/>
              <a:rect l="l" t="t" r="r" b="b"/>
              <a:pathLst>
                <a:path w="21" h="39" extrusionOk="0">
                  <a:moveTo>
                    <a:pt x="16" y="0"/>
                  </a:moveTo>
                  <a:cubicBezTo>
                    <a:pt x="15" y="0"/>
                    <a:pt x="14" y="1"/>
                    <a:pt x="12" y="2"/>
                  </a:cubicBezTo>
                  <a:cubicBezTo>
                    <a:pt x="12" y="26"/>
                    <a:pt x="0" y="26"/>
                    <a:pt x="0" y="38"/>
                  </a:cubicBezTo>
                  <a:cubicBezTo>
                    <a:pt x="10" y="28"/>
                    <a:pt x="21"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07" name="Google Shape;13711;p78">
              <a:extLst>
                <a:ext uri="{FF2B5EF4-FFF2-40B4-BE49-F238E27FC236}">
                  <a16:creationId xmlns:a16="http://schemas.microsoft.com/office/drawing/2014/main" id="{B89174E6-1BEC-F682-B289-3B1072951E3C}"/>
                </a:ext>
              </a:extLst>
            </p:cNvPr>
            <p:cNvSpPr/>
            <p:nvPr/>
          </p:nvSpPr>
          <p:spPr>
            <a:xfrm>
              <a:off x="6496550" y="2477125"/>
              <a:ext cx="700" cy="200"/>
            </a:xfrm>
            <a:custGeom>
              <a:avLst/>
              <a:gdLst/>
              <a:ahLst/>
              <a:cxnLst/>
              <a:rect l="l" t="t" r="r" b="b"/>
              <a:pathLst>
                <a:path w="28" h="8" extrusionOk="0">
                  <a:moveTo>
                    <a:pt x="9" y="1"/>
                  </a:moveTo>
                  <a:cubicBezTo>
                    <a:pt x="1" y="1"/>
                    <a:pt x="15" y="8"/>
                    <a:pt x="23" y="8"/>
                  </a:cubicBezTo>
                  <a:cubicBezTo>
                    <a:pt x="26" y="8"/>
                    <a:pt x="28" y="7"/>
                    <a:pt x="28" y="4"/>
                  </a:cubicBezTo>
                  <a:cubicBezTo>
                    <a:pt x="18" y="2"/>
                    <a:pt x="12"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08" name="Google Shape;13712;p78">
              <a:extLst>
                <a:ext uri="{FF2B5EF4-FFF2-40B4-BE49-F238E27FC236}">
                  <a16:creationId xmlns:a16="http://schemas.microsoft.com/office/drawing/2014/main" id="{E4DA5DC4-5C6F-FC71-23FA-E0D97C6CF13C}"/>
                </a:ext>
              </a:extLst>
            </p:cNvPr>
            <p:cNvSpPr/>
            <p:nvPr/>
          </p:nvSpPr>
          <p:spPr>
            <a:xfrm>
              <a:off x="6496050" y="2476275"/>
              <a:ext cx="300" cy="375"/>
            </a:xfrm>
            <a:custGeom>
              <a:avLst/>
              <a:gdLst/>
              <a:ahLst/>
              <a:cxnLst/>
              <a:rect l="l" t="t" r="r" b="b"/>
              <a:pathLst>
                <a:path w="12" h="15" extrusionOk="0">
                  <a:moveTo>
                    <a:pt x="2" y="1"/>
                  </a:moveTo>
                  <a:cubicBezTo>
                    <a:pt x="0" y="1"/>
                    <a:pt x="2" y="4"/>
                    <a:pt x="12" y="14"/>
                  </a:cubicBezTo>
                  <a:cubicBezTo>
                    <a:pt x="12" y="8"/>
                    <a:pt x="4"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09" name="Google Shape;13713;p78">
              <a:extLst>
                <a:ext uri="{FF2B5EF4-FFF2-40B4-BE49-F238E27FC236}">
                  <a16:creationId xmlns:a16="http://schemas.microsoft.com/office/drawing/2014/main" id="{A0E75D71-680F-0F99-A8D3-5F01189CE5A0}"/>
                </a:ext>
              </a:extLst>
            </p:cNvPr>
            <p:cNvSpPr/>
            <p:nvPr/>
          </p:nvSpPr>
          <p:spPr>
            <a:xfrm>
              <a:off x="6500500" y="2477375"/>
              <a:ext cx="325" cy="475"/>
            </a:xfrm>
            <a:custGeom>
              <a:avLst/>
              <a:gdLst/>
              <a:ahLst/>
              <a:cxnLst/>
              <a:rect l="l" t="t" r="r" b="b"/>
              <a:pathLst>
                <a:path w="13" h="19" extrusionOk="0">
                  <a:moveTo>
                    <a:pt x="10" y="0"/>
                  </a:moveTo>
                  <a:lnTo>
                    <a:pt x="10" y="0"/>
                  </a:lnTo>
                  <a:cubicBezTo>
                    <a:pt x="7" y="0"/>
                    <a:pt x="1" y="6"/>
                    <a:pt x="1" y="18"/>
                  </a:cubicBezTo>
                  <a:cubicBezTo>
                    <a:pt x="13" y="6"/>
                    <a:pt x="13" y="0"/>
                    <a:pt x="1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10" name="Google Shape;13714;p78">
              <a:extLst>
                <a:ext uri="{FF2B5EF4-FFF2-40B4-BE49-F238E27FC236}">
                  <a16:creationId xmlns:a16="http://schemas.microsoft.com/office/drawing/2014/main" id="{4C931E72-750A-3845-6406-0B677B2D3A36}"/>
                </a:ext>
              </a:extLst>
            </p:cNvPr>
            <p:cNvSpPr/>
            <p:nvPr/>
          </p:nvSpPr>
          <p:spPr>
            <a:xfrm>
              <a:off x="6499750" y="2475125"/>
              <a:ext cx="175" cy="925"/>
            </a:xfrm>
            <a:custGeom>
              <a:avLst/>
              <a:gdLst/>
              <a:ahLst/>
              <a:cxnLst/>
              <a:rect l="l" t="t" r="r" b="b"/>
              <a:pathLst>
                <a:path w="7" h="37" extrusionOk="0">
                  <a:moveTo>
                    <a:pt x="2" y="1"/>
                  </a:moveTo>
                  <a:cubicBezTo>
                    <a:pt x="1" y="1"/>
                    <a:pt x="1" y="13"/>
                    <a:pt x="7" y="37"/>
                  </a:cubicBezTo>
                  <a:cubicBezTo>
                    <a:pt x="7" y="13"/>
                    <a:pt x="4"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11" name="Google Shape;13715;p78">
              <a:extLst>
                <a:ext uri="{FF2B5EF4-FFF2-40B4-BE49-F238E27FC236}">
                  <a16:creationId xmlns:a16="http://schemas.microsoft.com/office/drawing/2014/main" id="{00D5D264-2CDB-3FEA-5340-124D0DF2C1AD}"/>
                </a:ext>
              </a:extLst>
            </p:cNvPr>
            <p:cNvSpPr/>
            <p:nvPr/>
          </p:nvSpPr>
          <p:spPr>
            <a:xfrm>
              <a:off x="6500500" y="2474250"/>
              <a:ext cx="925" cy="900"/>
            </a:xfrm>
            <a:custGeom>
              <a:avLst/>
              <a:gdLst/>
              <a:ahLst/>
              <a:cxnLst/>
              <a:rect l="l" t="t" r="r" b="b"/>
              <a:pathLst>
                <a:path w="37" h="36" extrusionOk="0">
                  <a:moveTo>
                    <a:pt x="13" y="0"/>
                  </a:moveTo>
                  <a:cubicBezTo>
                    <a:pt x="13" y="12"/>
                    <a:pt x="1" y="24"/>
                    <a:pt x="13" y="36"/>
                  </a:cubicBezTo>
                  <a:cubicBezTo>
                    <a:pt x="13" y="24"/>
                    <a:pt x="36"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12" name="Google Shape;13716;p78">
              <a:extLst>
                <a:ext uri="{FF2B5EF4-FFF2-40B4-BE49-F238E27FC236}">
                  <a16:creationId xmlns:a16="http://schemas.microsoft.com/office/drawing/2014/main" id="{68900A2E-F438-2F16-E28B-F93CB503AAD1}"/>
                </a:ext>
              </a:extLst>
            </p:cNvPr>
            <p:cNvSpPr/>
            <p:nvPr/>
          </p:nvSpPr>
          <p:spPr>
            <a:xfrm>
              <a:off x="6510175" y="2473650"/>
              <a:ext cx="175" cy="500"/>
            </a:xfrm>
            <a:custGeom>
              <a:avLst/>
              <a:gdLst/>
              <a:ahLst/>
              <a:cxnLst/>
              <a:rect l="l" t="t" r="r" b="b"/>
              <a:pathLst>
                <a:path w="7" h="20" extrusionOk="0">
                  <a:moveTo>
                    <a:pt x="7" y="0"/>
                  </a:moveTo>
                  <a:cubicBezTo>
                    <a:pt x="2" y="14"/>
                    <a:pt x="1" y="19"/>
                    <a:pt x="1" y="19"/>
                  </a:cubicBezTo>
                  <a:cubicBezTo>
                    <a:pt x="2" y="19"/>
                    <a:pt x="7" y="8"/>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13" name="Google Shape;13717;p78">
              <a:extLst>
                <a:ext uri="{FF2B5EF4-FFF2-40B4-BE49-F238E27FC236}">
                  <a16:creationId xmlns:a16="http://schemas.microsoft.com/office/drawing/2014/main" id="{0F3B8B21-FAA0-714A-06AD-C2B69730D569}"/>
                </a:ext>
              </a:extLst>
            </p:cNvPr>
            <p:cNvSpPr/>
            <p:nvPr/>
          </p:nvSpPr>
          <p:spPr>
            <a:xfrm>
              <a:off x="6561025" y="2487650"/>
              <a:ext cx="600" cy="400"/>
            </a:xfrm>
            <a:custGeom>
              <a:avLst/>
              <a:gdLst/>
              <a:ahLst/>
              <a:cxnLst/>
              <a:rect l="l" t="t" r="r" b="b"/>
              <a:pathLst>
                <a:path w="24" h="16" extrusionOk="0">
                  <a:moveTo>
                    <a:pt x="8" y="0"/>
                  </a:moveTo>
                  <a:lnTo>
                    <a:pt x="8" y="0"/>
                  </a:lnTo>
                  <a:cubicBezTo>
                    <a:pt x="1" y="0"/>
                    <a:pt x="19" y="16"/>
                    <a:pt x="22" y="16"/>
                  </a:cubicBezTo>
                  <a:cubicBezTo>
                    <a:pt x="23" y="16"/>
                    <a:pt x="20" y="12"/>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14" name="Google Shape;13718;p78">
              <a:extLst>
                <a:ext uri="{FF2B5EF4-FFF2-40B4-BE49-F238E27FC236}">
                  <a16:creationId xmlns:a16="http://schemas.microsoft.com/office/drawing/2014/main" id="{08BB392F-FCA4-B126-C707-8F1001CE2CD3}"/>
                </a:ext>
              </a:extLst>
            </p:cNvPr>
            <p:cNvSpPr/>
            <p:nvPr/>
          </p:nvSpPr>
          <p:spPr>
            <a:xfrm>
              <a:off x="6561825" y="2486450"/>
              <a:ext cx="25" cy="1500"/>
            </a:xfrm>
            <a:custGeom>
              <a:avLst/>
              <a:gdLst/>
              <a:ahLst/>
              <a:cxnLst/>
              <a:rect l="l" t="t" r="r" b="b"/>
              <a:pathLst>
                <a:path w="1" h="60" extrusionOk="0">
                  <a:moveTo>
                    <a:pt x="0" y="0"/>
                  </a:moveTo>
                  <a:cubicBezTo>
                    <a:pt x="0" y="60"/>
                    <a:pt x="0" y="36"/>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15" name="Google Shape;13719;p78">
              <a:extLst>
                <a:ext uri="{FF2B5EF4-FFF2-40B4-BE49-F238E27FC236}">
                  <a16:creationId xmlns:a16="http://schemas.microsoft.com/office/drawing/2014/main" id="{7E5D439B-04D0-0276-9BA9-2EAECC5388FE}"/>
                </a:ext>
              </a:extLst>
            </p:cNvPr>
            <p:cNvSpPr/>
            <p:nvPr/>
          </p:nvSpPr>
          <p:spPr>
            <a:xfrm>
              <a:off x="6526800" y="2473650"/>
              <a:ext cx="225" cy="425"/>
            </a:xfrm>
            <a:custGeom>
              <a:avLst/>
              <a:gdLst/>
              <a:ahLst/>
              <a:cxnLst/>
              <a:rect l="l" t="t" r="r" b="b"/>
              <a:pathLst>
                <a:path w="9" h="17" extrusionOk="0">
                  <a:moveTo>
                    <a:pt x="8" y="0"/>
                  </a:moveTo>
                  <a:cubicBezTo>
                    <a:pt x="0" y="0"/>
                    <a:pt x="3" y="16"/>
                    <a:pt x="6" y="16"/>
                  </a:cubicBezTo>
                  <a:cubicBezTo>
                    <a:pt x="7" y="16"/>
                    <a:pt x="8" y="12"/>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16" name="Google Shape;13720;p78">
              <a:extLst>
                <a:ext uri="{FF2B5EF4-FFF2-40B4-BE49-F238E27FC236}">
                  <a16:creationId xmlns:a16="http://schemas.microsoft.com/office/drawing/2014/main" id="{28042077-64C6-C224-F228-D9802829A5AB}"/>
                </a:ext>
              </a:extLst>
            </p:cNvPr>
            <p:cNvSpPr/>
            <p:nvPr/>
          </p:nvSpPr>
          <p:spPr>
            <a:xfrm>
              <a:off x="6530325" y="2474550"/>
              <a:ext cx="275" cy="925"/>
            </a:xfrm>
            <a:custGeom>
              <a:avLst/>
              <a:gdLst/>
              <a:ahLst/>
              <a:cxnLst/>
              <a:rect l="l" t="t" r="r" b="b"/>
              <a:pathLst>
                <a:path w="11" h="37" extrusionOk="0">
                  <a:moveTo>
                    <a:pt x="10" y="0"/>
                  </a:moveTo>
                  <a:cubicBezTo>
                    <a:pt x="3" y="20"/>
                    <a:pt x="1" y="36"/>
                    <a:pt x="1" y="36"/>
                  </a:cubicBezTo>
                  <a:cubicBezTo>
                    <a:pt x="2" y="36"/>
                    <a:pt x="5" y="26"/>
                    <a:pt x="1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17" name="Google Shape;13721;p78">
              <a:extLst>
                <a:ext uri="{FF2B5EF4-FFF2-40B4-BE49-F238E27FC236}">
                  <a16:creationId xmlns:a16="http://schemas.microsoft.com/office/drawing/2014/main" id="{AA268807-2D38-6434-4863-BF3ACA7F5A21}"/>
                </a:ext>
              </a:extLst>
            </p:cNvPr>
            <p:cNvSpPr/>
            <p:nvPr/>
          </p:nvSpPr>
          <p:spPr>
            <a:xfrm>
              <a:off x="6533250" y="2473650"/>
              <a:ext cx="325" cy="550"/>
            </a:xfrm>
            <a:custGeom>
              <a:avLst/>
              <a:gdLst/>
              <a:ahLst/>
              <a:cxnLst/>
              <a:rect l="l" t="t" r="r" b="b"/>
              <a:pathLst>
                <a:path w="13" h="22" extrusionOk="0">
                  <a:moveTo>
                    <a:pt x="0" y="0"/>
                  </a:moveTo>
                  <a:cubicBezTo>
                    <a:pt x="8" y="0"/>
                    <a:pt x="11" y="22"/>
                    <a:pt x="12" y="22"/>
                  </a:cubicBezTo>
                  <a:cubicBezTo>
                    <a:pt x="12" y="22"/>
                    <a:pt x="12" y="1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18" name="Google Shape;13722;p78">
              <a:extLst>
                <a:ext uri="{FF2B5EF4-FFF2-40B4-BE49-F238E27FC236}">
                  <a16:creationId xmlns:a16="http://schemas.microsoft.com/office/drawing/2014/main" id="{DCDC3113-3F52-5C06-1F00-04451F8F9BFB}"/>
                </a:ext>
              </a:extLst>
            </p:cNvPr>
            <p:cNvSpPr/>
            <p:nvPr/>
          </p:nvSpPr>
          <p:spPr>
            <a:xfrm>
              <a:off x="6461800" y="2395000"/>
              <a:ext cx="325" cy="675"/>
            </a:xfrm>
            <a:custGeom>
              <a:avLst/>
              <a:gdLst/>
              <a:ahLst/>
              <a:cxnLst/>
              <a:rect l="l" t="t" r="r" b="b"/>
              <a:pathLst>
                <a:path w="13" h="27" extrusionOk="0">
                  <a:moveTo>
                    <a:pt x="1" y="1"/>
                  </a:moveTo>
                  <a:cubicBezTo>
                    <a:pt x="1" y="1"/>
                    <a:pt x="1" y="1"/>
                    <a:pt x="1" y="3"/>
                  </a:cubicBezTo>
                  <a:cubicBezTo>
                    <a:pt x="1" y="3"/>
                    <a:pt x="13" y="27"/>
                    <a:pt x="13" y="27"/>
                  </a:cubicBezTo>
                  <a:cubicBezTo>
                    <a:pt x="13" y="27"/>
                    <a:pt x="4"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19" name="Google Shape;13723;p78">
              <a:extLst>
                <a:ext uri="{FF2B5EF4-FFF2-40B4-BE49-F238E27FC236}">
                  <a16:creationId xmlns:a16="http://schemas.microsoft.com/office/drawing/2014/main" id="{60A070AC-5804-459B-19A3-6C1E665F7127}"/>
                </a:ext>
              </a:extLst>
            </p:cNvPr>
            <p:cNvSpPr/>
            <p:nvPr/>
          </p:nvSpPr>
          <p:spPr>
            <a:xfrm>
              <a:off x="6463150" y="2392100"/>
              <a:ext cx="175" cy="875"/>
            </a:xfrm>
            <a:custGeom>
              <a:avLst/>
              <a:gdLst/>
              <a:ahLst/>
              <a:cxnLst/>
              <a:rect l="l" t="t" r="r" b="b"/>
              <a:pathLst>
                <a:path w="7" h="35" extrusionOk="0">
                  <a:moveTo>
                    <a:pt x="6" y="0"/>
                  </a:moveTo>
                  <a:lnTo>
                    <a:pt x="6" y="0"/>
                  </a:lnTo>
                  <a:cubicBezTo>
                    <a:pt x="2" y="26"/>
                    <a:pt x="1" y="35"/>
                    <a:pt x="1" y="35"/>
                  </a:cubicBezTo>
                  <a:cubicBezTo>
                    <a:pt x="1" y="35"/>
                    <a:pt x="6" y="8"/>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20" name="Google Shape;13724;p78">
              <a:extLst>
                <a:ext uri="{FF2B5EF4-FFF2-40B4-BE49-F238E27FC236}">
                  <a16:creationId xmlns:a16="http://schemas.microsoft.com/office/drawing/2014/main" id="{003B772C-BB22-CF09-1C57-C650AC20ACBB}"/>
                </a:ext>
              </a:extLst>
            </p:cNvPr>
            <p:cNvSpPr/>
            <p:nvPr/>
          </p:nvSpPr>
          <p:spPr>
            <a:xfrm>
              <a:off x="6463900" y="2391400"/>
              <a:ext cx="1200" cy="1225"/>
            </a:xfrm>
            <a:custGeom>
              <a:avLst/>
              <a:gdLst/>
              <a:ahLst/>
              <a:cxnLst/>
              <a:rect l="l" t="t" r="r" b="b"/>
              <a:pathLst>
                <a:path w="48" h="49" extrusionOk="0">
                  <a:moveTo>
                    <a:pt x="26" y="1"/>
                  </a:moveTo>
                  <a:cubicBezTo>
                    <a:pt x="11" y="1"/>
                    <a:pt x="0" y="20"/>
                    <a:pt x="0" y="28"/>
                  </a:cubicBezTo>
                  <a:cubicBezTo>
                    <a:pt x="3" y="43"/>
                    <a:pt x="5" y="48"/>
                    <a:pt x="7" y="48"/>
                  </a:cubicBezTo>
                  <a:cubicBezTo>
                    <a:pt x="13" y="48"/>
                    <a:pt x="19" y="12"/>
                    <a:pt x="37" y="12"/>
                  </a:cubicBezTo>
                  <a:cubicBezTo>
                    <a:pt x="40" y="12"/>
                    <a:pt x="44" y="13"/>
                    <a:pt x="48" y="16"/>
                  </a:cubicBezTo>
                  <a:cubicBezTo>
                    <a:pt x="40" y="5"/>
                    <a:pt x="33" y="1"/>
                    <a:pt x="2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21" name="Google Shape;13725;p78">
              <a:extLst>
                <a:ext uri="{FF2B5EF4-FFF2-40B4-BE49-F238E27FC236}">
                  <a16:creationId xmlns:a16="http://schemas.microsoft.com/office/drawing/2014/main" id="{35FF3640-487E-5DB0-E396-E01D16819CBB}"/>
                </a:ext>
              </a:extLst>
            </p:cNvPr>
            <p:cNvSpPr/>
            <p:nvPr/>
          </p:nvSpPr>
          <p:spPr>
            <a:xfrm>
              <a:off x="6464450" y="2391200"/>
              <a:ext cx="650" cy="625"/>
            </a:xfrm>
            <a:custGeom>
              <a:avLst/>
              <a:gdLst/>
              <a:ahLst/>
              <a:cxnLst/>
              <a:rect l="l" t="t" r="r" b="b"/>
              <a:pathLst>
                <a:path w="26" h="25" extrusionOk="0">
                  <a:moveTo>
                    <a:pt x="4" y="0"/>
                  </a:moveTo>
                  <a:lnTo>
                    <a:pt x="4" y="0"/>
                  </a:lnTo>
                  <a:cubicBezTo>
                    <a:pt x="1" y="0"/>
                    <a:pt x="11" y="17"/>
                    <a:pt x="26" y="24"/>
                  </a:cubicBezTo>
                  <a:cubicBezTo>
                    <a:pt x="12" y="6"/>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22" name="Google Shape;13726;p78">
              <a:extLst>
                <a:ext uri="{FF2B5EF4-FFF2-40B4-BE49-F238E27FC236}">
                  <a16:creationId xmlns:a16="http://schemas.microsoft.com/office/drawing/2014/main" id="{C0A13B8B-9DA8-C55F-8EBC-F51A0E61B949}"/>
                </a:ext>
              </a:extLst>
            </p:cNvPr>
            <p:cNvSpPr/>
            <p:nvPr/>
          </p:nvSpPr>
          <p:spPr>
            <a:xfrm>
              <a:off x="6466875" y="2393275"/>
              <a:ext cx="325" cy="625"/>
            </a:xfrm>
            <a:custGeom>
              <a:avLst/>
              <a:gdLst/>
              <a:ahLst/>
              <a:cxnLst/>
              <a:rect l="l" t="t" r="r" b="b"/>
              <a:pathLst>
                <a:path w="13" h="25" extrusionOk="0">
                  <a:moveTo>
                    <a:pt x="0" y="25"/>
                  </a:moveTo>
                  <a:cubicBezTo>
                    <a:pt x="0" y="25"/>
                    <a:pt x="12" y="1"/>
                    <a:pt x="0"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23" name="Google Shape;13727;p78">
              <a:extLst>
                <a:ext uri="{FF2B5EF4-FFF2-40B4-BE49-F238E27FC236}">
                  <a16:creationId xmlns:a16="http://schemas.microsoft.com/office/drawing/2014/main" id="{F7B07E9E-5440-BB4E-4CAB-65FC1E0EE788}"/>
                </a:ext>
              </a:extLst>
            </p:cNvPr>
            <p:cNvSpPr/>
            <p:nvPr/>
          </p:nvSpPr>
          <p:spPr>
            <a:xfrm>
              <a:off x="6466875" y="2393675"/>
              <a:ext cx="275" cy="300"/>
            </a:xfrm>
            <a:custGeom>
              <a:avLst/>
              <a:gdLst/>
              <a:ahLst/>
              <a:cxnLst/>
              <a:rect l="l" t="t" r="r" b="b"/>
              <a:pathLst>
                <a:path w="11" h="12" extrusionOk="0">
                  <a:moveTo>
                    <a:pt x="7" y="0"/>
                  </a:moveTo>
                  <a:cubicBezTo>
                    <a:pt x="6" y="0"/>
                    <a:pt x="3" y="2"/>
                    <a:pt x="0" y="9"/>
                  </a:cubicBezTo>
                  <a:cubicBezTo>
                    <a:pt x="2" y="10"/>
                    <a:pt x="4" y="11"/>
                    <a:pt x="5" y="11"/>
                  </a:cubicBezTo>
                  <a:cubicBezTo>
                    <a:pt x="10" y="11"/>
                    <a:pt x="10"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24" name="Google Shape;13728;p78">
              <a:extLst>
                <a:ext uri="{FF2B5EF4-FFF2-40B4-BE49-F238E27FC236}">
                  <a16:creationId xmlns:a16="http://schemas.microsoft.com/office/drawing/2014/main" id="{43896E77-3B48-C74C-78CC-D0EB3197ACEF}"/>
                </a:ext>
              </a:extLst>
            </p:cNvPr>
            <p:cNvSpPr/>
            <p:nvPr/>
          </p:nvSpPr>
          <p:spPr>
            <a:xfrm>
              <a:off x="6468050" y="2392400"/>
              <a:ext cx="25" cy="1800"/>
            </a:xfrm>
            <a:custGeom>
              <a:avLst/>
              <a:gdLst/>
              <a:ahLst/>
              <a:cxnLst/>
              <a:rect l="l" t="t" r="r" b="b"/>
              <a:pathLst>
                <a:path w="1" h="72" extrusionOk="0">
                  <a:moveTo>
                    <a:pt x="1" y="71"/>
                  </a:moveTo>
                  <a:cubicBezTo>
                    <a:pt x="1" y="0"/>
                    <a:pt x="1" y="71"/>
                    <a:pt x="1" y="7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25" name="Google Shape;13729;p78">
              <a:extLst>
                <a:ext uri="{FF2B5EF4-FFF2-40B4-BE49-F238E27FC236}">
                  <a16:creationId xmlns:a16="http://schemas.microsoft.com/office/drawing/2014/main" id="{4E82F4AC-1152-C15B-BC14-3679EEEB6D07}"/>
                </a:ext>
              </a:extLst>
            </p:cNvPr>
            <p:cNvSpPr/>
            <p:nvPr/>
          </p:nvSpPr>
          <p:spPr>
            <a:xfrm>
              <a:off x="6467475" y="2392100"/>
              <a:ext cx="300" cy="375"/>
            </a:xfrm>
            <a:custGeom>
              <a:avLst/>
              <a:gdLst/>
              <a:ahLst/>
              <a:cxnLst/>
              <a:rect l="l" t="t" r="r" b="b"/>
              <a:pathLst>
                <a:path w="12" h="15" extrusionOk="0">
                  <a:moveTo>
                    <a:pt x="12" y="0"/>
                  </a:moveTo>
                  <a:lnTo>
                    <a:pt x="0" y="12"/>
                  </a:lnTo>
                  <a:cubicBezTo>
                    <a:pt x="6" y="12"/>
                    <a:pt x="9" y="15"/>
                    <a:pt x="10" y="15"/>
                  </a:cubicBezTo>
                  <a:cubicBezTo>
                    <a:pt x="12" y="15"/>
                    <a:pt x="12" y="12"/>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26" name="Google Shape;13730;p78">
              <a:extLst>
                <a:ext uri="{FF2B5EF4-FFF2-40B4-BE49-F238E27FC236}">
                  <a16:creationId xmlns:a16="http://schemas.microsoft.com/office/drawing/2014/main" id="{CDF3B4F3-47DD-CA5A-6C6E-EF91CFAC2A8F}"/>
                </a:ext>
              </a:extLst>
            </p:cNvPr>
            <p:cNvSpPr/>
            <p:nvPr/>
          </p:nvSpPr>
          <p:spPr>
            <a:xfrm flipH="1">
              <a:off x="6467475" y="2392100"/>
              <a:ext cx="0" cy="900"/>
            </a:xfrm>
            <a:custGeom>
              <a:avLst/>
              <a:gdLst/>
              <a:ahLst/>
              <a:cxnLst/>
              <a:rect l="l" t="t" r="r" b="b"/>
              <a:pathLst>
                <a:path h="36" extrusionOk="0">
                  <a:moveTo>
                    <a:pt x="0" y="36"/>
                  </a:moveTo>
                  <a:cubicBezTo>
                    <a:pt x="0" y="0"/>
                    <a:pt x="0" y="0"/>
                    <a:pt x="0"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27" name="Google Shape;13731;p78">
              <a:extLst>
                <a:ext uri="{FF2B5EF4-FFF2-40B4-BE49-F238E27FC236}">
                  <a16:creationId xmlns:a16="http://schemas.microsoft.com/office/drawing/2014/main" id="{A6B5621F-F698-B5EF-93E1-90E5D8D2400A}"/>
                </a:ext>
              </a:extLst>
            </p:cNvPr>
            <p:cNvSpPr/>
            <p:nvPr/>
          </p:nvSpPr>
          <p:spPr>
            <a:xfrm>
              <a:off x="6466425" y="2392100"/>
              <a:ext cx="775" cy="800"/>
            </a:xfrm>
            <a:custGeom>
              <a:avLst/>
              <a:gdLst/>
              <a:ahLst/>
              <a:cxnLst/>
              <a:rect l="l" t="t" r="r" b="b"/>
              <a:pathLst>
                <a:path w="31" h="32" extrusionOk="0">
                  <a:moveTo>
                    <a:pt x="18" y="0"/>
                  </a:moveTo>
                  <a:cubicBezTo>
                    <a:pt x="0" y="9"/>
                    <a:pt x="9" y="32"/>
                    <a:pt x="20" y="32"/>
                  </a:cubicBezTo>
                  <a:cubicBezTo>
                    <a:pt x="24" y="32"/>
                    <a:pt x="27" y="30"/>
                    <a:pt x="30" y="24"/>
                  </a:cubicBezTo>
                  <a:cubicBezTo>
                    <a:pt x="18" y="24"/>
                    <a:pt x="6" y="12"/>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28" name="Google Shape;13732;p78">
              <a:extLst>
                <a:ext uri="{FF2B5EF4-FFF2-40B4-BE49-F238E27FC236}">
                  <a16:creationId xmlns:a16="http://schemas.microsoft.com/office/drawing/2014/main" id="{D77D8990-4AE1-302D-6D68-6C25344E1256}"/>
                </a:ext>
              </a:extLst>
            </p:cNvPr>
            <p:cNvSpPr/>
            <p:nvPr/>
          </p:nvSpPr>
          <p:spPr>
            <a:xfrm>
              <a:off x="6463900" y="2390300"/>
              <a:ext cx="600" cy="150"/>
            </a:xfrm>
            <a:custGeom>
              <a:avLst/>
              <a:gdLst/>
              <a:ahLst/>
              <a:cxnLst/>
              <a:rect l="l" t="t" r="r" b="b"/>
              <a:pathLst>
                <a:path w="24" h="6" extrusionOk="0">
                  <a:moveTo>
                    <a:pt x="24" y="1"/>
                  </a:moveTo>
                  <a:cubicBezTo>
                    <a:pt x="0" y="1"/>
                    <a:pt x="8" y="6"/>
                    <a:pt x="16" y="6"/>
                  </a:cubicBezTo>
                  <a:cubicBezTo>
                    <a:pt x="20" y="6"/>
                    <a:pt x="24" y="5"/>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29" name="Google Shape;13733;p78">
              <a:extLst>
                <a:ext uri="{FF2B5EF4-FFF2-40B4-BE49-F238E27FC236}">
                  <a16:creationId xmlns:a16="http://schemas.microsoft.com/office/drawing/2014/main" id="{C42D7F76-2E5F-ADCB-E77A-3EDA45447B84}"/>
                </a:ext>
              </a:extLst>
            </p:cNvPr>
            <p:cNvSpPr/>
            <p:nvPr/>
          </p:nvSpPr>
          <p:spPr>
            <a:xfrm>
              <a:off x="6469375" y="2392075"/>
              <a:ext cx="500" cy="925"/>
            </a:xfrm>
            <a:custGeom>
              <a:avLst/>
              <a:gdLst/>
              <a:ahLst/>
              <a:cxnLst/>
              <a:rect l="l" t="t" r="r" b="b"/>
              <a:pathLst>
                <a:path w="20" h="37" extrusionOk="0">
                  <a:moveTo>
                    <a:pt x="2" y="1"/>
                  </a:moveTo>
                  <a:cubicBezTo>
                    <a:pt x="0" y="1"/>
                    <a:pt x="6" y="17"/>
                    <a:pt x="19" y="37"/>
                  </a:cubicBezTo>
                  <a:cubicBezTo>
                    <a:pt x="9" y="11"/>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30" name="Google Shape;13734;p78">
              <a:extLst>
                <a:ext uri="{FF2B5EF4-FFF2-40B4-BE49-F238E27FC236}">
                  <a16:creationId xmlns:a16="http://schemas.microsoft.com/office/drawing/2014/main" id="{E5CC74C7-4BF1-ABCD-6E18-17FA7B58A17C}"/>
                </a:ext>
              </a:extLst>
            </p:cNvPr>
            <p:cNvSpPr/>
            <p:nvPr/>
          </p:nvSpPr>
          <p:spPr>
            <a:xfrm>
              <a:off x="6468950" y="2391500"/>
              <a:ext cx="325" cy="625"/>
            </a:xfrm>
            <a:custGeom>
              <a:avLst/>
              <a:gdLst/>
              <a:ahLst/>
              <a:cxnLst/>
              <a:rect l="l" t="t" r="r" b="b"/>
              <a:pathLst>
                <a:path w="13" h="25" extrusionOk="0">
                  <a:moveTo>
                    <a:pt x="12" y="0"/>
                  </a:moveTo>
                  <a:cubicBezTo>
                    <a:pt x="1" y="0"/>
                    <a:pt x="1" y="12"/>
                    <a:pt x="12" y="24"/>
                  </a:cubicBez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31" name="Google Shape;13735;p78">
              <a:extLst>
                <a:ext uri="{FF2B5EF4-FFF2-40B4-BE49-F238E27FC236}">
                  <a16:creationId xmlns:a16="http://schemas.microsoft.com/office/drawing/2014/main" id="{AC4B5012-4D80-4B63-D3BC-1275A5C6112F}"/>
                </a:ext>
              </a:extLst>
            </p:cNvPr>
            <p:cNvSpPr/>
            <p:nvPr/>
          </p:nvSpPr>
          <p:spPr>
            <a:xfrm>
              <a:off x="6467175" y="2390900"/>
              <a:ext cx="25" cy="1525"/>
            </a:xfrm>
            <a:custGeom>
              <a:avLst/>
              <a:gdLst/>
              <a:ahLst/>
              <a:cxnLst/>
              <a:rect l="l" t="t" r="r" b="b"/>
              <a:pathLst>
                <a:path w="1" h="61" extrusionOk="0">
                  <a:moveTo>
                    <a:pt x="0" y="0"/>
                  </a:moveTo>
                  <a:cubicBezTo>
                    <a:pt x="0" y="60"/>
                    <a:pt x="0" y="2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32" name="Google Shape;13736;p78">
              <a:extLst>
                <a:ext uri="{FF2B5EF4-FFF2-40B4-BE49-F238E27FC236}">
                  <a16:creationId xmlns:a16="http://schemas.microsoft.com/office/drawing/2014/main" id="{D5CA4757-A4DB-26E6-52F8-B2B38B26F51D}"/>
                </a:ext>
              </a:extLst>
            </p:cNvPr>
            <p:cNvSpPr/>
            <p:nvPr/>
          </p:nvSpPr>
          <p:spPr>
            <a:xfrm>
              <a:off x="6470900" y="2392150"/>
              <a:ext cx="150" cy="1150"/>
            </a:xfrm>
            <a:custGeom>
              <a:avLst/>
              <a:gdLst/>
              <a:ahLst/>
              <a:cxnLst/>
              <a:rect l="l" t="t" r="r" b="b"/>
              <a:pathLst>
                <a:path w="6" h="46" extrusionOk="0">
                  <a:moveTo>
                    <a:pt x="1" y="1"/>
                  </a:moveTo>
                  <a:lnTo>
                    <a:pt x="1" y="1"/>
                  </a:lnTo>
                  <a:cubicBezTo>
                    <a:pt x="0" y="1"/>
                    <a:pt x="2" y="12"/>
                    <a:pt x="6" y="46"/>
                  </a:cubicBezTo>
                  <a:cubicBezTo>
                    <a:pt x="6" y="38"/>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33" name="Google Shape;13737;p78">
              <a:extLst>
                <a:ext uri="{FF2B5EF4-FFF2-40B4-BE49-F238E27FC236}">
                  <a16:creationId xmlns:a16="http://schemas.microsoft.com/office/drawing/2014/main" id="{D7C58C4C-9CE8-FB13-8BC9-6B182B3AB230}"/>
                </a:ext>
              </a:extLst>
            </p:cNvPr>
            <p:cNvSpPr/>
            <p:nvPr/>
          </p:nvSpPr>
          <p:spPr>
            <a:xfrm>
              <a:off x="6471625" y="2392100"/>
              <a:ext cx="575" cy="950"/>
            </a:xfrm>
            <a:custGeom>
              <a:avLst/>
              <a:gdLst/>
              <a:ahLst/>
              <a:cxnLst/>
              <a:rect l="l" t="t" r="r" b="b"/>
              <a:pathLst>
                <a:path w="23" h="38" extrusionOk="0">
                  <a:moveTo>
                    <a:pt x="1" y="0"/>
                  </a:moveTo>
                  <a:lnTo>
                    <a:pt x="1" y="0"/>
                  </a:lnTo>
                  <a:cubicBezTo>
                    <a:pt x="5" y="28"/>
                    <a:pt x="12" y="38"/>
                    <a:pt x="16" y="38"/>
                  </a:cubicBezTo>
                  <a:cubicBezTo>
                    <a:pt x="22" y="38"/>
                    <a:pt x="22" y="1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34" name="Google Shape;13738;p78">
              <a:extLst>
                <a:ext uri="{FF2B5EF4-FFF2-40B4-BE49-F238E27FC236}">
                  <a16:creationId xmlns:a16="http://schemas.microsoft.com/office/drawing/2014/main" id="{0BE356C2-6B56-BD76-B644-64F956004EF1}"/>
                </a:ext>
              </a:extLst>
            </p:cNvPr>
            <p:cNvSpPr/>
            <p:nvPr/>
          </p:nvSpPr>
          <p:spPr>
            <a:xfrm>
              <a:off x="6469775" y="2391300"/>
              <a:ext cx="700" cy="825"/>
            </a:xfrm>
            <a:custGeom>
              <a:avLst/>
              <a:gdLst/>
              <a:ahLst/>
              <a:cxnLst/>
              <a:rect l="l" t="t" r="r" b="b"/>
              <a:pathLst>
                <a:path w="28" h="33" extrusionOk="0">
                  <a:moveTo>
                    <a:pt x="3" y="0"/>
                  </a:moveTo>
                  <a:cubicBezTo>
                    <a:pt x="1" y="0"/>
                    <a:pt x="19" y="32"/>
                    <a:pt x="27" y="32"/>
                  </a:cubicBezTo>
                  <a:cubicBezTo>
                    <a:pt x="11" y="8"/>
                    <a:pt x="5"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35" name="Google Shape;13739;p78">
              <a:extLst>
                <a:ext uri="{FF2B5EF4-FFF2-40B4-BE49-F238E27FC236}">
                  <a16:creationId xmlns:a16="http://schemas.microsoft.com/office/drawing/2014/main" id="{70C86D2D-25E1-34BF-A485-B4D9EC851EFB}"/>
                </a:ext>
              </a:extLst>
            </p:cNvPr>
            <p:cNvSpPr/>
            <p:nvPr/>
          </p:nvSpPr>
          <p:spPr>
            <a:xfrm>
              <a:off x="6469850" y="2391275"/>
              <a:ext cx="325" cy="250"/>
            </a:xfrm>
            <a:custGeom>
              <a:avLst/>
              <a:gdLst/>
              <a:ahLst/>
              <a:cxnLst/>
              <a:rect l="l" t="t" r="r" b="b"/>
              <a:pathLst>
                <a:path w="13" h="10" extrusionOk="0">
                  <a:moveTo>
                    <a:pt x="9" y="0"/>
                  </a:moveTo>
                  <a:lnTo>
                    <a:pt x="9" y="0"/>
                  </a:lnTo>
                  <a:cubicBezTo>
                    <a:pt x="6" y="0"/>
                    <a:pt x="0" y="3"/>
                    <a:pt x="0" y="9"/>
                  </a:cubicBezTo>
                  <a:cubicBezTo>
                    <a:pt x="12" y="3"/>
                    <a:pt x="12"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36" name="Google Shape;13740;p78">
              <a:extLst>
                <a:ext uri="{FF2B5EF4-FFF2-40B4-BE49-F238E27FC236}">
                  <a16:creationId xmlns:a16="http://schemas.microsoft.com/office/drawing/2014/main" id="{D08BB1BF-1C16-2B74-223C-81D635DFD18E}"/>
                </a:ext>
              </a:extLst>
            </p:cNvPr>
            <p:cNvSpPr/>
            <p:nvPr/>
          </p:nvSpPr>
          <p:spPr>
            <a:xfrm>
              <a:off x="6467750" y="2389700"/>
              <a:ext cx="625" cy="1525"/>
            </a:xfrm>
            <a:custGeom>
              <a:avLst/>
              <a:gdLst/>
              <a:ahLst/>
              <a:cxnLst/>
              <a:rect l="l" t="t" r="r" b="b"/>
              <a:pathLst>
                <a:path w="25" h="61" extrusionOk="0">
                  <a:moveTo>
                    <a:pt x="1" y="1"/>
                  </a:moveTo>
                  <a:cubicBezTo>
                    <a:pt x="1" y="25"/>
                    <a:pt x="13" y="25"/>
                    <a:pt x="13" y="60"/>
                  </a:cubicBezTo>
                  <a:cubicBezTo>
                    <a:pt x="13" y="37"/>
                    <a:pt x="25"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37" name="Google Shape;13741;p78">
              <a:extLst>
                <a:ext uri="{FF2B5EF4-FFF2-40B4-BE49-F238E27FC236}">
                  <a16:creationId xmlns:a16="http://schemas.microsoft.com/office/drawing/2014/main" id="{6B573689-8158-FC53-9F3D-EBEDF94CCE8F}"/>
                </a:ext>
              </a:extLst>
            </p:cNvPr>
            <p:cNvSpPr/>
            <p:nvPr/>
          </p:nvSpPr>
          <p:spPr>
            <a:xfrm>
              <a:off x="6468650" y="2390600"/>
              <a:ext cx="625" cy="1225"/>
            </a:xfrm>
            <a:custGeom>
              <a:avLst/>
              <a:gdLst/>
              <a:ahLst/>
              <a:cxnLst/>
              <a:rect l="l" t="t" r="r" b="b"/>
              <a:pathLst>
                <a:path w="25" h="49" extrusionOk="0">
                  <a:moveTo>
                    <a:pt x="24" y="1"/>
                  </a:moveTo>
                  <a:cubicBezTo>
                    <a:pt x="1" y="48"/>
                    <a:pt x="24"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38" name="Google Shape;13742;p78">
              <a:extLst>
                <a:ext uri="{FF2B5EF4-FFF2-40B4-BE49-F238E27FC236}">
                  <a16:creationId xmlns:a16="http://schemas.microsoft.com/office/drawing/2014/main" id="{928C042D-B96B-52CC-4DDE-2779C454014F}"/>
                </a:ext>
              </a:extLst>
            </p:cNvPr>
            <p:cNvSpPr/>
            <p:nvPr/>
          </p:nvSpPr>
          <p:spPr>
            <a:xfrm>
              <a:off x="6471325" y="2389700"/>
              <a:ext cx="25" cy="1525"/>
            </a:xfrm>
            <a:custGeom>
              <a:avLst/>
              <a:gdLst/>
              <a:ahLst/>
              <a:cxnLst/>
              <a:rect l="l" t="t" r="r" b="b"/>
              <a:pathLst>
                <a:path w="1" h="61" extrusionOk="0">
                  <a:moveTo>
                    <a:pt x="1" y="48"/>
                  </a:moveTo>
                  <a:cubicBezTo>
                    <a:pt x="1" y="1"/>
                    <a:pt x="1" y="37"/>
                    <a:pt x="1" y="48"/>
                  </a:cubicBezTo>
                  <a:cubicBezTo>
                    <a:pt x="1" y="48"/>
                    <a:pt x="1" y="60"/>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39" name="Google Shape;13743;p78">
              <a:extLst>
                <a:ext uri="{FF2B5EF4-FFF2-40B4-BE49-F238E27FC236}">
                  <a16:creationId xmlns:a16="http://schemas.microsoft.com/office/drawing/2014/main" id="{65ED3944-7287-F6FF-F39F-D16D62CB0D68}"/>
                </a:ext>
              </a:extLst>
            </p:cNvPr>
            <p:cNvSpPr/>
            <p:nvPr/>
          </p:nvSpPr>
          <p:spPr>
            <a:xfrm>
              <a:off x="6470725" y="2390300"/>
              <a:ext cx="325" cy="625"/>
            </a:xfrm>
            <a:custGeom>
              <a:avLst/>
              <a:gdLst/>
              <a:ahLst/>
              <a:cxnLst/>
              <a:rect l="l" t="t" r="r" b="b"/>
              <a:pathLst>
                <a:path w="13" h="25" extrusionOk="0">
                  <a:moveTo>
                    <a:pt x="13" y="1"/>
                  </a:moveTo>
                  <a:cubicBezTo>
                    <a:pt x="1" y="24"/>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40" name="Google Shape;13744;p78">
              <a:extLst>
                <a:ext uri="{FF2B5EF4-FFF2-40B4-BE49-F238E27FC236}">
                  <a16:creationId xmlns:a16="http://schemas.microsoft.com/office/drawing/2014/main" id="{6BE053F5-CA5B-CB1D-4088-3BBDCD64FE39}"/>
                </a:ext>
              </a:extLst>
            </p:cNvPr>
            <p:cNvSpPr/>
            <p:nvPr/>
          </p:nvSpPr>
          <p:spPr>
            <a:xfrm>
              <a:off x="6472225" y="2390600"/>
              <a:ext cx="325" cy="450"/>
            </a:xfrm>
            <a:custGeom>
              <a:avLst/>
              <a:gdLst/>
              <a:ahLst/>
              <a:cxnLst/>
              <a:rect l="l" t="t" r="r" b="b"/>
              <a:pathLst>
                <a:path w="13" h="18" extrusionOk="0">
                  <a:moveTo>
                    <a:pt x="1" y="1"/>
                  </a:moveTo>
                  <a:lnTo>
                    <a:pt x="1" y="1"/>
                  </a:lnTo>
                  <a:cubicBezTo>
                    <a:pt x="1" y="9"/>
                    <a:pt x="6" y="17"/>
                    <a:pt x="10" y="17"/>
                  </a:cubicBezTo>
                  <a:cubicBezTo>
                    <a:pt x="11" y="17"/>
                    <a:pt x="12" y="16"/>
                    <a:pt x="12" y="12"/>
                  </a:cubicBezTo>
                  <a:cubicBezTo>
                    <a:pt x="12" y="12"/>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41" name="Google Shape;13745;p78">
              <a:extLst>
                <a:ext uri="{FF2B5EF4-FFF2-40B4-BE49-F238E27FC236}">
                  <a16:creationId xmlns:a16="http://schemas.microsoft.com/office/drawing/2014/main" id="{EA101634-98EE-DF99-47B4-88CF668B0745}"/>
                </a:ext>
              </a:extLst>
            </p:cNvPr>
            <p:cNvSpPr/>
            <p:nvPr/>
          </p:nvSpPr>
          <p:spPr>
            <a:xfrm>
              <a:off x="6470550" y="2390600"/>
              <a:ext cx="200" cy="625"/>
            </a:xfrm>
            <a:custGeom>
              <a:avLst/>
              <a:gdLst/>
              <a:ahLst/>
              <a:cxnLst/>
              <a:rect l="l" t="t" r="r" b="b"/>
              <a:pathLst>
                <a:path w="8" h="25" extrusionOk="0">
                  <a:moveTo>
                    <a:pt x="8" y="1"/>
                  </a:moveTo>
                  <a:cubicBezTo>
                    <a:pt x="1" y="8"/>
                    <a:pt x="2" y="25"/>
                    <a:pt x="5" y="25"/>
                  </a:cubicBezTo>
                  <a:cubicBezTo>
                    <a:pt x="6" y="25"/>
                    <a:pt x="8" y="19"/>
                    <a:pt x="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42" name="Google Shape;13746;p78">
              <a:extLst>
                <a:ext uri="{FF2B5EF4-FFF2-40B4-BE49-F238E27FC236}">
                  <a16:creationId xmlns:a16="http://schemas.microsoft.com/office/drawing/2014/main" id="{BD690B8C-C1F6-2341-87DF-7AB74DA1B16C}"/>
                </a:ext>
              </a:extLst>
            </p:cNvPr>
            <p:cNvSpPr/>
            <p:nvPr/>
          </p:nvSpPr>
          <p:spPr>
            <a:xfrm>
              <a:off x="6471625" y="2384950"/>
              <a:ext cx="1525" cy="4475"/>
            </a:xfrm>
            <a:custGeom>
              <a:avLst/>
              <a:gdLst/>
              <a:ahLst/>
              <a:cxnLst/>
              <a:rect l="l" t="t" r="r" b="b"/>
              <a:pathLst>
                <a:path w="61" h="179" extrusionOk="0">
                  <a:moveTo>
                    <a:pt x="25" y="0"/>
                  </a:moveTo>
                  <a:cubicBezTo>
                    <a:pt x="19" y="18"/>
                    <a:pt x="16" y="27"/>
                    <a:pt x="13" y="27"/>
                  </a:cubicBezTo>
                  <a:cubicBezTo>
                    <a:pt x="10" y="27"/>
                    <a:pt x="7" y="18"/>
                    <a:pt x="1" y="0"/>
                  </a:cubicBezTo>
                  <a:lnTo>
                    <a:pt x="1" y="0"/>
                  </a:lnTo>
                  <a:cubicBezTo>
                    <a:pt x="1" y="1"/>
                    <a:pt x="16" y="179"/>
                    <a:pt x="41" y="179"/>
                  </a:cubicBezTo>
                  <a:cubicBezTo>
                    <a:pt x="47" y="179"/>
                    <a:pt x="53" y="169"/>
                    <a:pt x="60" y="143"/>
                  </a:cubicBezTo>
                  <a:cubicBezTo>
                    <a:pt x="30" y="106"/>
                    <a:pt x="19" y="87"/>
                    <a:pt x="24" y="87"/>
                  </a:cubicBezTo>
                  <a:lnTo>
                    <a:pt x="24" y="87"/>
                  </a:lnTo>
                  <a:cubicBezTo>
                    <a:pt x="27" y="87"/>
                    <a:pt x="35" y="94"/>
                    <a:pt x="48" y="108"/>
                  </a:cubicBezTo>
                  <a:cubicBezTo>
                    <a:pt x="36" y="72"/>
                    <a:pt x="25" y="36"/>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43" name="Google Shape;13747;p78">
              <a:extLst>
                <a:ext uri="{FF2B5EF4-FFF2-40B4-BE49-F238E27FC236}">
                  <a16:creationId xmlns:a16="http://schemas.microsoft.com/office/drawing/2014/main" id="{6C4E352E-7686-C893-DFA5-F2400CDB604E}"/>
                </a:ext>
              </a:extLst>
            </p:cNvPr>
            <p:cNvSpPr/>
            <p:nvPr/>
          </p:nvSpPr>
          <p:spPr>
            <a:xfrm>
              <a:off x="6472575" y="2389700"/>
              <a:ext cx="725" cy="600"/>
            </a:xfrm>
            <a:custGeom>
              <a:avLst/>
              <a:gdLst/>
              <a:ahLst/>
              <a:cxnLst/>
              <a:rect l="l" t="t" r="r" b="b"/>
              <a:pathLst>
                <a:path w="28" h="24" extrusionOk="0">
                  <a:moveTo>
                    <a:pt x="22" y="1"/>
                  </a:moveTo>
                  <a:cubicBezTo>
                    <a:pt x="1" y="17"/>
                    <a:pt x="1" y="23"/>
                    <a:pt x="7" y="23"/>
                  </a:cubicBezTo>
                  <a:cubicBezTo>
                    <a:pt x="14" y="23"/>
                    <a:pt x="29" y="14"/>
                    <a:pt x="2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44" name="Google Shape;13748;p78">
              <a:extLst>
                <a:ext uri="{FF2B5EF4-FFF2-40B4-BE49-F238E27FC236}">
                  <a16:creationId xmlns:a16="http://schemas.microsoft.com/office/drawing/2014/main" id="{24A60E98-1C0C-6C84-915C-E5B962E86CAD}"/>
                </a:ext>
              </a:extLst>
            </p:cNvPr>
            <p:cNvSpPr/>
            <p:nvPr/>
          </p:nvSpPr>
          <p:spPr>
            <a:xfrm>
              <a:off x="6470850" y="2388225"/>
              <a:ext cx="1700" cy="2400"/>
            </a:xfrm>
            <a:custGeom>
              <a:avLst/>
              <a:gdLst/>
              <a:ahLst/>
              <a:cxnLst/>
              <a:rect l="l" t="t" r="r" b="b"/>
              <a:pathLst>
                <a:path w="68" h="96" extrusionOk="0">
                  <a:moveTo>
                    <a:pt x="20" y="0"/>
                  </a:moveTo>
                  <a:lnTo>
                    <a:pt x="20" y="0"/>
                  </a:lnTo>
                  <a:cubicBezTo>
                    <a:pt x="1" y="20"/>
                    <a:pt x="36" y="70"/>
                    <a:pt x="44" y="88"/>
                  </a:cubicBezTo>
                  <a:lnTo>
                    <a:pt x="44" y="88"/>
                  </a:lnTo>
                  <a:cubicBezTo>
                    <a:pt x="44" y="86"/>
                    <a:pt x="44" y="84"/>
                    <a:pt x="44" y="84"/>
                  </a:cubicBezTo>
                  <a:cubicBezTo>
                    <a:pt x="67" y="84"/>
                    <a:pt x="67" y="72"/>
                    <a:pt x="20" y="0"/>
                  </a:cubicBezTo>
                  <a:close/>
                  <a:moveTo>
                    <a:pt x="44" y="88"/>
                  </a:moveTo>
                  <a:cubicBezTo>
                    <a:pt x="44" y="92"/>
                    <a:pt x="44" y="96"/>
                    <a:pt x="44" y="96"/>
                  </a:cubicBezTo>
                  <a:cubicBezTo>
                    <a:pt x="46" y="96"/>
                    <a:pt x="46" y="93"/>
                    <a:pt x="44" y="8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45" name="Google Shape;13749;p78">
              <a:extLst>
                <a:ext uri="{FF2B5EF4-FFF2-40B4-BE49-F238E27FC236}">
                  <a16:creationId xmlns:a16="http://schemas.microsoft.com/office/drawing/2014/main" id="{FB58E6CE-8E53-E977-A640-159F7C1EC09C}"/>
                </a:ext>
              </a:extLst>
            </p:cNvPr>
            <p:cNvSpPr/>
            <p:nvPr/>
          </p:nvSpPr>
          <p:spPr>
            <a:xfrm>
              <a:off x="6467550" y="2388175"/>
              <a:ext cx="1400" cy="1725"/>
            </a:xfrm>
            <a:custGeom>
              <a:avLst/>
              <a:gdLst/>
              <a:ahLst/>
              <a:cxnLst/>
              <a:rect l="l" t="t" r="r" b="b"/>
              <a:pathLst>
                <a:path w="56" h="69" extrusionOk="0">
                  <a:moveTo>
                    <a:pt x="9" y="0"/>
                  </a:moveTo>
                  <a:cubicBezTo>
                    <a:pt x="7" y="0"/>
                    <a:pt x="0" y="28"/>
                    <a:pt x="6" y="28"/>
                  </a:cubicBezTo>
                  <a:cubicBezTo>
                    <a:pt x="7" y="28"/>
                    <a:pt x="8" y="27"/>
                    <a:pt x="9" y="26"/>
                  </a:cubicBezTo>
                  <a:cubicBezTo>
                    <a:pt x="36" y="53"/>
                    <a:pt x="51" y="68"/>
                    <a:pt x="53" y="68"/>
                  </a:cubicBezTo>
                  <a:cubicBezTo>
                    <a:pt x="56" y="68"/>
                    <a:pt x="41" y="48"/>
                    <a:pt x="9" y="2"/>
                  </a:cubicBezTo>
                  <a:cubicBezTo>
                    <a:pt x="9" y="1"/>
                    <a:pt x="9"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46" name="Google Shape;13750;p78">
              <a:extLst>
                <a:ext uri="{FF2B5EF4-FFF2-40B4-BE49-F238E27FC236}">
                  <a16:creationId xmlns:a16="http://schemas.microsoft.com/office/drawing/2014/main" id="{A0F684F7-AFD8-D07A-61D8-2663A68EC6FC}"/>
                </a:ext>
              </a:extLst>
            </p:cNvPr>
            <p:cNvSpPr/>
            <p:nvPr/>
          </p:nvSpPr>
          <p:spPr>
            <a:xfrm>
              <a:off x="6469550" y="2388225"/>
              <a:ext cx="325" cy="925"/>
            </a:xfrm>
            <a:custGeom>
              <a:avLst/>
              <a:gdLst/>
              <a:ahLst/>
              <a:cxnLst/>
              <a:rect l="l" t="t" r="r" b="b"/>
              <a:pathLst>
                <a:path w="13" h="37" extrusionOk="0">
                  <a:moveTo>
                    <a:pt x="3" y="0"/>
                  </a:moveTo>
                  <a:cubicBezTo>
                    <a:pt x="0" y="0"/>
                    <a:pt x="0" y="12"/>
                    <a:pt x="12" y="36"/>
                  </a:cubicBezTo>
                  <a:cubicBezTo>
                    <a:pt x="12" y="12"/>
                    <a:pt x="6"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47" name="Google Shape;13751;p78">
              <a:extLst>
                <a:ext uri="{FF2B5EF4-FFF2-40B4-BE49-F238E27FC236}">
                  <a16:creationId xmlns:a16="http://schemas.microsoft.com/office/drawing/2014/main" id="{823EED51-4614-D19B-F43A-16FEA822D563}"/>
                </a:ext>
              </a:extLst>
            </p:cNvPr>
            <p:cNvSpPr/>
            <p:nvPr/>
          </p:nvSpPr>
          <p:spPr>
            <a:xfrm>
              <a:off x="6473725" y="2389700"/>
              <a:ext cx="25" cy="1225"/>
            </a:xfrm>
            <a:custGeom>
              <a:avLst/>
              <a:gdLst/>
              <a:ahLst/>
              <a:cxnLst/>
              <a:rect l="l" t="t" r="r" b="b"/>
              <a:pathLst>
                <a:path w="1" h="49" extrusionOk="0">
                  <a:moveTo>
                    <a:pt x="0" y="1"/>
                  </a:moveTo>
                  <a:cubicBezTo>
                    <a:pt x="0" y="48"/>
                    <a:pt x="0" y="48"/>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48" name="Google Shape;13752;p78">
              <a:extLst>
                <a:ext uri="{FF2B5EF4-FFF2-40B4-BE49-F238E27FC236}">
                  <a16:creationId xmlns:a16="http://schemas.microsoft.com/office/drawing/2014/main" id="{74333816-F976-70E2-4830-EB765E9C3CCA}"/>
                </a:ext>
              </a:extLst>
            </p:cNvPr>
            <p:cNvSpPr/>
            <p:nvPr/>
          </p:nvSpPr>
          <p:spPr>
            <a:xfrm>
              <a:off x="6474175" y="2389575"/>
              <a:ext cx="150" cy="750"/>
            </a:xfrm>
            <a:custGeom>
              <a:avLst/>
              <a:gdLst/>
              <a:ahLst/>
              <a:cxnLst/>
              <a:rect l="l" t="t" r="r" b="b"/>
              <a:pathLst>
                <a:path w="6" h="30" extrusionOk="0">
                  <a:moveTo>
                    <a:pt x="1" y="0"/>
                  </a:moveTo>
                  <a:cubicBezTo>
                    <a:pt x="0" y="0"/>
                    <a:pt x="1" y="8"/>
                    <a:pt x="6" y="30"/>
                  </a:cubicBezTo>
                  <a:cubicBezTo>
                    <a:pt x="6" y="2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49" name="Google Shape;13753;p78">
              <a:extLst>
                <a:ext uri="{FF2B5EF4-FFF2-40B4-BE49-F238E27FC236}">
                  <a16:creationId xmlns:a16="http://schemas.microsoft.com/office/drawing/2014/main" id="{73720117-5363-9D62-CF69-B29EE2C5F91A}"/>
                </a:ext>
              </a:extLst>
            </p:cNvPr>
            <p:cNvSpPr/>
            <p:nvPr/>
          </p:nvSpPr>
          <p:spPr>
            <a:xfrm>
              <a:off x="6489775" y="2382275"/>
              <a:ext cx="325" cy="325"/>
            </a:xfrm>
            <a:custGeom>
              <a:avLst/>
              <a:gdLst/>
              <a:ahLst/>
              <a:cxnLst/>
              <a:rect l="l" t="t" r="r" b="b"/>
              <a:pathLst>
                <a:path w="13" h="13" extrusionOk="0">
                  <a:moveTo>
                    <a:pt x="1" y="0"/>
                  </a:moveTo>
                  <a:lnTo>
                    <a:pt x="1" y="0"/>
                  </a:lnTo>
                  <a:cubicBezTo>
                    <a:pt x="1" y="12"/>
                    <a:pt x="13" y="12"/>
                    <a:pt x="13" y="12"/>
                  </a:cubicBezTo>
                  <a:cubicBezTo>
                    <a:pt x="9" y="9"/>
                    <a:pt x="5" y="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50" name="Google Shape;13754;p78">
              <a:extLst>
                <a:ext uri="{FF2B5EF4-FFF2-40B4-BE49-F238E27FC236}">
                  <a16:creationId xmlns:a16="http://schemas.microsoft.com/office/drawing/2014/main" id="{94A67753-8DE0-9F22-65E3-87B24CC9D49C}"/>
                </a:ext>
              </a:extLst>
            </p:cNvPr>
            <p:cNvSpPr/>
            <p:nvPr/>
          </p:nvSpPr>
          <p:spPr>
            <a:xfrm>
              <a:off x="6498725" y="2373125"/>
              <a:ext cx="200" cy="750"/>
            </a:xfrm>
            <a:custGeom>
              <a:avLst/>
              <a:gdLst/>
              <a:ahLst/>
              <a:cxnLst/>
              <a:rect l="l" t="t" r="r" b="b"/>
              <a:pathLst>
                <a:path w="8" h="30" extrusionOk="0">
                  <a:moveTo>
                    <a:pt x="4" y="1"/>
                  </a:moveTo>
                  <a:lnTo>
                    <a:pt x="4" y="1"/>
                  </a:lnTo>
                  <a:cubicBezTo>
                    <a:pt x="3" y="1"/>
                    <a:pt x="2" y="3"/>
                    <a:pt x="0" y="9"/>
                  </a:cubicBezTo>
                  <a:cubicBezTo>
                    <a:pt x="0" y="24"/>
                    <a:pt x="1" y="29"/>
                    <a:pt x="2" y="29"/>
                  </a:cubicBezTo>
                  <a:cubicBezTo>
                    <a:pt x="4" y="29"/>
                    <a:pt x="7"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51" name="Google Shape;13755;p78">
              <a:extLst>
                <a:ext uri="{FF2B5EF4-FFF2-40B4-BE49-F238E27FC236}">
                  <a16:creationId xmlns:a16="http://schemas.microsoft.com/office/drawing/2014/main" id="{BFAED71D-7566-E82A-B9DB-DBBEED4A86DD}"/>
                </a:ext>
              </a:extLst>
            </p:cNvPr>
            <p:cNvSpPr/>
            <p:nvPr/>
          </p:nvSpPr>
          <p:spPr>
            <a:xfrm>
              <a:off x="6476400" y="2388825"/>
              <a:ext cx="325" cy="250"/>
            </a:xfrm>
            <a:custGeom>
              <a:avLst/>
              <a:gdLst/>
              <a:ahLst/>
              <a:cxnLst/>
              <a:rect l="l" t="t" r="r" b="b"/>
              <a:pathLst>
                <a:path w="13" h="10" extrusionOk="0">
                  <a:moveTo>
                    <a:pt x="0" y="0"/>
                  </a:moveTo>
                  <a:cubicBezTo>
                    <a:pt x="6" y="6"/>
                    <a:pt x="9" y="9"/>
                    <a:pt x="11" y="9"/>
                  </a:cubicBezTo>
                  <a:cubicBezTo>
                    <a:pt x="12" y="9"/>
                    <a:pt x="12" y="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52" name="Google Shape;13756;p78">
              <a:extLst>
                <a:ext uri="{FF2B5EF4-FFF2-40B4-BE49-F238E27FC236}">
                  <a16:creationId xmlns:a16="http://schemas.microsoft.com/office/drawing/2014/main" id="{57DF2ED4-50B9-2907-AD5B-57FBC0192F97}"/>
                </a:ext>
              </a:extLst>
            </p:cNvPr>
            <p:cNvSpPr/>
            <p:nvPr/>
          </p:nvSpPr>
          <p:spPr>
            <a:xfrm>
              <a:off x="6476700" y="2388825"/>
              <a:ext cx="600" cy="25"/>
            </a:xfrm>
            <a:custGeom>
              <a:avLst/>
              <a:gdLst/>
              <a:ahLst/>
              <a:cxnLst/>
              <a:rect l="l" t="t" r="r" b="b"/>
              <a:pathLst>
                <a:path w="24" h="1" extrusionOk="0">
                  <a:moveTo>
                    <a:pt x="0" y="0"/>
                  </a:moveTo>
                  <a:cubicBezTo>
                    <a:pt x="0" y="0"/>
                    <a:pt x="24"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53" name="Google Shape;13757;p78">
              <a:extLst>
                <a:ext uri="{FF2B5EF4-FFF2-40B4-BE49-F238E27FC236}">
                  <a16:creationId xmlns:a16="http://schemas.microsoft.com/office/drawing/2014/main" id="{4CEC04A8-FF81-332A-AE52-C04787AE29F8}"/>
                </a:ext>
              </a:extLst>
            </p:cNvPr>
            <p:cNvSpPr/>
            <p:nvPr/>
          </p:nvSpPr>
          <p:spPr>
            <a:xfrm>
              <a:off x="6523125" y="2359350"/>
              <a:ext cx="25" cy="625"/>
            </a:xfrm>
            <a:custGeom>
              <a:avLst/>
              <a:gdLst/>
              <a:ahLst/>
              <a:cxnLst/>
              <a:rect l="l" t="t" r="r" b="b"/>
              <a:pathLst>
                <a:path w="1" h="25" extrusionOk="0">
                  <a:moveTo>
                    <a:pt x="0" y="24"/>
                  </a:moveTo>
                  <a:lnTo>
                    <a:pt x="0" y="24"/>
                  </a:lnTo>
                  <a:cubicBezTo>
                    <a:pt x="0" y="0"/>
                    <a:pt x="0" y="12"/>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54" name="Google Shape;13758;p78">
              <a:extLst>
                <a:ext uri="{FF2B5EF4-FFF2-40B4-BE49-F238E27FC236}">
                  <a16:creationId xmlns:a16="http://schemas.microsoft.com/office/drawing/2014/main" id="{C5E0EAED-9558-C321-7507-B08E9D791CBC}"/>
                </a:ext>
              </a:extLst>
            </p:cNvPr>
            <p:cNvSpPr/>
            <p:nvPr/>
          </p:nvSpPr>
          <p:spPr>
            <a:xfrm>
              <a:off x="6490075" y="2372750"/>
              <a:ext cx="1225" cy="2700"/>
            </a:xfrm>
            <a:custGeom>
              <a:avLst/>
              <a:gdLst/>
              <a:ahLst/>
              <a:cxnLst/>
              <a:rect l="l" t="t" r="r" b="b"/>
              <a:pathLst>
                <a:path w="49" h="108" extrusionOk="0">
                  <a:moveTo>
                    <a:pt x="13" y="0"/>
                  </a:moveTo>
                  <a:lnTo>
                    <a:pt x="13" y="0"/>
                  </a:lnTo>
                  <a:cubicBezTo>
                    <a:pt x="13" y="36"/>
                    <a:pt x="1" y="60"/>
                    <a:pt x="49" y="107"/>
                  </a:cubicBezTo>
                  <a:cubicBezTo>
                    <a:pt x="37" y="72"/>
                    <a:pt x="25" y="36"/>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55" name="Google Shape;13759;p78">
              <a:extLst>
                <a:ext uri="{FF2B5EF4-FFF2-40B4-BE49-F238E27FC236}">
                  <a16:creationId xmlns:a16="http://schemas.microsoft.com/office/drawing/2014/main" id="{F964DC56-BF23-4E0D-423E-002BC8C1D4B8}"/>
                </a:ext>
              </a:extLst>
            </p:cNvPr>
            <p:cNvSpPr/>
            <p:nvPr/>
          </p:nvSpPr>
          <p:spPr>
            <a:xfrm>
              <a:off x="6480850" y="2387025"/>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56" name="Google Shape;13760;p78">
              <a:extLst>
                <a:ext uri="{FF2B5EF4-FFF2-40B4-BE49-F238E27FC236}">
                  <a16:creationId xmlns:a16="http://schemas.microsoft.com/office/drawing/2014/main" id="{19CFC8A6-6FCD-7BC4-5B17-87874A411342}"/>
                </a:ext>
              </a:extLst>
            </p:cNvPr>
            <p:cNvSpPr/>
            <p:nvPr/>
          </p:nvSpPr>
          <p:spPr>
            <a:xfrm>
              <a:off x="6526700" y="2364400"/>
              <a:ext cx="325" cy="25"/>
            </a:xfrm>
            <a:custGeom>
              <a:avLst/>
              <a:gdLst/>
              <a:ahLst/>
              <a:cxnLst/>
              <a:rect l="l" t="t" r="r" b="b"/>
              <a:pathLst>
                <a:path w="13" h="1" extrusionOk="0">
                  <a:moveTo>
                    <a:pt x="0" y="1"/>
                  </a:moveTo>
                  <a:lnTo>
                    <a:pt x="12" y="1"/>
                  </a:ln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57" name="Google Shape;13761;p78">
              <a:extLst>
                <a:ext uri="{FF2B5EF4-FFF2-40B4-BE49-F238E27FC236}">
                  <a16:creationId xmlns:a16="http://schemas.microsoft.com/office/drawing/2014/main" id="{B90EEFC9-9DC6-8B66-FEE0-07DEE53BA7BC}"/>
                </a:ext>
              </a:extLst>
            </p:cNvPr>
            <p:cNvSpPr/>
            <p:nvPr/>
          </p:nvSpPr>
          <p:spPr>
            <a:xfrm>
              <a:off x="6477700" y="2351900"/>
              <a:ext cx="66275" cy="35150"/>
            </a:xfrm>
            <a:custGeom>
              <a:avLst/>
              <a:gdLst/>
              <a:ahLst/>
              <a:cxnLst/>
              <a:rect l="l" t="t" r="r" b="b"/>
              <a:pathLst>
                <a:path w="2651" h="1406" extrusionOk="0">
                  <a:moveTo>
                    <a:pt x="1853" y="239"/>
                  </a:moveTo>
                  <a:cubicBezTo>
                    <a:pt x="1850" y="240"/>
                    <a:pt x="1848" y="242"/>
                    <a:pt x="1848" y="244"/>
                  </a:cubicBezTo>
                  <a:lnTo>
                    <a:pt x="1848" y="244"/>
                  </a:lnTo>
                  <a:cubicBezTo>
                    <a:pt x="1849" y="242"/>
                    <a:pt x="1851" y="241"/>
                    <a:pt x="1853" y="239"/>
                  </a:cubicBezTo>
                  <a:close/>
                  <a:moveTo>
                    <a:pt x="1270" y="429"/>
                  </a:moveTo>
                  <a:lnTo>
                    <a:pt x="1270" y="429"/>
                  </a:lnTo>
                  <a:cubicBezTo>
                    <a:pt x="1272" y="434"/>
                    <a:pt x="1275" y="439"/>
                    <a:pt x="1277" y="443"/>
                  </a:cubicBezTo>
                  <a:lnTo>
                    <a:pt x="1277" y="443"/>
                  </a:lnTo>
                  <a:cubicBezTo>
                    <a:pt x="1275" y="439"/>
                    <a:pt x="1273" y="434"/>
                    <a:pt x="1270" y="429"/>
                  </a:cubicBezTo>
                  <a:close/>
                  <a:moveTo>
                    <a:pt x="1901" y="545"/>
                  </a:moveTo>
                  <a:cubicBezTo>
                    <a:pt x="1901" y="546"/>
                    <a:pt x="1901" y="548"/>
                    <a:pt x="1901" y="548"/>
                  </a:cubicBezTo>
                  <a:cubicBezTo>
                    <a:pt x="1904" y="547"/>
                    <a:pt x="1904" y="546"/>
                    <a:pt x="1901" y="545"/>
                  </a:cubicBezTo>
                  <a:close/>
                  <a:moveTo>
                    <a:pt x="1074" y="564"/>
                  </a:moveTo>
                  <a:lnTo>
                    <a:pt x="1074" y="564"/>
                  </a:lnTo>
                  <a:cubicBezTo>
                    <a:pt x="1076" y="567"/>
                    <a:pt x="1078" y="570"/>
                    <a:pt x="1080" y="573"/>
                  </a:cubicBezTo>
                  <a:lnTo>
                    <a:pt x="1080" y="573"/>
                  </a:lnTo>
                  <a:cubicBezTo>
                    <a:pt x="1079" y="573"/>
                    <a:pt x="1079" y="573"/>
                    <a:pt x="1079" y="572"/>
                  </a:cubicBezTo>
                  <a:cubicBezTo>
                    <a:pt x="1077" y="568"/>
                    <a:pt x="1076" y="566"/>
                    <a:pt x="1074" y="564"/>
                  </a:cubicBezTo>
                  <a:close/>
                  <a:moveTo>
                    <a:pt x="789" y="801"/>
                  </a:moveTo>
                  <a:cubicBezTo>
                    <a:pt x="794" y="801"/>
                    <a:pt x="799" y="804"/>
                    <a:pt x="805" y="810"/>
                  </a:cubicBezTo>
                  <a:lnTo>
                    <a:pt x="782" y="810"/>
                  </a:lnTo>
                  <a:cubicBezTo>
                    <a:pt x="782" y="804"/>
                    <a:pt x="785" y="801"/>
                    <a:pt x="789" y="801"/>
                  </a:cubicBezTo>
                  <a:close/>
                  <a:moveTo>
                    <a:pt x="234" y="965"/>
                  </a:moveTo>
                  <a:cubicBezTo>
                    <a:pt x="234" y="968"/>
                    <a:pt x="234" y="970"/>
                    <a:pt x="234" y="972"/>
                  </a:cubicBezTo>
                  <a:lnTo>
                    <a:pt x="234" y="972"/>
                  </a:lnTo>
                  <a:cubicBezTo>
                    <a:pt x="236" y="968"/>
                    <a:pt x="237" y="965"/>
                    <a:pt x="234" y="965"/>
                  </a:cubicBezTo>
                  <a:close/>
                  <a:moveTo>
                    <a:pt x="174" y="977"/>
                  </a:moveTo>
                  <a:lnTo>
                    <a:pt x="174" y="977"/>
                  </a:lnTo>
                  <a:cubicBezTo>
                    <a:pt x="176" y="981"/>
                    <a:pt x="179" y="985"/>
                    <a:pt x="181" y="987"/>
                  </a:cubicBezTo>
                  <a:lnTo>
                    <a:pt x="181" y="987"/>
                  </a:lnTo>
                  <a:cubicBezTo>
                    <a:pt x="179" y="984"/>
                    <a:pt x="177" y="980"/>
                    <a:pt x="174" y="977"/>
                  </a:cubicBezTo>
                  <a:close/>
                  <a:moveTo>
                    <a:pt x="579" y="1116"/>
                  </a:moveTo>
                  <a:cubicBezTo>
                    <a:pt x="579" y="1117"/>
                    <a:pt x="579" y="1119"/>
                    <a:pt x="579" y="1120"/>
                  </a:cubicBezTo>
                  <a:cubicBezTo>
                    <a:pt x="581" y="1120"/>
                    <a:pt x="581" y="1118"/>
                    <a:pt x="579" y="1116"/>
                  </a:cubicBezTo>
                  <a:close/>
                  <a:moveTo>
                    <a:pt x="111" y="1368"/>
                  </a:moveTo>
                  <a:cubicBezTo>
                    <a:pt x="109" y="1368"/>
                    <a:pt x="110" y="1372"/>
                    <a:pt x="115" y="1382"/>
                  </a:cubicBezTo>
                  <a:lnTo>
                    <a:pt x="127" y="1382"/>
                  </a:lnTo>
                  <a:cubicBezTo>
                    <a:pt x="120" y="1375"/>
                    <a:pt x="113" y="1368"/>
                    <a:pt x="111" y="1368"/>
                  </a:cubicBezTo>
                  <a:close/>
                  <a:moveTo>
                    <a:pt x="2486" y="0"/>
                  </a:moveTo>
                  <a:cubicBezTo>
                    <a:pt x="2443" y="0"/>
                    <a:pt x="2393" y="13"/>
                    <a:pt x="2329" y="13"/>
                  </a:cubicBezTo>
                  <a:cubicBezTo>
                    <a:pt x="2343" y="32"/>
                    <a:pt x="2348" y="41"/>
                    <a:pt x="2345" y="41"/>
                  </a:cubicBezTo>
                  <a:cubicBezTo>
                    <a:pt x="2342" y="41"/>
                    <a:pt x="2334" y="35"/>
                    <a:pt x="2318" y="25"/>
                  </a:cubicBezTo>
                  <a:lnTo>
                    <a:pt x="2318" y="25"/>
                  </a:lnTo>
                  <a:cubicBezTo>
                    <a:pt x="2329" y="48"/>
                    <a:pt x="2341" y="60"/>
                    <a:pt x="2353" y="72"/>
                  </a:cubicBezTo>
                  <a:cubicBezTo>
                    <a:pt x="2318" y="72"/>
                    <a:pt x="2282" y="48"/>
                    <a:pt x="2258" y="37"/>
                  </a:cubicBezTo>
                  <a:cubicBezTo>
                    <a:pt x="2258" y="48"/>
                    <a:pt x="2258" y="60"/>
                    <a:pt x="2258" y="72"/>
                  </a:cubicBezTo>
                  <a:cubicBezTo>
                    <a:pt x="2253" y="62"/>
                    <a:pt x="2250" y="56"/>
                    <a:pt x="2249" y="56"/>
                  </a:cubicBezTo>
                  <a:lnTo>
                    <a:pt x="2249" y="56"/>
                  </a:lnTo>
                  <a:cubicBezTo>
                    <a:pt x="2249" y="56"/>
                    <a:pt x="2251" y="64"/>
                    <a:pt x="2258" y="84"/>
                  </a:cubicBezTo>
                  <a:cubicBezTo>
                    <a:pt x="2222" y="72"/>
                    <a:pt x="2210" y="60"/>
                    <a:pt x="2222" y="37"/>
                  </a:cubicBezTo>
                  <a:lnTo>
                    <a:pt x="2222" y="37"/>
                  </a:lnTo>
                  <a:cubicBezTo>
                    <a:pt x="2222" y="37"/>
                    <a:pt x="2085" y="189"/>
                    <a:pt x="2030" y="189"/>
                  </a:cubicBezTo>
                  <a:cubicBezTo>
                    <a:pt x="2017" y="189"/>
                    <a:pt x="2008" y="179"/>
                    <a:pt x="2008" y="156"/>
                  </a:cubicBezTo>
                  <a:cubicBezTo>
                    <a:pt x="1996" y="191"/>
                    <a:pt x="1996" y="215"/>
                    <a:pt x="2008" y="251"/>
                  </a:cubicBezTo>
                  <a:cubicBezTo>
                    <a:pt x="2001" y="237"/>
                    <a:pt x="1994" y="231"/>
                    <a:pt x="1989" y="231"/>
                  </a:cubicBezTo>
                  <a:cubicBezTo>
                    <a:pt x="1986" y="231"/>
                    <a:pt x="1984" y="234"/>
                    <a:pt x="1984" y="239"/>
                  </a:cubicBezTo>
                  <a:cubicBezTo>
                    <a:pt x="1980" y="225"/>
                    <a:pt x="1968" y="222"/>
                    <a:pt x="1954" y="222"/>
                  </a:cubicBezTo>
                  <a:cubicBezTo>
                    <a:pt x="1942" y="222"/>
                    <a:pt x="1929" y="224"/>
                    <a:pt x="1917" y="224"/>
                  </a:cubicBezTo>
                  <a:cubicBezTo>
                    <a:pt x="1906" y="224"/>
                    <a:pt x="1896" y="222"/>
                    <a:pt x="1889" y="215"/>
                  </a:cubicBezTo>
                  <a:lnTo>
                    <a:pt x="1889" y="215"/>
                  </a:lnTo>
                  <a:cubicBezTo>
                    <a:pt x="1911" y="237"/>
                    <a:pt x="1965" y="312"/>
                    <a:pt x="1942" y="312"/>
                  </a:cubicBezTo>
                  <a:cubicBezTo>
                    <a:pt x="1941" y="312"/>
                    <a:pt x="1939" y="311"/>
                    <a:pt x="1937" y="310"/>
                  </a:cubicBezTo>
                  <a:cubicBezTo>
                    <a:pt x="1958" y="310"/>
                    <a:pt x="1844" y="262"/>
                    <a:pt x="1848" y="244"/>
                  </a:cubicBezTo>
                  <a:lnTo>
                    <a:pt x="1848" y="244"/>
                  </a:lnTo>
                  <a:cubicBezTo>
                    <a:pt x="1837" y="251"/>
                    <a:pt x="1827" y="251"/>
                    <a:pt x="1817" y="251"/>
                  </a:cubicBezTo>
                  <a:cubicBezTo>
                    <a:pt x="1817" y="262"/>
                    <a:pt x="1850" y="359"/>
                    <a:pt x="1823" y="359"/>
                  </a:cubicBezTo>
                  <a:cubicBezTo>
                    <a:pt x="1821" y="359"/>
                    <a:pt x="1819" y="359"/>
                    <a:pt x="1817" y="358"/>
                  </a:cubicBezTo>
                  <a:cubicBezTo>
                    <a:pt x="1794" y="298"/>
                    <a:pt x="1817" y="310"/>
                    <a:pt x="1806" y="251"/>
                  </a:cubicBezTo>
                  <a:lnTo>
                    <a:pt x="1806" y="251"/>
                  </a:lnTo>
                  <a:cubicBezTo>
                    <a:pt x="1801" y="256"/>
                    <a:pt x="1798" y="259"/>
                    <a:pt x="1795" y="259"/>
                  </a:cubicBezTo>
                  <a:cubicBezTo>
                    <a:pt x="1792" y="259"/>
                    <a:pt x="1789" y="253"/>
                    <a:pt x="1782" y="239"/>
                  </a:cubicBezTo>
                  <a:lnTo>
                    <a:pt x="1782" y="239"/>
                  </a:lnTo>
                  <a:cubicBezTo>
                    <a:pt x="1791" y="272"/>
                    <a:pt x="1788" y="279"/>
                    <a:pt x="1781" y="279"/>
                  </a:cubicBezTo>
                  <a:cubicBezTo>
                    <a:pt x="1775" y="279"/>
                    <a:pt x="1768" y="275"/>
                    <a:pt x="1763" y="275"/>
                  </a:cubicBezTo>
                  <a:cubicBezTo>
                    <a:pt x="1758" y="275"/>
                    <a:pt x="1754" y="280"/>
                    <a:pt x="1758" y="298"/>
                  </a:cubicBezTo>
                  <a:cubicBezTo>
                    <a:pt x="1752" y="281"/>
                    <a:pt x="1749" y="272"/>
                    <a:pt x="1748" y="272"/>
                  </a:cubicBezTo>
                  <a:cubicBezTo>
                    <a:pt x="1746" y="272"/>
                    <a:pt x="1746" y="281"/>
                    <a:pt x="1746" y="298"/>
                  </a:cubicBezTo>
                  <a:cubicBezTo>
                    <a:pt x="1734" y="287"/>
                    <a:pt x="1734" y="263"/>
                    <a:pt x="1734" y="251"/>
                  </a:cubicBezTo>
                  <a:cubicBezTo>
                    <a:pt x="1722" y="263"/>
                    <a:pt x="1698" y="263"/>
                    <a:pt x="1687" y="263"/>
                  </a:cubicBezTo>
                  <a:cubicBezTo>
                    <a:pt x="1710" y="263"/>
                    <a:pt x="1722" y="287"/>
                    <a:pt x="1734" y="310"/>
                  </a:cubicBezTo>
                  <a:cubicBezTo>
                    <a:pt x="1732" y="318"/>
                    <a:pt x="1729" y="322"/>
                    <a:pt x="1725" y="322"/>
                  </a:cubicBezTo>
                  <a:cubicBezTo>
                    <a:pt x="1709" y="322"/>
                    <a:pt x="1680" y="268"/>
                    <a:pt x="1654" y="268"/>
                  </a:cubicBezTo>
                  <a:cubicBezTo>
                    <a:pt x="1649" y="268"/>
                    <a:pt x="1644" y="270"/>
                    <a:pt x="1639" y="275"/>
                  </a:cubicBezTo>
                  <a:cubicBezTo>
                    <a:pt x="1663" y="292"/>
                    <a:pt x="1672" y="301"/>
                    <a:pt x="1669" y="301"/>
                  </a:cubicBezTo>
                  <a:cubicBezTo>
                    <a:pt x="1666" y="301"/>
                    <a:pt x="1651" y="292"/>
                    <a:pt x="1627" y="275"/>
                  </a:cubicBezTo>
                  <a:lnTo>
                    <a:pt x="1627" y="275"/>
                  </a:lnTo>
                  <a:cubicBezTo>
                    <a:pt x="1627" y="275"/>
                    <a:pt x="1639" y="358"/>
                    <a:pt x="1639" y="370"/>
                  </a:cubicBezTo>
                  <a:cubicBezTo>
                    <a:pt x="1618" y="352"/>
                    <a:pt x="1608" y="345"/>
                    <a:pt x="1605" y="345"/>
                  </a:cubicBezTo>
                  <a:lnTo>
                    <a:pt x="1605" y="345"/>
                  </a:lnTo>
                  <a:cubicBezTo>
                    <a:pt x="1595" y="345"/>
                    <a:pt x="1633" y="395"/>
                    <a:pt x="1610" y="395"/>
                  </a:cubicBezTo>
                  <a:cubicBezTo>
                    <a:pt x="1608" y="395"/>
                    <a:pt x="1606" y="394"/>
                    <a:pt x="1603" y="394"/>
                  </a:cubicBezTo>
                  <a:cubicBezTo>
                    <a:pt x="1591" y="394"/>
                    <a:pt x="1579" y="334"/>
                    <a:pt x="1567" y="322"/>
                  </a:cubicBezTo>
                  <a:cubicBezTo>
                    <a:pt x="1532" y="346"/>
                    <a:pt x="1532" y="370"/>
                    <a:pt x="1556" y="417"/>
                  </a:cubicBezTo>
                  <a:cubicBezTo>
                    <a:pt x="1533" y="406"/>
                    <a:pt x="1521" y="333"/>
                    <a:pt x="1510" y="333"/>
                  </a:cubicBezTo>
                  <a:cubicBezTo>
                    <a:pt x="1509" y="333"/>
                    <a:pt x="1509" y="333"/>
                    <a:pt x="1508" y="334"/>
                  </a:cubicBezTo>
                  <a:cubicBezTo>
                    <a:pt x="1496" y="358"/>
                    <a:pt x="1508" y="382"/>
                    <a:pt x="1496" y="417"/>
                  </a:cubicBezTo>
                  <a:cubicBezTo>
                    <a:pt x="1484" y="394"/>
                    <a:pt x="1436" y="406"/>
                    <a:pt x="1460" y="334"/>
                  </a:cubicBezTo>
                  <a:lnTo>
                    <a:pt x="1460" y="334"/>
                  </a:lnTo>
                  <a:cubicBezTo>
                    <a:pt x="1436" y="358"/>
                    <a:pt x="1401" y="370"/>
                    <a:pt x="1377" y="370"/>
                  </a:cubicBezTo>
                  <a:lnTo>
                    <a:pt x="1377" y="358"/>
                  </a:lnTo>
                  <a:cubicBezTo>
                    <a:pt x="1365" y="358"/>
                    <a:pt x="1365" y="370"/>
                    <a:pt x="1377" y="382"/>
                  </a:cubicBezTo>
                  <a:cubicBezTo>
                    <a:pt x="1341" y="382"/>
                    <a:pt x="1317" y="394"/>
                    <a:pt x="1294" y="394"/>
                  </a:cubicBezTo>
                  <a:cubicBezTo>
                    <a:pt x="1306" y="417"/>
                    <a:pt x="1306" y="453"/>
                    <a:pt x="1317" y="477"/>
                  </a:cubicBezTo>
                  <a:cubicBezTo>
                    <a:pt x="1299" y="468"/>
                    <a:pt x="1287" y="458"/>
                    <a:pt x="1277" y="443"/>
                  </a:cubicBezTo>
                  <a:lnTo>
                    <a:pt x="1277" y="443"/>
                  </a:lnTo>
                  <a:cubicBezTo>
                    <a:pt x="1290" y="471"/>
                    <a:pt x="1277" y="489"/>
                    <a:pt x="1246" y="489"/>
                  </a:cubicBezTo>
                  <a:cubicBezTo>
                    <a:pt x="1246" y="477"/>
                    <a:pt x="1246" y="406"/>
                    <a:pt x="1222" y="382"/>
                  </a:cubicBezTo>
                  <a:lnTo>
                    <a:pt x="1222" y="382"/>
                  </a:lnTo>
                  <a:cubicBezTo>
                    <a:pt x="1258" y="465"/>
                    <a:pt x="1175" y="429"/>
                    <a:pt x="1210" y="501"/>
                  </a:cubicBezTo>
                  <a:cubicBezTo>
                    <a:pt x="1186" y="501"/>
                    <a:pt x="1186" y="489"/>
                    <a:pt x="1198" y="489"/>
                  </a:cubicBezTo>
                  <a:cubicBezTo>
                    <a:pt x="1196" y="486"/>
                    <a:pt x="1194" y="485"/>
                    <a:pt x="1192" y="485"/>
                  </a:cubicBezTo>
                  <a:lnTo>
                    <a:pt x="1192" y="485"/>
                  </a:lnTo>
                  <a:cubicBezTo>
                    <a:pt x="1182" y="485"/>
                    <a:pt x="1204" y="550"/>
                    <a:pt x="1190" y="550"/>
                  </a:cubicBezTo>
                  <a:cubicBezTo>
                    <a:pt x="1189" y="550"/>
                    <a:pt x="1188" y="549"/>
                    <a:pt x="1186" y="548"/>
                  </a:cubicBezTo>
                  <a:cubicBezTo>
                    <a:pt x="1174" y="544"/>
                    <a:pt x="1163" y="540"/>
                    <a:pt x="1154" y="540"/>
                  </a:cubicBezTo>
                  <a:cubicBezTo>
                    <a:pt x="1137" y="540"/>
                    <a:pt x="1127" y="554"/>
                    <a:pt x="1127" y="608"/>
                  </a:cubicBezTo>
                  <a:cubicBezTo>
                    <a:pt x="1122" y="597"/>
                    <a:pt x="1119" y="591"/>
                    <a:pt x="1117" y="591"/>
                  </a:cubicBezTo>
                  <a:cubicBezTo>
                    <a:pt x="1115" y="591"/>
                    <a:pt x="1115" y="600"/>
                    <a:pt x="1115" y="620"/>
                  </a:cubicBezTo>
                  <a:cubicBezTo>
                    <a:pt x="1095" y="597"/>
                    <a:pt x="1086" y="583"/>
                    <a:pt x="1080" y="573"/>
                  </a:cubicBezTo>
                  <a:lnTo>
                    <a:pt x="1080" y="573"/>
                  </a:lnTo>
                  <a:cubicBezTo>
                    <a:pt x="1085" y="590"/>
                    <a:pt x="1085" y="596"/>
                    <a:pt x="1082" y="596"/>
                  </a:cubicBezTo>
                  <a:cubicBezTo>
                    <a:pt x="1079" y="596"/>
                    <a:pt x="1073" y="590"/>
                    <a:pt x="1067" y="584"/>
                  </a:cubicBezTo>
                  <a:cubicBezTo>
                    <a:pt x="1067" y="576"/>
                    <a:pt x="1067" y="562"/>
                    <a:pt x="1071" y="562"/>
                  </a:cubicBezTo>
                  <a:cubicBezTo>
                    <a:pt x="1072" y="562"/>
                    <a:pt x="1073" y="563"/>
                    <a:pt x="1074" y="564"/>
                  </a:cubicBezTo>
                  <a:lnTo>
                    <a:pt x="1074" y="564"/>
                  </a:lnTo>
                  <a:cubicBezTo>
                    <a:pt x="1065" y="547"/>
                    <a:pt x="1064" y="541"/>
                    <a:pt x="996" y="489"/>
                  </a:cubicBezTo>
                  <a:lnTo>
                    <a:pt x="996" y="489"/>
                  </a:lnTo>
                  <a:cubicBezTo>
                    <a:pt x="1044" y="537"/>
                    <a:pt x="1044" y="548"/>
                    <a:pt x="1044" y="608"/>
                  </a:cubicBezTo>
                  <a:cubicBezTo>
                    <a:pt x="1037" y="581"/>
                    <a:pt x="1023" y="558"/>
                    <a:pt x="1013" y="558"/>
                  </a:cubicBezTo>
                  <a:cubicBezTo>
                    <a:pt x="1007" y="558"/>
                    <a:pt x="1003" y="572"/>
                    <a:pt x="1008" y="608"/>
                  </a:cubicBezTo>
                  <a:cubicBezTo>
                    <a:pt x="996" y="608"/>
                    <a:pt x="913" y="620"/>
                    <a:pt x="913" y="632"/>
                  </a:cubicBezTo>
                  <a:cubicBezTo>
                    <a:pt x="919" y="650"/>
                    <a:pt x="922" y="662"/>
                    <a:pt x="922" y="666"/>
                  </a:cubicBezTo>
                  <a:lnTo>
                    <a:pt x="922" y="666"/>
                  </a:lnTo>
                  <a:cubicBezTo>
                    <a:pt x="919" y="663"/>
                    <a:pt x="916" y="659"/>
                    <a:pt x="913" y="656"/>
                  </a:cubicBezTo>
                  <a:lnTo>
                    <a:pt x="913" y="656"/>
                  </a:lnTo>
                  <a:cubicBezTo>
                    <a:pt x="917" y="664"/>
                    <a:pt x="920" y="668"/>
                    <a:pt x="921" y="668"/>
                  </a:cubicBezTo>
                  <a:cubicBezTo>
                    <a:pt x="921" y="668"/>
                    <a:pt x="922" y="667"/>
                    <a:pt x="922" y="666"/>
                  </a:cubicBezTo>
                  <a:lnTo>
                    <a:pt x="922" y="666"/>
                  </a:lnTo>
                  <a:cubicBezTo>
                    <a:pt x="936" y="686"/>
                    <a:pt x="933" y="705"/>
                    <a:pt x="913" y="715"/>
                  </a:cubicBezTo>
                  <a:cubicBezTo>
                    <a:pt x="899" y="707"/>
                    <a:pt x="891" y="704"/>
                    <a:pt x="886" y="704"/>
                  </a:cubicBezTo>
                  <a:cubicBezTo>
                    <a:pt x="878" y="704"/>
                    <a:pt x="879" y="713"/>
                    <a:pt x="877" y="713"/>
                  </a:cubicBezTo>
                  <a:cubicBezTo>
                    <a:pt x="875" y="713"/>
                    <a:pt x="871" y="706"/>
                    <a:pt x="853" y="679"/>
                  </a:cubicBezTo>
                  <a:lnTo>
                    <a:pt x="853" y="679"/>
                  </a:lnTo>
                  <a:cubicBezTo>
                    <a:pt x="844" y="733"/>
                    <a:pt x="855" y="740"/>
                    <a:pt x="841" y="740"/>
                  </a:cubicBezTo>
                  <a:cubicBezTo>
                    <a:pt x="837" y="740"/>
                    <a:pt x="829" y="739"/>
                    <a:pt x="817" y="739"/>
                  </a:cubicBezTo>
                  <a:cubicBezTo>
                    <a:pt x="850" y="783"/>
                    <a:pt x="843" y="867"/>
                    <a:pt x="851" y="908"/>
                  </a:cubicBezTo>
                  <a:lnTo>
                    <a:pt x="851" y="908"/>
                  </a:lnTo>
                  <a:cubicBezTo>
                    <a:pt x="842" y="884"/>
                    <a:pt x="817" y="832"/>
                    <a:pt x="817" y="822"/>
                  </a:cubicBezTo>
                  <a:lnTo>
                    <a:pt x="817" y="822"/>
                  </a:lnTo>
                  <a:cubicBezTo>
                    <a:pt x="830" y="839"/>
                    <a:pt x="838" y="847"/>
                    <a:pt x="841" y="847"/>
                  </a:cubicBezTo>
                  <a:cubicBezTo>
                    <a:pt x="847" y="847"/>
                    <a:pt x="837" y="818"/>
                    <a:pt x="805" y="763"/>
                  </a:cubicBezTo>
                  <a:lnTo>
                    <a:pt x="805" y="763"/>
                  </a:lnTo>
                  <a:cubicBezTo>
                    <a:pt x="809" y="769"/>
                    <a:pt x="809" y="772"/>
                    <a:pt x="808" y="772"/>
                  </a:cubicBezTo>
                  <a:cubicBezTo>
                    <a:pt x="804" y="772"/>
                    <a:pt x="787" y="753"/>
                    <a:pt x="770" y="727"/>
                  </a:cubicBezTo>
                  <a:lnTo>
                    <a:pt x="770" y="727"/>
                  </a:lnTo>
                  <a:cubicBezTo>
                    <a:pt x="770" y="742"/>
                    <a:pt x="772" y="747"/>
                    <a:pt x="772" y="747"/>
                  </a:cubicBezTo>
                  <a:cubicBezTo>
                    <a:pt x="771" y="747"/>
                    <a:pt x="766" y="739"/>
                    <a:pt x="746" y="739"/>
                  </a:cubicBezTo>
                  <a:cubicBezTo>
                    <a:pt x="746" y="787"/>
                    <a:pt x="746" y="846"/>
                    <a:pt x="734" y="906"/>
                  </a:cubicBezTo>
                  <a:cubicBezTo>
                    <a:pt x="698" y="751"/>
                    <a:pt x="722" y="846"/>
                    <a:pt x="710" y="751"/>
                  </a:cubicBezTo>
                  <a:lnTo>
                    <a:pt x="710" y="751"/>
                  </a:lnTo>
                  <a:cubicBezTo>
                    <a:pt x="687" y="774"/>
                    <a:pt x="699" y="792"/>
                    <a:pt x="694" y="792"/>
                  </a:cubicBezTo>
                  <a:cubicBezTo>
                    <a:pt x="691" y="792"/>
                    <a:pt x="683" y="787"/>
                    <a:pt x="663" y="775"/>
                  </a:cubicBezTo>
                  <a:lnTo>
                    <a:pt x="663" y="775"/>
                  </a:lnTo>
                  <a:cubicBezTo>
                    <a:pt x="686" y="798"/>
                    <a:pt x="686" y="822"/>
                    <a:pt x="663" y="846"/>
                  </a:cubicBezTo>
                  <a:cubicBezTo>
                    <a:pt x="659" y="839"/>
                    <a:pt x="647" y="836"/>
                    <a:pt x="633" y="836"/>
                  </a:cubicBezTo>
                  <a:cubicBezTo>
                    <a:pt x="595" y="836"/>
                    <a:pt x="538" y="861"/>
                    <a:pt x="555" y="929"/>
                  </a:cubicBezTo>
                  <a:cubicBezTo>
                    <a:pt x="544" y="906"/>
                    <a:pt x="544" y="870"/>
                    <a:pt x="532" y="846"/>
                  </a:cubicBezTo>
                  <a:lnTo>
                    <a:pt x="532" y="846"/>
                  </a:lnTo>
                  <a:cubicBezTo>
                    <a:pt x="544" y="918"/>
                    <a:pt x="555" y="989"/>
                    <a:pt x="567" y="1060"/>
                  </a:cubicBezTo>
                  <a:cubicBezTo>
                    <a:pt x="532" y="989"/>
                    <a:pt x="508" y="929"/>
                    <a:pt x="496" y="858"/>
                  </a:cubicBezTo>
                  <a:cubicBezTo>
                    <a:pt x="491" y="856"/>
                    <a:pt x="487" y="855"/>
                    <a:pt x="485" y="855"/>
                  </a:cubicBezTo>
                  <a:cubicBezTo>
                    <a:pt x="460" y="855"/>
                    <a:pt x="508" y="941"/>
                    <a:pt x="508" y="941"/>
                  </a:cubicBezTo>
                  <a:cubicBezTo>
                    <a:pt x="484" y="918"/>
                    <a:pt x="472" y="906"/>
                    <a:pt x="448" y="882"/>
                  </a:cubicBezTo>
                  <a:lnTo>
                    <a:pt x="448" y="882"/>
                  </a:lnTo>
                  <a:cubicBezTo>
                    <a:pt x="460" y="906"/>
                    <a:pt x="472" y="941"/>
                    <a:pt x="472" y="977"/>
                  </a:cubicBezTo>
                  <a:cubicBezTo>
                    <a:pt x="460" y="941"/>
                    <a:pt x="448" y="918"/>
                    <a:pt x="436" y="894"/>
                  </a:cubicBezTo>
                  <a:lnTo>
                    <a:pt x="436" y="894"/>
                  </a:lnTo>
                  <a:cubicBezTo>
                    <a:pt x="448" y="918"/>
                    <a:pt x="448" y="941"/>
                    <a:pt x="448" y="977"/>
                  </a:cubicBezTo>
                  <a:cubicBezTo>
                    <a:pt x="448" y="979"/>
                    <a:pt x="448" y="980"/>
                    <a:pt x="448" y="980"/>
                  </a:cubicBezTo>
                  <a:cubicBezTo>
                    <a:pt x="443" y="980"/>
                    <a:pt x="413" y="892"/>
                    <a:pt x="397" y="892"/>
                  </a:cubicBezTo>
                  <a:cubicBezTo>
                    <a:pt x="394" y="892"/>
                    <a:pt x="391" y="896"/>
                    <a:pt x="389" y="906"/>
                  </a:cubicBezTo>
                  <a:cubicBezTo>
                    <a:pt x="389" y="906"/>
                    <a:pt x="413" y="1037"/>
                    <a:pt x="401" y="1049"/>
                  </a:cubicBezTo>
                  <a:cubicBezTo>
                    <a:pt x="389" y="1013"/>
                    <a:pt x="365" y="977"/>
                    <a:pt x="341" y="941"/>
                  </a:cubicBezTo>
                  <a:lnTo>
                    <a:pt x="341" y="941"/>
                  </a:lnTo>
                  <a:cubicBezTo>
                    <a:pt x="365" y="1025"/>
                    <a:pt x="389" y="1096"/>
                    <a:pt x="389" y="1179"/>
                  </a:cubicBezTo>
                  <a:cubicBezTo>
                    <a:pt x="384" y="1165"/>
                    <a:pt x="379" y="1158"/>
                    <a:pt x="375" y="1158"/>
                  </a:cubicBezTo>
                  <a:cubicBezTo>
                    <a:pt x="369" y="1158"/>
                    <a:pt x="365" y="1171"/>
                    <a:pt x="365" y="1191"/>
                  </a:cubicBezTo>
                  <a:cubicBezTo>
                    <a:pt x="341" y="1060"/>
                    <a:pt x="341" y="941"/>
                    <a:pt x="258" y="894"/>
                  </a:cubicBezTo>
                  <a:lnTo>
                    <a:pt x="258" y="894"/>
                  </a:lnTo>
                  <a:cubicBezTo>
                    <a:pt x="258" y="918"/>
                    <a:pt x="258" y="953"/>
                    <a:pt x="270" y="989"/>
                  </a:cubicBezTo>
                  <a:cubicBezTo>
                    <a:pt x="270" y="965"/>
                    <a:pt x="282" y="941"/>
                    <a:pt x="282" y="918"/>
                  </a:cubicBezTo>
                  <a:cubicBezTo>
                    <a:pt x="305" y="965"/>
                    <a:pt x="317" y="1013"/>
                    <a:pt x="293" y="1060"/>
                  </a:cubicBezTo>
                  <a:cubicBezTo>
                    <a:pt x="270" y="1025"/>
                    <a:pt x="258" y="1001"/>
                    <a:pt x="258" y="965"/>
                  </a:cubicBezTo>
                  <a:cubicBezTo>
                    <a:pt x="246" y="983"/>
                    <a:pt x="240" y="992"/>
                    <a:pt x="237" y="992"/>
                  </a:cubicBezTo>
                  <a:cubicBezTo>
                    <a:pt x="234" y="992"/>
                    <a:pt x="234" y="985"/>
                    <a:pt x="234" y="972"/>
                  </a:cubicBezTo>
                  <a:lnTo>
                    <a:pt x="234" y="972"/>
                  </a:lnTo>
                  <a:cubicBezTo>
                    <a:pt x="229" y="981"/>
                    <a:pt x="214" y="996"/>
                    <a:pt x="199" y="996"/>
                  </a:cubicBezTo>
                  <a:cubicBezTo>
                    <a:pt x="193" y="996"/>
                    <a:pt x="186" y="993"/>
                    <a:pt x="181" y="987"/>
                  </a:cubicBezTo>
                  <a:lnTo>
                    <a:pt x="181" y="987"/>
                  </a:lnTo>
                  <a:cubicBezTo>
                    <a:pt x="226" y="1056"/>
                    <a:pt x="271" y="1136"/>
                    <a:pt x="293" y="1215"/>
                  </a:cubicBezTo>
                  <a:cubicBezTo>
                    <a:pt x="210" y="1168"/>
                    <a:pt x="222" y="1096"/>
                    <a:pt x="163" y="1025"/>
                  </a:cubicBezTo>
                  <a:lnTo>
                    <a:pt x="163" y="1025"/>
                  </a:lnTo>
                  <a:cubicBezTo>
                    <a:pt x="179" y="1057"/>
                    <a:pt x="183" y="1068"/>
                    <a:pt x="180" y="1068"/>
                  </a:cubicBezTo>
                  <a:cubicBezTo>
                    <a:pt x="177" y="1068"/>
                    <a:pt x="155" y="1036"/>
                    <a:pt x="151" y="1036"/>
                  </a:cubicBezTo>
                  <a:cubicBezTo>
                    <a:pt x="151" y="1036"/>
                    <a:pt x="151" y="1036"/>
                    <a:pt x="151" y="1037"/>
                  </a:cubicBezTo>
                  <a:cubicBezTo>
                    <a:pt x="163" y="1060"/>
                    <a:pt x="163" y="1168"/>
                    <a:pt x="151" y="1203"/>
                  </a:cubicBezTo>
                  <a:cubicBezTo>
                    <a:pt x="139" y="1156"/>
                    <a:pt x="43" y="1156"/>
                    <a:pt x="8" y="1120"/>
                  </a:cubicBezTo>
                  <a:cubicBezTo>
                    <a:pt x="7" y="1118"/>
                    <a:pt x="6" y="1118"/>
                    <a:pt x="6" y="1118"/>
                  </a:cubicBezTo>
                  <a:lnTo>
                    <a:pt x="6" y="1118"/>
                  </a:lnTo>
                  <a:cubicBezTo>
                    <a:pt x="1" y="1118"/>
                    <a:pt x="11" y="1197"/>
                    <a:pt x="21" y="1197"/>
                  </a:cubicBezTo>
                  <a:cubicBezTo>
                    <a:pt x="25" y="1197"/>
                    <a:pt x="29" y="1186"/>
                    <a:pt x="32" y="1156"/>
                  </a:cubicBezTo>
                  <a:cubicBezTo>
                    <a:pt x="91" y="1275"/>
                    <a:pt x="115" y="1334"/>
                    <a:pt x="127" y="1382"/>
                  </a:cubicBezTo>
                  <a:cubicBezTo>
                    <a:pt x="127" y="1394"/>
                    <a:pt x="127" y="1406"/>
                    <a:pt x="127" y="1406"/>
                  </a:cubicBezTo>
                  <a:cubicBezTo>
                    <a:pt x="256" y="1352"/>
                    <a:pt x="405" y="1210"/>
                    <a:pt x="467" y="1210"/>
                  </a:cubicBezTo>
                  <a:cubicBezTo>
                    <a:pt x="474" y="1210"/>
                    <a:pt x="479" y="1212"/>
                    <a:pt x="484" y="1215"/>
                  </a:cubicBezTo>
                  <a:cubicBezTo>
                    <a:pt x="468" y="1199"/>
                    <a:pt x="465" y="1194"/>
                    <a:pt x="469" y="1194"/>
                  </a:cubicBezTo>
                  <a:lnTo>
                    <a:pt x="469" y="1194"/>
                  </a:lnTo>
                  <a:cubicBezTo>
                    <a:pt x="476" y="1194"/>
                    <a:pt x="508" y="1215"/>
                    <a:pt x="508" y="1215"/>
                  </a:cubicBezTo>
                  <a:cubicBezTo>
                    <a:pt x="508" y="1191"/>
                    <a:pt x="496" y="1179"/>
                    <a:pt x="496" y="1156"/>
                  </a:cubicBezTo>
                  <a:lnTo>
                    <a:pt x="496" y="1156"/>
                  </a:lnTo>
                  <a:cubicBezTo>
                    <a:pt x="504" y="1173"/>
                    <a:pt x="512" y="1180"/>
                    <a:pt x="518" y="1180"/>
                  </a:cubicBezTo>
                  <a:cubicBezTo>
                    <a:pt x="536" y="1180"/>
                    <a:pt x="541" y="1111"/>
                    <a:pt x="532" y="1084"/>
                  </a:cubicBezTo>
                  <a:cubicBezTo>
                    <a:pt x="532" y="1083"/>
                    <a:pt x="532" y="1082"/>
                    <a:pt x="534" y="1082"/>
                  </a:cubicBezTo>
                  <a:cubicBezTo>
                    <a:pt x="542" y="1082"/>
                    <a:pt x="572" y="1106"/>
                    <a:pt x="579" y="1116"/>
                  </a:cubicBezTo>
                  <a:lnTo>
                    <a:pt x="579" y="1116"/>
                  </a:lnTo>
                  <a:cubicBezTo>
                    <a:pt x="579" y="1103"/>
                    <a:pt x="579" y="1082"/>
                    <a:pt x="579" y="1060"/>
                  </a:cubicBezTo>
                  <a:cubicBezTo>
                    <a:pt x="605" y="1092"/>
                    <a:pt x="617" y="1117"/>
                    <a:pt x="620" y="1117"/>
                  </a:cubicBezTo>
                  <a:cubicBezTo>
                    <a:pt x="623" y="1117"/>
                    <a:pt x="620" y="1098"/>
                    <a:pt x="615" y="1049"/>
                  </a:cubicBezTo>
                  <a:lnTo>
                    <a:pt x="615" y="1049"/>
                  </a:lnTo>
                  <a:cubicBezTo>
                    <a:pt x="620" y="1049"/>
                    <a:pt x="663" y="1053"/>
                    <a:pt x="707" y="1053"/>
                  </a:cubicBezTo>
                  <a:cubicBezTo>
                    <a:pt x="762" y="1053"/>
                    <a:pt x="819" y="1046"/>
                    <a:pt x="805" y="1013"/>
                  </a:cubicBezTo>
                  <a:lnTo>
                    <a:pt x="805" y="1013"/>
                  </a:lnTo>
                  <a:cubicBezTo>
                    <a:pt x="813" y="1020"/>
                    <a:pt x="840" y="1053"/>
                    <a:pt x="856" y="1053"/>
                  </a:cubicBezTo>
                  <a:cubicBezTo>
                    <a:pt x="864" y="1053"/>
                    <a:pt x="869" y="1043"/>
                    <a:pt x="865" y="1013"/>
                  </a:cubicBezTo>
                  <a:lnTo>
                    <a:pt x="865" y="1013"/>
                  </a:lnTo>
                  <a:cubicBezTo>
                    <a:pt x="889" y="1037"/>
                    <a:pt x="889" y="1037"/>
                    <a:pt x="889" y="1072"/>
                  </a:cubicBezTo>
                  <a:cubicBezTo>
                    <a:pt x="901" y="1060"/>
                    <a:pt x="889" y="918"/>
                    <a:pt x="889" y="918"/>
                  </a:cubicBezTo>
                  <a:lnTo>
                    <a:pt x="889" y="918"/>
                  </a:lnTo>
                  <a:cubicBezTo>
                    <a:pt x="906" y="944"/>
                    <a:pt x="920" y="954"/>
                    <a:pt x="930" y="954"/>
                  </a:cubicBezTo>
                  <a:cubicBezTo>
                    <a:pt x="960" y="954"/>
                    <a:pt x="966" y="869"/>
                    <a:pt x="982" y="869"/>
                  </a:cubicBezTo>
                  <a:cubicBezTo>
                    <a:pt x="982" y="869"/>
                    <a:pt x="983" y="870"/>
                    <a:pt x="984" y="870"/>
                  </a:cubicBezTo>
                  <a:cubicBezTo>
                    <a:pt x="996" y="870"/>
                    <a:pt x="1044" y="870"/>
                    <a:pt x="1055" y="882"/>
                  </a:cubicBezTo>
                  <a:cubicBezTo>
                    <a:pt x="1044" y="858"/>
                    <a:pt x="1044" y="846"/>
                    <a:pt x="1044" y="822"/>
                  </a:cubicBezTo>
                  <a:lnTo>
                    <a:pt x="1044" y="822"/>
                  </a:lnTo>
                  <a:cubicBezTo>
                    <a:pt x="1069" y="832"/>
                    <a:pt x="1077" y="836"/>
                    <a:pt x="1079" y="836"/>
                  </a:cubicBezTo>
                  <a:cubicBezTo>
                    <a:pt x="1081" y="836"/>
                    <a:pt x="1072" y="829"/>
                    <a:pt x="1079" y="822"/>
                  </a:cubicBezTo>
                  <a:lnTo>
                    <a:pt x="1079" y="822"/>
                  </a:lnTo>
                  <a:cubicBezTo>
                    <a:pt x="1079" y="858"/>
                    <a:pt x="1175" y="870"/>
                    <a:pt x="1163" y="929"/>
                  </a:cubicBezTo>
                  <a:cubicBezTo>
                    <a:pt x="1183" y="909"/>
                    <a:pt x="1186" y="898"/>
                    <a:pt x="1172" y="874"/>
                  </a:cubicBezTo>
                  <a:lnTo>
                    <a:pt x="1172" y="874"/>
                  </a:lnTo>
                  <a:cubicBezTo>
                    <a:pt x="1189" y="900"/>
                    <a:pt x="1200" y="910"/>
                    <a:pt x="1206" y="910"/>
                  </a:cubicBezTo>
                  <a:cubicBezTo>
                    <a:pt x="1223" y="910"/>
                    <a:pt x="1214" y="847"/>
                    <a:pt x="1222" y="822"/>
                  </a:cubicBezTo>
                  <a:cubicBezTo>
                    <a:pt x="1282" y="751"/>
                    <a:pt x="1484" y="787"/>
                    <a:pt x="1484" y="656"/>
                  </a:cubicBezTo>
                  <a:cubicBezTo>
                    <a:pt x="1504" y="667"/>
                    <a:pt x="1529" y="672"/>
                    <a:pt x="1555" y="672"/>
                  </a:cubicBezTo>
                  <a:cubicBezTo>
                    <a:pt x="1635" y="672"/>
                    <a:pt x="1720" y="621"/>
                    <a:pt x="1675" y="548"/>
                  </a:cubicBezTo>
                  <a:lnTo>
                    <a:pt x="1675" y="548"/>
                  </a:lnTo>
                  <a:cubicBezTo>
                    <a:pt x="1692" y="551"/>
                    <a:pt x="1714" y="552"/>
                    <a:pt x="1736" y="552"/>
                  </a:cubicBezTo>
                  <a:cubicBezTo>
                    <a:pt x="1797" y="552"/>
                    <a:pt x="1867" y="545"/>
                    <a:pt x="1893" y="545"/>
                  </a:cubicBezTo>
                  <a:cubicBezTo>
                    <a:pt x="1896" y="545"/>
                    <a:pt x="1899" y="545"/>
                    <a:pt x="1901" y="545"/>
                  </a:cubicBezTo>
                  <a:lnTo>
                    <a:pt x="1901" y="545"/>
                  </a:lnTo>
                  <a:cubicBezTo>
                    <a:pt x="1899" y="533"/>
                    <a:pt x="1888" y="512"/>
                    <a:pt x="1877" y="501"/>
                  </a:cubicBezTo>
                  <a:cubicBezTo>
                    <a:pt x="1883" y="498"/>
                    <a:pt x="1888" y="496"/>
                    <a:pt x="1893" y="496"/>
                  </a:cubicBezTo>
                  <a:cubicBezTo>
                    <a:pt x="1906" y="496"/>
                    <a:pt x="1913" y="510"/>
                    <a:pt x="1913" y="537"/>
                  </a:cubicBezTo>
                  <a:cubicBezTo>
                    <a:pt x="1925" y="525"/>
                    <a:pt x="1925" y="513"/>
                    <a:pt x="1913" y="489"/>
                  </a:cubicBezTo>
                  <a:lnTo>
                    <a:pt x="1913" y="489"/>
                  </a:lnTo>
                  <a:cubicBezTo>
                    <a:pt x="1937" y="513"/>
                    <a:pt x="1937" y="525"/>
                    <a:pt x="1937" y="548"/>
                  </a:cubicBezTo>
                  <a:cubicBezTo>
                    <a:pt x="1937" y="548"/>
                    <a:pt x="1972" y="489"/>
                    <a:pt x="1948" y="489"/>
                  </a:cubicBezTo>
                  <a:lnTo>
                    <a:pt x="1948" y="489"/>
                  </a:lnTo>
                  <a:cubicBezTo>
                    <a:pt x="1960" y="489"/>
                    <a:pt x="1960" y="501"/>
                    <a:pt x="1960" y="501"/>
                  </a:cubicBezTo>
                  <a:cubicBezTo>
                    <a:pt x="1960" y="495"/>
                    <a:pt x="1963" y="492"/>
                    <a:pt x="1966" y="492"/>
                  </a:cubicBezTo>
                  <a:cubicBezTo>
                    <a:pt x="1969" y="492"/>
                    <a:pt x="1972" y="495"/>
                    <a:pt x="1972" y="501"/>
                  </a:cubicBezTo>
                  <a:cubicBezTo>
                    <a:pt x="1972" y="509"/>
                    <a:pt x="1972" y="518"/>
                    <a:pt x="1985" y="518"/>
                  </a:cubicBezTo>
                  <a:cubicBezTo>
                    <a:pt x="1990" y="518"/>
                    <a:pt x="1998" y="516"/>
                    <a:pt x="2008" y="513"/>
                  </a:cubicBezTo>
                  <a:cubicBezTo>
                    <a:pt x="1998" y="492"/>
                    <a:pt x="1987" y="453"/>
                    <a:pt x="1977" y="436"/>
                  </a:cubicBezTo>
                  <a:lnTo>
                    <a:pt x="1977" y="436"/>
                  </a:lnTo>
                  <a:cubicBezTo>
                    <a:pt x="1993" y="457"/>
                    <a:pt x="2009" y="465"/>
                    <a:pt x="2024" y="465"/>
                  </a:cubicBezTo>
                  <a:cubicBezTo>
                    <a:pt x="2074" y="465"/>
                    <a:pt x="2111" y="368"/>
                    <a:pt x="2108" y="341"/>
                  </a:cubicBezTo>
                  <a:lnTo>
                    <a:pt x="2108" y="341"/>
                  </a:lnTo>
                  <a:cubicBezTo>
                    <a:pt x="2130" y="374"/>
                    <a:pt x="2154" y="406"/>
                    <a:pt x="2198" y="417"/>
                  </a:cubicBezTo>
                  <a:cubicBezTo>
                    <a:pt x="2198" y="394"/>
                    <a:pt x="2198" y="370"/>
                    <a:pt x="2187" y="334"/>
                  </a:cubicBezTo>
                  <a:lnTo>
                    <a:pt x="2187" y="334"/>
                  </a:lnTo>
                  <a:cubicBezTo>
                    <a:pt x="2221" y="341"/>
                    <a:pt x="2255" y="371"/>
                    <a:pt x="2278" y="371"/>
                  </a:cubicBezTo>
                  <a:cubicBezTo>
                    <a:pt x="2295" y="371"/>
                    <a:pt x="2306" y="354"/>
                    <a:pt x="2306" y="298"/>
                  </a:cubicBezTo>
                  <a:cubicBezTo>
                    <a:pt x="2329" y="322"/>
                    <a:pt x="2341" y="334"/>
                    <a:pt x="2353" y="358"/>
                  </a:cubicBezTo>
                  <a:cubicBezTo>
                    <a:pt x="2372" y="321"/>
                    <a:pt x="2434" y="225"/>
                    <a:pt x="2523" y="225"/>
                  </a:cubicBezTo>
                  <a:cubicBezTo>
                    <a:pt x="2548" y="225"/>
                    <a:pt x="2575" y="233"/>
                    <a:pt x="2603" y="251"/>
                  </a:cubicBezTo>
                  <a:cubicBezTo>
                    <a:pt x="2591" y="227"/>
                    <a:pt x="2579" y="203"/>
                    <a:pt x="2568" y="179"/>
                  </a:cubicBezTo>
                  <a:lnTo>
                    <a:pt x="2568" y="179"/>
                  </a:lnTo>
                  <a:cubicBezTo>
                    <a:pt x="2580" y="179"/>
                    <a:pt x="2607" y="193"/>
                    <a:pt x="2625" y="193"/>
                  </a:cubicBezTo>
                  <a:cubicBezTo>
                    <a:pt x="2640" y="193"/>
                    <a:pt x="2650" y="183"/>
                    <a:pt x="2639" y="144"/>
                  </a:cubicBezTo>
                  <a:cubicBezTo>
                    <a:pt x="2590" y="25"/>
                    <a:pt x="2545" y="0"/>
                    <a:pt x="248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58" name="Google Shape;13762;p78">
              <a:extLst>
                <a:ext uri="{FF2B5EF4-FFF2-40B4-BE49-F238E27FC236}">
                  <a16:creationId xmlns:a16="http://schemas.microsoft.com/office/drawing/2014/main" id="{DF9767B9-D00E-B471-9421-FDB26B788EA8}"/>
                </a:ext>
              </a:extLst>
            </p:cNvPr>
            <p:cNvSpPr/>
            <p:nvPr/>
          </p:nvSpPr>
          <p:spPr>
            <a:xfrm>
              <a:off x="6473425" y="2383325"/>
              <a:ext cx="7450" cy="6400"/>
            </a:xfrm>
            <a:custGeom>
              <a:avLst/>
              <a:gdLst/>
              <a:ahLst/>
              <a:cxnLst/>
              <a:rect l="l" t="t" r="r" b="b"/>
              <a:pathLst>
                <a:path w="298" h="256" extrusionOk="0">
                  <a:moveTo>
                    <a:pt x="298" y="149"/>
                  </a:moveTo>
                  <a:lnTo>
                    <a:pt x="298" y="149"/>
                  </a:lnTo>
                  <a:cubicBezTo>
                    <a:pt x="297" y="149"/>
                    <a:pt x="297" y="149"/>
                    <a:pt x="296" y="150"/>
                  </a:cubicBezTo>
                  <a:lnTo>
                    <a:pt x="296" y="150"/>
                  </a:lnTo>
                  <a:cubicBezTo>
                    <a:pt x="297" y="149"/>
                    <a:pt x="297" y="149"/>
                    <a:pt x="298" y="149"/>
                  </a:cubicBezTo>
                  <a:close/>
                  <a:moveTo>
                    <a:pt x="119" y="1"/>
                  </a:moveTo>
                  <a:cubicBezTo>
                    <a:pt x="95" y="1"/>
                    <a:pt x="72" y="6"/>
                    <a:pt x="48" y="6"/>
                  </a:cubicBezTo>
                  <a:cubicBezTo>
                    <a:pt x="48" y="6"/>
                    <a:pt x="110" y="151"/>
                    <a:pt x="70" y="151"/>
                  </a:cubicBezTo>
                  <a:cubicBezTo>
                    <a:pt x="67" y="151"/>
                    <a:pt x="64" y="150"/>
                    <a:pt x="60" y="149"/>
                  </a:cubicBezTo>
                  <a:cubicBezTo>
                    <a:pt x="48" y="113"/>
                    <a:pt x="60" y="113"/>
                    <a:pt x="60" y="113"/>
                  </a:cubicBezTo>
                  <a:cubicBezTo>
                    <a:pt x="60" y="107"/>
                    <a:pt x="57" y="105"/>
                    <a:pt x="54" y="105"/>
                  </a:cubicBezTo>
                  <a:cubicBezTo>
                    <a:pt x="39" y="105"/>
                    <a:pt x="1" y="153"/>
                    <a:pt x="29" y="153"/>
                  </a:cubicBezTo>
                  <a:cubicBezTo>
                    <a:pt x="34" y="153"/>
                    <a:pt x="40" y="151"/>
                    <a:pt x="48" y="149"/>
                  </a:cubicBezTo>
                  <a:lnTo>
                    <a:pt x="48" y="149"/>
                  </a:lnTo>
                  <a:cubicBezTo>
                    <a:pt x="36" y="220"/>
                    <a:pt x="24" y="208"/>
                    <a:pt x="60" y="256"/>
                  </a:cubicBezTo>
                  <a:cubicBezTo>
                    <a:pt x="60" y="232"/>
                    <a:pt x="60" y="208"/>
                    <a:pt x="60" y="196"/>
                  </a:cubicBezTo>
                  <a:cubicBezTo>
                    <a:pt x="83" y="208"/>
                    <a:pt x="95" y="232"/>
                    <a:pt x="119" y="244"/>
                  </a:cubicBezTo>
                  <a:cubicBezTo>
                    <a:pt x="107" y="208"/>
                    <a:pt x="119" y="161"/>
                    <a:pt x="119" y="125"/>
                  </a:cubicBezTo>
                  <a:cubicBezTo>
                    <a:pt x="125" y="149"/>
                    <a:pt x="128" y="161"/>
                    <a:pt x="130" y="161"/>
                  </a:cubicBezTo>
                  <a:cubicBezTo>
                    <a:pt x="131" y="161"/>
                    <a:pt x="131" y="149"/>
                    <a:pt x="131" y="125"/>
                  </a:cubicBezTo>
                  <a:cubicBezTo>
                    <a:pt x="150" y="163"/>
                    <a:pt x="175" y="177"/>
                    <a:pt x="206" y="177"/>
                  </a:cubicBezTo>
                  <a:cubicBezTo>
                    <a:pt x="233" y="177"/>
                    <a:pt x="263" y="166"/>
                    <a:pt x="296" y="150"/>
                  </a:cubicBezTo>
                  <a:lnTo>
                    <a:pt x="296" y="150"/>
                  </a:lnTo>
                  <a:cubicBezTo>
                    <a:pt x="296" y="150"/>
                    <a:pt x="296" y="150"/>
                    <a:pt x="296" y="150"/>
                  </a:cubicBezTo>
                  <a:cubicBezTo>
                    <a:pt x="278" y="150"/>
                    <a:pt x="203" y="42"/>
                    <a:pt x="203" y="42"/>
                  </a:cubicBezTo>
                  <a:cubicBezTo>
                    <a:pt x="203" y="65"/>
                    <a:pt x="191" y="101"/>
                    <a:pt x="167" y="125"/>
                  </a:cubicBezTo>
                  <a:cubicBezTo>
                    <a:pt x="83" y="36"/>
                    <a:pt x="73" y="14"/>
                    <a:pt x="87" y="14"/>
                  </a:cubicBezTo>
                  <a:cubicBezTo>
                    <a:pt x="101" y="14"/>
                    <a:pt x="137" y="33"/>
                    <a:pt x="156" y="33"/>
                  </a:cubicBezTo>
                  <a:cubicBezTo>
                    <a:pt x="161" y="33"/>
                    <a:pt x="164" y="32"/>
                    <a:pt x="167" y="30"/>
                  </a:cubicBezTo>
                  <a:cubicBezTo>
                    <a:pt x="143" y="30"/>
                    <a:pt x="131" y="18"/>
                    <a:pt x="155" y="6"/>
                  </a:cubicBezTo>
                  <a:cubicBezTo>
                    <a:pt x="143" y="2"/>
                    <a:pt x="131" y="1"/>
                    <a:pt x="1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59" name="Google Shape;13763;p78">
              <a:extLst>
                <a:ext uri="{FF2B5EF4-FFF2-40B4-BE49-F238E27FC236}">
                  <a16:creationId xmlns:a16="http://schemas.microsoft.com/office/drawing/2014/main" id="{194B72D5-4E25-1956-12F5-36E9AD194BBB}"/>
                </a:ext>
              </a:extLst>
            </p:cNvPr>
            <p:cNvSpPr/>
            <p:nvPr/>
          </p:nvSpPr>
          <p:spPr>
            <a:xfrm>
              <a:off x="6524900" y="2357275"/>
              <a:ext cx="325" cy="25"/>
            </a:xfrm>
            <a:custGeom>
              <a:avLst/>
              <a:gdLst/>
              <a:ahLst/>
              <a:cxnLst/>
              <a:rect l="l" t="t" r="r" b="b"/>
              <a:pathLst>
                <a:path w="13" h="1" extrusionOk="0">
                  <a:moveTo>
                    <a:pt x="1" y="0"/>
                  </a:moveTo>
                  <a:cubicBezTo>
                    <a:pt x="1" y="0"/>
                    <a:pt x="1" y="0"/>
                    <a:pt x="13"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60" name="Google Shape;13764;p78">
              <a:extLst>
                <a:ext uri="{FF2B5EF4-FFF2-40B4-BE49-F238E27FC236}">
                  <a16:creationId xmlns:a16="http://schemas.microsoft.com/office/drawing/2014/main" id="{781052FA-2973-F7FB-8B61-0CC9BDEAC68F}"/>
                </a:ext>
              </a:extLst>
            </p:cNvPr>
            <p:cNvSpPr/>
            <p:nvPr/>
          </p:nvSpPr>
          <p:spPr>
            <a:xfrm>
              <a:off x="6475500" y="2388825"/>
              <a:ext cx="25" cy="900"/>
            </a:xfrm>
            <a:custGeom>
              <a:avLst/>
              <a:gdLst/>
              <a:ahLst/>
              <a:cxnLst/>
              <a:rect l="l" t="t" r="r" b="b"/>
              <a:pathLst>
                <a:path w="1" h="36" extrusionOk="0">
                  <a:moveTo>
                    <a:pt x="0" y="36"/>
                  </a:moveTo>
                  <a:cubicBezTo>
                    <a:pt x="0" y="0"/>
                    <a:pt x="0" y="36"/>
                    <a:pt x="0"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61" name="Google Shape;13765;p78">
              <a:extLst>
                <a:ext uri="{FF2B5EF4-FFF2-40B4-BE49-F238E27FC236}">
                  <a16:creationId xmlns:a16="http://schemas.microsoft.com/office/drawing/2014/main" id="{2D9229AD-AC19-59A6-781F-0DC7D86DC210}"/>
                </a:ext>
              </a:extLst>
            </p:cNvPr>
            <p:cNvSpPr/>
            <p:nvPr/>
          </p:nvSpPr>
          <p:spPr>
            <a:xfrm>
              <a:off x="6470725" y="2386125"/>
              <a:ext cx="225" cy="425"/>
            </a:xfrm>
            <a:custGeom>
              <a:avLst/>
              <a:gdLst/>
              <a:ahLst/>
              <a:cxnLst/>
              <a:rect l="l" t="t" r="r" b="b"/>
              <a:pathLst>
                <a:path w="9" h="17" extrusionOk="0">
                  <a:moveTo>
                    <a:pt x="1" y="1"/>
                  </a:moveTo>
                  <a:cubicBezTo>
                    <a:pt x="1" y="13"/>
                    <a:pt x="2" y="17"/>
                    <a:pt x="4" y="17"/>
                  </a:cubicBezTo>
                  <a:cubicBezTo>
                    <a:pt x="6" y="17"/>
                    <a:pt x="9"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62" name="Google Shape;13766;p78">
              <a:extLst>
                <a:ext uri="{FF2B5EF4-FFF2-40B4-BE49-F238E27FC236}">
                  <a16:creationId xmlns:a16="http://schemas.microsoft.com/office/drawing/2014/main" id="{09533AAC-2C7B-25F3-77EF-5636708F8FE2}"/>
                </a:ext>
              </a:extLst>
            </p:cNvPr>
            <p:cNvSpPr/>
            <p:nvPr/>
          </p:nvSpPr>
          <p:spPr>
            <a:xfrm>
              <a:off x="6473425" y="2387025"/>
              <a:ext cx="800" cy="550"/>
            </a:xfrm>
            <a:custGeom>
              <a:avLst/>
              <a:gdLst/>
              <a:ahLst/>
              <a:cxnLst/>
              <a:rect l="l" t="t" r="r" b="b"/>
              <a:pathLst>
                <a:path w="32" h="22" extrusionOk="0">
                  <a:moveTo>
                    <a:pt x="0" y="1"/>
                  </a:moveTo>
                  <a:cubicBezTo>
                    <a:pt x="20" y="17"/>
                    <a:pt x="28" y="22"/>
                    <a:pt x="29" y="22"/>
                  </a:cubicBezTo>
                  <a:cubicBezTo>
                    <a:pt x="32" y="22"/>
                    <a:pt x="8"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63" name="Google Shape;13767;p78">
              <a:extLst>
                <a:ext uri="{FF2B5EF4-FFF2-40B4-BE49-F238E27FC236}">
                  <a16:creationId xmlns:a16="http://schemas.microsoft.com/office/drawing/2014/main" id="{76C4F8C8-FE04-AE60-69CC-D34DDDFF0BFD}"/>
                </a:ext>
              </a:extLst>
            </p:cNvPr>
            <p:cNvSpPr/>
            <p:nvPr/>
          </p:nvSpPr>
          <p:spPr>
            <a:xfrm>
              <a:off x="6473425" y="2387325"/>
              <a:ext cx="25" cy="325"/>
            </a:xfrm>
            <a:custGeom>
              <a:avLst/>
              <a:gdLst/>
              <a:ahLst/>
              <a:cxnLst/>
              <a:rect l="l" t="t" r="r" b="b"/>
              <a:pathLst>
                <a:path w="1" h="13" extrusionOk="0">
                  <a:moveTo>
                    <a:pt x="0" y="1"/>
                  </a:moveTo>
                  <a:cubicBezTo>
                    <a:pt x="0" y="13"/>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64" name="Google Shape;13768;p78">
              <a:extLst>
                <a:ext uri="{FF2B5EF4-FFF2-40B4-BE49-F238E27FC236}">
                  <a16:creationId xmlns:a16="http://schemas.microsoft.com/office/drawing/2014/main" id="{8FEC1462-BA4A-331E-48D7-667A124BFDF1}"/>
                </a:ext>
              </a:extLst>
            </p:cNvPr>
            <p:cNvSpPr/>
            <p:nvPr/>
          </p:nvSpPr>
          <p:spPr>
            <a:xfrm>
              <a:off x="6477000" y="2387825"/>
              <a:ext cx="500" cy="1225"/>
            </a:xfrm>
            <a:custGeom>
              <a:avLst/>
              <a:gdLst/>
              <a:ahLst/>
              <a:cxnLst/>
              <a:rect l="l" t="t" r="r" b="b"/>
              <a:pathLst>
                <a:path w="20" h="49" extrusionOk="0">
                  <a:moveTo>
                    <a:pt x="4" y="1"/>
                  </a:moveTo>
                  <a:cubicBezTo>
                    <a:pt x="3" y="1"/>
                    <a:pt x="1" y="2"/>
                    <a:pt x="0" y="4"/>
                  </a:cubicBezTo>
                  <a:cubicBezTo>
                    <a:pt x="0" y="4"/>
                    <a:pt x="12" y="40"/>
                    <a:pt x="12" y="40"/>
                  </a:cubicBezTo>
                  <a:cubicBezTo>
                    <a:pt x="14" y="46"/>
                    <a:pt x="15" y="48"/>
                    <a:pt x="16" y="48"/>
                  </a:cubicBezTo>
                  <a:cubicBezTo>
                    <a:pt x="19" y="48"/>
                    <a:pt x="12"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65" name="Google Shape;13769;p78">
              <a:extLst>
                <a:ext uri="{FF2B5EF4-FFF2-40B4-BE49-F238E27FC236}">
                  <a16:creationId xmlns:a16="http://schemas.microsoft.com/office/drawing/2014/main" id="{910CE915-2144-E636-7608-95ABCF68B025}"/>
                </a:ext>
              </a:extLst>
            </p:cNvPr>
            <p:cNvSpPr/>
            <p:nvPr/>
          </p:nvSpPr>
          <p:spPr>
            <a:xfrm>
              <a:off x="6473125" y="2384950"/>
              <a:ext cx="25" cy="325"/>
            </a:xfrm>
            <a:custGeom>
              <a:avLst/>
              <a:gdLst/>
              <a:ahLst/>
              <a:cxnLst/>
              <a:rect l="l" t="t" r="r" b="b"/>
              <a:pathLst>
                <a:path w="1" h="13" extrusionOk="0">
                  <a:moveTo>
                    <a:pt x="0" y="12"/>
                  </a:moveTo>
                  <a:cubicBezTo>
                    <a:pt x="0" y="12"/>
                    <a:pt x="0" y="12"/>
                    <a:pt x="0" y="12"/>
                  </a:cubicBezTo>
                  <a:cubicBezTo>
                    <a:pt x="0" y="12"/>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66" name="Google Shape;13770;p78">
              <a:extLst>
                <a:ext uri="{FF2B5EF4-FFF2-40B4-BE49-F238E27FC236}">
                  <a16:creationId xmlns:a16="http://schemas.microsoft.com/office/drawing/2014/main" id="{EEC6591C-0FF5-C166-80F0-8472D5FCD8AB}"/>
                </a:ext>
              </a:extLst>
            </p:cNvPr>
            <p:cNvSpPr/>
            <p:nvPr/>
          </p:nvSpPr>
          <p:spPr>
            <a:xfrm>
              <a:off x="6473125" y="2385850"/>
              <a:ext cx="25" cy="300"/>
            </a:xfrm>
            <a:custGeom>
              <a:avLst/>
              <a:gdLst/>
              <a:ahLst/>
              <a:cxnLst/>
              <a:rect l="l" t="t" r="r" b="b"/>
              <a:pathLst>
                <a:path w="1" h="12" extrusionOk="0">
                  <a:moveTo>
                    <a:pt x="0" y="0"/>
                  </a:moveTo>
                  <a:cubicBezTo>
                    <a:pt x="0" y="12"/>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67" name="Google Shape;13771;p78">
              <a:extLst>
                <a:ext uri="{FF2B5EF4-FFF2-40B4-BE49-F238E27FC236}">
                  <a16:creationId xmlns:a16="http://schemas.microsoft.com/office/drawing/2014/main" id="{173F13A9-2D59-6A07-0397-54F6111DED24}"/>
                </a:ext>
              </a:extLst>
            </p:cNvPr>
            <p:cNvSpPr/>
            <p:nvPr/>
          </p:nvSpPr>
          <p:spPr>
            <a:xfrm>
              <a:off x="6473125" y="2385250"/>
              <a:ext cx="25" cy="325"/>
            </a:xfrm>
            <a:custGeom>
              <a:avLst/>
              <a:gdLst/>
              <a:ahLst/>
              <a:cxnLst/>
              <a:rect l="l" t="t" r="r" b="b"/>
              <a:pathLst>
                <a:path w="1" h="13" extrusionOk="0">
                  <a:moveTo>
                    <a:pt x="0" y="12"/>
                  </a:moveTo>
                  <a:cubicBezTo>
                    <a:pt x="0" y="12"/>
                    <a:pt x="0" y="12"/>
                    <a:pt x="0" y="0"/>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68" name="Google Shape;13772;p78">
              <a:extLst>
                <a:ext uri="{FF2B5EF4-FFF2-40B4-BE49-F238E27FC236}">
                  <a16:creationId xmlns:a16="http://schemas.microsoft.com/office/drawing/2014/main" id="{0B1CB9B0-FA68-93DF-5ADC-532B33B7D165}"/>
                </a:ext>
              </a:extLst>
            </p:cNvPr>
            <p:cNvSpPr/>
            <p:nvPr/>
          </p:nvSpPr>
          <p:spPr>
            <a:xfrm>
              <a:off x="6473125" y="2385550"/>
              <a:ext cx="25" cy="325"/>
            </a:xfrm>
            <a:custGeom>
              <a:avLst/>
              <a:gdLst/>
              <a:ahLst/>
              <a:cxnLst/>
              <a:rect l="l" t="t" r="r" b="b"/>
              <a:pathLst>
                <a:path w="1" h="13" extrusionOk="0">
                  <a:moveTo>
                    <a:pt x="0" y="12"/>
                  </a:moveTo>
                  <a:cubicBezTo>
                    <a:pt x="0" y="12"/>
                    <a:pt x="0" y="12"/>
                    <a:pt x="0" y="0"/>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69" name="Google Shape;13773;p78">
              <a:extLst>
                <a:ext uri="{FF2B5EF4-FFF2-40B4-BE49-F238E27FC236}">
                  <a16:creationId xmlns:a16="http://schemas.microsoft.com/office/drawing/2014/main" id="{67CCC425-F4B3-783B-2731-4B79B9C4B971}"/>
                </a:ext>
              </a:extLst>
            </p:cNvPr>
            <p:cNvSpPr/>
            <p:nvPr/>
          </p:nvSpPr>
          <p:spPr>
            <a:xfrm>
              <a:off x="6474300" y="2384900"/>
              <a:ext cx="575" cy="375"/>
            </a:xfrm>
            <a:custGeom>
              <a:avLst/>
              <a:gdLst/>
              <a:ahLst/>
              <a:cxnLst/>
              <a:rect l="l" t="t" r="r" b="b"/>
              <a:pathLst>
                <a:path w="23" h="15" extrusionOk="0">
                  <a:moveTo>
                    <a:pt x="17" y="1"/>
                  </a:moveTo>
                  <a:cubicBezTo>
                    <a:pt x="13" y="1"/>
                    <a:pt x="6" y="4"/>
                    <a:pt x="1" y="14"/>
                  </a:cubicBezTo>
                  <a:cubicBezTo>
                    <a:pt x="21" y="7"/>
                    <a:pt x="22" y="1"/>
                    <a:pt x="1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70" name="Google Shape;13774;p78">
              <a:extLst>
                <a:ext uri="{FF2B5EF4-FFF2-40B4-BE49-F238E27FC236}">
                  <a16:creationId xmlns:a16="http://schemas.microsoft.com/office/drawing/2014/main" id="{A8C6759A-7C7D-7BE3-6717-19EB01C196ED}"/>
                </a:ext>
              </a:extLst>
            </p:cNvPr>
            <p:cNvSpPr/>
            <p:nvPr/>
          </p:nvSpPr>
          <p:spPr>
            <a:xfrm>
              <a:off x="6472825" y="2384650"/>
              <a:ext cx="925" cy="25"/>
            </a:xfrm>
            <a:custGeom>
              <a:avLst/>
              <a:gdLst/>
              <a:ahLst/>
              <a:cxnLst/>
              <a:rect l="l" t="t" r="r" b="b"/>
              <a:pathLst>
                <a:path w="37" h="1" extrusionOk="0">
                  <a:moveTo>
                    <a:pt x="36" y="0"/>
                  </a:moveTo>
                  <a:cubicBezTo>
                    <a:pt x="0" y="0"/>
                    <a:pt x="24"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71" name="Google Shape;13775;p78">
              <a:extLst>
                <a:ext uri="{FF2B5EF4-FFF2-40B4-BE49-F238E27FC236}">
                  <a16:creationId xmlns:a16="http://schemas.microsoft.com/office/drawing/2014/main" id="{2B0DA755-A07C-BFDD-A619-4BBC33CEA5A2}"/>
                </a:ext>
              </a:extLst>
            </p:cNvPr>
            <p:cNvSpPr/>
            <p:nvPr/>
          </p:nvSpPr>
          <p:spPr>
            <a:xfrm>
              <a:off x="6478475" y="2382775"/>
              <a:ext cx="200" cy="925"/>
            </a:xfrm>
            <a:custGeom>
              <a:avLst/>
              <a:gdLst/>
              <a:ahLst/>
              <a:cxnLst/>
              <a:rect l="l" t="t" r="r" b="b"/>
              <a:pathLst>
                <a:path w="8" h="37" extrusionOk="0">
                  <a:moveTo>
                    <a:pt x="4" y="0"/>
                  </a:moveTo>
                  <a:cubicBezTo>
                    <a:pt x="3" y="0"/>
                    <a:pt x="2" y="2"/>
                    <a:pt x="1" y="4"/>
                  </a:cubicBezTo>
                  <a:cubicBezTo>
                    <a:pt x="1" y="28"/>
                    <a:pt x="2" y="36"/>
                    <a:pt x="3" y="36"/>
                  </a:cubicBezTo>
                  <a:cubicBezTo>
                    <a:pt x="5" y="36"/>
                    <a:pt x="8"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72" name="Google Shape;13776;p78">
              <a:extLst>
                <a:ext uri="{FF2B5EF4-FFF2-40B4-BE49-F238E27FC236}">
                  <a16:creationId xmlns:a16="http://schemas.microsoft.com/office/drawing/2014/main" id="{B46C9B6B-044A-ADA9-0A3A-6D6FBF017083}"/>
                </a:ext>
              </a:extLst>
            </p:cNvPr>
            <p:cNvSpPr/>
            <p:nvPr/>
          </p:nvSpPr>
          <p:spPr>
            <a:xfrm>
              <a:off x="6476100" y="2381375"/>
              <a:ext cx="625" cy="925"/>
            </a:xfrm>
            <a:custGeom>
              <a:avLst/>
              <a:gdLst/>
              <a:ahLst/>
              <a:cxnLst/>
              <a:rect l="l" t="t" r="r" b="b"/>
              <a:pathLst>
                <a:path w="25" h="37" extrusionOk="0">
                  <a:moveTo>
                    <a:pt x="24" y="36"/>
                  </a:moveTo>
                  <a:cubicBezTo>
                    <a:pt x="0" y="0"/>
                    <a:pt x="0" y="0"/>
                    <a:pt x="24"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73" name="Google Shape;13777;p78">
              <a:extLst>
                <a:ext uri="{FF2B5EF4-FFF2-40B4-BE49-F238E27FC236}">
                  <a16:creationId xmlns:a16="http://schemas.microsoft.com/office/drawing/2014/main" id="{B388AF3F-C1B3-859E-638C-517F8EB7C164}"/>
                </a:ext>
              </a:extLst>
            </p:cNvPr>
            <p:cNvSpPr/>
            <p:nvPr/>
          </p:nvSpPr>
          <p:spPr>
            <a:xfrm>
              <a:off x="6477000" y="2380125"/>
              <a:ext cx="525" cy="975"/>
            </a:xfrm>
            <a:custGeom>
              <a:avLst/>
              <a:gdLst/>
              <a:ahLst/>
              <a:cxnLst/>
              <a:rect l="l" t="t" r="r" b="b"/>
              <a:pathLst>
                <a:path w="21" h="39" extrusionOk="0">
                  <a:moveTo>
                    <a:pt x="8" y="0"/>
                  </a:moveTo>
                  <a:cubicBezTo>
                    <a:pt x="6" y="0"/>
                    <a:pt x="3" y="1"/>
                    <a:pt x="0" y="3"/>
                  </a:cubicBezTo>
                  <a:cubicBezTo>
                    <a:pt x="0" y="15"/>
                    <a:pt x="0" y="39"/>
                    <a:pt x="12" y="39"/>
                  </a:cubicBezTo>
                  <a:cubicBezTo>
                    <a:pt x="12" y="28"/>
                    <a:pt x="21"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74" name="Google Shape;13778;p78">
              <a:extLst>
                <a:ext uri="{FF2B5EF4-FFF2-40B4-BE49-F238E27FC236}">
                  <a16:creationId xmlns:a16="http://schemas.microsoft.com/office/drawing/2014/main" id="{E05B86C0-EBE1-D486-B6AF-A834B1397274}"/>
                </a:ext>
              </a:extLst>
            </p:cNvPr>
            <p:cNvSpPr/>
            <p:nvPr/>
          </p:nvSpPr>
          <p:spPr>
            <a:xfrm>
              <a:off x="6483250" y="2379875"/>
              <a:ext cx="700" cy="1500"/>
            </a:xfrm>
            <a:custGeom>
              <a:avLst/>
              <a:gdLst/>
              <a:ahLst/>
              <a:cxnLst/>
              <a:rect l="l" t="t" r="r" b="b"/>
              <a:pathLst>
                <a:path w="28" h="60" extrusionOk="0">
                  <a:moveTo>
                    <a:pt x="0" y="1"/>
                  </a:moveTo>
                  <a:cubicBezTo>
                    <a:pt x="17" y="41"/>
                    <a:pt x="26" y="59"/>
                    <a:pt x="27" y="59"/>
                  </a:cubicBezTo>
                  <a:cubicBezTo>
                    <a:pt x="27" y="59"/>
                    <a:pt x="19" y="38"/>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75" name="Google Shape;13779;p78">
              <a:extLst>
                <a:ext uri="{FF2B5EF4-FFF2-40B4-BE49-F238E27FC236}">
                  <a16:creationId xmlns:a16="http://schemas.microsoft.com/office/drawing/2014/main" id="{7DE51C8A-71BB-506F-DF22-76CA57D84498}"/>
                </a:ext>
              </a:extLst>
            </p:cNvPr>
            <p:cNvSpPr/>
            <p:nvPr/>
          </p:nvSpPr>
          <p:spPr>
            <a:xfrm>
              <a:off x="6486525" y="2374000"/>
              <a:ext cx="175" cy="1150"/>
            </a:xfrm>
            <a:custGeom>
              <a:avLst/>
              <a:gdLst/>
              <a:ahLst/>
              <a:cxnLst/>
              <a:rect l="l" t="t" r="r" b="b"/>
              <a:pathLst>
                <a:path w="7" h="46" extrusionOk="0">
                  <a:moveTo>
                    <a:pt x="4" y="0"/>
                  </a:moveTo>
                  <a:cubicBezTo>
                    <a:pt x="2" y="0"/>
                    <a:pt x="0" y="13"/>
                    <a:pt x="0" y="45"/>
                  </a:cubicBezTo>
                  <a:cubicBezTo>
                    <a:pt x="7" y="19"/>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76" name="Google Shape;13780;p78">
              <a:extLst>
                <a:ext uri="{FF2B5EF4-FFF2-40B4-BE49-F238E27FC236}">
                  <a16:creationId xmlns:a16="http://schemas.microsoft.com/office/drawing/2014/main" id="{71628545-CBA3-508D-AD64-97EB8F3DDD16}"/>
                </a:ext>
              </a:extLst>
            </p:cNvPr>
            <p:cNvSpPr/>
            <p:nvPr/>
          </p:nvSpPr>
          <p:spPr>
            <a:xfrm>
              <a:off x="6544075" y="2357525"/>
              <a:ext cx="500" cy="350"/>
            </a:xfrm>
            <a:custGeom>
              <a:avLst/>
              <a:gdLst/>
              <a:ahLst/>
              <a:cxnLst/>
              <a:rect l="l" t="t" r="r" b="b"/>
              <a:pathLst>
                <a:path w="20" h="14" extrusionOk="0">
                  <a:moveTo>
                    <a:pt x="1" y="0"/>
                  </a:moveTo>
                  <a:cubicBezTo>
                    <a:pt x="0" y="0"/>
                    <a:pt x="5" y="4"/>
                    <a:pt x="20" y="14"/>
                  </a:cubicBezTo>
                  <a:cubicBezTo>
                    <a:pt x="13" y="7"/>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77" name="Google Shape;13781;p78">
              <a:extLst>
                <a:ext uri="{FF2B5EF4-FFF2-40B4-BE49-F238E27FC236}">
                  <a16:creationId xmlns:a16="http://schemas.microsoft.com/office/drawing/2014/main" id="{9C86B5D1-AC25-44B1-69DD-14D8A1D6C717}"/>
                </a:ext>
              </a:extLst>
            </p:cNvPr>
            <p:cNvSpPr/>
            <p:nvPr/>
          </p:nvSpPr>
          <p:spPr>
            <a:xfrm>
              <a:off x="6544250" y="2356075"/>
              <a:ext cx="175" cy="1025"/>
            </a:xfrm>
            <a:custGeom>
              <a:avLst/>
              <a:gdLst/>
              <a:ahLst/>
              <a:cxnLst/>
              <a:rect l="l" t="t" r="r" b="b"/>
              <a:pathLst>
                <a:path w="7" h="41" extrusionOk="0">
                  <a:moveTo>
                    <a:pt x="1" y="0"/>
                  </a:moveTo>
                  <a:lnTo>
                    <a:pt x="1" y="0"/>
                  </a:lnTo>
                  <a:cubicBezTo>
                    <a:pt x="1" y="8"/>
                    <a:pt x="6" y="40"/>
                    <a:pt x="6" y="40"/>
                  </a:cubicBezTo>
                  <a:cubicBezTo>
                    <a:pt x="6" y="40"/>
                    <a:pt x="5" y="3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78" name="Google Shape;13782;p78">
              <a:extLst>
                <a:ext uri="{FF2B5EF4-FFF2-40B4-BE49-F238E27FC236}">
                  <a16:creationId xmlns:a16="http://schemas.microsoft.com/office/drawing/2014/main" id="{F683140E-3EA4-5208-4E05-A110110760DA}"/>
                </a:ext>
              </a:extLst>
            </p:cNvPr>
            <p:cNvSpPr/>
            <p:nvPr/>
          </p:nvSpPr>
          <p:spPr>
            <a:xfrm>
              <a:off x="6501700" y="2364100"/>
              <a:ext cx="1200" cy="1225"/>
            </a:xfrm>
            <a:custGeom>
              <a:avLst/>
              <a:gdLst/>
              <a:ahLst/>
              <a:cxnLst/>
              <a:rect l="l" t="t" r="r" b="b"/>
              <a:pathLst>
                <a:path w="48" h="49" extrusionOk="0">
                  <a:moveTo>
                    <a:pt x="48" y="49"/>
                  </a:moveTo>
                  <a:cubicBezTo>
                    <a:pt x="0" y="1"/>
                    <a:pt x="48" y="49"/>
                    <a:pt x="48" y="4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79" name="Google Shape;13783;p78">
              <a:extLst>
                <a:ext uri="{FF2B5EF4-FFF2-40B4-BE49-F238E27FC236}">
                  <a16:creationId xmlns:a16="http://schemas.microsoft.com/office/drawing/2014/main" id="{A4BF4A5A-8FD0-7D78-E5B3-047A1EF30EB2}"/>
                </a:ext>
              </a:extLst>
            </p:cNvPr>
            <p:cNvSpPr/>
            <p:nvPr/>
          </p:nvSpPr>
          <p:spPr>
            <a:xfrm>
              <a:off x="6506750" y="2363825"/>
              <a:ext cx="425" cy="1150"/>
            </a:xfrm>
            <a:custGeom>
              <a:avLst/>
              <a:gdLst/>
              <a:ahLst/>
              <a:cxnLst/>
              <a:rect l="l" t="t" r="r" b="b"/>
              <a:pathLst>
                <a:path w="17" h="46" extrusionOk="0">
                  <a:moveTo>
                    <a:pt x="1" y="0"/>
                  </a:moveTo>
                  <a:cubicBezTo>
                    <a:pt x="1" y="8"/>
                    <a:pt x="16" y="45"/>
                    <a:pt x="16" y="45"/>
                  </a:cubicBezTo>
                  <a:cubicBezTo>
                    <a:pt x="17" y="45"/>
                    <a:pt x="13" y="3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80" name="Google Shape;13784;p78">
              <a:extLst>
                <a:ext uri="{FF2B5EF4-FFF2-40B4-BE49-F238E27FC236}">
                  <a16:creationId xmlns:a16="http://schemas.microsoft.com/office/drawing/2014/main" id="{6096D4B1-9EE3-8922-A92C-776FF5A8486C}"/>
                </a:ext>
              </a:extLst>
            </p:cNvPr>
            <p:cNvSpPr/>
            <p:nvPr/>
          </p:nvSpPr>
          <p:spPr>
            <a:xfrm>
              <a:off x="6508825" y="2361125"/>
              <a:ext cx="600" cy="575"/>
            </a:xfrm>
            <a:custGeom>
              <a:avLst/>
              <a:gdLst/>
              <a:ahLst/>
              <a:cxnLst/>
              <a:rect l="l" t="t" r="r" b="b"/>
              <a:pathLst>
                <a:path w="24" h="23" extrusionOk="0">
                  <a:moveTo>
                    <a:pt x="13" y="1"/>
                  </a:moveTo>
                  <a:cubicBezTo>
                    <a:pt x="13" y="1"/>
                    <a:pt x="13" y="8"/>
                    <a:pt x="8" y="11"/>
                  </a:cubicBezTo>
                  <a:lnTo>
                    <a:pt x="8" y="11"/>
                  </a:lnTo>
                  <a:cubicBezTo>
                    <a:pt x="7" y="11"/>
                    <a:pt x="6" y="11"/>
                    <a:pt x="6" y="11"/>
                  </a:cubicBezTo>
                  <a:cubicBezTo>
                    <a:pt x="4" y="11"/>
                    <a:pt x="2" y="11"/>
                    <a:pt x="1" y="13"/>
                  </a:cubicBezTo>
                  <a:cubicBezTo>
                    <a:pt x="4" y="13"/>
                    <a:pt x="6" y="12"/>
                    <a:pt x="8" y="11"/>
                  </a:cubicBezTo>
                  <a:lnTo>
                    <a:pt x="8" y="11"/>
                  </a:lnTo>
                  <a:cubicBezTo>
                    <a:pt x="15" y="13"/>
                    <a:pt x="22" y="23"/>
                    <a:pt x="23" y="23"/>
                  </a:cubicBezTo>
                  <a:cubicBezTo>
                    <a:pt x="24" y="23"/>
                    <a:pt x="21" y="17"/>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81" name="Google Shape;13785;p78">
              <a:extLst>
                <a:ext uri="{FF2B5EF4-FFF2-40B4-BE49-F238E27FC236}">
                  <a16:creationId xmlns:a16="http://schemas.microsoft.com/office/drawing/2014/main" id="{C459A1E9-E467-808E-3A35-7F7D4D9CACAF}"/>
                </a:ext>
              </a:extLst>
            </p:cNvPr>
            <p:cNvSpPr/>
            <p:nvPr/>
          </p:nvSpPr>
          <p:spPr>
            <a:xfrm>
              <a:off x="6417150" y="2342975"/>
              <a:ext cx="925" cy="625"/>
            </a:xfrm>
            <a:custGeom>
              <a:avLst/>
              <a:gdLst/>
              <a:ahLst/>
              <a:cxnLst/>
              <a:rect l="l" t="t" r="r" b="b"/>
              <a:pathLst>
                <a:path w="37" h="25" extrusionOk="0">
                  <a:moveTo>
                    <a:pt x="1" y="1"/>
                  </a:moveTo>
                  <a:cubicBezTo>
                    <a:pt x="1" y="13"/>
                    <a:pt x="25" y="24"/>
                    <a:pt x="37" y="24"/>
                  </a:cubicBezTo>
                  <a:cubicBezTo>
                    <a:pt x="37" y="13"/>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82" name="Google Shape;13786;p78">
              <a:extLst>
                <a:ext uri="{FF2B5EF4-FFF2-40B4-BE49-F238E27FC236}">
                  <a16:creationId xmlns:a16="http://schemas.microsoft.com/office/drawing/2014/main" id="{B5FAC57F-1D20-6CB9-9018-9081CB064D1E}"/>
                </a:ext>
              </a:extLst>
            </p:cNvPr>
            <p:cNvSpPr/>
            <p:nvPr/>
          </p:nvSpPr>
          <p:spPr>
            <a:xfrm>
              <a:off x="6416350" y="2340100"/>
              <a:ext cx="300" cy="725"/>
            </a:xfrm>
            <a:custGeom>
              <a:avLst/>
              <a:gdLst/>
              <a:ahLst/>
              <a:cxnLst/>
              <a:rect l="l" t="t" r="r" b="b"/>
              <a:pathLst>
                <a:path w="12" h="28" extrusionOk="0">
                  <a:moveTo>
                    <a:pt x="1" y="0"/>
                  </a:moveTo>
                  <a:cubicBezTo>
                    <a:pt x="0" y="0"/>
                    <a:pt x="11" y="29"/>
                    <a:pt x="12" y="29"/>
                  </a:cubicBezTo>
                  <a:cubicBezTo>
                    <a:pt x="12" y="29"/>
                    <a:pt x="11" y="26"/>
                    <a:pt x="9" y="20"/>
                  </a:cubicBezTo>
                  <a:cubicBezTo>
                    <a:pt x="3" y="5"/>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83" name="Google Shape;13787;p78">
              <a:extLst>
                <a:ext uri="{FF2B5EF4-FFF2-40B4-BE49-F238E27FC236}">
                  <a16:creationId xmlns:a16="http://schemas.microsoft.com/office/drawing/2014/main" id="{14C8BD44-271E-CB75-9F48-EE3FFFED3F53}"/>
                </a:ext>
              </a:extLst>
            </p:cNvPr>
            <p:cNvSpPr/>
            <p:nvPr/>
          </p:nvSpPr>
          <p:spPr>
            <a:xfrm>
              <a:off x="6416675" y="2338675"/>
              <a:ext cx="800" cy="150"/>
            </a:xfrm>
            <a:custGeom>
              <a:avLst/>
              <a:gdLst/>
              <a:ahLst/>
              <a:cxnLst/>
              <a:rect l="l" t="t" r="r" b="b"/>
              <a:pathLst>
                <a:path w="32" h="6" extrusionOk="0">
                  <a:moveTo>
                    <a:pt x="5" y="1"/>
                  </a:moveTo>
                  <a:cubicBezTo>
                    <a:pt x="0" y="1"/>
                    <a:pt x="16" y="6"/>
                    <a:pt x="32" y="6"/>
                  </a:cubicBezTo>
                  <a:cubicBezTo>
                    <a:pt x="16" y="2"/>
                    <a:pt x="8"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84" name="Google Shape;13788;p78">
              <a:extLst>
                <a:ext uri="{FF2B5EF4-FFF2-40B4-BE49-F238E27FC236}">
                  <a16:creationId xmlns:a16="http://schemas.microsoft.com/office/drawing/2014/main" id="{5E19519F-D55D-231D-3740-AC7EC8553763}"/>
                </a:ext>
              </a:extLst>
            </p:cNvPr>
            <p:cNvSpPr/>
            <p:nvPr/>
          </p:nvSpPr>
          <p:spPr>
            <a:xfrm>
              <a:off x="6416575" y="2338775"/>
              <a:ext cx="1075" cy="1400"/>
            </a:xfrm>
            <a:custGeom>
              <a:avLst/>
              <a:gdLst/>
              <a:ahLst/>
              <a:cxnLst/>
              <a:rect l="l" t="t" r="r" b="b"/>
              <a:pathLst>
                <a:path w="43" h="56" extrusionOk="0">
                  <a:moveTo>
                    <a:pt x="25" y="0"/>
                  </a:moveTo>
                  <a:cubicBezTo>
                    <a:pt x="0" y="0"/>
                    <a:pt x="1" y="39"/>
                    <a:pt x="12" y="50"/>
                  </a:cubicBezTo>
                  <a:cubicBezTo>
                    <a:pt x="20" y="53"/>
                    <a:pt x="25" y="55"/>
                    <a:pt x="28" y="55"/>
                  </a:cubicBezTo>
                  <a:cubicBezTo>
                    <a:pt x="43" y="55"/>
                    <a:pt x="6" y="12"/>
                    <a:pt x="36" y="2"/>
                  </a:cubicBezTo>
                  <a:cubicBezTo>
                    <a:pt x="32" y="1"/>
                    <a:pt x="28"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85" name="Google Shape;13789;p78">
              <a:extLst>
                <a:ext uri="{FF2B5EF4-FFF2-40B4-BE49-F238E27FC236}">
                  <a16:creationId xmlns:a16="http://schemas.microsoft.com/office/drawing/2014/main" id="{0F0A1959-8F07-0D6E-9265-DBEB834BEA98}"/>
                </a:ext>
              </a:extLst>
            </p:cNvPr>
            <p:cNvSpPr/>
            <p:nvPr/>
          </p:nvSpPr>
          <p:spPr>
            <a:xfrm>
              <a:off x="6420125" y="2339400"/>
              <a:ext cx="625" cy="25"/>
            </a:xfrm>
            <a:custGeom>
              <a:avLst/>
              <a:gdLst/>
              <a:ahLst/>
              <a:cxnLst/>
              <a:rect l="l" t="t" r="r" b="b"/>
              <a:pathLst>
                <a:path w="25" h="1" extrusionOk="0">
                  <a:moveTo>
                    <a:pt x="1" y="1"/>
                  </a:moveTo>
                  <a:cubicBezTo>
                    <a:pt x="1" y="1"/>
                    <a:pt x="25"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86" name="Google Shape;13790;p78">
              <a:extLst>
                <a:ext uri="{FF2B5EF4-FFF2-40B4-BE49-F238E27FC236}">
                  <a16:creationId xmlns:a16="http://schemas.microsoft.com/office/drawing/2014/main" id="{60CE20C1-284C-3A9B-12DE-9F3321B9C56A}"/>
                </a:ext>
              </a:extLst>
            </p:cNvPr>
            <p:cNvSpPr/>
            <p:nvPr/>
          </p:nvSpPr>
          <p:spPr>
            <a:xfrm>
              <a:off x="6420125" y="2337625"/>
              <a:ext cx="1225" cy="1200"/>
            </a:xfrm>
            <a:custGeom>
              <a:avLst/>
              <a:gdLst/>
              <a:ahLst/>
              <a:cxnLst/>
              <a:rect l="l" t="t" r="r" b="b"/>
              <a:pathLst>
                <a:path w="49" h="48" extrusionOk="0">
                  <a:moveTo>
                    <a:pt x="49" y="48"/>
                  </a:moveTo>
                  <a:cubicBezTo>
                    <a:pt x="1" y="0"/>
                    <a:pt x="49" y="48"/>
                    <a:pt x="49"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87" name="Google Shape;13791;p78">
              <a:extLst>
                <a:ext uri="{FF2B5EF4-FFF2-40B4-BE49-F238E27FC236}">
                  <a16:creationId xmlns:a16="http://schemas.microsoft.com/office/drawing/2014/main" id="{5A24125D-6FD4-C865-EDDA-E20917A6FC6B}"/>
                </a:ext>
              </a:extLst>
            </p:cNvPr>
            <p:cNvSpPr/>
            <p:nvPr/>
          </p:nvSpPr>
          <p:spPr>
            <a:xfrm>
              <a:off x="6419550" y="2337625"/>
              <a:ext cx="300" cy="325"/>
            </a:xfrm>
            <a:custGeom>
              <a:avLst/>
              <a:gdLst/>
              <a:ahLst/>
              <a:cxnLst/>
              <a:rect l="l" t="t" r="r" b="b"/>
              <a:pathLst>
                <a:path w="12" h="13" extrusionOk="0">
                  <a:moveTo>
                    <a:pt x="0" y="0"/>
                  </a:moveTo>
                  <a:lnTo>
                    <a:pt x="12" y="12"/>
                  </a:lnTo>
                  <a:cubicBezTo>
                    <a:pt x="12" y="12"/>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88" name="Google Shape;13792;p78">
              <a:extLst>
                <a:ext uri="{FF2B5EF4-FFF2-40B4-BE49-F238E27FC236}">
                  <a16:creationId xmlns:a16="http://schemas.microsoft.com/office/drawing/2014/main" id="{E2347F72-49F6-3DBD-B51A-3A7DD851D617}"/>
                </a:ext>
              </a:extLst>
            </p:cNvPr>
            <p:cNvSpPr/>
            <p:nvPr/>
          </p:nvSpPr>
          <p:spPr>
            <a:xfrm>
              <a:off x="6419650" y="2337925"/>
              <a:ext cx="200" cy="425"/>
            </a:xfrm>
            <a:custGeom>
              <a:avLst/>
              <a:gdLst/>
              <a:ahLst/>
              <a:cxnLst/>
              <a:rect l="l" t="t" r="r" b="b"/>
              <a:pathLst>
                <a:path w="8" h="17" extrusionOk="0">
                  <a:moveTo>
                    <a:pt x="8" y="0"/>
                  </a:moveTo>
                  <a:cubicBezTo>
                    <a:pt x="0" y="0"/>
                    <a:pt x="3" y="16"/>
                    <a:pt x="5" y="16"/>
                  </a:cubicBezTo>
                  <a:cubicBezTo>
                    <a:pt x="7" y="16"/>
                    <a:pt x="8" y="12"/>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89" name="Google Shape;13793;p78">
              <a:extLst>
                <a:ext uri="{FF2B5EF4-FFF2-40B4-BE49-F238E27FC236}">
                  <a16:creationId xmlns:a16="http://schemas.microsoft.com/office/drawing/2014/main" id="{B2988058-A93A-A098-ABC6-F04CD2B16DC6}"/>
                </a:ext>
              </a:extLst>
            </p:cNvPr>
            <p:cNvSpPr/>
            <p:nvPr/>
          </p:nvSpPr>
          <p:spPr>
            <a:xfrm>
              <a:off x="6418950" y="2338225"/>
              <a:ext cx="900" cy="425"/>
            </a:xfrm>
            <a:custGeom>
              <a:avLst/>
              <a:gdLst/>
              <a:ahLst/>
              <a:cxnLst/>
              <a:rect l="l" t="t" r="r" b="b"/>
              <a:pathLst>
                <a:path w="36" h="17" extrusionOk="0">
                  <a:moveTo>
                    <a:pt x="0" y="0"/>
                  </a:moveTo>
                  <a:cubicBezTo>
                    <a:pt x="0" y="9"/>
                    <a:pt x="12" y="17"/>
                    <a:pt x="23" y="17"/>
                  </a:cubicBezTo>
                  <a:cubicBezTo>
                    <a:pt x="28" y="17"/>
                    <a:pt x="33" y="15"/>
                    <a:pt x="36" y="12"/>
                  </a:cubicBezTo>
                  <a:cubicBezTo>
                    <a:pt x="24" y="12"/>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90" name="Google Shape;13794;p78">
              <a:extLst>
                <a:ext uri="{FF2B5EF4-FFF2-40B4-BE49-F238E27FC236}">
                  <a16:creationId xmlns:a16="http://schemas.microsoft.com/office/drawing/2014/main" id="{46FE03F6-49A2-4CCD-5A78-FEDF51D02F52}"/>
                </a:ext>
              </a:extLst>
            </p:cNvPr>
            <p:cNvSpPr/>
            <p:nvPr/>
          </p:nvSpPr>
          <p:spPr>
            <a:xfrm>
              <a:off x="6415375" y="2338225"/>
              <a:ext cx="925" cy="600"/>
            </a:xfrm>
            <a:custGeom>
              <a:avLst/>
              <a:gdLst/>
              <a:ahLst/>
              <a:cxnLst/>
              <a:rect l="l" t="t" r="r" b="b"/>
              <a:pathLst>
                <a:path w="37" h="24" extrusionOk="0">
                  <a:moveTo>
                    <a:pt x="36" y="0"/>
                  </a:moveTo>
                  <a:cubicBezTo>
                    <a:pt x="0" y="24"/>
                    <a:pt x="36"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91" name="Google Shape;13795;p78">
              <a:extLst>
                <a:ext uri="{FF2B5EF4-FFF2-40B4-BE49-F238E27FC236}">
                  <a16:creationId xmlns:a16="http://schemas.microsoft.com/office/drawing/2014/main" id="{B2E0541F-BC0A-692C-2C15-3480F59F8475}"/>
                </a:ext>
              </a:extLst>
            </p:cNvPr>
            <p:cNvSpPr/>
            <p:nvPr/>
          </p:nvSpPr>
          <p:spPr>
            <a:xfrm>
              <a:off x="6420725" y="2336725"/>
              <a:ext cx="1075" cy="500"/>
            </a:xfrm>
            <a:custGeom>
              <a:avLst/>
              <a:gdLst/>
              <a:ahLst/>
              <a:cxnLst/>
              <a:rect l="l" t="t" r="r" b="b"/>
              <a:pathLst>
                <a:path w="43" h="20" extrusionOk="0">
                  <a:moveTo>
                    <a:pt x="1" y="1"/>
                  </a:moveTo>
                  <a:cubicBezTo>
                    <a:pt x="8" y="8"/>
                    <a:pt x="37" y="19"/>
                    <a:pt x="40" y="19"/>
                  </a:cubicBezTo>
                  <a:cubicBezTo>
                    <a:pt x="42" y="19"/>
                    <a:pt x="33" y="1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92" name="Google Shape;13796;p78">
              <a:extLst>
                <a:ext uri="{FF2B5EF4-FFF2-40B4-BE49-F238E27FC236}">
                  <a16:creationId xmlns:a16="http://schemas.microsoft.com/office/drawing/2014/main" id="{6158CFCB-ECB0-0A43-6538-90ADA2FE7D51}"/>
                </a:ext>
              </a:extLst>
            </p:cNvPr>
            <p:cNvSpPr/>
            <p:nvPr/>
          </p:nvSpPr>
          <p:spPr>
            <a:xfrm>
              <a:off x="6420125" y="2336425"/>
              <a:ext cx="625" cy="325"/>
            </a:xfrm>
            <a:custGeom>
              <a:avLst/>
              <a:gdLst/>
              <a:ahLst/>
              <a:cxnLst/>
              <a:rect l="l" t="t" r="r" b="b"/>
              <a:pathLst>
                <a:path w="25" h="13" extrusionOk="0">
                  <a:moveTo>
                    <a:pt x="13" y="1"/>
                  </a:moveTo>
                  <a:cubicBezTo>
                    <a:pt x="1" y="1"/>
                    <a:pt x="13" y="13"/>
                    <a:pt x="25" y="13"/>
                  </a:cubicBezTo>
                  <a:lnTo>
                    <a:pt x="13"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93" name="Google Shape;13797;p78">
              <a:extLst>
                <a:ext uri="{FF2B5EF4-FFF2-40B4-BE49-F238E27FC236}">
                  <a16:creationId xmlns:a16="http://schemas.microsoft.com/office/drawing/2014/main" id="{F5575C61-7716-630D-5E6C-9809FCEDE9D6}"/>
                </a:ext>
              </a:extLst>
            </p:cNvPr>
            <p:cNvSpPr/>
            <p:nvPr/>
          </p:nvSpPr>
          <p:spPr>
            <a:xfrm>
              <a:off x="6418350" y="2337025"/>
              <a:ext cx="625" cy="700"/>
            </a:xfrm>
            <a:custGeom>
              <a:avLst/>
              <a:gdLst/>
              <a:ahLst/>
              <a:cxnLst/>
              <a:rect l="l" t="t" r="r" b="b"/>
              <a:pathLst>
                <a:path w="25" h="28" extrusionOk="0">
                  <a:moveTo>
                    <a:pt x="0" y="0"/>
                  </a:moveTo>
                  <a:lnTo>
                    <a:pt x="0" y="0"/>
                  </a:lnTo>
                  <a:cubicBezTo>
                    <a:pt x="12" y="18"/>
                    <a:pt x="21" y="27"/>
                    <a:pt x="23" y="27"/>
                  </a:cubicBezTo>
                  <a:cubicBezTo>
                    <a:pt x="24" y="27"/>
                    <a:pt x="18" y="18"/>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94" name="Google Shape;13798;p78">
              <a:extLst>
                <a:ext uri="{FF2B5EF4-FFF2-40B4-BE49-F238E27FC236}">
                  <a16:creationId xmlns:a16="http://schemas.microsoft.com/office/drawing/2014/main" id="{D5EC5369-1CC4-0D44-AF07-A5B15AE09B26}"/>
                </a:ext>
              </a:extLst>
            </p:cNvPr>
            <p:cNvSpPr/>
            <p:nvPr/>
          </p:nvSpPr>
          <p:spPr>
            <a:xfrm>
              <a:off x="6421925" y="2335900"/>
              <a:ext cx="925" cy="625"/>
            </a:xfrm>
            <a:custGeom>
              <a:avLst/>
              <a:gdLst/>
              <a:ahLst/>
              <a:cxnLst/>
              <a:rect l="l" t="t" r="r" b="b"/>
              <a:pathLst>
                <a:path w="37" h="25" extrusionOk="0">
                  <a:moveTo>
                    <a:pt x="1" y="1"/>
                  </a:moveTo>
                  <a:lnTo>
                    <a:pt x="1" y="1"/>
                  </a:lnTo>
                  <a:cubicBezTo>
                    <a:pt x="0" y="1"/>
                    <a:pt x="3" y="3"/>
                    <a:pt x="12" y="10"/>
                  </a:cubicBezTo>
                  <a:cubicBezTo>
                    <a:pt x="29" y="21"/>
                    <a:pt x="35" y="25"/>
                    <a:pt x="36" y="25"/>
                  </a:cubicBezTo>
                  <a:cubicBezTo>
                    <a:pt x="37" y="25"/>
                    <a:pt x="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95" name="Google Shape;13799;p78">
              <a:extLst>
                <a:ext uri="{FF2B5EF4-FFF2-40B4-BE49-F238E27FC236}">
                  <a16:creationId xmlns:a16="http://schemas.microsoft.com/office/drawing/2014/main" id="{F28E31BA-B4D4-3C99-AD64-0E6D73CCA953}"/>
                </a:ext>
              </a:extLst>
            </p:cNvPr>
            <p:cNvSpPr/>
            <p:nvPr/>
          </p:nvSpPr>
          <p:spPr>
            <a:xfrm>
              <a:off x="6422825" y="2334950"/>
              <a:ext cx="1800" cy="1800"/>
            </a:xfrm>
            <a:custGeom>
              <a:avLst/>
              <a:gdLst/>
              <a:ahLst/>
              <a:cxnLst/>
              <a:rect l="l" t="t" r="r" b="b"/>
              <a:pathLst>
                <a:path w="72" h="72" extrusionOk="0">
                  <a:moveTo>
                    <a:pt x="0" y="0"/>
                  </a:moveTo>
                  <a:cubicBezTo>
                    <a:pt x="72" y="72"/>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96" name="Google Shape;13800;p78">
              <a:extLst>
                <a:ext uri="{FF2B5EF4-FFF2-40B4-BE49-F238E27FC236}">
                  <a16:creationId xmlns:a16="http://schemas.microsoft.com/office/drawing/2014/main" id="{443D7208-A007-736A-C4FC-E7203FD5A992}"/>
                </a:ext>
              </a:extLst>
            </p:cNvPr>
            <p:cNvSpPr/>
            <p:nvPr/>
          </p:nvSpPr>
          <p:spPr>
            <a:xfrm>
              <a:off x="6419550" y="2335525"/>
              <a:ext cx="1800" cy="625"/>
            </a:xfrm>
            <a:custGeom>
              <a:avLst/>
              <a:gdLst/>
              <a:ahLst/>
              <a:cxnLst/>
              <a:rect l="l" t="t" r="r" b="b"/>
              <a:pathLst>
                <a:path w="72" h="25" extrusionOk="0">
                  <a:moveTo>
                    <a:pt x="72" y="25"/>
                  </a:moveTo>
                  <a:cubicBezTo>
                    <a:pt x="0" y="1"/>
                    <a:pt x="72" y="25"/>
                    <a:pt x="72"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97" name="Google Shape;13801;p78">
              <a:extLst>
                <a:ext uri="{FF2B5EF4-FFF2-40B4-BE49-F238E27FC236}">
                  <a16:creationId xmlns:a16="http://schemas.microsoft.com/office/drawing/2014/main" id="{4C0B9E2D-0428-0E1E-1A7C-1B61B324E5D1}"/>
                </a:ext>
              </a:extLst>
            </p:cNvPr>
            <p:cNvSpPr/>
            <p:nvPr/>
          </p:nvSpPr>
          <p:spPr>
            <a:xfrm>
              <a:off x="6420725" y="2335250"/>
              <a:ext cx="325" cy="600"/>
            </a:xfrm>
            <a:custGeom>
              <a:avLst/>
              <a:gdLst/>
              <a:ahLst/>
              <a:cxnLst/>
              <a:rect l="l" t="t" r="r" b="b"/>
              <a:pathLst>
                <a:path w="13" h="24" extrusionOk="0">
                  <a:moveTo>
                    <a:pt x="1" y="24"/>
                  </a:moveTo>
                  <a:cubicBezTo>
                    <a:pt x="1" y="24"/>
                    <a:pt x="13" y="0"/>
                    <a:pt x="1"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98" name="Google Shape;13802;p78">
              <a:extLst>
                <a:ext uri="{FF2B5EF4-FFF2-40B4-BE49-F238E27FC236}">
                  <a16:creationId xmlns:a16="http://schemas.microsoft.com/office/drawing/2014/main" id="{C4A7D90D-CF60-8E54-4A2A-F8652B70A851}"/>
                </a:ext>
              </a:extLst>
            </p:cNvPr>
            <p:cNvSpPr/>
            <p:nvPr/>
          </p:nvSpPr>
          <p:spPr>
            <a:xfrm>
              <a:off x="6418050" y="2335825"/>
              <a:ext cx="1225" cy="925"/>
            </a:xfrm>
            <a:custGeom>
              <a:avLst/>
              <a:gdLst/>
              <a:ahLst/>
              <a:cxnLst/>
              <a:rect l="l" t="t" r="r" b="b"/>
              <a:pathLst>
                <a:path w="49" h="37" extrusionOk="0">
                  <a:moveTo>
                    <a:pt x="1" y="1"/>
                  </a:moveTo>
                  <a:cubicBezTo>
                    <a:pt x="9" y="9"/>
                    <a:pt x="23" y="12"/>
                    <a:pt x="34" y="20"/>
                  </a:cubicBezTo>
                  <a:lnTo>
                    <a:pt x="34" y="20"/>
                  </a:lnTo>
                  <a:cubicBezTo>
                    <a:pt x="26" y="10"/>
                    <a:pt x="15" y="1"/>
                    <a:pt x="1" y="1"/>
                  </a:cubicBezTo>
                  <a:close/>
                  <a:moveTo>
                    <a:pt x="34" y="20"/>
                  </a:moveTo>
                  <a:cubicBezTo>
                    <a:pt x="39" y="26"/>
                    <a:pt x="44" y="32"/>
                    <a:pt x="48" y="37"/>
                  </a:cubicBezTo>
                  <a:cubicBezTo>
                    <a:pt x="44" y="29"/>
                    <a:pt x="40" y="24"/>
                    <a:pt x="34" y="2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99" name="Google Shape;13803;p78">
              <a:extLst>
                <a:ext uri="{FF2B5EF4-FFF2-40B4-BE49-F238E27FC236}">
                  <a16:creationId xmlns:a16="http://schemas.microsoft.com/office/drawing/2014/main" id="{FD8A6DDF-1653-B38E-2DD7-F721B74D5A18}"/>
                </a:ext>
              </a:extLst>
            </p:cNvPr>
            <p:cNvSpPr/>
            <p:nvPr/>
          </p:nvSpPr>
          <p:spPr>
            <a:xfrm flipH="1">
              <a:off x="6419850" y="2335525"/>
              <a:ext cx="0" cy="1525"/>
            </a:xfrm>
            <a:custGeom>
              <a:avLst/>
              <a:gdLst/>
              <a:ahLst/>
              <a:cxnLst/>
              <a:rect l="l" t="t" r="r" b="b"/>
              <a:pathLst>
                <a:path h="61" extrusionOk="0">
                  <a:moveTo>
                    <a:pt x="0" y="1"/>
                  </a:moveTo>
                  <a:cubicBezTo>
                    <a:pt x="0" y="1"/>
                    <a:pt x="0"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00" name="Google Shape;13804;p78">
              <a:extLst>
                <a:ext uri="{FF2B5EF4-FFF2-40B4-BE49-F238E27FC236}">
                  <a16:creationId xmlns:a16="http://schemas.microsoft.com/office/drawing/2014/main" id="{23594FB5-6E4F-DE15-508E-8124F037E768}"/>
                </a:ext>
              </a:extLst>
            </p:cNvPr>
            <p:cNvSpPr/>
            <p:nvPr/>
          </p:nvSpPr>
          <p:spPr>
            <a:xfrm>
              <a:off x="6420925" y="2334175"/>
              <a:ext cx="725" cy="525"/>
            </a:xfrm>
            <a:custGeom>
              <a:avLst/>
              <a:gdLst/>
              <a:ahLst/>
              <a:cxnLst/>
              <a:rect l="l" t="t" r="r" b="b"/>
              <a:pathLst>
                <a:path w="28" h="21" extrusionOk="0">
                  <a:moveTo>
                    <a:pt x="5" y="0"/>
                  </a:moveTo>
                  <a:lnTo>
                    <a:pt x="5" y="0"/>
                  </a:lnTo>
                  <a:cubicBezTo>
                    <a:pt x="1" y="0"/>
                    <a:pt x="15" y="21"/>
                    <a:pt x="25" y="21"/>
                  </a:cubicBezTo>
                  <a:cubicBezTo>
                    <a:pt x="26" y="21"/>
                    <a:pt x="27" y="20"/>
                    <a:pt x="28" y="19"/>
                  </a:cubicBezTo>
                  <a:cubicBezTo>
                    <a:pt x="14" y="5"/>
                    <a:pt x="8"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01" name="Google Shape;13805;p78">
              <a:extLst>
                <a:ext uri="{FF2B5EF4-FFF2-40B4-BE49-F238E27FC236}">
                  <a16:creationId xmlns:a16="http://schemas.microsoft.com/office/drawing/2014/main" id="{AFB84A31-6D65-AB70-DACA-5EAF8478D354}"/>
                </a:ext>
              </a:extLst>
            </p:cNvPr>
            <p:cNvSpPr/>
            <p:nvPr/>
          </p:nvSpPr>
          <p:spPr>
            <a:xfrm>
              <a:off x="6420775" y="2334475"/>
              <a:ext cx="275" cy="500"/>
            </a:xfrm>
            <a:custGeom>
              <a:avLst/>
              <a:gdLst/>
              <a:ahLst/>
              <a:cxnLst/>
              <a:rect l="l" t="t" r="r" b="b"/>
              <a:pathLst>
                <a:path w="11" h="20" extrusionOk="0">
                  <a:moveTo>
                    <a:pt x="2" y="0"/>
                  </a:moveTo>
                  <a:cubicBezTo>
                    <a:pt x="1" y="0"/>
                    <a:pt x="3" y="12"/>
                    <a:pt x="11" y="19"/>
                  </a:cubicBezTo>
                  <a:cubicBezTo>
                    <a:pt x="6" y="5"/>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02" name="Google Shape;13806;p78">
              <a:extLst>
                <a:ext uri="{FF2B5EF4-FFF2-40B4-BE49-F238E27FC236}">
                  <a16:creationId xmlns:a16="http://schemas.microsoft.com/office/drawing/2014/main" id="{EEB14637-8A30-DA5F-9108-4AEC9AE8CB5B}"/>
                </a:ext>
              </a:extLst>
            </p:cNvPr>
            <p:cNvSpPr/>
            <p:nvPr/>
          </p:nvSpPr>
          <p:spPr>
            <a:xfrm>
              <a:off x="6421925" y="2334050"/>
              <a:ext cx="625" cy="25"/>
            </a:xfrm>
            <a:custGeom>
              <a:avLst/>
              <a:gdLst/>
              <a:ahLst/>
              <a:cxnLst/>
              <a:rect l="l" t="t" r="r" b="b"/>
              <a:pathLst>
                <a:path w="25" h="1" extrusionOk="0">
                  <a:moveTo>
                    <a:pt x="12" y="0"/>
                  </a:moveTo>
                  <a:cubicBezTo>
                    <a:pt x="12" y="0"/>
                    <a:pt x="0" y="0"/>
                    <a:pt x="0" y="0"/>
                  </a:cubicBezTo>
                  <a:cubicBezTo>
                    <a:pt x="0" y="0"/>
                    <a:pt x="24"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03" name="Google Shape;13807;p78">
              <a:extLst>
                <a:ext uri="{FF2B5EF4-FFF2-40B4-BE49-F238E27FC236}">
                  <a16:creationId xmlns:a16="http://schemas.microsoft.com/office/drawing/2014/main" id="{49C6F5D1-D724-0431-4CC0-C6C10F22EC37}"/>
                </a:ext>
              </a:extLst>
            </p:cNvPr>
            <p:cNvSpPr/>
            <p:nvPr/>
          </p:nvSpPr>
          <p:spPr>
            <a:xfrm>
              <a:off x="6421325" y="2335250"/>
              <a:ext cx="25" cy="25"/>
            </a:xfrm>
            <a:custGeom>
              <a:avLst/>
              <a:gdLst/>
              <a:ahLst/>
              <a:cxnLst/>
              <a:rect l="l" t="t" r="r" b="b"/>
              <a:pathLst>
                <a:path w="1" h="1" extrusionOk="0">
                  <a:moveTo>
                    <a:pt x="1" y="0"/>
                  </a:moveTo>
                  <a:lnTo>
                    <a:pt x="1" y="0"/>
                  </a:ln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04" name="Google Shape;13808;p78">
              <a:extLst>
                <a:ext uri="{FF2B5EF4-FFF2-40B4-BE49-F238E27FC236}">
                  <a16:creationId xmlns:a16="http://schemas.microsoft.com/office/drawing/2014/main" id="{1F3A5DD5-BF29-3886-DD90-F5D164857168}"/>
                </a:ext>
              </a:extLst>
            </p:cNvPr>
            <p:cNvSpPr/>
            <p:nvPr/>
          </p:nvSpPr>
          <p:spPr>
            <a:xfrm>
              <a:off x="6420800" y="2334850"/>
              <a:ext cx="550" cy="425"/>
            </a:xfrm>
            <a:custGeom>
              <a:avLst/>
              <a:gdLst/>
              <a:ahLst/>
              <a:cxnLst/>
              <a:rect l="l" t="t" r="r" b="b"/>
              <a:pathLst>
                <a:path w="22" h="17" extrusionOk="0">
                  <a:moveTo>
                    <a:pt x="6" y="0"/>
                  </a:moveTo>
                  <a:cubicBezTo>
                    <a:pt x="0" y="0"/>
                    <a:pt x="6" y="16"/>
                    <a:pt x="22" y="16"/>
                  </a:cubicBezTo>
                  <a:cubicBezTo>
                    <a:pt x="14" y="4"/>
                    <a:pt x="8"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05" name="Google Shape;13809;p78">
              <a:extLst>
                <a:ext uri="{FF2B5EF4-FFF2-40B4-BE49-F238E27FC236}">
                  <a16:creationId xmlns:a16="http://schemas.microsoft.com/office/drawing/2014/main" id="{7B488800-4BEF-A1CA-7468-868B30FF3157}"/>
                </a:ext>
              </a:extLst>
            </p:cNvPr>
            <p:cNvSpPr/>
            <p:nvPr/>
          </p:nvSpPr>
          <p:spPr>
            <a:xfrm>
              <a:off x="6418050" y="2329875"/>
              <a:ext cx="3900" cy="2700"/>
            </a:xfrm>
            <a:custGeom>
              <a:avLst/>
              <a:gdLst/>
              <a:ahLst/>
              <a:cxnLst/>
              <a:rect l="l" t="t" r="r" b="b"/>
              <a:pathLst>
                <a:path w="156" h="108" extrusionOk="0">
                  <a:moveTo>
                    <a:pt x="1" y="1"/>
                  </a:moveTo>
                  <a:cubicBezTo>
                    <a:pt x="1" y="1"/>
                    <a:pt x="1" y="48"/>
                    <a:pt x="1" y="48"/>
                  </a:cubicBezTo>
                  <a:lnTo>
                    <a:pt x="12" y="48"/>
                  </a:lnTo>
                  <a:cubicBezTo>
                    <a:pt x="60" y="84"/>
                    <a:pt x="108" y="96"/>
                    <a:pt x="155" y="108"/>
                  </a:cubicBezTo>
                  <a:cubicBezTo>
                    <a:pt x="136" y="88"/>
                    <a:pt x="109" y="69"/>
                    <a:pt x="80" y="69"/>
                  </a:cubicBezTo>
                  <a:cubicBezTo>
                    <a:pt x="73" y="69"/>
                    <a:pt x="67" y="70"/>
                    <a:pt x="60" y="72"/>
                  </a:cubicBezTo>
                  <a:cubicBezTo>
                    <a:pt x="60" y="64"/>
                    <a:pt x="66" y="55"/>
                    <a:pt x="78" y="55"/>
                  </a:cubicBezTo>
                  <a:cubicBezTo>
                    <a:pt x="83" y="55"/>
                    <a:pt x="89" y="57"/>
                    <a:pt x="96" y="60"/>
                  </a:cubicBezTo>
                  <a:cubicBezTo>
                    <a:pt x="60" y="36"/>
                    <a:pt x="36" y="2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06" name="Google Shape;13810;p78">
              <a:extLst>
                <a:ext uri="{FF2B5EF4-FFF2-40B4-BE49-F238E27FC236}">
                  <a16:creationId xmlns:a16="http://schemas.microsoft.com/office/drawing/2014/main" id="{F2415FF4-418E-C018-47C4-F15861AC8AFE}"/>
                </a:ext>
              </a:extLst>
            </p:cNvPr>
            <p:cNvSpPr/>
            <p:nvPr/>
          </p:nvSpPr>
          <p:spPr>
            <a:xfrm>
              <a:off x="6421625" y="2333025"/>
              <a:ext cx="1075" cy="150"/>
            </a:xfrm>
            <a:custGeom>
              <a:avLst/>
              <a:gdLst/>
              <a:ahLst/>
              <a:cxnLst/>
              <a:rect l="l" t="t" r="r" b="b"/>
              <a:pathLst>
                <a:path w="43" h="6" extrusionOk="0">
                  <a:moveTo>
                    <a:pt x="37" y="0"/>
                  </a:moveTo>
                  <a:cubicBezTo>
                    <a:pt x="35" y="0"/>
                    <a:pt x="24" y="2"/>
                    <a:pt x="0" y="6"/>
                  </a:cubicBezTo>
                  <a:cubicBezTo>
                    <a:pt x="16" y="6"/>
                    <a:pt x="43"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07" name="Google Shape;13811;p78">
              <a:extLst>
                <a:ext uri="{FF2B5EF4-FFF2-40B4-BE49-F238E27FC236}">
                  <a16:creationId xmlns:a16="http://schemas.microsoft.com/office/drawing/2014/main" id="{0585498F-AB40-71FD-A2F0-895BABDA8F31}"/>
                </a:ext>
              </a:extLst>
            </p:cNvPr>
            <p:cNvSpPr/>
            <p:nvPr/>
          </p:nvSpPr>
          <p:spPr>
            <a:xfrm>
              <a:off x="6419550" y="2332850"/>
              <a:ext cx="2350" cy="1375"/>
            </a:xfrm>
            <a:custGeom>
              <a:avLst/>
              <a:gdLst/>
              <a:ahLst/>
              <a:cxnLst/>
              <a:rect l="l" t="t" r="r" b="b"/>
              <a:pathLst>
                <a:path w="94" h="55" extrusionOk="0">
                  <a:moveTo>
                    <a:pt x="0" y="1"/>
                  </a:moveTo>
                  <a:cubicBezTo>
                    <a:pt x="5" y="1"/>
                    <a:pt x="10" y="2"/>
                    <a:pt x="14" y="3"/>
                  </a:cubicBezTo>
                  <a:lnTo>
                    <a:pt x="14" y="3"/>
                  </a:lnTo>
                  <a:cubicBezTo>
                    <a:pt x="13" y="2"/>
                    <a:pt x="13" y="1"/>
                    <a:pt x="12" y="1"/>
                  </a:cubicBezTo>
                  <a:close/>
                  <a:moveTo>
                    <a:pt x="14" y="3"/>
                  </a:moveTo>
                  <a:cubicBezTo>
                    <a:pt x="32" y="21"/>
                    <a:pt x="66" y="54"/>
                    <a:pt x="75" y="54"/>
                  </a:cubicBezTo>
                  <a:cubicBezTo>
                    <a:pt x="78" y="54"/>
                    <a:pt x="78" y="49"/>
                    <a:pt x="72" y="37"/>
                  </a:cubicBezTo>
                  <a:cubicBezTo>
                    <a:pt x="94" y="25"/>
                    <a:pt x="85" y="14"/>
                    <a:pt x="14" y="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08" name="Google Shape;13812;p78">
              <a:extLst>
                <a:ext uri="{FF2B5EF4-FFF2-40B4-BE49-F238E27FC236}">
                  <a16:creationId xmlns:a16="http://schemas.microsoft.com/office/drawing/2014/main" id="{D281A61E-967D-9B96-7F87-2E6845B1EE98}"/>
                </a:ext>
              </a:extLst>
            </p:cNvPr>
            <p:cNvSpPr/>
            <p:nvPr/>
          </p:nvSpPr>
          <p:spPr>
            <a:xfrm>
              <a:off x="6416575" y="2334950"/>
              <a:ext cx="2825" cy="425"/>
            </a:xfrm>
            <a:custGeom>
              <a:avLst/>
              <a:gdLst/>
              <a:ahLst/>
              <a:cxnLst/>
              <a:rect l="l" t="t" r="r" b="b"/>
              <a:pathLst>
                <a:path w="113" h="17" extrusionOk="0">
                  <a:moveTo>
                    <a:pt x="24" y="0"/>
                  </a:moveTo>
                  <a:cubicBezTo>
                    <a:pt x="24" y="0"/>
                    <a:pt x="1" y="15"/>
                    <a:pt x="16" y="15"/>
                  </a:cubicBezTo>
                  <a:cubicBezTo>
                    <a:pt x="20" y="15"/>
                    <a:pt x="26" y="14"/>
                    <a:pt x="36" y="12"/>
                  </a:cubicBezTo>
                  <a:cubicBezTo>
                    <a:pt x="36" y="10"/>
                    <a:pt x="40" y="9"/>
                    <a:pt x="47" y="9"/>
                  </a:cubicBezTo>
                  <a:cubicBezTo>
                    <a:pt x="67" y="9"/>
                    <a:pt x="110" y="16"/>
                    <a:pt x="112" y="16"/>
                  </a:cubicBezTo>
                  <a:cubicBezTo>
                    <a:pt x="113" y="16"/>
                    <a:pt x="91" y="13"/>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09" name="Google Shape;13813;p78">
              <a:extLst>
                <a:ext uri="{FF2B5EF4-FFF2-40B4-BE49-F238E27FC236}">
                  <a16:creationId xmlns:a16="http://schemas.microsoft.com/office/drawing/2014/main" id="{B13EC7AD-F376-12F6-209A-5945A372F346}"/>
                </a:ext>
              </a:extLst>
            </p:cNvPr>
            <p:cNvSpPr/>
            <p:nvPr/>
          </p:nvSpPr>
          <p:spPr>
            <a:xfrm>
              <a:off x="6421325" y="2332550"/>
              <a:ext cx="3600" cy="925"/>
            </a:xfrm>
            <a:custGeom>
              <a:avLst/>
              <a:gdLst/>
              <a:ahLst/>
              <a:cxnLst/>
              <a:rect l="l" t="t" r="r" b="b"/>
              <a:pathLst>
                <a:path w="144" h="37" extrusionOk="0">
                  <a:moveTo>
                    <a:pt x="48" y="13"/>
                  </a:moveTo>
                  <a:cubicBezTo>
                    <a:pt x="1" y="1"/>
                    <a:pt x="143" y="37"/>
                    <a:pt x="48"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10" name="Google Shape;13814;p78">
              <a:extLst>
                <a:ext uri="{FF2B5EF4-FFF2-40B4-BE49-F238E27FC236}">
                  <a16:creationId xmlns:a16="http://schemas.microsoft.com/office/drawing/2014/main" id="{F4DF796E-FA1A-47EC-DBC8-343FB28A898A}"/>
                </a:ext>
              </a:extLst>
            </p:cNvPr>
            <p:cNvSpPr/>
            <p:nvPr/>
          </p:nvSpPr>
          <p:spPr>
            <a:xfrm>
              <a:off x="6422825" y="2332125"/>
              <a:ext cx="175" cy="450"/>
            </a:xfrm>
            <a:custGeom>
              <a:avLst/>
              <a:gdLst/>
              <a:ahLst/>
              <a:cxnLst/>
              <a:rect l="l" t="t" r="r" b="b"/>
              <a:pathLst>
                <a:path w="7" h="18" extrusionOk="0">
                  <a:moveTo>
                    <a:pt x="1" y="0"/>
                  </a:moveTo>
                  <a:cubicBezTo>
                    <a:pt x="0" y="0"/>
                    <a:pt x="0" y="2"/>
                    <a:pt x="0" y="6"/>
                  </a:cubicBezTo>
                  <a:cubicBezTo>
                    <a:pt x="3" y="15"/>
                    <a:pt x="4" y="18"/>
                    <a:pt x="5" y="18"/>
                  </a:cubicBezTo>
                  <a:cubicBezTo>
                    <a:pt x="6" y="18"/>
                    <a:pt x="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11" name="Google Shape;13815;p78">
              <a:extLst>
                <a:ext uri="{FF2B5EF4-FFF2-40B4-BE49-F238E27FC236}">
                  <a16:creationId xmlns:a16="http://schemas.microsoft.com/office/drawing/2014/main" id="{807928C9-74A5-A24C-5B7A-1A30D5B1A046}"/>
                </a:ext>
              </a:extLst>
            </p:cNvPr>
            <p:cNvSpPr/>
            <p:nvPr/>
          </p:nvSpPr>
          <p:spPr>
            <a:xfrm>
              <a:off x="6430250" y="2317675"/>
              <a:ext cx="25" cy="325"/>
            </a:xfrm>
            <a:custGeom>
              <a:avLst/>
              <a:gdLst/>
              <a:ahLst/>
              <a:cxnLst/>
              <a:rect l="l" t="t" r="r" b="b"/>
              <a:pathLst>
                <a:path w="1" h="13" extrusionOk="0">
                  <a:moveTo>
                    <a:pt x="1" y="12"/>
                  </a:moveTo>
                  <a:cubicBezTo>
                    <a:pt x="1" y="1"/>
                    <a:pt x="1" y="1"/>
                    <a:pt x="1" y="1"/>
                  </a:cubicBezTo>
                  <a:cubicBezTo>
                    <a:pt x="1" y="1"/>
                    <a:pt x="1" y="1"/>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12" name="Google Shape;13816;p78">
              <a:extLst>
                <a:ext uri="{FF2B5EF4-FFF2-40B4-BE49-F238E27FC236}">
                  <a16:creationId xmlns:a16="http://schemas.microsoft.com/office/drawing/2014/main" id="{FB5956B3-047D-7F36-F30C-35E17EB6482E}"/>
                </a:ext>
              </a:extLst>
            </p:cNvPr>
            <p:cNvSpPr/>
            <p:nvPr/>
          </p:nvSpPr>
          <p:spPr>
            <a:xfrm>
              <a:off x="6429200" y="2317550"/>
              <a:ext cx="1075" cy="150"/>
            </a:xfrm>
            <a:custGeom>
              <a:avLst/>
              <a:gdLst/>
              <a:ahLst/>
              <a:cxnLst/>
              <a:rect l="l" t="t" r="r" b="b"/>
              <a:pathLst>
                <a:path w="43" h="6" extrusionOk="0">
                  <a:moveTo>
                    <a:pt x="3" y="0"/>
                  </a:moveTo>
                  <a:cubicBezTo>
                    <a:pt x="0" y="0"/>
                    <a:pt x="35" y="6"/>
                    <a:pt x="43" y="6"/>
                  </a:cubicBezTo>
                  <a:cubicBezTo>
                    <a:pt x="15" y="2"/>
                    <a:pt x="4"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13" name="Google Shape;13817;p78">
              <a:extLst>
                <a:ext uri="{FF2B5EF4-FFF2-40B4-BE49-F238E27FC236}">
                  <a16:creationId xmlns:a16="http://schemas.microsoft.com/office/drawing/2014/main" id="{75FA960B-7F05-9C89-4A19-08D5D290AC6C}"/>
                </a:ext>
              </a:extLst>
            </p:cNvPr>
            <p:cNvSpPr/>
            <p:nvPr/>
          </p:nvSpPr>
          <p:spPr>
            <a:xfrm>
              <a:off x="6430250" y="2317975"/>
              <a:ext cx="325" cy="25"/>
            </a:xfrm>
            <a:custGeom>
              <a:avLst/>
              <a:gdLst/>
              <a:ahLst/>
              <a:cxnLst/>
              <a:rect l="l" t="t" r="r" b="b"/>
              <a:pathLst>
                <a:path w="13" h="1" extrusionOk="0">
                  <a:moveTo>
                    <a:pt x="1" y="0"/>
                  </a:moveTo>
                  <a:cubicBezTo>
                    <a:pt x="13" y="0"/>
                    <a:pt x="1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14" name="Google Shape;13818;p78">
              <a:extLst>
                <a:ext uri="{FF2B5EF4-FFF2-40B4-BE49-F238E27FC236}">
                  <a16:creationId xmlns:a16="http://schemas.microsoft.com/office/drawing/2014/main" id="{4E6B1323-FDAE-47AA-1A56-8DACA2BBB8AE}"/>
                </a:ext>
              </a:extLst>
            </p:cNvPr>
            <p:cNvSpPr/>
            <p:nvPr/>
          </p:nvSpPr>
          <p:spPr>
            <a:xfrm>
              <a:off x="6429650" y="2306075"/>
              <a:ext cx="175" cy="350"/>
            </a:xfrm>
            <a:custGeom>
              <a:avLst/>
              <a:gdLst/>
              <a:ahLst/>
              <a:cxnLst/>
              <a:rect l="l" t="t" r="r" b="b"/>
              <a:pathLst>
                <a:path w="7" h="14" extrusionOk="0">
                  <a:moveTo>
                    <a:pt x="1" y="0"/>
                  </a:moveTo>
                  <a:cubicBezTo>
                    <a:pt x="1" y="7"/>
                    <a:pt x="5" y="14"/>
                    <a:pt x="6" y="14"/>
                  </a:cubicBezTo>
                  <a:cubicBezTo>
                    <a:pt x="7" y="14"/>
                    <a:pt x="6" y="1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15" name="Google Shape;13819;p78">
              <a:extLst>
                <a:ext uri="{FF2B5EF4-FFF2-40B4-BE49-F238E27FC236}">
                  <a16:creationId xmlns:a16="http://schemas.microsoft.com/office/drawing/2014/main" id="{382E70C1-8201-6749-9C7F-C0CF48CF6347}"/>
                </a:ext>
              </a:extLst>
            </p:cNvPr>
            <p:cNvSpPr/>
            <p:nvPr/>
          </p:nvSpPr>
          <p:spPr>
            <a:xfrm>
              <a:off x="6429375" y="2306075"/>
              <a:ext cx="300" cy="25"/>
            </a:xfrm>
            <a:custGeom>
              <a:avLst/>
              <a:gdLst/>
              <a:ahLst/>
              <a:cxnLst/>
              <a:rect l="l" t="t" r="r" b="b"/>
              <a:pathLst>
                <a:path w="12" h="1" extrusionOk="0">
                  <a:moveTo>
                    <a:pt x="12" y="0"/>
                  </a:moveTo>
                  <a:cubicBezTo>
                    <a:pt x="0" y="0"/>
                    <a:pt x="0" y="0"/>
                    <a:pt x="0" y="0"/>
                  </a:cubicBezTo>
                  <a:cubicBezTo>
                    <a:pt x="0" y="0"/>
                    <a:pt x="0" y="0"/>
                    <a:pt x="0" y="0"/>
                  </a:cubicBezTo>
                  <a:cubicBezTo>
                    <a:pt x="0" y="0"/>
                    <a:pt x="12"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16" name="Google Shape;13820;p78">
              <a:extLst>
                <a:ext uri="{FF2B5EF4-FFF2-40B4-BE49-F238E27FC236}">
                  <a16:creationId xmlns:a16="http://schemas.microsoft.com/office/drawing/2014/main" id="{45FB3D87-F92B-79BB-ACD6-BC2B37E664CF}"/>
                </a:ext>
              </a:extLst>
            </p:cNvPr>
            <p:cNvSpPr/>
            <p:nvPr/>
          </p:nvSpPr>
          <p:spPr>
            <a:xfrm flipH="1">
              <a:off x="6429375" y="2305775"/>
              <a:ext cx="0" cy="325"/>
            </a:xfrm>
            <a:custGeom>
              <a:avLst/>
              <a:gdLst/>
              <a:ahLst/>
              <a:cxnLst/>
              <a:rect l="l" t="t" r="r" b="b"/>
              <a:pathLst>
                <a:path h="13" extrusionOk="0">
                  <a:moveTo>
                    <a:pt x="0" y="12"/>
                  </a:move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17" name="Google Shape;13821;p78">
              <a:extLst>
                <a:ext uri="{FF2B5EF4-FFF2-40B4-BE49-F238E27FC236}">
                  <a16:creationId xmlns:a16="http://schemas.microsoft.com/office/drawing/2014/main" id="{632C1110-285A-51DE-0A72-44C289105681}"/>
                </a:ext>
              </a:extLst>
            </p:cNvPr>
            <p:cNvSpPr/>
            <p:nvPr/>
          </p:nvSpPr>
          <p:spPr>
            <a:xfrm>
              <a:off x="6438000" y="2282025"/>
              <a:ext cx="325" cy="250"/>
            </a:xfrm>
            <a:custGeom>
              <a:avLst/>
              <a:gdLst/>
              <a:ahLst/>
              <a:cxnLst/>
              <a:rect l="l" t="t" r="r" b="b"/>
              <a:pathLst>
                <a:path w="13" h="10" extrusionOk="0">
                  <a:moveTo>
                    <a:pt x="2" y="1"/>
                  </a:moveTo>
                  <a:cubicBezTo>
                    <a:pt x="0" y="1"/>
                    <a:pt x="0" y="4"/>
                    <a:pt x="0" y="10"/>
                  </a:cubicBezTo>
                  <a:lnTo>
                    <a:pt x="12" y="10"/>
                  </a:lnTo>
                  <a:cubicBezTo>
                    <a:pt x="6" y="4"/>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18" name="Google Shape;13822;p78">
              <a:extLst>
                <a:ext uri="{FF2B5EF4-FFF2-40B4-BE49-F238E27FC236}">
                  <a16:creationId xmlns:a16="http://schemas.microsoft.com/office/drawing/2014/main" id="{F7687EC0-A105-1DF3-BCD3-F57908E4F660}"/>
                </a:ext>
              </a:extLst>
            </p:cNvPr>
            <p:cNvSpPr/>
            <p:nvPr/>
          </p:nvSpPr>
          <p:spPr>
            <a:xfrm>
              <a:off x="6422825" y="2310525"/>
              <a:ext cx="2700" cy="1525"/>
            </a:xfrm>
            <a:custGeom>
              <a:avLst/>
              <a:gdLst/>
              <a:ahLst/>
              <a:cxnLst/>
              <a:rect l="l" t="t" r="r" b="b"/>
              <a:pathLst>
                <a:path w="108" h="61" extrusionOk="0">
                  <a:moveTo>
                    <a:pt x="0" y="1"/>
                  </a:moveTo>
                  <a:lnTo>
                    <a:pt x="0" y="1"/>
                  </a:lnTo>
                  <a:cubicBezTo>
                    <a:pt x="36" y="25"/>
                    <a:pt x="48" y="48"/>
                    <a:pt x="107" y="60"/>
                  </a:cubicBezTo>
                  <a:cubicBezTo>
                    <a:pt x="72" y="37"/>
                    <a:pt x="36"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19" name="Google Shape;13823;p78">
              <a:extLst>
                <a:ext uri="{FF2B5EF4-FFF2-40B4-BE49-F238E27FC236}">
                  <a16:creationId xmlns:a16="http://schemas.microsoft.com/office/drawing/2014/main" id="{49B27B96-5D01-FFA8-620A-F1A57A1963CA}"/>
                </a:ext>
              </a:extLst>
            </p:cNvPr>
            <p:cNvSpPr/>
            <p:nvPr/>
          </p:nvSpPr>
          <p:spPr>
            <a:xfrm>
              <a:off x="6416575" y="2266325"/>
              <a:ext cx="34550" cy="65375"/>
            </a:xfrm>
            <a:custGeom>
              <a:avLst/>
              <a:gdLst/>
              <a:ahLst/>
              <a:cxnLst/>
              <a:rect l="l" t="t" r="r" b="b"/>
              <a:pathLst>
                <a:path w="1382" h="2615" extrusionOk="0">
                  <a:moveTo>
                    <a:pt x="893" y="412"/>
                  </a:moveTo>
                  <a:lnTo>
                    <a:pt x="893" y="412"/>
                  </a:lnTo>
                  <a:cubicBezTo>
                    <a:pt x="896" y="414"/>
                    <a:pt x="898" y="417"/>
                    <a:pt x="900" y="419"/>
                  </a:cubicBezTo>
                  <a:lnTo>
                    <a:pt x="900" y="419"/>
                  </a:lnTo>
                  <a:cubicBezTo>
                    <a:pt x="898" y="417"/>
                    <a:pt x="896" y="414"/>
                    <a:pt x="893" y="412"/>
                  </a:cubicBezTo>
                  <a:close/>
                  <a:moveTo>
                    <a:pt x="1083" y="756"/>
                  </a:moveTo>
                  <a:cubicBezTo>
                    <a:pt x="1083" y="756"/>
                    <a:pt x="1083" y="756"/>
                    <a:pt x="1083" y="756"/>
                  </a:cubicBezTo>
                  <a:lnTo>
                    <a:pt x="1083" y="756"/>
                  </a:lnTo>
                  <a:cubicBezTo>
                    <a:pt x="1083" y="756"/>
                    <a:pt x="1083" y="757"/>
                    <a:pt x="1084" y="757"/>
                  </a:cubicBezTo>
                  <a:cubicBezTo>
                    <a:pt x="1084" y="756"/>
                    <a:pt x="1083" y="756"/>
                    <a:pt x="1083" y="756"/>
                  </a:cubicBezTo>
                  <a:close/>
                  <a:moveTo>
                    <a:pt x="572" y="923"/>
                  </a:moveTo>
                  <a:cubicBezTo>
                    <a:pt x="572" y="923"/>
                    <a:pt x="572" y="935"/>
                    <a:pt x="583" y="935"/>
                  </a:cubicBezTo>
                  <a:lnTo>
                    <a:pt x="572" y="923"/>
                  </a:lnTo>
                  <a:close/>
                  <a:moveTo>
                    <a:pt x="500" y="1245"/>
                  </a:moveTo>
                  <a:cubicBezTo>
                    <a:pt x="536" y="1269"/>
                    <a:pt x="512" y="1269"/>
                    <a:pt x="500" y="1269"/>
                  </a:cubicBezTo>
                  <a:cubicBezTo>
                    <a:pt x="488" y="1257"/>
                    <a:pt x="476" y="1245"/>
                    <a:pt x="500" y="1245"/>
                  </a:cubicBezTo>
                  <a:close/>
                  <a:moveTo>
                    <a:pt x="452" y="1578"/>
                  </a:moveTo>
                  <a:cubicBezTo>
                    <a:pt x="452" y="1578"/>
                    <a:pt x="452" y="1590"/>
                    <a:pt x="441" y="1590"/>
                  </a:cubicBezTo>
                  <a:cubicBezTo>
                    <a:pt x="429" y="1578"/>
                    <a:pt x="441" y="1578"/>
                    <a:pt x="452" y="1578"/>
                  </a:cubicBezTo>
                  <a:close/>
                  <a:moveTo>
                    <a:pt x="499" y="1928"/>
                  </a:moveTo>
                  <a:cubicBezTo>
                    <a:pt x="503" y="1931"/>
                    <a:pt x="507" y="1933"/>
                    <a:pt x="512" y="1936"/>
                  </a:cubicBezTo>
                  <a:cubicBezTo>
                    <a:pt x="512" y="1932"/>
                    <a:pt x="507" y="1930"/>
                    <a:pt x="499" y="1928"/>
                  </a:cubicBezTo>
                  <a:close/>
                  <a:moveTo>
                    <a:pt x="119" y="2066"/>
                  </a:moveTo>
                  <a:cubicBezTo>
                    <a:pt x="124" y="2069"/>
                    <a:pt x="129" y="2071"/>
                    <a:pt x="133" y="2071"/>
                  </a:cubicBezTo>
                  <a:lnTo>
                    <a:pt x="133" y="2071"/>
                  </a:lnTo>
                  <a:cubicBezTo>
                    <a:pt x="128" y="2070"/>
                    <a:pt x="124" y="2068"/>
                    <a:pt x="119" y="2066"/>
                  </a:cubicBezTo>
                  <a:close/>
                  <a:moveTo>
                    <a:pt x="1195" y="0"/>
                  </a:moveTo>
                  <a:cubicBezTo>
                    <a:pt x="1135" y="0"/>
                    <a:pt x="1118" y="48"/>
                    <a:pt x="1024" y="126"/>
                  </a:cubicBezTo>
                  <a:cubicBezTo>
                    <a:pt x="1072" y="138"/>
                    <a:pt x="1072" y="138"/>
                    <a:pt x="1036" y="138"/>
                  </a:cubicBezTo>
                  <a:cubicBezTo>
                    <a:pt x="1060" y="138"/>
                    <a:pt x="1072" y="150"/>
                    <a:pt x="1095" y="150"/>
                  </a:cubicBezTo>
                  <a:cubicBezTo>
                    <a:pt x="1060" y="161"/>
                    <a:pt x="1024" y="173"/>
                    <a:pt x="988" y="185"/>
                  </a:cubicBezTo>
                  <a:cubicBezTo>
                    <a:pt x="1000" y="185"/>
                    <a:pt x="1012" y="197"/>
                    <a:pt x="1024" y="209"/>
                  </a:cubicBezTo>
                  <a:cubicBezTo>
                    <a:pt x="1014" y="204"/>
                    <a:pt x="1008" y="201"/>
                    <a:pt x="1007" y="201"/>
                  </a:cubicBezTo>
                  <a:lnTo>
                    <a:pt x="1007" y="201"/>
                  </a:lnTo>
                  <a:cubicBezTo>
                    <a:pt x="1004" y="201"/>
                    <a:pt x="1010" y="207"/>
                    <a:pt x="1024" y="221"/>
                  </a:cubicBezTo>
                  <a:cubicBezTo>
                    <a:pt x="988" y="221"/>
                    <a:pt x="976" y="221"/>
                    <a:pt x="976" y="197"/>
                  </a:cubicBezTo>
                  <a:cubicBezTo>
                    <a:pt x="964" y="209"/>
                    <a:pt x="953" y="221"/>
                    <a:pt x="953" y="233"/>
                  </a:cubicBezTo>
                  <a:lnTo>
                    <a:pt x="953" y="233"/>
                  </a:lnTo>
                  <a:cubicBezTo>
                    <a:pt x="953" y="233"/>
                    <a:pt x="953" y="233"/>
                    <a:pt x="953" y="233"/>
                  </a:cubicBezTo>
                  <a:lnTo>
                    <a:pt x="953" y="233"/>
                  </a:lnTo>
                  <a:cubicBezTo>
                    <a:pt x="953" y="233"/>
                    <a:pt x="969" y="431"/>
                    <a:pt x="923" y="431"/>
                  </a:cubicBezTo>
                  <a:cubicBezTo>
                    <a:pt x="916" y="431"/>
                    <a:pt x="909" y="427"/>
                    <a:pt x="900" y="419"/>
                  </a:cubicBezTo>
                  <a:lnTo>
                    <a:pt x="900" y="419"/>
                  </a:lnTo>
                  <a:cubicBezTo>
                    <a:pt x="920" y="440"/>
                    <a:pt x="933" y="460"/>
                    <a:pt x="964" y="471"/>
                  </a:cubicBezTo>
                  <a:lnTo>
                    <a:pt x="941" y="471"/>
                  </a:lnTo>
                  <a:cubicBezTo>
                    <a:pt x="934" y="468"/>
                    <a:pt x="928" y="466"/>
                    <a:pt x="923" y="466"/>
                  </a:cubicBezTo>
                  <a:cubicBezTo>
                    <a:pt x="892" y="466"/>
                    <a:pt x="888" y="519"/>
                    <a:pt x="857" y="519"/>
                  </a:cubicBezTo>
                  <a:cubicBezTo>
                    <a:pt x="893" y="531"/>
                    <a:pt x="976" y="554"/>
                    <a:pt x="941" y="566"/>
                  </a:cubicBezTo>
                  <a:cubicBezTo>
                    <a:pt x="946" y="561"/>
                    <a:pt x="943" y="559"/>
                    <a:pt x="937" y="559"/>
                  </a:cubicBezTo>
                  <a:cubicBezTo>
                    <a:pt x="918" y="559"/>
                    <a:pt x="868" y="573"/>
                    <a:pt x="849" y="573"/>
                  </a:cubicBezTo>
                  <a:cubicBezTo>
                    <a:pt x="843" y="573"/>
                    <a:pt x="840" y="571"/>
                    <a:pt x="845" y="566"/>
                  </a:cubicBezTo>
                  <a:lnTo>
                    <a:pt x="845" y="566"/>
                  </a:lnTo>
                  <a:cubicBezTo>
                    <a:pt x="833" y="578"/>
                    <a:pt x="833" y="578"/>
                    <a:pt x="822" y="590"/>
                  </a:cubicBezTo>
                  <a:cubicBezTo>
                    <a:pt x="833" y="602"/>
                    <a:pt x="917" y="662"/>
                    <a:pt x="893" y="662"/>
                  </a:cubicBezTo>
                  <a:cubicBezTo>
                    <a:pt x="845" y="638"/>
                    <a:pt x="857" y="626"/>
                    <a:pt x="810" y="590"/>
                  </a:cubicBezTo>
                  <a:lnTo>
                    <a:pt x="810" y="590"/>
                  </a:lnTo>
                  <a:cubicBezTo>
                    <a:pt x="817" y="604"/>
                    <a:pt x="815" y="610"/>
                    <a:pt x="808" y="610"/>
                  </a:cubicBezTo>
                  <a:cubicBezTo>
                    <a:pt x="804" y="610"/>
                    <a:pt x="796" y="607"/>
                    <a:pt x="786" y="602"/>
                  </a:cubicBezTo>
                  <a:lnTo>
                    <a:pt x="786" y="602"/>
                  </a:lnTo>
                  <a:cubicBezTo>
                    <a:pt x="857" y="650"/>
                    <a:pt x="762" y="614"/>
                    <a:pt x="810" y="662"/>
                  </a:cubicBezTo>
                  <a:cubicBezTo>
                    <a:pt x="798" y="650"/>
                    <a:pt x="789" y="644"/>
                    <a:pt x="786" y="644"/>
                  </a:cubicBezTo>
                  <a:lnTo>
                    <a:pt x="786" y="644"/>
                  </a:lnTo>
                  <a:cubicBezTo>
                    <a:pt x="783" y="644"/>
                    <a:pt x="786" y="650"/>
                    <a:pt x="798" y="662"/>
                  </a:cubicBezTo>
                  <a:cubicBezTo>
                    <a:pt x="786" y="662"/>
                    <a:pt x="774" y="650"/>
                    <a:pt x="762" y="638"/>
                  </a:cubicBezTo>
                  <a:cubicBezTo>
                    <a:pt x="762" y="650"/>
                    <a:pt x="750" y="662"/>
                    <a:pt x="726" y="673"/>
                  </a:cubicBezTo>
                  <a:cubicBezTo>
                    <a:pt x="736" y="669"/>
                    <a:pt x="746" y="666"/>
                    <a:pt x="756" y="666"/>
                  </a:cubicBezTo>
                  <a:cubicBezTo>
                    <a:pt x="770" y="666"/>
                    <a:pt x="784" y="671"/>
                    <a:pt x="798" y="685"/>
                  </a:cubicBezTo>
                  <a:cubicBezTo>
                    <a:pt x="805" y="696"/>
                    <a:pt x="800" y="700"/>
                    <a:pt x="789" y="700"/>
                  </a:cubicBezTo>
                  <a:cubicBezTo>
                    <a:pt x="775" y="700"/>
                    <a:pt x="753" y="695"/>
                    <a:pt x="734" y="695"/>
                  </a:cubicBezTo>
                  <a:cubicBezTo>
                    <a:pt x="719" y="695"/>
                    <a:pt x="706" y="698"/>
                    <a:pt x="703" y="709"/>
                  </a:cubicBezTo>
                  <a:cubicBezTo>
                    <a:pt x="703" y="721"/>
                    <a:pt x="762" y="769"/>
                    <a:pt x="762" y="781"/>
                  </a:cubicBezTo>
                  <a:cubicBezTo>
                    <a:pt x="749" y="779"/>
                    <a:pt x="740" y="778"/>
                    <a:pt x="734" y="778"/>
                  </a:cubicBezTo>
                  <a:cubicBezTo>
                    <a:pt x="700" y="778"/>
                    <a:pt x="793" y="806"/>
                    <a:pt x="762" y="816"/>
                  </a:cubicBezTo>
                  <a:cubicBezTo>
                    <a:pt x="750" y="816"/>
                    <a:pt x="703" y="793"/>
                    <a:pt x="691" y="781"/>
                  </a:cubicBezTo>
                  <a:lnTo>
                    <a:pt x="691" y="781"/>
                  </a:lnTo>
                  <a:cubicBezTo>
                    <a:pt x="679" y="816"/>
                    <a:pt x="691" y="852"/>
                    <a:pt x="738" y="864"/>
                  </a:cubicBezTo>
                  <a:cubicBezTo>
                    <a:pt x="717" y="864"/>
                    <a:pt x="668" y="826"/>
                    <a:pt x="657" y="826"/>
                  </a:cubicBezTo>
                  <a:cubicBezTo>
                    <a:pt x="656" y="826"/>
                    <a:pt x="655" y="827"/>
                    <a:pt x="655" y="828"/>
                  </a:cubicBezTo>
                  <a:cubicBezTo>
                    <a:pt x="655" y="852"/>
                    <a:pt x="691" y="864"/>
                    <a:pt x="703" y="888"/>
                  </a:cubicBezTo>
                  <a:cubicBezTo>
                    <a:pt x="692" y="888"/>
                    <a:pt x="681" y="892"/>
                    <a:pt x="670" y="892"/>
                  </a:cubicBezTo>
                  <a:cubicBezTo>
                    <a:pt x="655" y="892"/>
                    <a:pt x="639" y="885"/>
                    <a:pt x="619" y="852"/>
                  </a:cubicBezTo>
                  <a:cubicBezTo>
                    <a:pt x="607" y="888"/>
                    <a:pt x="595" y="912"/>
                    <a:pt x="583" y="935"/>
                  </a:cubicBezTo>
                  <a:cubicBezTo>
                    <a:pt x="572" y="959"/>
                    <a:pt x="560" y="971"/>
                    <a:pt x="536" y="995"/>
                  </a:cubicBezTo>
                  <a:cubicBezTo>
                    <a:pt x="560" y="1007"/>
                    <a:pt x="583" y="1019"/>
                    <a:pt x="607" y="1043"/>
                  </a:cubicBezTo>
                  <a:cubicBezTo>
                    <a:pt x="600" y="1046"/>
                    <a:pt x="594" y="1047"/>
                    <a:pt x="589" y="1047"/>
                  </a:cubicBezTo>
                  <a:cubicBezTo>
                    <a:pt x="575" y="1047"/>
                    <a:pt x="565" y="1039"/>
                    <a:pt x="548" y="1031"/>
                  </a:cubicBezTo>
                  <a:lnTo>
                    <a:pt x="548" y="1031"/>
                  </a:lnTo>
                  <a:cubicBezTo>
                    <a:pt x="583" y="1054"/>
                    <a:pt x="595" y="1066"/>
                    <a:pt x="560" y="1090"/>
                  </a:cubicBezTo>
                  <a:cubicBezTo>
                    <a:pt x="560" y="1078"/>
                    <a:pt x="512" y="1031"/>
                    <a:pt x="476" y="1031"/>
                  </a:cubicBezTo>
                  <a:cubicBezTo>
                    <a:pt x="548" y="1066"/>
                    <a:pt x="476" y="1090"/>
                    <a:pt x="548" y="1126"/>
                  </a:cubicBezTo>
                  <a:cubicBezTo>
                    <a:pt x="536" y="1126"/>
                    <a:pt x="524" y="1126"/>
                    <a:pt x="524" y="1114"/>
                  </a:cubicBezTo>
                  <a:cubicBezTo>
                    <a:pt x="488" y="1114"/>
                    <a:pt x="583" y="1162"/>
                    <a:pt x="560" y="1174"/>
                  </a:cubicBezTo>
                  <a:cubicBezTo>
                    <a:pt x="524" y="1185"/>
                    <a:pt x="512" y="1185"/>
                    <a:pt x="560" y="1245"/>
                  </a:cubicBezTo>
                  <a:cubicBezTo>
                    <a:pt x="550" y="1240"/>
                    <a:pt x="544" y="1237"/>
                    <a:pt x="542" y="1237"/>
                  </a:cubicBezTo>
                  <a:lnTo>
                    <a:pt x="542" y="1237"/>
                  </a:lnTo>
                  <a:cubicBezTo>
                    <a:pt x="540" y="1237"/>
                    <a:pt x="546" y="1243"/>
                    <a:pt x="560" y="1257"/>
                  </a:cubicBezTo>
                  <a:cubicBezTo>
                    <a:pt x="452" y="1233"/>
                    <a:pt x="512" y="1233"/>
                    <a:pt x="393" y="1233"/>
                  </a:cubicBezTo>
                  <a:cubicBezTo>
                    <a:pt x="452" y="1245"/>
                    <a:pt x="464" y="1257"/>
                    <a:pt x="500" y="1293"/>
                  </a:cubicBezTo>
                  <a:cubicBezTo>
                    <a:pt x="484" y="1282"/>
                    <a:pt x="462" y="1273"/>
                    <a:pt x="451" y="1273"/>
                  </a:cubicBezTo>
                  <a:cubicBezTo>
                    <a:pt x="437" y="1273"/>
                    <a:pt x="438" y="1284"/>
                    <a:pt x="476" y="1316"/>
                  </a:cubicBezTo>
                  <a:cubicBezTo>
                    <a:pt x="464" y="1316"/>
                    <a:pt x="417" y="1376"/>
                    <a:pt x="417" y="1376"/>
                  </a:cubicBezTo>
                  <a:cubicBezTo>
                    <a:pt x="439" y="1399"/>
                    <a:pt x="452" y="1407"/>
                    <a:pt x="450" y="1407"/>
                  </a:cubicBezTo>
                  <a:cubicBezTo>
                    <a:pt x="448" y="1407"/>
                    <a:pt x="442" y="1404"/>
                    <a:pt x="429" y="1400"/>
                  </a:cubicBezTo>
                  <a:lnTo>
                    <a:pt x="429" y="1400"/>
                  </a:lnTo>
                  <a:cubicBezTo>
                    <a:pt x="465" y="1412"/>
                    <a:pt x="488" y="1424"/>
                    <a:pt x="476" y="1447"/>
                  </a:cubicBezTo>
                  <a:cubicBezTo>
                    <a:pt x="433" y="1455"/>
                    <a:pt x="447" y="1466"/>
                    <a:pt x="445" y="1466"/>
                  </a:cubicBezTo>
                  <a:cubicBezTo>
                    <a:pt x="445" y="1466"/>
                    <a:pt x="438" y="1461"/>
                    <a:pt x="405" y="1447"/>
                  </a:cubicBezTo>
                  <a:lnTo>
                    <a:pt x="405" y="1447"/>
                  </a:lnTo>
                  <a:cubicBezTo>
                    <a:pt x="441" y="1519"/>
                    <a:pt x="452" y="1495"/>
                    <a:pt x="429" y="1519"/>
                  </a:cubicBezTo>
                  <a:cubicBezTo>
                    <a:pt x="476" y="1531"/>
                    <a:pt x="536" y="1602"/>
                    <a:pt x="572" y="1626"/>
                  </a:cubicBezTo>
                  <a:cubicBezTo>
                    <a:pt x="560" y="1626"/>
                    <a:pt x="488" y="1590"/>
                    <a:pt x="476" y="1578"/>
                  </a:cubicBezTo>
                  <a:lnTo>
                    <a:pt x="476" y="1578"/>
                  </a:lnTo>
                  <a:cubicBezTo>
                    <a:pt x="491" y="1581"/>
                    <a:pt x="502" y="1583"/>
                    <a:pt x="507" y="1583"/>
                  </a:cubicBezTo>
                  <a:cubicBezTo>
                    <a:pt x="525" y="1583"/>
                    <a:pt x="500" y="1569"/>
                    <a:pt x="429" y="1543"/>
                  </a:cubicBezTo>
                  <a:lnTo>
                    <a:pt x="429" y="1543"/>
                  </a:lnTo>
                  <a:cubicBezTo>
                    <a:pt x="437" y="1547"/>
                    <a:pt x="439" y="1548"/>
                    <a:pt x="438" y="1548"/>
                  </a:cubicBezTo>
                  <a:cubicBezTo>
                    <a:pt x="435" y="1548"/>
                    <a:pt x="417" y="1543"/>
                    <a:pt x="393" y="1543"/>
                  </a:cubicBezTo>
                  <a:cubicBezTo>
                    <a:pt x="397" y="1551"/>
                    <a:pt x="400" y="1554"/>
                    <a:pt x="400" y="1554"/>
                  </a:cubicBezTo>
                  <a:cubicBezTo>
                    <a:pt x="400" y="1554"/>
                    <a:pt x="397" y="1551"/>
                    <a:pt x="388" y="1551"/>
                  </a:cubicBezTo>
                  <a:cubicBezTo>
                    <a:pt x="383" y="1551"/>
                    <a:pt x="377" y="1552"/>
                    <a:pt x="369" y="1555"/>
                  </a:cubicBezTo>
                  <a:cubicBezTo>
                    <a:pt x="405" y="1590"/>
                    <a:pt x="441" y="1638"/>
                    <a:pt x="476" y="1685"/>
                  </a:cubicBezTo>
                  <a:cubicBezTo>
                    <a:pt x="345" y="1590"/>
                    <a:pt x="429" y="1650"/>
                    <a:pt x="345" y="1590"/>
                  </a:cubicBezTo>
                  <a:lnTo>
                    <a:pt x="345" y="1590"/>
                  </a:lnTo>
                  <a:cubicBezTo>
                    <a:pt x="357" y="1602"/>
                    <a:pt x="369" y="1614"/>
                    <a:pt x="381" y="1638"/>
                  </a:cubicBezTo>
                  <a:cubicBezTo>
                    <a:pt x="369" y="1626"/>
                    <a:pt x="345" y="1626"/>
                    <a:pt x="333" y="1626"/>
                  </a:cubicBezTo>
                  <a:cubicBezTo>
                    <a:pt x="369" y="1638"/>
                    <a:pt x="381" y="1662"/>
                    <a:pt x="381" y="1685"/>
                  </a:cubicBezTo>
                  <a:cubicBezTo>
                    <a:pt x="369" y="1685"/>
                    <a:pt x="286" y="1757"/>
                    <a:pt x="357" y="1805"/>
                  </a:cubicBezTo>
                  <a:cubicBezTo>
                    <a:pt x="333" y="1793"/>
                    <a:pt x="310" y="1781"/>
                    <a:pt x="286" y="1769"/>
                  </a:cubicBezTo>
                  <a:lnTo>
                    <a:pt x="286" y="1769"/>
                  </a:lnTo>
                  <a:cubicBezTo>
                    <a:pt x="345" y="1805"/>
                    <a:pt x="393" y="1852"/>
                    <a:pt x="452" y="1888"/>
                  </a:cubicBezTo>
                  <a:cubicBezTo>
                    <a:pt x="393" y="1864"/>
                    <a:pt x="333" y="1828"/>
                    <a:pt x="274" y="1793"/>
                  </a:cubicBezTo>
                  <a:lnTo>
                    <a:pt x="274" y="1793"/>
                  </a:lnTo>
                  <a:cubicBezTo>
                    <a:pt x="214" y="1805"/>
                    <a:pt x="333" y="1840"/>
                    <a:pt x="333" y="1852"/>
                  </a:cubicBezTo>
                  <a:cubicBezTo>
                    <a:pt x="310" y="1840"/>
                    <a:pt x="286" y="1840"/>
                    <a:pt x="250" y="1840"/>
                  </a:cubicBezTo>
                  <a:cubicBezTo>
                    <a:pt x="250" y="1840"/>
                    <a:pt x="250" y="1840"/>
                    <a:pt x="250" y="1840"/>
                  </a:cubicBezTo>
                  <a:lnTo>
                    <a:pt x="250" y="1840"/>
                  </a:lnTo>
                  <a:cubicBezTo>
                    <a:pt x="286" y="1852"/>
                    <a:pt x="310" y="1864"/>
                    <a:pt x="333" y="1888"/>
                  </a:cubicBezTo>
                  <a:cubicBezTo>
                    <a:pt x="298" y="1876"/>
                    <a:pt x="274" y="1864"/>
                    <a:pt x="250" y="1840"/>
                  </a:cubicBezTo>
                  <a:lnTo>
                    <a:pt x="250" y="1840"/>
                  </a:lnTo>
                  <a:cubicBezTo>
                    <a:pt x="274" y="1864"/>
                    <a:pt x="286" y="1888"/>
                    <a:pt x="310" y="1900"/>
                  </a:cubicBezTo>
                  <a:cubicBezTo>
                    <a:pt x="286" y="1888"/>
                    <a:pt x="262" y="1876"/>
                    <a:pt x="226" y="1864"/>
                  </a:cubicBezTo>
                  <a:lnTo>
                    <a:pt x="226" y="1864"/>
                  </a:lnTo>
                  <a:cubicBezTo>
                    <a:pt x="214" y="1864"/>
                    <a:pt x="322" y="1983"/>
                    <a:pt x="322" y="1983"/>
                  </a:cubicBezTo>
                  <a:cubicBezTo>
                    <a:pt x="286" y="1959"/>
                    <a:pt x="250" y="1947"/>
                    <a:pt x="214" y="1947"/>
                  </a:cubicBezTo>
                  <a:cubicBezTo>
                    <a:pt x="286" y="1983"/>
                    <a:pt x="345" y="2031"/>
                    <a:pt x="405" y="2090"/>
                  </a:cubicBezTo>
                  <a:cubicBezTo>
                    <a:pt x="396" y="2081"/>
                    <a:pt x="388" y="2077"/>
                    <a:pt x="385" y="2077"/>
                  </a:cubicBezTo>
                  <a:lnTo>
                    <a:pt x="385" y="2077"/>
                  </a:lnTo>
                  <a:cubicBezTo>
                    <a:pt x="379" y="2077"/>
                    <a:pt x="383" y="2087"/>
                    <a:pt x="405" y="2102"/>
                  </a:cubicBezTo>
                  <a:cubicBezTo>
                    <a:pt x="294" y="2035"/>
                    <a:pt x="224" y="1958"/>
                    <a:pt x="137" y="1958"/>
                  </a:cubicBezTo>
                  <a:cubicBezTo>
                    <a:pt x="131" y="1958"/>
                    <a:pt x="125" y="1959"/>
                    <a:pt x="119" y="1959"/>
                  </a:cubicBezTo>
                  <a:cubicBezTo>
                    <a:pt x="143" y="1971"/>
                    <a:pt x="167" y="1995"/>
                    <a:pt x="191" y="2019"/>
                  </a:cubicBezTo>
                  <a:cubicBezTo>
                    <a:pt x="179" y="1995"/>
                    <a:pt x="167" y="1983"/>
                    <a:pt x="155" y="1959"/>
                  </a:cubicBezTo>
                  <a:lnTo>
                    <a:pt x="155" y="1959"/>
                  </a:lnTo>
                  <a:cubicBezTo>
                    <a:pt x="202" y="1971"/>
                    <a:pt x="238" y="2007"/>
                    <a:pt x="250" y="2055"/>
                  </a:cubicBezTo>
                  <a:cubicBezTo>
                    <a:pt x="226" y="2043"/>
                    <a:pt x="191" y="2031"/>
                    <a:pt x="167" y="2007"/>
                  </a:cubicBezTo>
                  <a:lnTo>
                    <a:pt x="167" y="2007"/>
                  </a:lnTo>
                  <a:cubicBezTo>
                    <a:pt x="174" y="2028"/>
                    <a:pt x="177" y="2040"/>
                    <a:pt x="173" y="2040"/>
                  </a:cubicBezTo>
                  <a:cubicBezTo>
                    <a:pt x="171" y="2040"/>
                    <a:pt x="165" y="2034"/>
                    <a:pt x="155" y="2019"/>
                  </a:cubicBezTo>
                  <a:lnTo>
                    <a:pt x="155" y="2019"/>
                  </a:lnTo>
                  <a:cubicBezTo>
                    <a:pt x="155" y="2019"/>
                    <a:pt x="164" y="2071"/>
                    <a:pt x="136" y="2071"/>
                  </a:cubicBezTo>
                  <a:cubicBezTo>
                    <a:pt x="135" y="2071"/>
                    <a:pt x="134" y="2071"/>
                    <a:pt x="133" y="2071"/>
                  </a:cubicBezTo>
                  <a:lnTo>
                    <a:pt x="133" y="2071"/>
                  </a:lnTo>
                  <a:cubicBezTo>
                    <a:pt x="202" y="2095"/>
                    <a:pt x="290" y="2129"/>
                    <a:pt x="357" y="2174"/>
                  </a:cubicBezTo>
                  <a:cubicBezTo>
                    <a:pt x="250" y="2174"/>
                    <a:pt x="262" y="2138"/>
                    <a:pt x="143" y="2102"/>
                  </a:cubicBezTo>
                  <a:lnTo>
                    <a:pt x="143" y="2102"/>
                  </a:lnTo>
                  <a:cubicBezTo>
                    <a:pt x="178" y="2120"/>
                    <a:pt x="181" y="2131"/>
                    <a:pt x="166" y="2131"/>
                  </a:cubicBezTo>
                  <a:cubicBezTo>
                    <a:pt x="160" y="2131"/>
                    <a:pt x="152" y="2129"/>
                    <a:pt x="143" y="2126"/>
                  </a:cubicBezTo>
                  <a:lnTo>
                    <a:pt x="143" y="2126"/>
                  </a:lnTo>
                  <a:cubicBezTo>
                    <a:pt x="155" y="2138"/>
                    <a:pt x="238" y="2197"/>
                    <a:pt x="250" y="2245"/>
                  </a:cubicBezTo>
                  <a:cubicBezTo>
                    <a:pt x="236" y="2237"/>
                    <a:pt x="223" y="2234"/>
                    <a:pt x="210" y="2234"/>
                  </a:cubicBezTo>
                  <a:cubicBezTo>
                    <a:pt x="173" y="2234"/>
                    <a:pt x="141" y="2259"/>
                    <a:pt x="109" y="2259"/>
                  </a:cubicBezTo>
                  <a:cubicBezTo>
                    <a:pt x="104" y="2259"/>
                    <a:pt x="100" y="2258"/>
                    <a:pt x="95" y="2257"/>
                  </a:cubicBezTo>
                  <a:lnTo>
                    <a:pt x="95" y="2257"/>
                  </a:lnTo>
                  <a:cubicBezTo>
                    <a:pt x="143" y="2281"/>
                    <a:pt x="226" y="2293"/>
                    <a:pt x="262" y="2376"/>
                  </a:cubicBezTo>
                  <a:cubicBezTo>
                    <a:pt x="256" y="2382"/>
                    <a:pt x="250" y="2385"/>
                    <a:pt x="244" y="2385"/>
                  </a:cubicBezTo>
                  <a:cubicBezTo>
                    <a:pt x="238" y="2385"/>
                    <a:pt x="232" y="2382"/>
                    <a:pt x="226" y="2376"/>
                  </a:cubicBezTo>
                  <a:lnTo>
                    <a:pt x="226" y="2376"/>
                  </a:lnTo>
                  <a:cubicBezTo>
                    <a:pt x="238" y="2400"/>
                    <a:pt x="250" y="2424"/>
                    <a:pt x="250" y="2459"/>
                  </a:cubicBezTo>
                  <a:cubicBezTo>
                    <a:pt x="0" y="2424"/>
                    <a:pt x="179" y="2424"/>
                    <a:pt x="191" y="2400"/>
                  </a:cubicBezTo>
                  <a:lnTo>
                    <a:pt x="191" y="2400"/>
                  </a:lnTo>
                  <a:cubicBezTo>
                    <a:pt x="184" y="2403"/>
                    <a:pt x="179" y="2405"/>
                    <a:pt x="176" y="2405"/>
                  </a:cubicBezTo>
                  <a:cubicBezTo>
                    <a:pt x="167" y="2405"/>
                    <a:pt x="167" y="2393"/>
                    <a:pt x="167" y="2376"/>
                  </a:cubicBezTo>
                  <a:cubicBezTo>
                    <a:pt x="143" y="2388"/>
                    <a:pt x="119" y="2412"/>
                    <a:pt x="95" y="2436"/>
                  </a:cubicBezTo>
                  <a:cubicBezTo>
                    <a:pt x="95" y="2436"/>
                    <a:pt x="250" y="2519"/>
                    <a:pt x="202" y="2543"/>
                  </a:cubicBezTo>
                  <a:cubicBezTo>
                    <a:pt x="202" y="2531"/>
                    <a:pt x="188" y="2528"/>
                    <a:pt x="174" y="2528"/>
                  </a:cubicBezTo>
                  <a:cubicBezTo>
                    <a:pt x="161" y="2528"/>
                    <a:pt x="149" y="2531"/>
                    <a:pt x="155" y="2531"/>
                  </a:cubicBezTo>
                  <a:cubicBezTo>
                    <a:pt x="156" y="2530"/>
                    <a:pt x="158" y="2530"/>
                    <a:pt x="160" y="2530"/>
                  </a:cubicBezTo>
                  <a:cubicBezTo>
                    <a:pt x="185" y="2530"/>
                    <a:pt x="229" y="2603"/>
                    <a:pt x="274" y="2614"/>
                  </a:cubicBezTo>
                  <a:cubicBezTo>
                    <a:pt x="262" y="2602"/>
                    <a:pt x="238" y="2578"/>
                    <a:pt x="226" y="2567"/>
                  </a:cubicBezTo>
                  <a:cubicBezTo>
                    <a:pt x="242" y="2567"/>
                    <a:pt x="258" y="2572"/>
                    <a:pt x="277" y="2572"/>
                  </a:cubicBezTo>
                  <a:cubicBezTo>
                    <a:pt x="287" y="2572"/>
                    <a:pt x="298" y="2571"/>
                    <a:pt x="310" y="2567"/>
                  </a:cubicBezTo>
                  <a:cubicBezTo>
                    <a:pt x="274" y="2555"/>
                    <a:pt x="250" y="2507"/>
                    <a:pt x="226" y="2495"/>
                  </a:cubicBezTo>
                  <a:lnTo>
                    <a:pt x="226" y="2495"/>
                  </a:lnTo>
                  <a:cubicBezTo>
                    <a:pt x="241" y="2500"/>
                    <a:pt x="250" y="2503"/>
                    <a:pt x="253" y="2503"/>
                  </a:cubicBezTo>
                  <a:cubicBezTo>
                    <a:pt x="258" y="2503"/>
                    <a:pt x="252" y="2497"/>
                    <a:pt x="238" y="2483"/>
                  </a:cubicBezTo>
                  <a:lnTo>
                    <a:pt x="238" y="2483"/>
                  </a:lnTo>
                  <a:cubicBezTo>
                    <a:pt x="247" y="2487"/>
                    <a:pt x="255" y="2489"/>
                    <a:pt x="264" y="2489"/>
                  </a:cubicBezTo>
                  <a:cubicBezTo>
                    <a:pt x="365" y="2489"/>
                    <a:pt x="471" y="2250"/>
                    <a:pt x="405" y="2174"/>
                  </a:cubicBezTo>
                  <a:lnTo>
                    <a:pt x="405" y="2174"/>
                  </a:lnTo>
                  <a:cubicBezTo>
                    <a:pt x="405" y="2174"/>
                    <a:pt x="406" y="2174"/>
                    <a:pt x="407" y="2174"/>
                  </a:cubicBezTo>
                  <a:cubicBezTo>
                    <a:pt x="422" y="2174"/>
                    <a:pt x="477" y="2055"/>
                    <a:pt x="500" y="2055"/>
                  </a:cubicBezTo>
                  <a:cubicBezTo>
                    <a:pt x="441" y="2055"/>
                    <a:pt x="512" y="2043"/>
                    <a:pt x="512" y="2043"/>
                  </a:cubicBezTo>
                  <a:cubicBezTo>
                    <a:pt x="512" y="2031"/>
                    <a:pt x="476" y="2019"/>
                    <a:pt x="464" y="2007"/>
                  </a:cubicBezTo>
                  <a:lnTo>
                    <a:pt x="512" y="2007"/>
                  </a:lnTo>
                  <a:cubicBezTo>
                    <a:pt x="500" y="1971"/>
                    <a:pt x="476" y="1947"/>
                    <a:pt x="452" y="1936"/>
                  </a:cubicBezTo>
                  <a:cubicBezTo>
                    <a:pt x="447" y="1930"/>
                    <a:pt x="461" y="1927"/>
                    <a:pt x="478" y="1927"/>
                  </a:cubicBezTo>
                  <a:cubicBezTo>
                    <a:pt x="485" y="1927"/>
                    <a:pt x="493" y="1927"/>
                    <a:pt x="499" y="1928"/>
                  </a:cubicBezTo>
                  <a:lnTo>
                    <a:pt x="499" y="1928"/>
                  </a:lnTo>
                  <a:cubicBezTo>
                    <a:pt x="484" y="1918"/>
                    <a:pt x="474" y="1907"/>
                    <a:pt x="464" y="1888"/>
                  </a:cubicBezTo>
                  <a:lnTo>
                    <a:pt x="464" y="1888"/>
                  </a:lnTo>
                  <a:cubicBezTo>
                    <a:pt x="503" y="1893"/>
                    <a:pt x="524" y="1901"/>
                    <a:pt x="529" y="1901"/>
                  </a:cubicBezTo>
                  <a:cubicBezTo>
                    <a:pt x="535" y="1901"/>
                    <a:pt x="520" y="1891"/>
                    <a:pt x="488" y="1852"/>
                  </a:cubicBezTo>
                  <a:cubicBezTo>
                    <a:pt x="512" y="1828"/>
                    <a:pt x="667" y="1709"/>
                    <a:pt x="643" y="1685"/>
                  </a:cubicBezTo>
                  <a:lnTo>
                    <a:pt x="643" y="1685"/>
                  </a:lnTo>
                  <a:cubicBezTo>
                    <a:pt x="667" y="1697"/>
                    <a:pt x="679" y="1697"/>
                    <a:pt x="691" y="1709"/>
                  </a:cubicBezTo>
                  <a:cubicBezTo>
                    <a:pt x="703" y="1697"/>
                    <a:pt x="595" y="1614"/>
                    <a:pt x="595" y="1614"/>
                  </a:cubicBezTo>
                  <a:lnTo>
                    <a:pt x="595" y="1614"/>
                  </a:lnTo>
                  <a:cubicBezTo>
                    <a:pt x="604" y="1616"/>
                    <a:pt x="612" y="1617"/>
                    <a:pt x="618" y="1617"/>
                  </a:cubicBezTo>
                  <a:cubicBezTo>
                    <a:pt x="694" y="1617"/>
                    <a:pt x="581" y="1494"/>
                    <a:pt x="691" y="1483"/>
                  </a:cubicBezTo>
                  <a:cubicBezTo>
                    <a:pt x="667" y="1471"/>
                    <a:pt x="655" y="1471"/>
                    <a:pt x="643" y="1447"/>
                  </a:cubicBezTo>
                  <a:cubicBezTo>
                    <a:pt x="673" y="1435"/>
                    <a:pt x="679" y="1435"/>
                    <a:pt x="677" y="1435"/>
                  </a:cubicBezTo>
                  <a:cubicBezTo>
                    <a:pt x="676" y="1435"/>
                    <a:pt x="667" y="1435"/>
                    <a:pt x="667" y="1424"/>
                  </a:cubicBezTo>
                  <a:lnTo>
                    <a:pt x="667" y="1424"/>
                  </a:lnTo>
                  <a:cubicBezTo>
                    <a:pt x="675" y="1435"/>
                    <a:pt x="688" y="1438"/>
                    <a:pt x="703" y="1438"/>
                  </a:cubicBezTo>
                  <a:cubicBezTo>
                    <a:pt x="716" y="1438"/>
                    <a:pt x="729" y="1436"/>
                    <a:pt x="743" y="1436"/>
                  </a:cubicBezTo>
                  <a:cubicBezTo>
                    <a:pt x="763" y="1436"/>
                    <a:pt x="783" y="1440"/>
                    <a:pt x="798" y="1459"/>
                  </a:cubicBezTo>
                  <a:cubicBezTo>
                    <a:pt x="798" y="1443"/>
                    <a:pt x="792" y="1427"/>
                    <a:pt x="778" y="1418"/>
                  </a:cubicBezTo>
                  <a:lnTo>
                    <a:pt x="778" y="1418"/>
                  </a:lnTo>
                  <a:cubicBezTo>
                    <a:pt x="788" y="1420"/>
                    <a:pt x="796" y="1421"/>
                    <a:pt x="802" y="1421"/>
                  </a:cubicBezTo>
                  <a:cubicBezTo>
                    <a:pt x="847" y="1421"/>
                    <a:pt x="781" y="1369"/>
                    <a:pt x="762" y="1340"/>
                  </a:cubicBezTo>
                  <a:cubicBezTo>
                    <a:pt x="762" y="1304"/>
                    <a:pt x="881" y="1328"/>
                    <a:pt x="774" y="1245"/>
                  </a:cubicBezTo>
                  <a:lnTo>
                    <a:pt x="774" y="1245"/>
                  </a:lnTo>
                  <a:cubicBezTo>
                    <a:pt x="777" y="1246"/>
                    <a:pt x="780" y="1247"/>
                    <a:pt x="784" y="1247"/>
                  </a:cubicBezTo>
                  <a:cubicBezTo>
                    <a:pt x="816" y="1247"/>
                    <a:pt x="848" y="1196"/>
                    <a:pt x="869" y="1185"/>
                  </a:cubicBezTo>
                  <a:cubicBezTo>
                    <a:pt x="869" y="1185"/>
                    <a:pt x="869" y="1090"/>
                    <a:pt x="857" y="1078"/>
                  </a:cubicBezTo>
                  <a:cubicBezTo>
                    <a:pt x="893" y="1066"/>
                    <a:pt x="976" y="1043"/>
                    <a:pt x="1000" y="983"/>
                  </a:cubicBezTo>
                  <a:cubicBezTo>
                    <a:pt x="1012" y="971"/>
                    <a:pt x="953" y="923"/>
                    <a:pt x="905" y="900"/>
                  </a:cubicBezTo>
                  <a:cubicBezTo>
                    <a:pt x="973" y="877"/>
                    <a:pt x="1073" y="758"/>
                    <a:pt x="1083" y="756"/>
                  </a:cubicBezTo>
                  <a:lnTo>
                    <a:pt x="1083" y="756"/>
                  </a:lnTo>
                  <a:cubicBezTo>
                    <a:pt x="1071" y="745"/>
                    <a:pt x="1048" y="745"/>
                    <a:pt x="1036" y="733"/>
                  </a:cubicBezTo>
                  <a:cubicBezTo>
                    <a:pt x="1036" y="722"/>
                    <a:pt x="1041" y="716"/>
                    <a:pt x="1047" y="716"/>
                  </a:cubicBezTo>
                  <a:cubicBezTo>
                    <a:pt x="1055" y="716"/>
                    <a:pt x="1065" y="725"/>
                    <a:pt x="1072" y="745"/>
                  </a:cubicBezTo>
                  <a:cubicBezTo>
                    <a:pt x="1083" y="721"/>
                    <a:pt x="1072" y="709"/>
                    <a:pt x="1048" y="709"/>
                  </a:cubicBezTo>
                  <a:lnTo>
                    <a:pt x="1048" y="709"/>
                  </a:lnTo>
                  <a:cubicBezTo>
                    <a:pt x="1072" y="709"/>
                    <a:pt x="1095" y="721"/>
                    <a:pt x="1107" y="733"/>
                  </a:cubicBezTo>
                  <a:cubicBezTo>
                    <a:pt x="1107" y="733"/>
                    <a:pt x="1095" y="696"/>
                    <a:pt x="1084" y="684"/>
                  </a:cubicBezTo>
                  <a:lnTo>
                    <a:pt x="1084" y="684"/>
                  </a:lnTo>
                  <a:cubicBezTo>
                    <a:pt x="1084" y="679"/>
                    <a:pt x="1087" y="676"/>
                    <a:pt x="1089" y="676"/>
                  </a:cubicBezTo>
                  <a:cubicBezTo>
                    <a:pt x="1092" y="676"/>
                    <a:pt x="1095" y="679"/>
                    <a:pt x="1095" y="685"/>
                  </a:cubicBezTo>
                  <a:cubicBezTo>
                    <a:pt x="1101" y="685"/>
                    <a:pt x="1107" y="688"/>
                    <a:pt x="1113" y="688"/>
                  </a:cubicBezTo>
                  <a:cubicBezTo>
                    <a:pt x="1119" y="688"/>
                    <a:pt x="1125" y="685"/>
                    <a:pt x="1131" y="673"/>
                  </a:cubicBezTo>
                  <a:cubicBezTo>
                    <a:pt x="1121" y="663"/>
                    <a:pt x="1077" y="636"/>
                    <a:pt x="1056" y="628"/>
                  </a:cubicBezTo>
                  <a:lnTo>
                    <a:pt x="1056" y="628"/>
                  </a:lnTo>
                  <a:cubicBezTo>
                    <a:pt x="1065" y="630"/>
                    <a:pt x="1073" y="631"/>
                    <a:pt x="1079" y="631"/>
                  </a:cubicBezTo>
                  <a:cubicBezTo>
                    <a:pt x="1157" y="631"/>
                    <a:pt x="1117" y="504"/>
                    <a:pt x="1095" y="483"/>
                  </a:cubicBezTo>
                  <a:lnTo>
                    <a:pt x="1095" y="483"/>
                  </a:lnTo>
                  <a:cubicBezTo>
                    <a:pt x="1121" y="491"/>
                    <a:pt x="1146" y="500"/>
                    <a:pt x="1171" y="500"/>
                  </a:cubicBezTo>
                  <a:cubicBezTo>
                    <a:pt x="1182" y="500"/>
                    <a:pt x="1192" y="498"/>
                    <a:pt x="1203" y="495"/>
                  </a:cubicBezTo>
                  <a:cubicBezTo>
                    <a:pt x="1191" y="471"/>
                    <a:pt x="1167" y="447"/>
                    <a:pt x="1143" y="435"/>
                  </a:cubicBezTo>
                  <a:cubicBezTo>
                    <a:pt x="1191" y="412"/>
                    <a:pt x="1298" y="435"/>
                    <a:pt x="1214" y="340"/>
                  </a:cubicBezTo>
                  <a:lnTo>
                    <a:pt x="1214" y="340"/>
                  </a:lnTo>
                  <a:cubicBezTo>
                    <a:pt x="1229" y="346"/>
                    <a:pt x="1240" y="348"/>
                    <a:pt x="1248" y="348"/>
                  </a:cubicBezTo>
                  <a:cubicBezTo>
                    <a:pt x="1273" y="348"/>
                    <a:pt x="1271" y="325"/>
                    <a:pt x="1262" y="316"/>
                  </a:cubicBezTo>
                  <a:cubicBezTo>
                    <a:pt x="1203" y="304"/>
                    <a:pt x="1334" y="138"/>
                    <a:pt x="1381" y="138"/>
                  </a:cubicBezTo>
                  <a:cubicBezTo>
                    <a:pt x="1369" y="126"/>
                    <a:pt x="1345" y="114"/>
                    <a:pt x="1322" y="102"/>
                  </a:cubicBezTo>
                  <a:cubicBezTo>
                    <a:pt x="1334" y="102"/>
                    <a:pt x="1357" y="90"/>
                    <a:pt x="1369" y="90"/>
                  </a:cubicBezTo>
                  <a:cubicBezTo>
                    <a:pt x="1357" y="78"/>
                    <a:pt x="1357" y="54"/>
                    <a:pt x="1345" y="42"/>
                  </a:cubicBezTo>
                  <a:cubicBezTo>
                    <a:pt x="1271" y="14"/>
                    <a:pt x="1227" y="0"/>
                    <a:pt x="11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20" name="Google Shape;13824;p78">
              <a:extLst>
                <a:ext uri="{FF2B5EF4-FFF2-40B4-BE49-F238E27FC236}">
                  <a16:creationId xmlns:a16="http://schemas.microsoft.com/office/drawing/2014/main" id="{09E89270-0DF1-584D-231F-F10DCA016D34}"/>
                </a:ext>
              </a:extLst>
            </p:cNvPr>
            <p:cNvSpPr/>
            <p:nvPr/>
          </p:nvSpPr>
          <p:spPr>
            <a:xfrm>
              <a:off x="6443950" y="2283450"/>
              <a:ext cx="25" cy="25"/>
            </a:xfrm>
            <a:custGeom>
              <a:avLst/>
              <a:gdLst/>
              <a:ahLst/>
              <a:cxnLst/>
              <a:rect l="l" t="t" r="r" b="b"/>
              <a:pathLst>
                <a:path w="1" h="1" extrusionOk="0">
                  <a:moveTo>
                    <a:pt x="0" y="0"/>
                  </a:moveTo>
                  <a:lnTo>
                    <a:pt x="0"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21" name="Google Shape;13825;p78">
              <a:extLst>
                <a:ext uri="{FF2B5EF4-FFF2-40B4-BE49-F238E27FC236}">
                  <a16:creationId xmlns:a16="http://schemas.microsoft.com/office/drawing/2014/main" id="{EE008071-1053-7308-5C05-950338CAB5D5}"/>
                </a:ext>
              </a:extLst>
            </p:cNvPr>
            <p:cNvSpPr/>
            <p:nvPr/>
          </p:nvSpPr>
          <p:spPr>
            <a:xfrm>
              <a:off x="6424000" y="2328100"/>
              <a:ext cx="325" cy="325"/>
            </a:xfrm>
            <a:custGeom>
              <a:avLst/>
              <a:gdLst/>
              <a:ahLst/>
              <a:cxnLst/>
              <a:rect l="l" t="t" r="r" b="b"/>
              <a:pathLst>
                <a:path w="13" h="13" extrusionOk="0">
                  <a:moveTo>
                    <a:pt x="1" y="12"/>
                  </a:moveTo>
                  <a:lnTo>
                    <a:pt x="1" y="12"/>
                  </a:lnTo>
                  <a:cubicBezTo>
                    <a:pt x="13" y="0"/>
                    <a:pt x="13" y="0"/>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22" name="Google Shape;13826;p78">
              <a:extLst>
                <a:ext uri="{FF2B5EF4-FFF2-40B4-BE49-F238E27FC236}">
                  <a16:creationId xmlns:a16="http://schemas.microsoft.com/office/drawing/2014/main" id="{B9C0D016-1809-C119-A167-07A2FBACDB13}"/>
                </a:ext>
              </a:extLst>
            </p:cNvPr>
            <p:cNvSpPr/>
            <p:nvPr/>
          </p:nvSpPr>
          <p:spPr>
            <a:xfrm>
              <a:off x="6437700" y="2279275"/>
              <a:ext cx="325" cy="25"/>
            </a:xfrm>
            <a:custGeom>
              <a:avLst/>
              <a:gdLst/>
              <a:ahLst/>
              <a:cxnLst/>
              <a:rect l="l" t="t" r="r" b="b"/>
              <a:pathLst>
                <a:path w="13" h="1" extrusionOk="0">
                  <a:moveTo>
                    <a:pt x="12" y="1"/>
                  </a:moveTo>
                  <a:cubicBezTo>
                    <a:pt x="12" y="1"/>
                    <a:pt x="12" y="1"/>
                    <a:pt x="12" y="1"/>
                  </a:cubicBezTo>
                  <a:cubicBezTo>
                    <a:pt x="12" y="1"/>
                    <a:pt x="0"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23" name="Google Shape;13827;p78">
              <a:extLst>
                <a:ext uri="{FF2B5EF4-FFF2-40B4-BE49-F238E27FC236}">
                  <a16:creationId xmlns:a16="http://schemas.microsoft.com/office/drawing/2014/main" id="{67171F1B-E144-3DC7-3C95-2425F6883041}"/>
                </a:ext>
              </a:extLst>
            </p:cNvPr>
            <p:cNvSpPr/>
            <p:nvPr/>
          </p:nvSpPr>
          <p:spPr>
            <a:xfrm>
              <a:off x="6423400" y="2331075"/>
              <a:ext cx="425" cy="150"/>
            </a:xfrm>
            <a:custGeom>
              <a:avLst/>
              <a:gdLst/>
              <a:ahLst/>
              <a:cxnLst/>
              <a:rect l="l" t="t" r="r" b="b"/>
              <a:pathLst>
                <a:path w="17" h="6" extrusionOk="0">
                  <a:moveTo>
                    <a:pt x="1" y="0"/>
                  </a:moveTo>
                  <a:lnTo>
                    <a:pt x="1" y="0"/>
                  </a:lnTo>
                  <a:cubicBezTo>
                    <a:pt x="9" y="4"/>
                    <a:pt x="13" y="6"/>
                    <a:pt x="14" y="6"/>
                  </a:cubicBezTo>
                  <a:cubicBezTo>
                    <a:pt x="17" y="6"/>
                    <a:pt x="9"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24" name="Google Shape;13828;p78">
              <a:extLst>
                <a:ext uri="{FF2B5EF4-FFF2-40B4-BE49-F238E27FC236}">
                  <a16:creationId xmlns:a16="http://schemas.microsoft.com/office/drawing/2014/main" id="{A1838CD0-6AAE-0F56-8937-23C9E7F6DC4A}"/>
                </a:ext>
              </a:extLst>
            </p:cNvPr>
            <p:cNvSpPr/>
            <p:nvPr/>
          </p:nvSpPr>
          <p:spPr>
            <a:xfrm>
              <a:off x="6417650" y="2331525"/>
              <a:ext cx="925" cy="175"/>
            </a:xfrm>
            <a:custGeom>
              <a:avLst/>
              <a:gdLst/>
              <a:ahLst/>
              <a:cxnLst/>
              <a:rect l="l" t="t" r="r" b="b"/>
              <a:pathLst>
                <a:path w="37" h="7" extrusionOk="0">
                  <a:moveTo>
                    <a:pt x="10" y="1"/>
                  </a:moveTo>
                  <a:cubicBezTo>
                    <a:pt x="5" y="1"/>
                    <a:pt x="1" y="2"/>
                    <a:pt x="5" y="6"/>
                  </a:cubicBezTo>
                  <a:cubicBezTo>
                    <a:pt x="36" y="6"/>
                    <a:pt x="21" y="1"/>
                    <a:pt x="1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25" name="Google Shape;13829;p78">
              <a:extLst>
                <a:ext uri="{FF2B5EF4-FFF2-40B4-BE49-F238E27FC236}">
                  <a16:creationId xmlns:a16="http://schemas.microsoft.com/office/drawing/2014/main" id="{A96F2E18-79CF-AEE4-CF6E-A63F9619E755}"/>
                </a:ext>
              </a:extLst>
            </p:cNvPr>
            <p:cNvSpPr/>
            <p:nvPr/>
          </p:nvSpPr>
          <p:spPr>
            <a:xfrm>
              <a:off x="6420275" y="2330375"/>
              <a:ext cx="1025" cy="675"/>
            </a:xfrm>
            <a:custGeom>
              <a:avLst/>
              <a:gdLst/>
              <a:ahLst/>
              <a:cxnLst/>
              <a:rect l="l" t="t" r="r" b="b"/>
              <a:pathLst>
                <a:path w="41" h="27" extrusionOk="0">
                  <a:moveTo>
                    <a:pt x="15" y="0"/>
                  </a:moveTo>
                  <a:cubicBezTo>
                    <a:pt x="0" y="0"/>
                    <a:pt x="28" y="26"/>
                    <a:pt x="36" y="26"/>
                  </a:cubicBezTo>
                  <a:cubicBezTo>
                    <a:pt x="40" y="26"/>
                    <a:pt x="40" y="21"/>
                    <a:pt x="31" y="5"/>
                  </a:cubicBezTo>
                  <a:cubicBezTo>
                    <a:pt x="23" y="1"/>
                    <a:pt x="18" y="0"/>
                    <a:pt x="1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26" name="Google Shape;13830;p78">
              <a:extLst>
                <a:ext uri="{FF2B5EF4-FFF2-40B4-BE49-F238E27FC236}">
                  <a16:creationId xmlns:a16="http://schemas.microsoft.com/office/drawing/2014/main" id="{3AE17E44-B5D2-EC40-26A1-7F0773A97302}"/>
                </a:ext>
              </a:extLst>
            </p:cNvPr>
            <p:cNvSpPr/>
            <p:nvPr/>
          </p:nvSpPr>
          <p:spPr>
            <a:xfrm>
              <a:off x="6420425" y="2330775"/>
              <a:ext cx="325" cy="325"/>
            </a:xfrm>
            <a:custGeom>
              <a:avLst/>
              <a:gdLst/>
              <a:ahLst/>
              <a:cxnLst/>
              <a:rect l="l" t="t" r="r" b="b"/>
              <a:pathLst>
                <a:path w="13" h="13" extrusionOk="0">
                  <a:moveTo>
                    <a:pt x="1" y="0"/>
                  </a:moveTo>
                  <a:cubicBezTo>
                    <a:pt x="13" y="12"/>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27" name="Google Shape;13831;p78">
              <a:extLst>
                <a:ext uri="{FF2B5EF4-FFF2-40B4-BE49-F238E27FC236}">
                  <a16:creationId xmlns:a16="http://schemas.microsoft.com/office/drawing/2014/main" id="{CCB57195-2EEC-5CAE-0F8D-77D74730DBBE}"/>
                </a:ext>
              </a:extLst>
            </p:cNvPr>
            <p:cNvSpPr/>
            <p:nvPr/>
          </p:nvSpPr>
          <p:spPr>
            <a:xfrm>
              <a:off x="6423525" y="2329150"/>
              <a:ext cx="950" cy="600"/>
            </a:xfrm>
            <a:custGeom>
              <a:avLst/>
              <a:gdLst/>
              <a:ahLst/>
              <a:cxnLst/>
              <a:rect l="l" t="t" r="r" b="b"/>
              <a:pathLst>
                <a:path w="38" h="24" extrusionOk="0">
                  <a:moveTo>
                    <a:pt x="7" y="0"/>
                  </a:moveTo>
                  <a:lnTo>
                    <a:pt x="7" y="0"/>
                  </a:lnTo>
                  <a:cubicBezTo>
                    <a:pt x="6" y="0"/>
                    <a:pt x="6" y="2"/>
                    <a:pt x="8" y="6"/>
                  </a:cubicBezTo>
                  <a:cubicBezTo>
                    <a:pt x="0" y="6"/>
                    <a:pt x="17" y="11"/>
                    <a:pt x="27" y="14"/>
                  </a:cubicBezTo>
                  <a:lnTo>
                    <a:pt x="27" y="14"/>
                  </a:lnTo>
                  <a:cubicBezTo>
                    <a:pt x="20" y="8"/>
                    <a:pt x="10" y="0"/>
                    <a:pt x="7" y="0"/>
                  </a:cubicBezTo>
                  <a:close/>
                  <a:moveTo>
                    <a:pt x="27" y="14"/>
                  </a:moveTo>
                  <a:lnTo>
                    <a:pt x="27" y="14"/>
                  </a:lnTo>
                  <a:cubicBezTo>
                    <a:pt x="33" y="19"/>
                    <a:pt x="37" y="24"/>
                    <a:pt x="37" y="24"/>
                  </a:cubicBezTo>
                  <a:cubicBezTo>
                    <a:pt x="37" y="24"/>
                    <a:pt x="36" y="22"/>
                    <a:pt x="32" y="18"/>
                  </a:cubicBezTo>
                  <a:cubicBezTo>
                    <a:pt x="36" y="18"/>
                    <a:pt x="33" y="16"/>
                    <a:pt x="27" y="1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28" name="Google Shape;13832;p78">
              <a:extLst>
                <a:ext uri="{FF2B5EF4-FFF2-40B4-BE49-F238E27FC236}">
                  <a16:creationId xmlns:a16="http://schemas.microsoft.com/office/drawing/2014/main" id="{F3C0A522-7146-65D6-C86D-832DD9B0DCD2}"/>
                </a:ext>
              </a:extLst>
            </p:cNvPr>
            <p:cNvSpPr/>
            <p:nvPr/>
          </p:nvSpPr>
          <p:spPr>
            <a:xfrm>
              <a:off x="6418775" y="2329400"/>
              <a:ext cx="800" cy="500"/>
            </a:xfrm>
            <a:custGeom>
              <a:avLst/>
              <a:gdLst/>
              <a:ahLst/>
              <a:cxnLst/>
              <a:rect l="l" t="t" r="r" b="b"/>
              <a:pathLst>
                <a:path w="32" h="20" extrusionOk="0">
                  <a:moveTo>
                    <a:pt x="2" y="1"/>
                  </a:moveTo>
                  <a:cubicBezTo>
                    <a:pt x="1" y="1"/>
                    <a:pt x="8" y="6"/>
                    <a:pt x="31" y="20"/>
                  </a:cubicBezTo>
                  <a:cubicBezTo>
                    <a:pt x="24" y="12"/>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29" name="Google Shape;13833;p78">
              <a:extLst>
                <a:ext uri="{FF2B5EF4-FFF2-40B4-BE49-F238E27FC236}">
                  <a16:creationId xmlns:a16="http://schemas.microsoft.com/office/drawing/2014/main" id="{A99F4583-48AF-73CC-6B9B-F62ECC4B2936}"/>
                </a:ext>
              </a:extLst>
            </p:cNvPr>
            <p:cNvSpPr/>
            <p:nvPr/>
          </p:nvSpPr>
          <p:spPr>
            <a:xfrm>
              <a:off x="6419250" y="2328400"/>
              <a:ext cx="900" cy="900"/>
            </a:xfrm>
            <a:custGeom>
              <a:avLst/>
              <a:gdLst/>
              <a:ahLst/>
              <a:cxnLst/>
              <a:rect l="l" t="t" r="r" b="b"/>
              <a:pathLst>
                <a:path w="36" h="36" extrusionOk="0">
                  <a:moveTo>
                    <a:pt x="36" y="0"/>
                  </a:moveTo>
                  <a:cubicBezTo>
                    <a:pt x="0" y="36"/>
                    <a:pt x="36"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30" name="Google Shape;13834;p78">
              <a:extLst>
                <a:ext uri="{FF2B5EF4-FFF2-40B4-BE49-F238E27FC236}">
                  <a16:creationId xmlns:a16="http://schemas.microsoft.com/office/drawing/2014/main" id="{8EA60466-D077-4B28-17C5-5C75F1440C34}"/>
                </a:ext>
              </a:extLst>
            </p:cNvPr>
            <p:cNvSpPr/>
            <p:nvPr/>
          </p:nvSpPr>
          <p:spPr>
            <a:xfrm>
              <a:off x="6421225" y="2324750"/>
              <a:ext cx="425" cy="300"/>
            </a:xfrm>
            <a:custGeom>
              <a:avLst/>
              <a:gdLst/>
              <a:ahLst/>
              <a:cxnLst/>
              <a:rect l="l" t="t" r="r" b="b"/>
              <a:pathLst>
                <a:path w="17" h="12" extrusionOk="0">
                  <a:moveTo>
                    <a:pt x="11" y="1"/>
                  </a:moveTo>
                  <a:cubicBezTo>
                    <a:pt x="5" y="1"/>
                    <a:pt x="0" y="12"/>
                    <a:pt x="4" y="12"/>
                  </a:cubicBezTo>
                  <a:cubicBezTo>
                    <a:pt x="6" y="12"/>
                    <a:pt x="10" y="10"/>
                    <a:pt x="16" y="3"/>
                  </a:cubicBezTo>
                  <a:cubicBezTo>
                    <a:pt x="15" y="2"/>
                    <a:pt x="13"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31" name="Google Shape;13835;p78">
              <a:extLst>
                <a:ext uri="{FF2B5EF4-FFF2-40B4-BE49-F238E27FC236}">
                  <a16:creationId xmlns:a16="http://schemas.microsoft.com/office/drawing/2014/main" id="{284B92CF-EEFA-E0D4-BBA0-840E36937082}"/>
                </a:ext>
              </a:extLst>
            </p:cNvPr>
            <p:cNvSpPr/>
            <p:nvPr/>
          </p:nvSpPr>
          <p:spPr>
            <a:xfrm>
              <a:off x="6418650" y="2325125"/>
              <a:ext cx="1500" cy="150"/>
            </a:xfrm>
            <a:custGeom>
              <a:avLst/>
              <a:gdLst/>
              <a:ahLst/>
              <a:cxnLst/>
              <a:rect l="l" t="t" r="r" b="b"/>
              <a:pathLst>
                <a:path w="60" h="6" extrusionOk="0">
                  <a:moveTo>
                    <a:pt x="12" y="0"/>
                  </a:moveTo>
                  <a:cubicBezTo>
                    <a:pt x="0" y="4"/>
                    <a:pt x="4" y="6"/>
                    <a:pt x="12" y="6"/>
                  </a:cubicBezTo>
                  <a:cubicBezTo>
                    <a:pt x="28" y="6"/>
                    <a:pt x="60"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32" name="Google Shape;13836;p78">
              <a:extLst>
                <a:ext uri="{FF2B5EF4-FFF2-40B4-BE49-F238E27FC236}">
                  <a16:creationId xmlns:a16="http://schemas.microsoft.com/office/drawing/2014/main" id="{E8DD4C65-865D-C252-287D-165365059897}"/>
                </a:ext>
              </a:extLst>
            </p:cNvPr>
            <p:cNvSpPr/>
            <p:nvPr/>
          </p:nvSpPr>
          <p:spPr>
            <a:xfrm>
              <a:off x="6418350" y="2323550"/>
              <a:ext cx="925" cy="525"/>
            </a:xfrm>
            <a:custGeom>
              <a:avLst/>
              <a:gdLst/>
              <a:ahLst/>
              <a:cxnLst/>
              <a:rect l="l" t="t" r="r" b="b"/>
              <a:pathLst>
                <a:path w="37" h="21" extrusionOk="0">
                  <a:moveTo>
                    <a:pt x="8" y="0"/>
                  </a:moveTo>
                  <a:cubicBezTo>
                    <a:pt x="5" y="0"/>
                    <a:pt x="3" y="1"/>
                    <a:pt x="0" y="4"/>
                  </a:cubicBezTo>
                  <a:cubicBezTo>
                    <a:pt x="9" y="12"/>
                    <a:pt x="17" y="21"/>
                    <a:pt x="26" y="21"/>
                  </a:cubicBezTo>
                  <a:cubicBezTo>
                    <a:pt x="29" y="21"/>
                    <a:pt x="33" y="19"/>
                    <a:pt x="36" y="16"/>
                  </a:cubicBezTo>
                  <a:cubicBezTo>
                    <a:pt x="27" y="16"/>
                    <a:pt x="17"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33" name="Google Shape;13837;p78">
              <a:extLst>
                <a:ext uri="{FF2B5EF4-FFF2-40B4-BE49-F238E27FC236}">
                  <a16:creationId xmlns:a16="http://schemas.microsoft.com/office/drawing/2014/main" id="{7190310E-8DDB-F4F7-A40C-FD4E169DC996}"/>
                </a:ext>
              </a:extLst>
            </p:cNvPr>
            <p:cNvSpPr/>
            <p:nvPr/>
          </p:nvSpPr>
          <p:spPr>
            <a:xfrm>
              <a:off x="6422825" y="2319750"/>
              <a:ext cx="1275" cy="700"/>
            </a:xfrm>
            <a:custGeom>
              <a:avLst/>
              <a:gdLst/>
              <a:ahLst/>
              <a:cxnLst/>
              <a:rect l="l" t="t" r="r" b="b"/>
              <a:pathLst>
                <a:path w="51" h="28" extrusionOk="0">
                  <a:moveTo>
                    <a:pt x="0" y="1"/>
                  </a:moveTo>
                  <a:cubicBezTo>
                    <a:pt x="30" y="19"/>
                    <a:pt x="48" y="28"/>
                    <a:pt x="49" y="28"/>
                  </a:cubicBezTo>
                  <a:cubicBezTo>
                    <a:pt x="51" y="28"/>
                    <a:pt x="36" y="19"/>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34" name="Google Shape;13838;p78">
              <a:extLst>
                <a:ext uri="{FF2B5EF4-FFF2-40B4-BE49-F238E27FC236}">
                  <a16:creationId xmlns:a16="http://schemas.microsoft.com/office/drawing/2014/main" id="{A8D95049-1C76-793B-9BD8-0808218A1AC4}"/>
                </a:ext>
              </a:extLst>
            </p:cNvPr>
            <p:cNvSpPr/>
            <p:nvPr/>
          </p:nvSpPr>
          <p:spPr>
            <a:xfrm>
              <a:off x="6421025" y="2314100"/>
              <a:ext cx="625" cy="325"/>
            </a:xfrm>
            <a:custGeom>
              <a:avLst/>
              <a:gdLst/>
              <a:ahLst/>
              <a:cxnLst/>
              <a:rect l="l" t="t" r="r" b="b"/>
              <a:pathLst>
                <a:path w="25" h="13" extrusionOk="0">
                  <a:moveTo>
                    <a:pt x="1" y="1"/>
                  </a:moveTo>
                  <a:cubicBezTo>
                    <a:pt x="24" y="13"/>
                    <a:pt x="13" y="13"/>
                    <a:pt x="13" y="13"/>
                  </a:cubicBezTo>
                  <a:cubicBezTo>
                    <a:pt x="24" y="13"/>
                    <a:pt x="24"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35" name="Google Shape;13839;p78">
              <a:extLst>
                <a:ext uri="{FF2B5EF4-FFF2-40B4-BE49-F238E27FC236}">
                  <a16:creationId xmlns:a16="http://schemas.microsoft.com/office/drawing/2014/main" id="{7896A893-0026-6700-5593-6BEAD7E1AF91}"/>
                </a:ext>
              </a:extLst>
            </p:cNvPr>
            <p:cNvSpPr/>
            <p:nvPr/>
          </p:nvSpPr>
          <p:spPr>
            <a:xfrm>
              <a:off x="6451925" y="2268350"/>
              <a:ext cx="450" cy="300"/>
            </a:xfrm>
            <a:custGeom>
              <a:avLst/>
              <a:gdLst/>
              <a:ahLst/>
              <a:cxnLst/>
              <a:rect l="l" t="t" r="r" b="b"/>
              <a:pathLst>
                <a:path w="18" h="12" extrusionOk="0">
                  <a:moveTo>
                    <a:pt x="16" y="1"/>
                  </a:moveTo>
                  <a:lnTo>
                    <a:pt x="16" y="1"/>
                  </a:lnTo>
                  <a:cubicBezTo>
                    <a:pt x="16" y="1"/>
                    <a:pt x="12" y="3"/>
                    <a:pt x="3" y="9"/>
                  </a:cubicBezTo>
                  <a:cubicBezTo>
                    <a:pt x="1" y="11"/>
                    <a:pt x="1" y="12"/>
                    <a:pt x="1" y="12"/>
                  </a:cubicBezTo>
                  <a:cubicBezTo>
                    <a:pt x="3" y="12"/>
                    <a:pt x="17"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36" name="Google Shape;13840;p78">
              <a:extLst>
                <a:ext uri="{FF2B5EF4-FFF2-40B4-BE49-F238E27FC236}">
                  <a16:creationId xmlns:a16="http://schemas.microsoft.com/office/drawing/2014/main" id="{8B3F4200-E5E0-A1CE-73F2-F9713F85E6FB}"/>
                </a:ext>
              </a:extLst>
            </p:cNvPr>
            <p:cNvSpPr/>
            <p:nvPr/>
          </p:nvSpPr>
          <p:spPr>
            <a:xfrm>
              <a:off x="6450800" y="2267375"/>
              <a:ext cx="1200" cy="625"/>
            </a:xfrm>
            <a:custGeom>
              <a:avLst/>
              <a:gdLst/>
              <a:ahLst/>
              <a:cxnLst/>
              <a:rect l="l" t="t" r="r" b="b"/>
              <a:pathLst>
                <a:path w="48" h="25" extrusionOk="0">
                  <a:moveTo>
                    <a:pt x="48" y="24"/>
                  </a:moveTo>
                  <a:cubicBezTo>
                    <a:pt x="0" y="0"/>
                    <a:pt x="0" y="0"/>
                    <a:pt x="48"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37" name="Google Shape;13841;p78">
              <a:extLst>
                <a:ext uri="{FF2B5EF4-FFF2-40B4-BE49-F238E27FC236}">
                  <a16:creationId xmlns:a16="http://schemas.microsoft.com/office/drawing/2014/main" id="{10BADAC8-9DA7-6178-A060-D58A0ED65DD2}"/>
                </a:ext>
              </a:extLst>
            </p:cNvPr>
            <p:cNvSpPr/>
            <p:nvPr/>
          </p:nvSpPr>
          <p:spPr>
            <a:xfrm>
              <a:off x="6425500" y="2297725"/>
              <a:ext cx="1800" cy="25"/>
            </a:xfrm>
            <a:custGeom>
              <a:avLst/>
              <a:gdLst/>
              <a:ahLst/>
              <a:cxnLst/>
              <a:rect l="l" t="t" r="r" b="b"/>
              <a:pathLst>
                <a:path w="72" h="1" extrusionOk="0">
                  <a:moveTo>
                    <a:pt x="72" y="1"/>
                  </a:moveTo>
                  <a:cubicBezTo>
                    <a:pt x="0" y="1"/>
                    <a:pt x="72" y="1"/>
                    <a:pt x="7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38" name="Google Shape;13842;p78">
              <a:extLst>
                <a:ext uri="{FF2B5EF4-FFF2-40B4-BE49-F238E27FC236}">
                  <a16:creationId xmlns:a16="http://schemas.microsoft.com/office/drawing/2014/main" id="{31B4C071-B87A-7079-971C-456F725CE2EF}"/>
                </a:ext>
              </a:extLst>
            </p:cNvPr>
            <p:cNvSpPr/>
            <p:nvPr/>
          </p:nvSpPr>
          <p:spPr>
            <a:xfrm>
              <a:off x="6429650" y="2295050"/>
              <a:ext cx="625" cy="25"/>
            </a:xfrm>
            <a:custGeom>
              <a:avLst/>
              <a:gdLst/>
              <a:ahLst/>
              <a:cxnLst/>
              <a:rect l="l" t="t" r="r" b="b"/>
              <a:pathLst>
                <a:path w="25" h="1" extrusionOk="0">
                  <a:moveTo>
                    <a:pt x="1" y="1"/>
                  </a:moveTo>
                  <a:cubicBezTo>
                    <a:pt x="13" y="1"/>
                    <a:pt x="25"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39" name="Google Shape;13843;p78">
              <a:extLst>
                <a:ext uri="{FF2B5EF4-FFF2-40B4-BE49-F238E27FC236}">
                  <a16:creationId xmlns:a16="http://schemas.microsoft.com/office/drawing/2014/main" id="{B4C844D5-A566-8E7D-ECE1-A18A829FBD8F}"/>
                </a:ext>
              </a:extLst>
            </p:cNvPr>
            <p:cNvSpPr/>
            <p:nvPr/>
          </p:nvSpPr>
          <p:spPr>
            <a:xfrm>
              <a:off x="6429075" y="2294750"/>
              <a:ext cx="600" cy="325"/>
            </a:xfrm>
            <a:custGeom>
              <a:avLst/>
              <a:gdLst/>
              <a:ahLst/>
              <a:cxnLst/>
              <a:rect l="l" t="t" r="r" b="b"/>
              <a:pathLst>
                <a:path w="24" h="13" extrusionOk="0">
                  <a:moveTo>
                    <a:pt x="0" y="1"/>
                  </a:moveTo>
                  <a:cubicBezTo>
                    <a:pt x="12" y="1"/>
                    <a:pt x="24" y="13"/>
                    <a:pt x="24" y="13"/>
                  </a:cubicBezTo>
                  <a:cubicBezTo>
                    <a:pt x="12" y="1"/>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40" name="Google Shape;13844;p78">
              <a:extLst>
                <a:ext uri="{FF2B5EF4-FFF2-40B4-BE49-F238E27FC236}">
                  <a16:creationId xmlns:a16="http://schemas.microsoft.com/office/drawing/2014/main" id="{8D1649FF-80DD-AAC8-43E8-17E95E7D1349}"/>
                </a:ext>
              </a:extLst>
            </p:cNvPr>
            <p:cNvSpPr/>
            <p:nvPr/>
          </p:nvSpPr>
          <p:spPr>
            <a:xfrm>
              <a:off x="6429075" y="2294750"/>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41" name="Google Shape;13845;p78">
              <a:extLst>
                <a:ext uri="{FF2B5EF4-FFF2-40B4-BE49-F238E27FC236}">
                  <a16:creationId xmlns:a16="http://schemas.microsoft.com/office/drawing/2014/main" id="{8DBAE28E-A71C-1F2D-FE7D-844FC5701636}"/>
                </a:ext>
              </a:extLst>
            </p:cNvPr>
            <p:cNvSpPr/>
            <p:nvPr/>
          </p:nvSpPr>
          <p:spPr>
            <a:xfrm>
              <a:off x="6429000" y="2291175"/>
              <a:ext cx="675" cy="625"/>
            </a:xfrm>
            <a:custGeom>
              <a:avLst/>
              <a:gdLst/>
              <a:ahLst/>
              <a:cxnLst/>
              <a:rect l="l" t="t" r="r" b="b"/>
              <a:pathLst>
                <a:path w="27" h="25" extrusionOk="0">
                  <a:moveTo>
                    <a:pt x="3" y="1"/>
                  </a:moveTo>
                  <a:cubicBezTo>
                    <a:pt x="3" y="1"/>
                    <a:pt x="3" y="7"/>
                    <a:pt x="3" y="15"/>
                  </a:cubicBezTo>
                  <a:lnTo>
                    <a:pt x="3" y="15"/>
                  </a:lnTo>
                  <a:cubicBezTo>
                    <a:pt x="6" y="13"/>
                    <a:pt x="12" y="13"/>
                    <a:pt x="16" y="13"/>
                  </a:cubicBezTo>
                  <a:cubicBezTo>
                    <a:pt x="24" y="13"/>
                    <a:pt x="27" y="13"/>
                    <a:pt x="3" y="1"/>
                  </a:cubicBezTo>
                  <a:close/>
                  <a:moveTo>
                    <a:pt x="3" y="15"/>
                  </a:moveTo>
                  <a:lnTo>
                    <a:pt x="3" y="15"/>
                  </a:lnTo>
                  <a:cubicBezTo>
                    <a:pt x="1" y="17"/>
                    <a:pt x="1" y="20"/>
                    <a:pt x="3" y="25"/>
                  </a:cubicBezTo>
                  <a:cubicBezTo>
                    <a:pt x="3" y="22"/>
                    <a:pt x="3" y="18"/>
                    <a:pt x="3" y="1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42" name="Google Shape;13846;p78">
              <a:extLst>
                <a:ext uri="{FF2B5EF4-FFF2-40B4-BE49-F238E27FC236}">
                  <a16:creationId xmlns:a16="http://schemas.microsoft.com/office/drawing/2014/main" id="{E67AA763-F6CC-7CA2-BB4C-FFF8CC690062}"/>
                </a:ext>
              </a:extLst>
            </p:cNvPr>
            <p:cNvSpPr/>
            <p:nvPr/>
          </p:nvSpPr>
          <p:spPr>
            <a:xfrm>
              <a:off x="6197100" y="2466600"/>
              <a:ext cx="1000" cy="1725"/>
            </a:xfrm>
            <a:custGeom>
              <a:avLst/>
              <a:gdLst/>
              <a:ahLst/>
              <a:cxnLst/>
              <a:rect l="l" t="t" r="r" b="b"/>
              <a:pathLst>
                <a:path w="40" h="69" extrusionOk="0">
                  <a:moveTo>
                    <a:pt x="15" y="1"/>
                  </a:moveTo>
                  <a:cubicBezTo>
                    <a:pt x="7" y="1"/>
                    <a:pt x="1" y="10"/>
                    <a:pt x="2" y="10"/>
                  </a:cubicBezTo>
                  <a:cubicBezTo>
                    <a:pt x="2" y="10"/>
                    <a:pt x="3" y="10"/>
                    <a:pt x="4" y="9"/>
                  </a:cubicBezTo>
                  <a:cubicBezTo>
                    <a:pt x="4" y="68"/>
                    <a:pt x="28" y="44"/>
                    <a:pt x="40" y="56"/>
                  </a:cubicBezTo>
                  <a:cubicBezTo>
                    <a:pt x="34" y="12"/>
                    <a:pt x="24" y="1"/>
                    <a:pt x="1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43" name="Google Shape;13847;p78">
              <a:extLst>
                <a:ext uri="{FF2B5EF4-FFF2-40B4-BE49-F238E27FC236}">
                  <a16:creationId xmlns:a16="http://schemas.microsoft.com/office/drawing/2014/main" id="{1F162F2E-5700-9FA3-4967-D10014E38150}"/>
                </a:ext>
              </a:extLst>
            </p:cNvPr>
            <p:cNvSpPr/>
            <p:nvPr/>
          </p:nvSpPr>
          <p:spPr>
            <a:xfrm>
              <a:off x="6209000" y="2412950"/>
              <a:ext cx="3275" cy="4475"/>
            </a:xfrm>
            <a:custGeom>
              <a:avLst/>
              <a:gdLst/>
              <a:ahLst/>
              <a:cxnLst/>
              <a:rect l="l" t="t" r="r" b="b"/>
              <a:pathLst>
                <a:path w="131" h="179" extrusionOk="0">
                  <a:moveTo>
                    <a:pt x="128" y="1"/>
                  </a:moveTo>
                  <a:lnTo>
                    <a:pt x="128" y="1"/>
                  </a:lnTo>
                  <a:cubicBezTo>
                    <a:pt x="127" y="1"/>
                    <a:pt x="120" y="14"/>
                    <a:pt x="112" y="35"/>
                  </a:cubicBezTo>
                  <a:cubicBezTo>
                    <a:pt x="84" y="63"/>
                    <a:pt x="57" y="90"/>
                    <a:pt x="47" y="90"/>
                  </a:cubicBezTo>
                  <a:cubicBezTo>
                    <a:pt x="41" y="90"/>
                    <a:pt x="44" y="76"/>
                    <a:pt x="64" y="35"/>
                  </a:cubicBezTo>
                  <a:lnTo>
                    <a:pt x="64" y="35"/>
                  </a:lnTo>
                  <a:cubicBezTo>
                    <a:pt x="15" y="128"/>
                    <a:pt x="0" y="172"/>
                    <a:pt x="11" y="172"/>
                  </a:cubicBezTo>
                  <a:cubicBezTo>
                    <a:pt x="21" y="172"/>
                    <a:pt x="50" y="138"/>
                    <a:pt x="92" y="72"/>
                  </a:cubicBezTo>
                  <a:lnTo>
                    <a:pt x="92" y="72"/>
                  </a:lnTo>
                  <a:cubicBezTo>
                    <a:pt x="71" y="108"/>
                    <a:pt x="52" y="157"/>
                    <a:pt x="52" y="178"/>
                  </a:cubicBezTo>
                  <a:cubicBezTo>
                    <a:pt x="114" y="47"/>
                    <a:pt x="130" y="1"/>
                    <a:pt x="12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44" name="Google Shape;13848;p78">
              <a:extLst>
                <a:ext uri="{FF2B5EF4-FFF2-40B4-BE49-F238E27FC236}">
                  <a16:creationId xmlns:a16="http://schemas.microsoft.com/office/drawing/2014/main" id="{513319E8-9A7B-3DC9-C64B-AA3ACD2D6F98}"/>
                </a:ext>
              </a:extLst>
            </p:cNvPr>
            <p:cNvSpPr/>
            <p:nvPr/>
          </p:nvSpPr>
          <p:spPr>
            <a:xfrm>
              <a:off x="6208800" y="2417400"/>
              <a:ext cx="1500" cy="2100"/>
            </a:xfrm>
            <a:custGeom>
              <a:avLst/>
              <a:gdLst/>
              <a:ahLst/>
              <a:cxnLst/>
              <a:rect l="l" t="t" r="r" b="b"/>
              <a:pathLst>
                <a:path w="60" h="84" extrusionOk="0">
                  <a:moveTo>
                    <a:pt x="60" y="0"/>
                  </a:moveTo>
                  <a:cubicBezTo>
                    <a:pt x="55" y="0"/>
                    <a:pt x="54" y="3"/>
                    <a:pt x="55" y="5"/>
                  </a:cubicBezTo>
                  <a:lnTo>
                    <a:pt x="55" y="5"/>
                  </a:lnTo>
                  <a:cubicBezTo>
                    <a:pt x="57" y="4"/>
                    <a:pt x="58" y="2"/>
                    <a:pt x="60" y="0"/>
                  </a:cubicBezTo>
                  <a:close/>
                  <a:moveTo>
                    <a:pt x="55" y="5"/>
                  </a:moveTo>
                  <a:cubicBezTo>
                    <a:pt x="34" y="29"/>
                    <a:pt x="23" y="61"/>
                    <a:pt x="0" y="83"/>
                  </a:cubicBezTo>
                  <a:cubicBezTo>
                    <a:pt x="36" y="72"/>
                    <a:pt x="48" y="36"/>
                    <a:pt x="60" y="12"/>
                  </a:cubicBezTo>
                  <a:cubicBezTo>
                    <a:pt x="60" y="12"/>
                    <a:pt x="56" y="9"/>
                    <a:pt x="55" y="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45" name="Google Shape;13849;p78">
              <a:extLst>
                <a:ext uri="{FF2B5EF4-FFF2-40B4-BE49-F238E27FC236}">
                  <a16:creationId xmlns:a16="http://schemas.microsoft.com/office/drawing/2014/main" id="{824C660B-96F7-AC15-6D29-5E9CEF82E1F7}"/>
                </a:ext>
              </a:extLst>
            </p:cNvPr>
            <p:cNvSpPr/>
            <p:nvPr/>
          </p:nvSpPr>
          <p:spPr>
            <a:xfrm>
              <a:off x="6209000" y="2419000"/>
              <a:ext cx="725" cy="825"/>
            </a:xfrm>
            <a:custGeom>
              <a:avLst/>
              <a:gdLst/>
              <a:ahLst/>
              <a:cxnLst/>
              <a:rect l="l" t="t" r="r" b="b"/>
              <a:pathLst>
                <a:path w="28" h="33" extrusionOk="0">
                  <a:moveTo>
                    <a:pt x="25" y="0"/>
                  </a:moveTo>
                  <a:lnTo>
                    <a:pt x="25" y="0"/>
                  </a:lnTo>
                  <a:cubicBezTo>
                    <a:pt x="24" y="0"/>
                    <a:pt x="22" y="2"/>
                    <a:pt x="16" y="8"/>
                  </a:cubicBezTo>
                  <a:cubicBezTo>
                    <a:pt x="4" y="26"/>
                    <a:pt x="0" y="33"/>
                    <a:pt x="1" y="33"/>
                  </a:cubicBezTo>
                  <a:cubicBezTo>
                    <a:pt x="4" y="33"/>
                    <a:pt x="28"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46" name="Google Shape;13850;p78">
              <a:extLst>
                <a:ext uri="{FF2B5EF4-FFF2-40B4-BE49-F238E27FC236}">
                  <a16:creationId xmlns:a16="http://schemas.microsoft.com/office/drawing/2014/main" id="{B43DAB38-90EE-8796-E1C3-174EC9F9B505}"/>
                </a:ext>
              </a:extLst>
            </p:cNvPr>
            <p:cNvSpPr/>
            <p:nvPr/>
          </p:nvSpPr>
          <p:spPr>
            <a:xfrm>
              <a:off x="6212975" y="2410125"/>
              <a:ext cx="3300" cy="3425"/>
            </a:xfrm>
            <a:custGeom>
              <a:avLst/>
              <a:gdLst/>
              <a:ahLst/>
              <a:cxnLst/>
              <a:rect l="l" t="t" r="r" b="b"/>
              <a:pathLst>
                <a:path w="132" h="137" extrusionOk="0">
                  <a:moveTo>
                    <a:pt x="96" y="0"/>
                  </a:moveTo>
                  <a:cubicBezTo>
                    <a:pt x="60" y="0"/>
                    <a:pt x="11" y="126"/>
                    <a:pt x="0" y="136"/>
                  </a:cubicBezTo>
                  <a:cubicBezTo>
                    <a:pt x="12" y="124"/>
                    <a:pt x="131" y="29"/>
                    <a:pt x="107" y="5"/>
                  </a:cubicBezTo>
                  <a:cubicBezTo>
                    <a:pt x="104" y="2"/>
                    <a:pt x="100" y="0"/>
                    <a:pt x="9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47" name="Google Shape;13851;p78">
              <a:extLst>
                <a:ext uri="{FF2B5EF4-FFF2-40B4-BE49-F238E27FC236}">
                  <a16:creationId xmlns:a16="http://schemas.microsoft.com/office/drawing/2014/main" id="{F1A3E418-506E-4CFC-41F7-F812B3739D4D}"/>
                </a:ext>
              </a:extLst>
            </p:cNvPr>
            <p:cNvSpPr/>
            <p:nvPr/>
          </p:nvSpPr>
          <p:spPr>
            <a:xfrm>
              <a:off x="6234300" y="2389275"/>
              <a:ext cx="650" cy="2525"/>
            </a:xfrm>
            <a:custGeom>
              <a:avLst/>
              <a:gdLst/>
              <a:ahLst/>
              <a:cxnLst/>
              <a:rect l="l" t="t" r="r" b="b"/>
              <a:pathLst>
                <a:path w="26" h="100" extrusionOk="0">
                  <a:moveTo>
                    <a:pt x="25" y="0"/>
                  </a:moveTo>
                  <a:cubicBezTo>
                    <a:pt x="25" y="1"/>
                    <a:pt x="1" y="101"/>
                    <a:pt x="1" y="101"/>
                  </a:cubicBezTo>
                  <a:cubicBezTo>
                    <a:pt x="1" y="101"/>
                    <a:pt x="5" y="85"/>
                    <a:pt x="16" y="42"/>
                  </a:cubicBezTo>
                  <a:cubicBezTo>
                    <a:pt x="23" y="12"/>
                    <a:pt x="26" y="1"/>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48" name="Google Shape;13852;p78">
              <a:extLst>
                <a:ext uri="{FF2B5EF4-FFF2-40B4-BE49-F238E27FC236}">
                  <a16:creationId xmlns:a16="http://schemas.microsoft.com/office/drawing/2014/main" id="{78474AB9-6EC4-70D2-65B6-9138604AC49A}"/>
                </a:ext>
              </a:extLst>
            </p:cNvPr>
            <p:cNvSpPr/>
            <p:nvPr/>
          </p:nvSpPr>
          <p:spPr>
            <a:xfrm>
              <a:off x="6242425" y="2384350"/>
              <a:ext cx="925" cy="925"/>
            </a:xfrm>
            <a:custGeom>
              <a:avLst/>
              <a:gdLst/>
              <a:ahLst/>
              <a:cxnLst/>
              <a:rect l="l" t="t" r="r" b="b"/>
              <a:pathLst>
                <a:path w="37" h="37" extrusionOk="0">
                  <a:moveTo>
                    <a:pt x="1" y="36"/>
                  </a:moveTo>
                  <a:cubicBezTo>
                    <a:pt x="13" y="24"/>
                    <a:pt x="25" y="12"/>
                    <a:pt x="37" y="1"/>
                  </a:cubicBezTo>
                  <a:cubicBezTo>
                    <a:pt x="25" y="12"/>
                    <a:pt x="13" y="24"/>
                    <a:pt x="1" y="36"/>
                  </a:cubicBezTo>
                  <a:cubicBezTo>
                    <a:pt x="1" y="36"/>
                    <a:pt x="1" y="36"/>
                    <a:pt x="1"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49" name="Google Shape;13853;p78">
              <a:extLst>
                <a:ext uri="{FF2B5EF4-FFF2-40B4-BE49-F238E27FC236}">
                  <a16:creationId xmlns:a16="http://schemas.microsoft.com/office/drawing/2014/main" id="{27D843CE-122E-D613-F910-DFD8210263AD}"/>
                </a:ext>
              </a:extLst>
            </p:cNvPr>
            <p:cNvSpPr/>
            <p:nvPr/>
          </p:nvSpPr>
          <p:spPr>
            <a:xfrm>
              <a:off x="6243325" y="2381975"/>
              <a:ext cx="2400" cy="2400"/>
            </a:xfrm>
            <a:custGeom>
              <a:avLst/>
              <a:gdLst/>
              <a:ahLst/>
              <a:cxnLst/>
              <a:rect l="l" t="t" r="r" b="b"/>
              <a:pathLst>
                <a:path w="96" h="96" extrusionOk="0">
                  <a:moveTo>
                    <a:pt x="1" y="96"/>
                  </a:moveTo>
                  <a:cubicBezTo>
                    <a:pt x="36" y="60"/>
                    <a:pt x="60" y="36"/>
                    <a:pt x="96" y="0"/>
                  </a:cubicBezTo>
                  <a:cubicBezTo>
                    <a:pt x="72" y="24"/>
                    <a:pt x="36" y="60"/>
                    <a:pt x="1" y="9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50" name="Google Shape;13854;p78">
              <a:extLst>
                <a:ext uri="{FF2B5EF4-FFF2-40B4-BE49-F238E27FC236}">
                  <a16:creationId xmlns:a16="http://schemas.microsoft.com/office/drawing/2014/main" id="{1FC5FD7B-E732-5051-C130-9CEA64298941}"/>
                </a:ext>
              </a:extLst>
            </p:cNvPr>
            <p:cNvSpPr/>
            <p:nvPr/>
          </p:nvSpPr>
          <p:spPr>
            <a:xfrm>
              <a:off x="6241550" y="2385850"/>
              <a:ext cx="600" cy="425"/>
            </a:xfrm>
            <a:custGeom>
              <a:avLst/>
              <a:gdLst/>
              <a:ahLst/>
              <a:cxnLst/>
              <a:rect l="l" t="t" r="r" b="b"/>
              <a:pathLst>
                <a:path w="24" h="17" extrusionOk="0">
                  <a:moveTo>
                    <a:pt x="24" y="0"/>
                  </a:moveTo>
                  <a:cubicBezTo>
                    <a:pt x="12" y="0"/>
                    <a:pt x="12" y="0"/>
                    <a:pt x="0" y="12"/>
                  </a:cubicBezTo>
                  <a:cubicBezTo>
                    <a:pt x="0" y="15"/>
                    <a:pt x="0" y="17"/>
                    <a:pt x="1" y="17"/>
                  </a:cubicBezTo>
                  <a:cubicBezTo>
                    <a:pt x="2" y="17"/>
                    <a:pt x="7" y="9"/>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51" name="Google Shape;13855;p78">
              <a:extLst>
                <a:ext uri="{FF2B5EF4-FFF2-40B4-BE49-F238E27FC236}">
                  <a16:creationId xmlns:a16="http://schemas.microsoft.com/office/drawing/2014/main" id="{64176750-3A54-F00B-B61B-82DCCFA27D13}"/>
                </a:ext>
              </a:extLst>
            </p:cNvPr>
            <p:cNvSpPr/>
            <p:nvPr/>
          </p:nvSpPr>
          <p:spPr>
            <a:xfrm>
              <a:off x="6242125" y="2385250"/>
              <a:ext cx="625" cy="625"/>
            </a:xfrm>
            <a:custGeom>
              <a:avLst/>
              <a:gdLst/>
              <a:ahLst/>
              <a:cxnLst/>
              <a:rect l="l" t="t" r="r" b="b"/>
              <a:pathLst>
                <a:path w="25" h="25" extrusionOk="0">
                  <a:moveTo>
                    <a:pt x="13" y="0"/>
                  </a:moveTo>
                  <a:cubicBezTo>
                    <a:pt x="13" y="12"/>
                    <a:pt x="1" y="12"/>
                    <a:pt x="1" y="24"/>
                  </a:cubicBezTo>
                  <a:cubicBezTo>
                    <a:pt x="13" y="0"/>
                    <a:pt x="25"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52" name="Google Shape;13856;p78">
              <a:extLst>
                <a:ext uri="{FF2B5EF4-FFF2-40B4-BE49-F238E27FC236}">
                  <a16:creationId xmlns:a16="http://schemas.microsoft.com/office/drawing/2014/main" id="{BDC7DA95-F497-6B79-C2E1-981A7F37592C}"/>
                </a:ext>
              </a:extLst>
            </p:cNvPr>
            <p:cNvSpPr/>
            <p:nvPr/>
          </p:nvSpPr>
          <p:spPr>
            <a:xfrm>
              <a:off x="6241550" y="2385250"/>
              <a:ext cx="900" cy="900"/>
            </a:xfrm>
            <a:custGeom>
              <a:avLst/>
              <a:gdLst/>
              <a:ahLst/>
              <a:cxnLst/>
              <a:rect l="l" t="t" r="r" b="b"/>
              <a:pathLst>
                <a:path w="36" h="36" extrusionOk="0">
                  <a:moveTo>
                    <a:pt x="36" y="0"/>
                  </a:moveTo>
                  <a:lnTo>
                    <a:pt x="36" y="0"/>
                  </a:lnTo>
                  <a:cubicBezTo>
                    <a:pt x="24" y="12"/>
                    <a:pt x="12" y="24"/>
                    <a:pt x="0" y="36"/>
                  </a:cubicBezTo>
                  <a:cubicBezTo>
                    <a:pt x="24" y="24"/>
                    <a:pt x="24" y="12"/>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53" name="Google Shape;13857;p78">
              <a:extLst>
                <a:ext uri="{FF2B5EF4-FFF2-40B4-BE49-F238E27FC236}">
                  <a16:creationId xmlns:a16="http://schemas.microsoft.com/office/drawing/2014/main" id="{A7540CFD-1B0D-4660-1501-A24D86E9D840}"/>
                </a:ext>
              </a:extLst>
            </p:cNvPr>
            <p:cNvSpPr/>
            <p:nvPr/>
          </p:nvSpPr>
          <p:spPr>
            <a:xfrm>
              <a:off x="6230225" y="2391200"/>
              <a:ext cx="2400" cy="925"/>
            </a:xfrm>
            <a:custGeom>
              <a:avLst/>
              <a:gdLst/>
              <a:ahLst/>
              <a:cxnLst/>
              <a:rect l="l" t="t" r="r" b="b"/>
              <a:pathLst>
                <a:path w="96" h="37" extrusionOk="0">
                  <a:moveTo>
                    <a:pt x="96" y="0"/>
                  </a:moveTo>
                  <a:cubicBezTo>
                    <a:pt x="48" y="24"/>
                    <a:pt x="48" y="0"/>
                    <a:pt x="1" y="36"/>
                  </a:cubicBezTo>
                  <a:cubicBezTo>
                    <a:pt x="36" y="36"/>
                    <a:pt x="60" y="24"/>
                    <a:pt x="9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54" name="Google Shape;13858;p78">
              <a:extLst>
                <a:ext uri="{FF2B5EF4-FFF2-40B4-BE49-F238E27FC236}">
                  <a16:creationId xmlns:a16="http://schemas.microsoft.com/office/drawing/2014/main" id="{1E84EDC7-F460-7020-71F8-05BFB2976A7F}"/>
                </a:ext>
              </a:extLst>
            </p:cNvPr>
            <p:cNvSpPr/>
            <p:nvPr/>
          </p:nvSpPr>
          <p:spPr>
            <a:xfrm>
              <a:off x="6231125" y="2389700"/>
              <a:ext cx="2100" cy="1825"/>
            </a:xfrm>
            <a:custGeom>
              <a:avLst/>
              <a:gdLst/>
              <a:ahLst/>
              <a:cxnLst/>
              <a:rect l="l" t="t" r="r" b="b"/>
              <a:pathLst>
                <a:path w="84" h="73" extrusionOk="0">
                  <a:moveTo>
                    <a:pt x="84" y="1"/>
                  </a:moveTo>
                  <a:lnTo>
                    <a:pt x="84" y="1"/>
                  </a:lnTo>
                  <a:cubicBezTo>
                    <a:pt x="48" y="25"/>
                    <a:pt x="24" y="48"/>
                    <a:pt x="0" y="72"/>
                  </a:cubicBezTo>
                  <a:cubicBezTo>
                    <a:pt x="36" y="60"/>
                    <a:pt x="60" y="37"/>
                    <a:pt x="8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55" name="Google Shape;13859;p78">
              <a:extLst>
                <a:ext uri="{FF2B5EF4-FFF2-40B4-BE49-F238E27FC236}">
                  <a16:creationId xmlns:a16="http://schemas.microsoft.com/office/drawing/2014/main" id="{739D1B7D-4702-6A17-6A89-2704479DE9F0}"/>
                </a:ext>
              </a:extLst>
            </p:cNvPr>
            <p:cNvSpPr/>
            <p:nvPr/>
          </p:nvSpPr>
          <p:spPr>
            <a:xfrm>
              <a:off x="6241100" y="2379600"/>
              <a:ext cx="5225" cy="3600"/>
            </a:xfrm>
            <a:custGeom>
              <a:avLst/>
              <a:gdLst/>
              <a:ahLst/>
              <a:cxnLst/>
              <a:rect l="l" t="t" r="r" b="b"/>
              <a:pathLst>
                <a:path w="209" h="144" extrusionOk="0">
                  <a:moveTo>
                    <a:pt x="209" y="0"/>
                  </a:moveTo>
                  <a:cubicBezTo>
                    <a:pt x="73" y="68"/>
                    <a:pt x="0" y="144"/>
                    <a:pt x="17" y="144"/>
                  </a:cubicBezTo>
                  <a:cubicBezTo>
                    <a:pt x="20" y="144"/>
                    <a:pt x="29" y="140"/>
                    <a:pt x="42" y="131"/>
                  </a:cubicBezTo>
                  <a:cubicBezTo>
                    <a:pt x="42" y="131"/>
                    <a:pt x="42" y="131"/>
                    <a:pt x="54" y="119"/>
                  </a:cubicBezTo>
                  <a:cubicBezTo>
                    <a:pt x="102" y="83"/>
                    <a:pt x="161" y="48"/>
                    <a:pt x="20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56" name="Google Shape;13860;p78">
              <a:extLst>
                <a:ext uri="{FF2B5EF4-FFF2-40B4-BE49-F238E27FC236}">
                  <a16:creationId xmlns:a16="http://schemas.microsoft.com/office/drawing/2014/main" id="{33A17C61-8470-BD72-138C-F5D07505460C}"/>
                </a:ext>
              </a:extLst>
            </p:cNvPr>
            <p:cNvSpPr/>
            <p:nvPr/>
          </p:nvSpPr>
          <p:spPr>
            <a:xfrm>
              <a:off x="6236775" y="2386425"/>
              <a:ext cx="325" cy="325"/>
            </a:xfrm>
            <a:custGeom>
              <a:avLst/>
              <a:gdLst/>
              <a:ahLst/>
              <a:cxnLst/>
              <a:rect l="l" t="t" r="r" b="b"/>
              <a:pathLst>
                <a:path w="13" h="13" extrusionOk="0">
                  <a:moveTo>
                    <a:pt x="13" y="1"/>
                  </a:moveTo>
                  <a:cubicBezTo>
                    <a:pt x="1" y="1"/>
                    <a:pt x="1" y="13"/>
                    <a:pt x="1" y="13"/>
                  </a:cubicBezTo>
                  <a:lnTo>
                    <a:pt x="13"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57" name="Google Shape;13861;p78">
              <a:extLst>
                <a:ext uri="{FF2B5EF4-FFF2-40B4-BE49-F238E27FC236}">
                  <a16:creationId xmlns:a16="http://schemas.microsoft.com/office/drawing/2014/main" id="{E6803A5B-AF95-3265-B93E-36492BDB948A}"/>
                </a:ext>
              </a:extLst>
            </p:cNvPr>
            <p:cNvSpPr/>
            <p:nvPr/>
          </p:nvSpPr>
          <p:spPr>
            <a:xfrm>
              <a:off x="6249275" y="2377200"/>
              <a:ext cx="2125" cy="925"/>
            </a:xfrm>
            <a:custGeom>
              <a:avLst/>
              <a:gdLst/>
              <a:ahLst/>
              <a:cxnLst/>
              <a:rect l="l" t="t" r="r" b="b"/>
              <a:pathLst>
                <a:path w="85" h="37" extrusionOk="0">
                  <a:moveTo>
                    <a:pt x="84" y="1"/>
                  </a:moveTo>
                  <a:lnTo>
                    <a:pt x="84" y="1"/>
                  </a:lnTo>
                  <a:cubicBezTo>
                    <a:pt x="60" y="13"/>
                    <a:pt x="25" y="25"/>
                    <a:pt x="1" y="37"/>
                  </a:cubicBezTo>
                  <a:cubicBezTo>
                    <a:pt x="25" y="37"/>
                    <a:pt x="84" y="13"/>
                    <a:pt x="8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58" name="Google Shape;13862;p78">
              <a:extLst>
                <a:ext uri="{FF2B5EF4-FFF2-40B4-BE49-F238E27FC236}">
                  <a16:creationId xmlns:a16="http://schemas.microsoft.com/office/drawing/2014/main" id="{57102B5D-4205-E59A-1F4A-EDE7CDA295F5}"/>
                </a:ext>
              </a:extLst>
            </p:cNvPr>
            <p:cNvSpPr/>
            <p:nvPr/>
          </p:nvSpPr>
          <p:spPr>
            <a:xfrm>
              <a:off x="6237375" y="2386425"/>
              <a:ext cx="625" cy="25"/>
            </a:xfrm>
            <a:custGeom>
              <a:avLst/>
              <a:gdLst/>
              <a:ahLst/>
              <a:cxnLst/>
              <a:rect l="l" t="t" r="r" b="b"/>
              <a:pathLst>
                <a:path w="25" h="1" extrusionOk="0">
                  <a:moveTo>
                    <a:pt x="0" y="1"/>
                  </a:moveTo>
                  <a:lnTo>
                    <a:pt x="0" y="1"/>
                  </a:lnTo>
                  <a:cubicBezTo>
                    <a:pt x="24" y="1"/>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59" name="Google Shape;13863;p78">
              <a:extLst>
                <a:ext uri="{FF2B5EF4-FFF2-40B4-BE49-F238E27FC236}">
                  <a16:creationId xmlns:a16="http://schemas.microsoft.com/office/drawing/2014/main" id="{2E0CFD21-7C75-4BE0-E4D5-A65489E71039}"/>
                </a:ext>
              </a:extLst>
            </p:cNvPr>
            <p:cNvSpPr/>
            <p:nvPr/>
          </p:nvSpPr>
          <p:spPr>
            <a:xfrm>
              <a:off x="6236450" y="2384950"/>
              <a:ext cx="2425" cy="1575"/>
            </a:xfrm>
            <a:custGeom>
              <a:avLst/>
              <a:gdLst/>
              <a:ahLst/>
              <a:cxnLst/>
              <a:rect l="l" t="t" r="r" b="b"/>
              <a:pathLst>
                <a:path w="97" h="62" extrusionOk="0">
                  <a:moveTo>
                    <a:pt x="97" y="0"/>
                  </a:moveTo>
                  <a:lnTo>
                    <a:pt x="97" y="0"/>
                  </a:lnTo>
                  <a:cubicBezTo>
                    <a:pt x="95" y="2"/>
                    <a:pt x="92" y="3"/>
                    <a:pt x="90" y="4"/>
                  </a:cubicBezTo>
                  <a:lnTo>
                    <a:pt x="90" y="4"/>
                  </a:lnTo>
                  <a:cubicBezTo>
                    <a:pt x="92" y="3"/>
                    <a:pt x="95" y="2"/>
                    <a:pt x="97" y="0"/>
                  </a:cubicBezTo>
                  <a:close/>
                  <a:moveTo>
                    <a:pt x="90" y="4"/>
                  </a:moveTo>
                  <a:cubicBezTo>
                    <a:pt x="26" y="41"/>
                    <a:pt x="0" y="63"/>
                    <a:pt x="19" y="63"/>
                  </a:cubicBezTo>
                  <a:cubicBezTo>
                    <a:pt x="23" y="63"/>
                    <a:pt x="29" y="62"/>
                    <a:pt x="37" y="60"/>
                  </a:cubicBezTo>
                  <a:cubicBezTo>
                    <a:pt x="49" y="48"/>
                    <a:pt x="49" y="48"/>
                    <a:pt x="49" y="48"/>
                  </a:cubicBezTo>
                  <a:cubicBezTo>
                    <a:pt x="60" y="37"/>
                    <a:pt x="71" y="17"/>
                    <a:pt x="90" y="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60" name="Google Shape;13864;p78">
              <a:extLst>
                <a:ext uri="{FF2B5EF4-FFF2-40B4-BE49-F238E27FC236}">
                  <a16:creationId xmlns:a16="http://schemas.microsoft.com/office/drawing/2014/main" id="{65248C06-03C8-D756-9A6C-1B256EC1211C}"/>
                </a:ext>
              </a:extLst>
            </p:cNvPr>
            <p:cNvSpPr/>
            <p:nvPr/>
          </p:nvSpPr>
          <p:spPr>
            <a:xfrm>
              <a:off x="6254350" y="2371250"/>
              <a:ext cx="6575" cy="3300"/>
            </a:xfrm>
            <a:custGeom>
              <a:avLst/>
              <a:gdLst/>
              <a:ahLst/>
              <a:cxnLst/>
              <a:rect l="l" t="t" r="r" b="b"/>
              <a:pathLst>
                <a:path w="263" h="132" extrusionOk="0">
                  <a:moveTo>
                    <a:pt x="262" y="1"/>
                  </a:moveTo>
                  <a:lnTo>
                    <a:pt x="262" y="1"/>
                  </a:lnTo>
                  <a:cubicBezTo>
                    <a:pt x="155" y="48"/>
                    <a:pt x="60" y="96"/>
                    <a:pt x="0" y="132"/>
                  </a:cubicBezTo>
                  <a:cubicBezTo>
                    <a:pt x="60" y="96"/>
                    <a:pt x="250" y="96"/>
                    <a:pt x="26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61" name="Google Shape;13865;p78">
              <a:extLst>
                <a:ext uri="{FF2B5EF4-FFF2-40B4-BE49-F238E27FC236}">
                  <a16:creationId xmlns:a16="http://schemas.microsoft.com/office/drawing/2014/main" id="{942D33AD-A8D7-E610-8865-B93FB7724920}"/>
                </a:ext>
              </a:extLst>
            </p:cNvPr>
            <p:cNvSpPr/>
            <p:nvPr/>
          </p:nvSpPr>
          <p:spPr>
            <a:xfrm>
              <a:off x="6221300" y="2394625"/>
              <a:ext cx="550" cy="475"/>
            </a:xfrm>
            <a:custGeom>
              <a:avLst/>
              <a:gdLst/>
              <a:ahLst/>
              <a:cxnLst/>
              <a:rect l="l" t="t" r="r" b="b"/>
              <a:pathLst>
                <a:path w="22" h="19" extrusionOk="0">
                  <a:moveTo>
                    <a:pt x="20" y="0"/>
                  </a:moveTo>
                  <a:cubicBezTo>
                    <a:pt x="18" y="0"/>
                    <a:pt x="12" y="6"/>
                    <a:pt x="1" y="18"/>
                  </a:cubicBezTo>
                  <a:cubicBezTo>
                    <a:pt x="5" y="14"/>
                    <a:pt x="7" y="13"/>
                    <a:pt x="9" y="13"/>
                  </a:cubicBezTo>
                  <a:cubicBezTo>
                    <a:pt x="12" y="13"/>
                    <a:pt x="12" y="18"/>
                    <a:pt x="12" y="18"/>
                  </a:cubicBezTo>
                  <a:cubicBezTo>
                    <a:pt x="18" y="6"/>
                    <a:pt x="21" y="0"/>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62" name="Google Shape;13866;p78">
              <a:extLst>
                <a:ext uri="{FF2B5EF4-FFF2-40B4-BE49-F238E27FC236}">
                  <a16:creationId xmlns:a16="http://schemas.microsoft.com/office/drawing/2014/main" id="{ED28CFE3-140E-29F5-07D7-1432EDB818AE}"/>
                </a:ext>
              </a:extLst>
            </p:cNvPr>
            <p:cNvSpPr/>
            <p:nvPr/>
          </p:nvSpPr>
          <p:spPr>
            <a:xfrm>
              <a:off x="6261625" y="2369775"/>
              <a:ext cx="2275" cy="1500"/>
            </a:xfrm>
            <a:custGeom>
              <a:avLst/>
              <a:gdLst/>
              <a:ahLst/>
              <a:cxnLst/>
              <a:rect l="l" t="t" r="r" b="b"/>
              <a:pathLst>
                <a:path w="91" h="60" extrusionOk="0">
                  <a:moveTo>
                    <a:pt x="90" y="0"/>
                  </a:moveTo>
                  <a:lnTo>
                    <a:pt x="90" y="0"/>
                  </a:lnTo>
                  <a:cubicBezTo>
                    <a:pt x="66" y="12"/>
                    <a:pt x="43" y="36"/>
                    <a:pt x="19" y="48"/>
                  </a:cubicBezTo>
                  <a:cubicBezTo>
                    <a:pt x="4" y="55"/>
                    <a:pt x="0" y="59"/>
                    <a:pt x="5" y="59"/>
                  </a:cubicBezTo>
                  <a:cubicBezTo>
                    <a:pt x="14" y="59"/>
                    <a:pt x="58" y="41"/>
                    <a:pt x="9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63" name="Google Shape;13867;p78">
              <a:extLst>
                <a:ext uri="{FF2B5EF4-FFF2-40B4-BE49-F238E27FC236}">
                  <a16:creationId xmlns:a16="http://schemas.microsoft.com/office/drawing/2014/main" id="{88B75024-6E0F-C366-9E4D-D75B1B382DE3}"/>
                </a:ext>
              </a:extLst>
            </p:cNvPr>
            <p:cNvSpPr/>
            <p:nvPr/>
          </p:nvSpPr>
          <p:spPr>
            <a:xfrm>
              <a:off x="6268325" y="2367675"/>
              <a:ext cx="1525" cy="825"/>
            </a:xfrm>
            <a:custGeom>
              <a:avLst/>
              <a:gdLst/>
              <a:ahLst/>
              <a:cxnLst/>
              <a:rect l="l" t="t" r="r" b="b"/>
              <a:pathLst>
                <a:path w="61" h="33" extrusionOk="0">
                  <a:moveTo>
                    <a:pt x="60" y="1"/>
                  </a:moveTo>
                  <a:lnTo>
                    <a:pt x="60" y="1"/>
                  </a:lnTo>
                  <a:cubicBezTo>
                    <a:pt x="22" y="20"/>
                    <a:pt x="1" y="32"/>
                    <a:pt x="2" y="32"/>
                  </a:cubicBezTo>
                  <a:cubicBezTo>
                    <a:pt x="3" y="32"/>
                    <a:pt x="22" y="23"/>
                    <a:pt x="6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64" name="Google Shape;13868;p78">
              <a:extLst>
                <a:ext uri="{FF2B5EF4-FFF2-40B4-BE49-F238E27FC236}">
                  <a16:creationId xmlns:a16="http://schemas.microsoft.com/office/drawing/2014/main" id="{CCAB7261-1558-B74A-D547-A1A4DC85982D}"/>
                </a:ext>
              </a:extLst>
            </p:cNvPr>
            <p:cNvSpPr/>
            <p:nvPr/>
          </p:nvSpPr>
          <p:spPr>
            <a:xfrm>
              <a:off x="6393350" y="2616225"/>
              <a:ext cx="25" cy="1525"/>
            </a:xfrm>
            <a:custGeom>
              <a:avLst/>
              <a:gdLst/>
              <a:ahLst/>
              <a:cxnLst/>
              <a:rect l="l" t="t" r="r" b="b"/>
              <a:pathLst>
                <a:path w="1" h="61" extrusionOk="0">
                  <a:moveTo>
                    <a:pt x="0" y="60"/>
                  </a:moveTo>
                  <a:cubicBezTo>
                    <a:pt x="0" y="36"/>
                    <a:pt x="0" y="12"/>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65" name="Google Shape;13869;p78">
              <a:extLst>
                <a:ext uri="{FF2B5EF4-FFF2-40B4-BE49-F238E27FC236}">
                  <a16:creationId xmlns:a16="http://schemas.microsoft.com/office/drawing/2014/main" id="{0328F636-2ADB-9E78-854E-9FE5D4D94C0A}"/>
                </a:ext>
              </a:extLst>
            </p:cNvPr>
            <p:cNvSpPr/>
            <p:nvPr/>
          </p:nvSpPr>
          <p:spPr>
            <a:xfrm>
              <a:off x="6394250" y="2604925"/>
              <a:ext cx="300" cy="425"/>
            </a:xfrm>
            <a:custGeom>
              <a:avLst/>
              <a:gdLst/>
              <a:ahLst/>
              <a:cxnLst/>
              <a:rect l="l" t="t" r="r" b="b"/>
              <a:pathLst>
                <a:path w="12" h="17" extrusionOk="0">
                  <a:moveTo>
                    <a:pt x="0" y="0"/>
                  </a:moveTo>
                  <a:lnTo>
                    <a:pt x="0" y="0"/>
                  </a:lnTo>
                  <a:cubicBezTo>
                    <a:pt x="0" y="8"/>
                    <a:pt x="6" y="17"/>
                    <a:pt x="10" y="17"/>
                  </a:cubicBezTo>
                  <a:cubicBezTo>
                    <a:pt x="11" y="17"/>
                    <a:pt x="12" y="15"/>
                    <a:pt x="12" y="12"/>
                  </a:cubicBez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66" name="Google Shape;13870;p78">
              <a:extLst>
                <a:ext uri="{FF2B5EF4-FFF2-40B4-BE49-F238E27FC236}">
                  <a16:creationId xmlns:a16="http://schemas.microsoft.com/office/drawing/2014/main" id="{903E3762-A2C4-1535-4F2B-F9063F63FD20}"/>
                </a:ext>
              </a:extLst>
            </p:cNvPr>
            <p:cNvSpPr/>
            <p:nvPr/>
          </p:nvSpPr>
          <p:spPr>
            <a:xfrm>
              <a:off x="6432925" y="2522175"/>
              <a:ext cx="1825" cy="2700"/>
            </a:xfrm>
            <a:custGeom>
              <a:avLst/>
              <a:gdLst/>
              <a:ahLst/>
              <a:cxnLst/>
              <a:rect l="l" t="t" r="r" b="b"/>
              <a:pathLst>
                <a:path w="73" h="108" extrusionOk="0">
                  <a:moveTo>
                    <a:pt x="72" y="0"/>
                  </a:moveTo>
                  <a:lnTo>
                    <a:pt x="1" y="107"/>
                  </a:lnTo>
                  <a:cubicBezTo>
                    <a:pt x="25" y="83"/>
                    <a:pt x="49" y="48"/>
                    <a:pt x="7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67" name="Google Shape;13871;p78">
              <a:extLst>
                <a:ext uri="{FF2B5EF4-FFF2-40B4-BE49-F238E27FC236}">
                  <a16:creationId xmlns:a16="http://schemas.microsoft.com/office/drawing/2014/main" id="{75D146D4-FAF1-00DE-CECD-740F190D05A0}"/>
                </a:ext>
              </a:extLst>
            </p:cNvPr>
            <p:cNvSpPr/>
            <p:nvPr/>
          </p:nvSpPr>
          <p:spPr>
            <a:xfrm>
              <a:off x="6215050" y="2550750"/>
              <a:ext cx="325" cy="600"/>
            </a:xfrm>
            <a:custGeom>
              <a:avLst/>
              <a:gdLst/>
              <a:ahLst/>
              <a:cxnLst/>
              <a:rect l="l" t="t" r="r" b="b"/>
              <a:pathLst>
                <a:path w="13" h="24" extrusionOk="0">
                  <a:moveTo>
                    <a:pt x="12" y="0"/>
                  </a:moveTo>
                  <a:cubicBezTo>
                    <a:pt x="1" y="0"/>
                    <a:pt x="12" y="12"/>
                    <a:pt x="12" y="24"/>
                  </a:cubicBez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68" name="Google Shape;13872;p78">
              <a:extLst>
                <a:ext uri="{FF2B5EF4-FFF2-40B4-BE49-F238E27FC236}">
                  <a16:creationId xmlns:a16="http://schemas.microsoft.com/office/drawing/2014/main" id="{BDDA380F-E76C-D11B-FB8A-57EC9E655A55}"/>
                </a:ext>
              </a:extLst>
            </p:cNvPr>
            <p:cNvSpPr/>
            <p:nvPr/>
          </p:nvSpPr>
          <p:spPr>
            <a:xfrm>
              <a:off x="6294000" y="2360250"/>
              <a:ext cx="850" cy="250"/>
            </a:xfrm>
            <a:custGeom>
              <a:avLst/>
              <a:gdLst/>
              <a:ahLst/>
              <a:cxnLst/>
              <a:rect l="l" t="t" r="r" b="b"/>
              <a:pathLst>
                <a:path w="34" h="10" extrusionOk="0">
                  <a:moveTo>
                    <a:pt x="33" y="0"/>
                  </a:moveTo>
                  <a:lnTo>
                    <a:pt x="33" y="0"/>
                  </a:lnTo>
                  <a:cubicBezTo>
                    <a:pt x="4" y="6"/>
                    <a:pt x="1" y="9"/>
                    <a:pt x="7" y="9"/>
                  </a:cubicBezTo>
                  <a:cubicBezTo>
                    <a:pt x="13" y="9"/>
                    <a:pt x="27" y="6"/>
                    <a:pt x="3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69" name="Google Shape;13873;p78">
              <a:extLst>
                <a:ext uri="{FF2B5EF4-FFF2-40B4-BE49-F238E27FC236}">
                  <a16:creationId xmlns:a16="http://schemas.microsoft.com/office/drawing/2014/main" id="{244AD32F-3FD8-2B2A-A99E-89E49D1FD8E3}"/>
                </a:ext>
              </a:extLst>
            </p:cNvPr>
            <p:cNvSpPr/>
            <p:nvPr/>
          </p:nvSpPr>
          <p:spPr>
            <a:xfrm>
              <a:off x="6287075" y="2358450"/>
              <a:ext cx="325" cy="325"/>
            </a:xfrm>
            <a:custGeom>
              <a:avLst/>
              <a:gdLst/>
              <a:ahLst/>
              <a:cxnLst/>
              <a:rect l="l" t="t" r="r" b="b"/>
              <a:pathLst>
                <a:path w="13" h="13" extrusionOk="0">
                  <a:moveTo>
                    <a:pt x="13" y="1"/>
                  </a:moveTo>
                  <a:cubicBezTo>
                    <a:pt x="13" y="1"/>
                    <a:pt x="13" y="13"/>
                    <a:pt x="1" y="13"/>
                  </a:cubicBezTo>
                  <a:cubicBezTo>
                    <a:pt x="13" y="13"/>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70" name="Google Shape;13874;p78">
              <a:extLst>
                <a:ext uri="{FF2B5EF4-FFF2-40B4-BE49-F238E27FC236}">
                  <a16:creationId xmlns:a16="http://schemas.microsoft.com/office/drawing/2014/main" id="{4434B500-D42C-8DB9-A3D5-AE89980E376D}"/>
                </a:ext>
              </a:extLst>
            </p:cNvPr>
            <p:cNvSpPr/>
            <p:nvPr/>
          </p:nvSpPr>
          <p:spPr>
            <a:xfrm>
              <a:off x="6292450" y="2360250"/>
              <a:ext cx="1800" cy="325"/>
            </a:xfrm>
            <a:custGeom>
              <a:avLst/>
              <a:gdLst/>
              <a:ahLst/>
              <a:cxnLst/>
              <a:rect l="l" t="t" r="r" b="b"/>
              <a:pathLst>
                <a:path w="72" h="13" extrusionOk="0">
                  <a:moveTo>
                    <a:pt x="72" y="0"/>
                  </a:moveTo>
                  <a:cubicBezTo>
                    <a:pt x="60" y="0"/>
                    <a:pt x="36" y="0"/>
                    <a:pt x="0" y="12"/>
                  </a:cubicBezTo>
                  <a:cubicBezTo>
                    <a:pt x="24" y="12"/>
                    <a:pt x="48" y="0"/>
                    <a:pt x="7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71" name="Google Shape;13875;p78">
              <a:extLst>
                <a:ext uri="{FF2B5EF4-FFF2-40B4-BE49-F238E27FC236}">
                  <a16:creationId xmlns:a16="http://schemas.microsoft.com/office/drawing/2014/main" id="{1E45410F-9E12-86D6-776A-15A0A8812EF7}"/>
                </a:ext>
              </a:extLst>
            </p:cNvPr>
            <p:cNvSpPr/>
            <p:nvPr/>
          </p:nvSpPr>
          <p:spPr>
            <a:xfrm>
              <a:off x="6291550" y="2360825"/>
              <a:ext cx="1225" cy="250"/>
            </a:xfrm>
            <a:custGeom>
              <a:avLst/>
              <a:gdLst/>
              <a:ahLst/>
              <a:cxnLst/>
              <a:rect l="l" t="t" r="r" b="b"/>
              <a:pathLst>
                <a:path w="49" h="10" extrusionOk="0">
                  <a:moveTo>
                    <a:pt x="0" y="1"/>
                  </a:moveTo>
                  <a:cubicBezTo>
                    <a:pt x="0" y="7"/>
                    <a:pt x="0" y="10"/>
                    <a:pt x="6" y="10"/>
                  </a:cubicBezTo>
                  <a:cubicBezTo>
                    <a:pt x="12" y="10"/>
                    <a:pt x="24" y="7"/>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72" name="Google Shape;13876;p78">
              <a:extLst>
                <a:ext uri="{FF2B5EF4-FFF2-40B4-BE49-F238E27FC236}">
                  <a16:creationId xmlns:a16="http://schemas.microsoft.com/office/drawing/2014/main" id="{F4D04B76-AF41-DCF2-028E-3383E2901A36}"/>
                </a:ext>
              </a:extLst>
            </p:cNvPr>
            <p:cNvSpPr/>
            <p:nvPr/>
          </p:nvSpPr>
          <p:spPr>
            <a:xfrm>
              <a:off x="6294225" y="2359950"/>
              <a:ext cx="2400" cy="450"/>
            </a:xfrm>
            <a:custGeom>
              <a:avLst/>
              <a:gdLst/>
              <a:ahLst/>
              <a:cxnLst/>
              <a:rect l="l" t="t" r="r" b="b"/>
              <a:pathLst>
                <a:path w="96" h="18" extrusionOk="0">
                  <a:moveTo>
                    <a:pt x="96" y="0"/>
                  </a:moveTo>
                  <a:cubicBezTo>
                    <a:pt x="72" y="0"/>
                    <a:pt x="36" y="12"/>
                    <a:pt x="1" y="12"/>
                  </a:cubicBezTo>
                  <a:cubicBezTo>
                    <a:pt x="11" y="16"/>
                    <a:pt x="21" y="17"/>
                    <a:pt x="32" y="17"/>
                  </a:cubicBezTo>
                  <a:cubicBezTo>
                    <a:pt x="56" y="17"/>
                    <a:pt x="79" y="9"/>
                    <a:pt x="9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73" name="Google Shape;13877;p78">
              <a:extLst>
                <a:ext uri="{FF2B5EF4-FFF2-40B4-BE49-F238E27FC236}">
                  <a16:creationId xmlns:a16="http://schemas.microsoft.com/office/drawing/2014/main" id="{BC09FCB1-ED68-41F4-79B5-6F8885865065}"/>
                </a:ext>
              </a:extLst>
            </p:cNvPr>
            <p:cNvSpPr/>
            <p:nvPr/>
          </p:nvSpPr>
          <p:spPr>
            <a:xfrm>
              <a:off x="6442150" y="2439725"/>
              <a:ext cx="3600" cy="5375"/>
            </a:xfrm>
            <a:custGeom>
              <a:avLst/>
              <a:gdLst/>
              <a:ahLst/>
              <a:cxnLst/>
              <a:rect l="l" t="t" r="r" b="b"/>
              <a:pathLst>
                <a:path w="144" h="215" extrusionOk="0">
                  <a:moveTo>
                    <a:pt x="84" y="0"/>
                  </a:moveTo>
                  <a:cubicBezTo>
                    <a:pt x="1" y="48"/>
                    <a:pt x="1" y="83"/>
                    <a:pt x="72" y="143"/>
                  </a:cubicBezTo>
                  <a:cubicBezTo>
                    <a:pt x="72" y="145"/>
                    <a:pt x="74" y="151"/>
                    <a:pt x="76" y="157"/>
                  </a:cubicBezTo>
                  <a:lnTo>
                    <a:pt x="76" y="157"/>
                  </a:lnTo>
                  <a:cubicBezTo>
                    <a:pt x="75" y="156"/>
                    <a:pt x="74" y="155"/>
                    <a:pt x="72" y="155"/>
                  </a:cubicBezTo>
                  <a:lnTo>
                    <a:pt x="72" y="155"/>
                  </a:lnTo>
                  <a:cubicBezTo>
                    <a:pt x="84" y="182"/>
                    <a:pt x="88" y="192"/>
                    <a:pt x="88" y="192"/>
                  </a:cubicBezTo>
                  <a:cubicBezTo>
                    <a:pt x="89" y="192"/>
                    <a:pt x="81" y="171"/>
                    <a:pt x="76" y="157"/>
                  </a:cubicBezTo>
                  <a:lnTo>
                    <a:pt x="76" y="157"/>
                  </a:lnTo>
                  <a:cubicBezTo>
                    <a:pt x="98" y="169"/>
                    <a:pt x="121" y="192"/>
                    <a:pt x="144" y="214"/>
                  </a:cubicBezTo>
                  <a:cubicBezTo>
                    <a:pt x="108" y="143"/>
                    <a:pt x="84" y="72"/>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74" name="Google Shape;13878;p78">
              <a:extLst>
                <a:ext uri="{FF2B5EF4-FFF2-40B4-BE49-F238E27FC236}">
                  <a16:creationId xmlns:a16="http://schemas.microsoft.com/office/drawing/2014/main" id="{35C99F26-2DB6-0299-0833-64CA7A5207C4}"/>
                </a:ext>
              </a:extLst>
            </p:cNvPr>
            <p:cNvSpPr/>
            <p:nvPr/>
          </p:nvSpPr>
          <p:spPr>
            <a:xfrm>
              <a:off x="6355850" y="2700450"/>
              <a:ext cx="775" cy="825"/>
            </a:xfrm>
            <a:custGeom>
              <a:avLst/>
              <a:gdLst/>
              <a:ahLst/>
              <a:cxnLst/>
              <a:rect l="l" t="t" r="r" b="b"/>
              <a:pathLst>
                <a:path w="31" h="33" extrusionOk="0">
                  <a:moveTo>
                    <a:pt x="12" y="1"/>
                  </a:moveTo>
                  <a:cubicBezTo>
                    <a:pt x="12" y="13"/>
                    <a:pt x="0" y="25"/>
                    <a:pt x="0" y="25"/>
                  </a:cubicBezTo>
                  <a:cubicBezTo>
                    <a:pt x="0" y="31"/>
                    <a:pt x="2" y="33"/>
                    <a:pt x="5" y="33"/>
                  </a:cubicBezTo>
                  <a:cubicBezTo>
                    <a:pt x="14" y="33"/>
                    <a:pt x="30" y="10"/>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75" name="Google Shape;13879;p78">
              <a:extLst>
                <a:ext uri="{FF2B5EF4-FFF2-40B4-BE49-F238E27FC236}">
                  <a16:creationId xmlns:a16="http://schemas.microsoft.com/office/drawing/2014/main" id="{8F87C186-771B-3B09-05CF-451BB6FE64E3}"/>
                </a:ext>
              </a:extLst>
            </p:cNvPr>
            <p:cNvSpPr/>
            <p:nvPr/>
          </p:nvSpPr>
          <p:spPr>
            <a:xfrm>
              <a:off x="6308800" y="2721300"/>
              <a:ext cx="325" cy="325"/>
            </a:xfrm>
            <a:custGeom>
              <a:avLst/>
              <a:gdLst/>
              <a:ahLst/>
              <a:cxnLst/>
              <a:rect l="l" t="t" r="r" b="b"/>
              <a:pathLst>
                <a:path w="13" h="13" extrusionOk="0">
                  <a:moveTo>
                    <a:pt x="13" y="0"/>
                  </a:moveTo>
                  <a:lnTo>
                    <a:pt x="13" y="0"/>
                  </a:lnTo>
                  <a:cubicBezTo>
                    <a:pt x="1" y="12"/>
                    <a:pt x="1" y="12"/>
                    <a:pt x="1" y="12"/>
                  </a:cubicBezTo>
                  <a:cubicBezTo>
                    <a:pt x="13" y="12"/>
                    <a:pt x="13"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76" name="Google Shape;13880;p78">
              <a:extLst>
                <a:ext uri="{FF2B5EF4-FFF2-40B4-BE49-F238E27FC236}">
                  <a16:creationId xmlns:a16="http://schemas.microsoft.com/office/drawing/2014/main" id="{D083B4ED-0C1A-D1D8-4D02-5A1ED4BC87F6}"/>
                </a:ext>
              </a:extLst>
            </p:cNvPr>
            <p:cNvSpPr/>
            <p:nvPr/>
          </p:nvSpPr>
          <p:spPr>
            <a:xfrm>
              <a:off x="6285300" y="2716825"/>
              <a:ext cx="25" cy="325"/>
            </a:xfrm>
            <a:custGeom>
              <a:avLst/>
              <a:gdLst/>
              <a:ahLst/>
              <a:cxnLst/>
              <a:rect l="l" t="t" r="r" b="b"/>
              <a:pathLst>
                <a:path w="1" h="13" extrusionOk="0">
                  <a:moveTo>
                    <a:pt x="0" y="1"/>
                  </a:moveTo>
                  <a:cubicBezTo>
                    <a:pt x="0" y="1"/>
                    <a:pt x="0" y="1"/>
                    <a:pt x="0" y="13"/>
                  </a:cubicBezTo>
                  <a:lnTo>
                    <a:pt x="0" y="1"/>
                  </a:ln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77" name="Google Shape;13881;p78">
              <a:extLst>
                <a:ext uri="{FF2B5EF4-FFF2-40B4-BE49-F238E27FC236}">
                  <a16:creationId xmlns:a16="http://schemas.microsoft.com/office/drawing/2014/main" id="{BE3613AC-A82B-FFF0-A7F3-73A98E8C24E2}"/>
                </a:ext>
              </a:extLst>
            </p:cNvPr>
            <p:cNvSpPr/>
            <p:nvPr/>
          </p:nvSpPr>
          <p:spPr>
            <a:xfrm>
              <a:off x="6288275" y="2722200"/>
              <a:ext cx="25" cy="900"/>
            </a:xfrm>
            <a:custGeom>
              <a:avLst/>
              <a:gdLst/>
              <a:ahLst/>
              <a:cxnLst/>
              <a:rect l="l" t="t" r="r" b="b"/>
              <a:pathLst>
                <a:path w="1" h="36" extrusionOk="0">
                  <a:moveTo>
                    <a:pt x="0" y="0"/>
                  </a:moveTo>
                  <a:cubicBezTo>
                    <a:pt x="0" y="12"/>
                    <a:pt x="0" y="36"/>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78" name="Google Shape;13882;p78">
              <a:extLst>
                <a:ext uri="{FF2B5EF4-FFF2-40B4-BE49-F238E27FC236}">
                  <a16:creationId xmlns:a16="http://schemas.microsoft.com/office/drawing/2014/main" id="{964E4314-94FF-1CF8-B73F-D498964CAB92}"/>
                </a:ext>
              </a:extLst>
            </p:cNvPr>
            <p:cNvSpPr/>
            <p:nvPr/>
          </p:nvSpPr>
          <p:spPr>
            <a:xfrm>
              <a:off x="6355850" y="2680225"/>
              <a:ext cx="775" cy="825"/>
            </a:xfrm>
            <a:custGeom>
              <a:avLst/>
              <a:gdLst/>
              <a:ahLst/>
              <a:cxnLst/>
              <a:rect l="l" t="t" r="r" b="b"/>
              <a:pathLst>
                <a:path w="31" h="33" extrusionOk="0">
                  <a:moveTo>
                    <a:pt x="12" y="0"/>
                  </a:moveTo>
                  <a:cubicBezTo>
                    <a:pt x="12" y="12"/>
                    <a:pt x="0" y="24"/>
                    <a:pt x="0" y="24"/>
                  </a:cubicBezTo>
                  <a:cubicBezTo>
                    <a:pt x="0" y="30"/>
                    <a:pt x="2" y="32"/>
                    <a:pt x="5" y="32"/>
                  </a:cubicBezTo>
                  <a:cubicBezTo>
                    <a:pt x="14" y="32"/>
                    <a:pt x="30" y="9"/>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79" name="Google Shape;13883;p78">
              <a:extLst>
                <a:ext uri="{FF2B5EF4-FFF2-40B4-BE49-F238E27FC236}">
                  <a16:creationId xmlns:a16="http://schemas.microsoft.com/office/drawing/2014/main" id="{F3108C69-D312-FFCC-8B6D-D96706D17C3B}"/>
                </a:ext>
              </a:extLst>
            </p:cNvPr>
            <p:cNvSpPr/>
            <p:nvPr/>
          </p:nvSpPr>
          <p:spPr>
            <a:xfrm>
              <a:off x="6264450" y="2674275"/>
              <a:ext cx="25" cy="325"/>
            </a:xfrm>
            <a:custGeom>
              <a:avLst/>
              <a:gdLst/>
              <a:ahLst/>
              <a:cxnLst/>
              <a:rect l="l" t="t" r="r" b="b"/>
              <a:pathLst>
                <a:path w="1" h="13" extrusionOk="0">
                  <a:moveTo>
                    <a:pt x="1" y="0"/>
                  </a:moveTo>
                  <a:cubicBezTo>
                    <a:pt x="1" y="12"/>
                    <a:pt x="1" y="12"/>
                    <a:pt x="1" y="12"/>
                  </a:cubicBezTo>
                  <a:cubicBezTo>
                    <a:pt x="1" y="1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80" name="Google Shape;13884;p78">
              <a:extLst>
                <a:ext uri="{FF2B5EF4-FFF2-40B4-BE49-F238E27FC236}">
                  <a16:creationId xmlns:a16="http://schemas.microsoft.com/office/drawing/2014/main" id="{DBD56B05-E964-75A3-0F6A-90C6722FC148}"/>
                </a:ext>
              </a:extLst>
            </p:cNvPr>
            <p:cNvSpPr/>
            <p:nvPr/>
          </p:nvSpPr>
          <p:spPr>
            <a:xfrm>
              <a:off x="6306125" y="2787075"/>
              <a:ext cx="325" cy="325"/>
            </a:xfrm>
            <a:custGeom>
              <a:avLst/>
              <a:gdLst/>
              <a:ahLst/>
              <a:cxnLst/>
              <a:rect l="l" t="t" r="r" b="b"/>
              <a:pathLst>
                <a:path w="13" h="13" extrusionOk="0">
                  <a:moveTo>
                    <a:pt x="13" y="1"/>
                  </a:moveTo>
                  <a:cubicBezTo>
                    <a:pt x="13" y="1"/>
                    <a:pt x="13" y="13"/>
                    <a:pt x="1" y="13"/>
                  </a:cubicBezTo>
                  <a:lnTo>
                    <a:pt x="13" y="13"/>
                  </a:lnTo>
                  <a:cubicBezTo>
                    <a:pt x="13" y="1"/>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81" name="Google Shape;13885;p78">
              <a:extLst>
                <a:ext uri="{FF2B5EF4-FFF2-40B4-BE49-F238E27FC236}">
                  <a16:creationId xmlns:a16="http://schemas.microsoft.com/office/drawing/2014/main" id="{BB2949F4-ADDF-86C1-1821-67FF699D5CAF}"/>
                </a:ext>
              </a:extLst>
            </p:cNvPr>
            <p:cNvSpPr/>
            <p:nvPr/>
          </p:nvSpPr>
          <p:spPr>
            <a:xfrm>
              <a:off x="6285300" y="2696600"/>
              <a:ext cx="25" cy="325"/>
            </a:xfrm>
            <a:custGeom>
              <a:avLst/>
              <a:gdLst/>
              <a:ahLst/>
              <a:cxnLst/>
              <a:rect l="l" t="t" r="r" b="b"/>
              <a:pathLst>
                <a:path w="1" h="13" extrusionOk="0">
                  <a:moveTo>
                    <a:pt x="0" y="0"/>
                  </a:moveTo>
                  <a:cubicBezTo>
                    <a:pt x="0" y="0"/>
                    <a:pt x="0" y="0"/>
                    <a:pt x="0" y="12"/>
                  </a:cubicBezTo>
                  <a:lnTo>
                    <a:pt x="0"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82" name="Google Shape;13886;p78">
              <a:extLst>
                <a:ext uri="{FF2B5EF4-FFF2-40B4-BE49-F238E27FC236}">
                  <a16:creationId xmlns:a16="http://schemas.microsoft.com/office/drawing/2014/main" id="{573C240D-B214-12D4-C91A-0067057A0D18}"/>
                </a:ext>
              </a:extLst>
            </p:cNvPr>
            <p:cNvSpPr/>
            <p:nvPr/>
          </p:nvSpPr>
          <p:spPr>
            <a:xfrm>
              <a:off x="6198375" y="2435350"/>
              <a:ext cx="400" cy="275"/>
            </a:xfrm>
            <a:custGeom>
              <a:avLst/>
              <a:gdLst/>
              <a:ahLst/>
              <a:cxnLst/>
              <a:rect l="l" t="t" r="r" b="b"/>
              <a:pathLst>
                <a:path w="16" h="11" extrusionOk="0">
                  <a:moveTo>
                    <a:pt x="14" y="0"/>
                  </a:moveTo>
                  <a:cubicBezTo>
                    <a:pt x="11" y="0"/>
                    <a:pt x="1" y="11"/>
                    <a:pt x="6" y="11"/>
                  </a:cubicBezTo>
                  <a:cubicBezTo>
                    <a:pt x="7" y="11"/>
                    <a:pt x="9" y="10"/>
                    <a:pt x="13" y="8"/>
                  </a:cubicBezTo>
                  <a:cubicBezTo>
                    <a:pt x="16" y="2"/>
                    <a:pt x="16" y="0"/>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83" name="Google Shape;13887;p78">
              <a:extLst>
                <a:ext uri="{FF2B5EF4-FFF2-40B4-BE49-F238E27FC236}">
                  <a16:creationId xmlns:a16="http://schemas.microsoft.com/office/drawing/2014/main" id="{F6C07673-BBCC-4342-62E3-6F54AF3062F1}"/>
                </a:ext>
              </a:extLst>
            </p:cNvPr>
            <p:cNvSpPr/>
            <p:nvPr/>
          </p:nvSpPr>
          <p:spPr>
            <a:xfrm>
              <a:off x="6195400" y="2474250"/>
              <a:ext cx="25" cy="325"/>
            </a:xfrm>
            <a:custGeom>
              <a:avLst/>
              <a:gdLst/>
              <a:ahLst/>
              <a:cxnLst/>
              <a:rect l="l" t="t" r="r" b="b"/>
              <a:pathLst>
                <a:path w="1" h="13" extrusionOk="0">
                  <a:moveTo>
                    <a:pt x="1" y="12"/>
                  </a:moveTo>
                  <a:cubicBezTo>
                    <a:pt x="1" y="12"/>
                    <a:pt x="1" y="0"/>
                    <a:pt x="1" y="0"/>
                  </a:cubicBezTo>
                  <a:cubicBezTo>
                    <a:pt x="1" y="0"/>
                    <a:pt x="1" y="0"/>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84" name="Google Shape;13888;p78">
              <a:extLst>
                <a:ext uri="{FF2B5EF4-FFF2-40B4-BE49-F238E27FC236}">
                  <a16:creationId xmlns:a16="http://schemas.microsoft.com/office/drawing/2014/main" id="{FD92DA01-ACBB-0DE3-72F7-B64E65564511}"/>
                </a:ext>
              </a:extLst>
            </p:cNvPr>
            <p:cNvSpPr/>
            <p:nvPr/>
          </p:nvSpPr>
          <p:spPr>
            <a:xfrm>
              <a:off x="6308800" y="2701050"/>
              <a:ext cx="325" cy="325"/>
            </a:xfrm>
            <a:custGeom>
              <a:avLst/>
              <a:gdLst/>
              <a:ahLst/>
              <a:cxnLst/>
              <a:rect l="l" t="t" r="r" b="b"/>
              <a:pathLst>
                <a:path w="13" h="13" extrusionOk="0">
                  <a:moveTo>
                    <a:pt x="13" y="1"/>
                  </a:moveTo>
                  <a:lnTo>
                    <a:pt x="13" y="1"/>
                  </a:lnTo>
                  <a:cubicBezTo>
                    <a:pt x="1" y="13"/>
                    <a:pt x="1" y="13"/>
                    <a:pt x="1" y="13"/>
                  </a:cubicBezTo>
                  <a:cubicBezTo>
                    <a:pt x="13" y="13"/>
                    <a:pt x="13" y="13"/>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85" name="Google Shape;13889;p78">
              <a:extLst>
                <a:ext uri="{FF2B5EF4-FFF2-40B4-BE49-F238E27FC236}">
                  <a16:creationId xmlns:a16="http://schemas.microsoft.com/office/drawing/2014/main" id="{3910AADC-7525-ECB4-9928-360C9BEEF1D5}"/>
                </a:ext>
              </a:extLst>
            </p:cNvPr>
            <p:cNvSpPr/>
            <p:nvPr/>
          </p:nvSpPr>
          <p:spPr>
            <a:xfrm>
              <a:off x="6288275" y="2701950"/>
              <a:ext cx="25" cy="925"/>
            </a:xfrm>
            <a:custGeom>
              <a:avLst/>
              <a:gdLst/>
              <a:ahLst/>
              <a:cxnLst/>
              <a:rect l="l" t="t" r="r" b="b"/>
              <a:pathLst>
                <a:path w="1" h="37" extrusionOk="0">
                  <a:moveTo>
                    <a:pt x="0" y="1"/>
                  </a:moveTo>
                  <a:cubicBezTo>
                    <a:pt x="0" y="12"/>
                    <a:pt x="0" y="36"/>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86" name="Google Shape;13890;p78">
              <a:extLst>
                <a:ext uri="{FF2B5EF4-FFF2-40B4-BE49-F238E27FC236}">
                  <a16:creationId xmlns:a16="http://schemas.microsoft.com/office/drawing/2014/main" id="{7FB85DC0-4894-9795-16BD-D44873FA9096}"/>
                </a:ext>
              </a:extLst>
            </p:cNvPr>
            <p:cNvSpPr/>
            <p:nvPr/>
          </p:nvSpPr>
          <p:spPr>
            <a:xfrm>
              <a:off x="6329950" y="2795125"/>
              <a:ext cx="625" cy="25"/>
            </a:xfrm>
            <a:custGeom>
              <a:avLst/>
              <a:gdLst/>
              <a:ahLst/>
              <a:cxnLst/>
              <a:rect l="l" t="t" r="r" b="b"/>
              <a:pathLst>
                <a:path w="25" h="1" extrusionOk="0">
                  <a:moveTo>
                    <a:pt x="24" y="0"/>
                  </a:moveTo>
                  <a:cubicBezTo>
                    <a:pt x="12" y="0"/>
                    <a:pt x="12" y="0"/>
                    <a:pt x="0" y="0"/>
                  </a:cubicBezTo>
                  <a:cubicBezTo>
                    <a:pt x="12" y="0"/>
                    <a:pt x="12"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87" name="Google Shape;13891;p78">
              <a:extLst>
                <a:ext uri="{FF2B5EF4-FFF2-40B4-BE49-F238E27FC236}">
                  <a16:creationId xmlns:a16="http://schemas.microsoft.com/office/drawing/2014/main" id="{6EBD888E-824D-95CB-9CAC-661A077CD475}"/>
                </a:ext>
              </a:extLst>
            </p:cNvPr>
            <p:cNvSpPr/>
            <p:nvPr/>
          </p:nvSpPr>
          <p:spPr>
            <a:xfrm>
              <a:off x="6372800" y="2760300"/>
              <a:ext cx="325" cy="325"/>
            </a:xfrm>
            <a:custGeom>
              <a:avLst/>
              <a:gdLst/>
              <a:ahLst/>
              <a:cxnLst/>
              <a:rect l="l" t="t" r="r" b="b"/>
              <a:pathLst>
                <a:path w="13" h="13" extrusionOk="0">
                  <a:moveTo>
                    <a:pt x="13" y="0"/>
                  </a:moveTo>
                  <a:cubicBezTo>
                    <a:pt x="1" y="0"/>
                    <a:pt x="1" y="12"/>
                    <a:pt x="1" y="12"/>
                  </a:cubicBezTo>
                  <a:cubicBezTo>
                    <a:pt x="1" y="12"/>
                    <a:pt x="1"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88" name="Google Shape;13892;p78">
              <a:extLst>
                <a:ext uri="{FF2B5EF4-FFF2-40B4-BE49-F238E27FC236}">
                  <a16:creationId xmlns:a16="http://schemas.microsoft.com/office/drawing/2014/main" id="{62B01B3D-20D9-D338-32FF-4B209CB3297B}"/>
                </a:ext>
              </a:extLst>
            </p:cNvPr>
            <p:cNvSpPr/>
            <p:nvPr/>
          </p:nvSpPr>
          <p:spPr>
            <a:xfrm>
              <a:off x="6432900" y="2506975"/>
              <a:ext cx="650" cy="650"/>
            </a:xfrm>
            <a:custGeom>
              <a:avLst/>
              <a:gdLst/>
              <a:ahLst/>
              <a:cxnLst/>
              <a:rect l="l" t="t" r="r" b="b"/>
              <a:pathLst>
                <a:path w="26" h="26" extrusionOk="0">
                  <a:moveTo>
                    <a:pt x="26" y="1"/>
                  </a:moveTo>
                  <a:cubicBezTo>
                    <a:pt x="11" y="16"/>
                    <a:pt x="1" y="26"/>
                    <a:pt x="4" y="26"/>
                  </a:cubicBezTo>
                  <a:cubicBezTo>
                    <a:pt x="5" y="26"/>
                    <a:pt x="12" y="22"/>
                    <a:pt x="26" y="13"/>
                  </a:cubicBezTo>
                  <a:cubicBezTo>
                    <a:pt x="26" y="13"/>
                    <a:pt x="26" y="1"/>
                    <a:pt x="2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89" name="Google Shape;13893;p78">
              <a:extLst>
                <a:ext uri="{FF2B5EF4-FFF2-40B4-BE49-F238E27FC236}">
                  <a16:creationId xmlns:a16="http://schemas.microsoft.com/office/drawing/2014/main" id="{B274B41E-A5EE-1AF4-4178-60622D7F57D9}"/>
                </a:ext>
              </a:extLst>
            </p:cNvPr>
            <p:cNvSpPr/>
            <p:nvPr/>
          </p:nvSpPr>
          <p:spPr>
            <a:xfrm>
              <a:off x="6345125" y="2351300"/>
              <a:ext cx="325" cy="325"/>
            </a:xfrm>
            <a:custGeom>
              <a:avLst/>
              <a:gdLst/>
              <a:ahLst/>
              <a:cxnLst/>
              <a:rect l="l" t="t" r="r" b="b"/>
              <a:pathLst>
                <a:path w="13" h="13" extrusionOk="0">
                  <a:moveTo>
                    <a:pt x="12" y="13"/>
                  </a:moveTo>
                  <a:cubicBezTo>
                    <a:pt x="1" y="13"/>
                    <a:pt x="1" y="13"/>
                    <a:pt x="1" y="1"/>
                  </a:cubicBezTo>
                  <a:cubicBezTo>
                    <a:pt x="1" y="13"/>
                    <a:pt x="1" y="13"/>
                    <a:pt x="12"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90" name="Google Shape;13894;p78">
              <a:extLst>
                <a:ext uri="{FF2B5EF4-FFF2-40B4-BE49-F238E27FC236}">
                  <a16:creationId xmlns:a16="http://schemas.microsoft.com/office/drawing/2014/main" id="{7AC558F2-78B4-7062-F289-C553C1BD06E0}"/>
                </a:ext>
              </a:extLst>
            </p:cNvPr>
            <p:cNvSpPr/>
            <p:nvPr/>
          </p:nvSpPr>
          <p:spPr>
            <a:xfrm>
              <a:off x="6263875" y="2725750"/>
              <a:ext cx="25" cy="925"/>
            </a:xfrm>
            <a:custGeom>
              <a:avLst/>
              <a:gdLst/>
              <a:ahLst/>
              <a:cxnLst/>
              <a:rect l="l" t="t" r="r" b="b"/>
              <a:pathLst>
                <a:path w="1" h="37" extrusionOk="0">
                  <a:moveTo>
                    <a:pt x="0" y="1"/>
                  </a:moveTo>
                  <a:cubicBezTo>
                    <a:pt x="0" y="13"/>
                    <a:pt x="0" y="25"/>
                    <a:pt x="0" y="37"/>
                  </a:cubicBezTo>
                  <a:cubicBezTo>
                    <a:pt x="0" y="25"/>
                    <a:pt x="0"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91" name="Google Shape;13895;p78">
              <a:extLst>
                <a:ext uri="{FF2B5EF4-FFF2-40B4-BE49-F238E27FC236}">
                  <a16:creationId xmlns:a16="http://schemas.microsoft.com/office/drawing/2014/main" id="{4E794CE5-A95C-C82E-F6E9-9ADC4189EB01}"/>
                </a:ext>
              </a:extLst>
            </p:cNvPr>
            <p:cNvSpPr/>
            <p:nvPr/>
          </p:nvSpPr>
          <p:spPr>
            <a:xfrm>
              <a:off x="6193925" y="2510250"/>
              <a:ext cx="325" cy="1225"/>
            </a:xfrm>
            <a:custGeom>
              <a:avLst/>
              <a:gdLst/>
              <a:ahLst/>
              <a:cxnLst/>
              <a:rect l="l" t="t" r="r" b="b"/>
              <a:pathLst>
                <a:path w="13" h="49" extrusionOk="0">
                  <a:moveTo>
                    <a:pt x="0" y="1"/>
                  </a:moveTo>
                  <a:cubicBezTo>
                    <a:pt x="0" y="13"/>
                    <a:pt x="0" y="37"/>
                    <a:pt x="12" y="49"/>
                  </a:cubicBezTo>
                  <a:cubicBezTo>
                    <a:pt x="12" y="25"/>
                    <a:pt x="0"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92" name="Google Shape;13896;p78">
              <a:extLst>
                <a:ext uri="{FF2B5EF4-FFF2-40B4-BE49-F238E27FC236}">
                  <a16:creationId xmlns:a16="http://schemas.microsoft.com/office/drawing/2014/main" id="{29C8920F-8656-0CBB-85F2-8552CBAD4448}"/>
                </a:ext>
              </a:extLst>
            </p:cNvPr>
            <p:cNvSpPr/>
            <p:nvPr/>
          </p:nvSpPr>
          <p:spPr>
            <a:xfrm>
              <a:off x="6444850" y="2487625"/>
              <a:ext cx="150" cy="1225"/>
            </a:xfrm>
            <a:custGeom>
              <a:avLst/>
              <a:gdLst/>
              <a:ahLst/>
              <a:cxnLst/>
              <a:rect l="l" t="t" r="r" b="b"/>
              <a:pathLst>
                <a:path w="6" h="49" extrusionOk="0">
                  <a:moveTo>
                    <a:pt x="5" y="1"/>
                  </a:moveTo>
                  <a:cubicBezTo>
                    <a:pt x="5" y="1"/>
                    <a:pt x="0" y="34"/>
                    <a:pt x="0" y="49"/>
                  </a:cubicBezTo>
                  <a:cubicBezTo>
                    <a:pt x="5" y="13"/>
                    <a:pt x="6"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93" name="Google Shape;13897;p78">
              <a:extLst>
                <a:ext uri="{FF2B5EF4-FFF2-40B4-BE49-F238E27FC236}">
                  <a16:creationId xmlns:a16="http://schemas.microsoft.com/office/drawing/2014/main" id="{B5C93086-3E78-BBA1-B2B8-3ECB36E724DC}"/>
                </a:ext>
              </a:extLst>
            </p:cNvPr>
            <p:cNvSpPr/>
            <p:nvPr/>
          </p:nvSpPr>
          <p:spPr>
            <a:xfrm>
              <a:off x="6445425" y="2480200"/>
              <a:ext cx="25" cy="1200"/>
            </a:xfrm>
            <a:custGeom>
              <a:avLst/>
              <a:gdLst/>
              <a:ahLst/>
              <a:cxnLst/>
              <a:rect l="l" t="t" r="r" b="b"/>
              <a:pathLst>
                <a:path w="1" h="48" extrusionOk="0">
                  <a:moveTo>
                    <a:pt x="1" y="48"/>
                  </a:moveTo>
                  <a:cubicBezTo>
                    <a:pt x="1" y="36"/>
                    <a:pt x="1" y="12"/>
                    <a:pt x="1" y="0"/>
                  </a:cubicBezTo>
                  <a:cubicBezTo>
                    <a:pt x="1" y="0"/>
                    <a:pt x="1" y="0"/>
                    <a:pt x="1" y="12"/>
                  </a:cubicBezTo>
                  <a:cubicBezTo>
                    <a:pt x="1" y="24"/>
                    <a:pt x="1" y="36"/>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94" name="Google Shape;13898;p78">
              <a:extLst>
                <a:ext uri="{FF2B5EF4-FFF2-40B4-BE49-F238E27FC236}">
                  <a16:creationId xmlns:a16="http://schemas.microsoft.com/office/drawing/2014/main" id="{9255143A-F522-E58E-2B35-13ACE2A3B8C1}"/>
                </a:ext>
              </a:extLst>
            </p:cNvPr>
            <p:cNvSpPr/>
            <p:nvPr/>
          </p:nvSpPr>
          <p:spPr>
            <a:xfrm>
              <a:off x="6373100" y="2759275"/>
              <a:ext cx="600" cy="1050"/>
            </a:xfrm>
            <a:custGeom>
              <a:avLst/>
              <a:gdLst/>
              <a:ahLst/>
              <a:cxnLst/>
              <a:rect l="l" t="t" r="r" b="b"/>
              <a:pathLst>
                <a:path w="24" h="42" extrusionOk="0">
                  <a:moveTo>
                    <a:pt x="19" y="1"/>
                  </a:moveTo>
                  <a:cubicBezTo>
                    <a:pt x="18" y="1"/>
                    <a:pt x="16" y="2"/>
                    <a:pt x="13" y="5"/>
                  </a:cubicBezTo>
                  <a:cubicBezTo>
                    <a:pt x="13" y="17"/>
                    <a:pt x="1" y="29"/>
                    <a:pt x="1" y="41"/>
                  </a:cubicBezTo>
                  <a:cubicBezTo>
                    <a:pt x="19" y="14"/>
                    <a:pt x="23" y="1"/>
                    <a:pt x="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95" name="Google Shape;13899;p78">
              <a:extLst>
                <a:ext uri="{FF2B5EF4-FFF2-40B4-BE49-F238E27FC236}">
                  <a16:creationId xmlns:a16="http://schemas.microsoft.com/office/drawing/2014/main" id="{361744EE-9B0A-C47C-9DD3-1AB3050652E6}"/>
                </a:ext>
              </a:extLst>
            </p:cNvPr>
            <p:cNvSpPr/>
            <p:nvPr/>
          </p:nvSpPr>
          <p:spPr>
            <a:xfrm>
              <a:off x="6393350" y="2611050"/>
              <a:ext cx="300" cy="725"/>
            </a:xfrm>
            <a:custGeom>
              <a:avLst/>
              <a:gdLst/>
              <a:ahLst/>
              <a:cxnLst/>
              <a:rect l="l" t="t" r="r" b="b"/>
              <a:pathLst>
                <a:path w="12" h="28" extrusionOk="0">
                  <a:moveTo>
                    <a:pt x="7" y="0"/>
                  </a:moveTo>
                  <a:cubicBezTo>
                    <a:pt x="6" y="0"/>
                    <a:pt x="4" y="2"/>
                    <a:pt x="0" y="5"/>
                  </a:cubicBezTo>
                  <a:cubicBezTo>
                    <a:pt x="0" y="17"/>
                    <a:pt x="0" y="29"/>
                    <a:pt x="0" y="29"/>
                  </a:cubicBezTo>
                  <a:cubicBezTo>
                    <a:pt x="9" y="11"/>
                    <a:pt x="11"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96" name="Google Shape;13900;p78">
              <a:extLst>
                <a:ext uri="{FF2B5EF4-FFF2-40B4-BE49-F238E27FC236}">
                  <a16:creationId xmlns:a16="http://schemas.microsoft.com/office/drawing/2014/main" id="{E3C87945-BECB-E300-46E1-71D8E10A8EEA}"/>
                </a:ext>
              </a:extLst>
            </p:cNvPr>
            <p:cNvSpPr/>
            <p:nvPr/>
          </p:nvSpPr>
          <p:spPr>
            <a:xfrm>
              <a:off x="6394250" y="2642125"/>
              <a:ext cx="600" cy="4200"/>
            </a:xfrm>
            <a:custGeom>
              <a:avLst/>
              <a:gdLst/>
              <a:ahLst/>
              <a:cxnLst/>
              <a:rect l="l" t="t" r="r" b="b"/>
              <a:pathLst>
                <a:path w="24" h="168" extrusionOk="0">
                  <a:moveTo>
                    <a:pt x="0" y="1"/>
                  </a:moveTo>
                  <a:cubicBezTo>
                    <a:pt x="0" y="84"/>
                    <a:pt x="0" y="143"/>
                    <a:pt x="24" y="167"/>
                  </a:cubicBezTo>
                  <a:cubicBezTo>
                    <a:pt x="12" y="119"/>
                    <a:pt x="0"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97" name="Google Shape;13901;p78">
              <a:extLst>
                <a:ext uri="{FF2B5EF4-FFF2-40B4-BE49-F238E27FC236}">
                  <a16:creationId xmlns:a16="http://schemas.microsoft.com/office/drawing/2014/main" id="{D384DF1B-D107-7E87-B21F-26344530EEDB}"/>
                </a:ext>
              </a:extLst>
            </p:cNvPr>
            <p:cNvSpPr/>
            <p:nvPr/>
          </p:nvSpPr>
          <p:spPr>
            <a:xfrm>
              <a:off x="6316550" y="2354000"/>
              <a:ext cx="3000" cy="325"/>
            </a:xfrm>
            <a:custGeom>
              <a:avLst/>
              <a:gdLst/>
              <a:ahLst/>
              <a:cxnLst/>
              <a:rect l="l" t="t" r="r" b="b"/>
              <a:pathLst>
                <a:path w="120" h="13" extrusionOk="0">
                  <a:moveTo>
                    <a:pt x="1" y="0"/>
                  </a:moveTo>
                  <a:cubicBezTo>
                    <a:pt x="60" y="12"/>
                    <a:pt x="96" y="12"/>
                    <a:pt x="120" y="12"/>
                  </a:cubicBezTo>
                  <a:cubicBezTo>
                    <a:pt x="84" y="12"/>
                    <a:pt x="36"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98" name="Google Shape;13902;p78">
              <a:extLst>
                <a:ext uri="{FF2B5EF4-FFF2-40B4-BE49-F238E27FC236}">
                  <a16:creationId xmlns:a16="http://schemas.microsoft.com/office/drawing/2014/main" id="{9EA55DD9-BE31-C1D5-A027-998448615FE9}"/>
                </a:ext>
              </a:extLst>
            </p:cNvPr>
            <p:cNvSpPr/>
            <p:nvPr/>
          </p:nvSpPr>
          <p:spPr>
            <a:xfrm>
              <a:off x="6344825" y="2351025"/>
              <a:ext cx="1525" cy="900"/>
            </a:xfrm>
            <a:custGeom>
              <a:avLst/>
              <a:gdLst/>
              <a:ahLst/>
              <a:cxnLst/>
              <a:rect l="l" t="t" r="r" b="b"/>
              <a:pathLst>
                <a:path w="61" h="36" extrusionOk="0">
                  <a:moveTo>
                    <a:pt x="1" y="0"/>
                  </a:moveTo>
                  <a:cubicBezTo>
                    <a:pt x="13" y="0"/>
                    <a:pt x="13" y="0"/>
                    <a:pt x="24" y="12"/>
                  </a:cubicBezTo>
                  <a:cubicBezTo>
                    <a:pt x="24" y="12"/>
                    <a:pt x="24" y="24"/>
                    <a:pt x="13" y="24"/>
                  </a:cubicBezTo>
                  <a:cubicBezTo>
                    <a:pt x="36" y="24"/>
                    <a:pt x="48" y="24"/>
                    <a:pt x="60" y="36"/>
                  </a:cubicBezTo>
                  <a:cubicBezTo>
                    <a:pt x="48" y="24"/>
                    <a:pt x="48" y="12"/>
                    <a:pt x="36" y="12"/>
                  </a:cubicBezTo>
                  <a:lnTo>
                    <a:pt x="48" y="12"/>
                  </a:lnTo>
                  <a:cubicBezTo>
                    <a:pt x="60" y="12"/>
                    <a:pt x="60" y="12"/>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99" name="Google Shape;13903;p78">
              <a:extLst>
                <a:ext uri="{FF2B5EF4-FFF2-40B4-BE49-F238E27FC236}">
                  <a16:creationId xmlns:a16="http://schemas.microsoft.com/office/drawing/2014/main" id="{C2162FE2-890C-81B3-FA6C-F0F69A775852}"/>
                </a:ext>
              </a:extLst>
            </p:cNvPr>
            <p:cNvSpPr/>
            <p:nvPr/>
          </p:nvSpPr>
          <p:spPr>
            <a:xfrm>
              <a:off x="6323200" y="2354625"/>
              <a:ext cx="5175" cy="275"/>
            </a:xfrm>
            <a:custGeom>
              <a:avLst/>
              <a:gdLst/>
              <a:ahLst/>
              <a:cxnLst/>
              <a:rect l="l" t="t" r="r" b="b"/>
              <a:pathLst>
                <a:path w="206" h="11" extrusionOk="0">
                  <a:moveTo>
                    <a:pt x="6" y="0"/>
                  </a:moveTo>
                  <a:cubicBezTo>
                    <a:pt x="0" y="0"/>
                    <a:pt x="40" y="3"/>
                    <a:pt x="175" y="11"/>
                  </a:cubicBezTo>
                  <a:cubicBezTo>
                    <a:pt x="207" y="11"/>
                    <a:pt x="16"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00" name="Google Shape;13904;p78">
              <a:extLst>
                <a:ext uri="{FF2B5EF4-FFF2-40B4-BE49-F238E27FC236}">
                  <a16:creationId xmlns:a16="http://schemas.microsoft.com/office/drawing/2014/main" id="{8D889604-562A-2F33-5C2D-6597A1602A8E}"/>
                </a:ext>
              </a:extLst>
            </p:cNvPr>
            <p:cNvSpPr/>
            <p:nvPr/>
          </p:nvSpPr>
          <p:spPr>
            <a:xfrm>
              <a:off x="6315650" y="2354000"/>
              <a:ext cx="925" cy="25"/>
            </a:xfrm>
            <a:custGeom>
              <a:avLst/>
              <a:gdLst/>
              <a:ahLst/>
              <a:cxnLst/>
              <a:rect l="l" t="t" r="r" b="b"/>
              <a:pathLst>
                <a:path w="37" h="1" extrusionOk="0">
                  <a:moveTo>
                    <a:pt x="37" y="0"/>
                  </a:moveTo>
                  <a:cubicBezTo>
                    <a:pt x="25" y="0"/>
                    <a:pt x="13" y="0"/>
                    <a:pt x="1" y="0"/>
                  </a:cubicBezTo>
                  <a:cubicBezTo>
                    <a:pt x="1" y="0"/>
                    <a:pt x="1" y="0"/>
                    <a:pt x="1" y="0"/>
                  </a:cubicBezTo>
                  <a:cubicBezTo>
                    <a:pt x="13" y="0"/>
                    <a:pt x="25"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01" name="Google Shape;13905;p78">
              <a:extLst>
                <a:ext uri="{FF2B5EF4-FFF2-40B4-BE49-F238E27FC236}">
                  <a16:creationId xmlns:a16="http://schemas.microsoft.com/office/drawing/2014/main" id="{8C0D6C26-BFB7-E228-9E8B-BD69A830A0DD}"/>
                </a:ext>
              </a:extLst>
            </p:cNvPr>
            <p:cNvSpPr/>
            <p:nvPr/>
          </p:nvSpPr>
          <p:spPr>
            <a:xfrm>
              <a:off x="6317750" y="2352500"/>
              <a:ext cx="2100" cy="325"/>
            </a:xfrm>
            <a:custGeom>
              <a:avLst/>
              <a:gdLst/>
              <a:ahLst/>
              <a:cxnLst/>
              <a:rect l="l" t="t" r="r" b="b"/>
              <a:pathLst>
                <a:path w="84" h="13" extrusionOk="0">
                  <a:moveTo>
                    <a:pt x="0" y="1"/>
                  </a:moveTo>
                  <a:cubicBezTo>
                    <a:pt x="24" y="1"/>
                    <a:pt x="48" y="13"/>
                    <a:pt x="72" y="13"/>
                  </a:cubicBezTo>
                  <a:lnTo>
                    <a:pt x="84" y="13"/>
                  </a:lnTo>
                  <a:cubicBezTo>
                    <a:pt x="60" y="13"/>
                    <a:pt x="36"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02" name="Google Shape;13906;p78">
              <a:extLst>
                <a:ext uri="{FF2B5EF4-FFF2-40B4-BE49-F238E27FC236}">
                  <a16:creationId xmlns:a16="http://schemas.microsoft.com/office/drawing/2014/main" id="{7195DD97-2E2F-08E1-006C-8EC2B7544B33}"/>
                </a:ext>
              </a:extLst>
            </p:cNvPr>
            <p:cNvSpPr/>
            <p:nvPr/>
          </p:nvSpPr>
          <p:spPr>
            <a:xfrm>
              <a:off x="6307325" y="2351900"/>
              <a:ext cx="7275" cy="175"/>
            </a:xfrm>
            <a:custGeom>
              <a:avLst/>
              <a:gdLst/>
              <a:ahLst/>
              <a:cxnLst/>
              <a:rect l="l" t="t" r="r" b="b"/>
              <a:pathLst>
                <a:path w="291" h="7" extrusionOk="0">
                  <a:moveTo>
                    <a:pt x="12" y="1"/>
                  </a:moveTo>
                  <a:cubicBezTo>
                    <a:pt x="0" y="5"/>
                    <a:pt x="43" y="6"/>
                    <a:pt x="89" y="6"/>
                  </a:cubicBezTo>
                  <a:cubicBezTo>
                    <a:pt x="182" y="6"/>
                    <a:pt x="290"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03" name="Google Shape;13907;p78">
              <a:extLst>
                <a:ext uri="{FF2B5EF4-FFF2-40B4-BE49-F238E27FC236}">
                  <a16:creationId xmlns:a16="http://schemas.microsoft.com/office/drawing/2014/main" id="{E576915E-7085-153F-CC8F-DAC3BFFE4DE0}"/>
                </a:ext>
              </a:extLst>
            </p:cNvPr>
            <p:cNvSpPr/>
            <p:nvPr/>
          </p:nvSpPr>
          <p:spPr>
            <a:xfrm>
              <a:off x="6316250" y="2352200"/>
              <a:ext cx="1525" cy="325"/>
            </a:xfrm>
            <a:custGeom>
              <a:avLst/>
              <a:gdLst/>
              <a:ahLst/>
              <a:cxnLst/>
              <a:rect l="l" t="t" r="r" b="b"/>
              <a:pathLst>
                <a:path w="61" h="13" extrusionOk="0">
                  <a:moveTo>
                    <a:pt x="1" y="1"/>
                  </a:moveTo>
                  <a:lnTo>
                    <a:pt x="1" y="1"/>
                  </a:lnTo>
                  <a:cubicBezTo>
                    <a:pt x="24" y="13"/>
                    <a:pt x="36" y="13"/>
                    <a:pt x="60" y="13"/>
                  </a:cubicBezTo>
                  <a:cubicBezTo>
                    <a:pt x="36" y="13"/>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04" name="Google Shape;13908;p78">
              <a:extLst>
                <a:ext uri="{FF2B5EF4-FFF2-40B4-BE49-F238E27FC236}">
                  <a16:creationId xmlns:a16="http://schemas.microsoft.com/office/drawing/2014/main" id="{C0772339-49BC-5EE2-C269-203BF8D5CE4F}"/>
                </a:ext>
              </a:extLst>
            </p:cNvPr>
            <p:cNvSpPr/>
            <p:nvPr/>
          </p:nvSpPr>
          <p:spPr>
            <a:xfrm>
              <a:off x="6443350" y="2448050"/>
              <a:ext cx="925" cy="325"/>
            </a:xfrm>
            <a:custGeom>
              <a:avLst/>
              <a:gdLst/>
              <a:ahLst/>
              <a:cxnLst/>
              <a:rect l="l" t="t" r="r" b="b"/>
              <a:pathLst>
                <a:path w="37" h="13" extrusionOk="0">
                  <a:moveTo>
                    <a:pt x="1" y="0"/>
                  </a:moveTo>
                  <a:lnTo>
                    <a:pt x="1" y="0"/>
                  </a:lnTo>
                  <a:cubicBezTo>
                    <a:pt x="16" y="8"/>
                    <a:pt x="26" y="11"/>
                    <a:pt x="32" y="12"/>
                  </a:cubicBezTo>
                  <a:lnTo>
                    <a:pt x="32" y="12"/>
                  </a:lnTo>
                  <a:cubicBezTo>
                    <a:pt x="21" y="9"/>
                    <a:pt x="11" y="0"/>
                    <a:pt x="1" y="0"/>
                  </a:cubicBezTo>
                  <a:close/>
                  <a:moveTo>
                    <a:pt x="32" y="12"/>
                  </a:moveTo>
                  <a:lnTo>
                    <a:pt x="32" y="12"/>
                  </a:lnTo>
                  <a:cubicBezTo>
                    <a:pt x="33" y="12"/>
                    <a:pt x="35" y="12"/>
                    <a:pt x="36" y="12"/>
                  </a:cubicBezTo>
                  <a:cubicBezTo>
                    <a:pt x="36" y="12"/>
                    <a:pt x="35" y="12"/>
                    <a:pt x="32"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05" name="Google Shape;13909;p78">
              <a:extLst>
                <a:ext uri="{FF2B5EF4-FFF2-40B4-BE49-F238E27FC236}">
                  <a16:creationId xmlns:a16="http://schemas.microsoft.com/office/drawing/2014/main" id="{C2388719-98BB-5422-3DFE-AD897BAF3F1B}"/>
                </a:ext>
              </a:extLst>
            </p:cNvPr>
            <p:cNvSpPr/>
            <p:nvPr/>
          </p:nvSpPr>
          <p:spPr>
            <a:xfrm>
              <a:off x="6441575" y="2433750"/>
              <a:ext cx="25" cy="625"/>
            </a:xfrm>
            <a:custGeom>
              <a:avLst/>
              <a:gdLst/>
              <a:ahLst/>
              <a:cxnLst/>
              <a:rect l="l" t="t" r="r" b="b"/>
              <a:pathLst>
                <a:path w="1" h="25" extrusionOk="0">
                  <a:moveTo>
                    <a:pt x="0" y="25"/>
                  </a:moveTo>
                  <a:cubicBezTo>
                    <a:pt x="0" y="25"/>
                    <a:pt x="0" y="25"/>
                    <a:pt x="0" y="25"/>
                  </a:cubicBezTo>
                  <a:cubicBezTo>
                    <a:pt x="0" y="1"/>
                    <a:pt x="0" y="13"/>
                    <a:pt x="0"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06" name="Google Shape;13910;p78">
              <a:extLst>
                <a:ext uri="{FF2B5EF4-FFF2-40B4-BE49-F238E27FC236}">
                  <a16:creationId xmlns:a16="http://schemas.microsoft.com/office/drawing/2014/main" id="{CB7958A2-F873-CCD7-F852-411F90C37423}"/>
                </a:ext>
              </a:extLst>
            </p:cNvPr>
            <p:cNvSpPr/>
            <p:nvPr/>
          </p:nvSpPr>
          <p:spPr>
            <a:xfrm>
              <a:off x="6438075" y="2425850"/>
              <a:ext cx="550" cy="500"/>
            </a:xfrm>
            <a:custGeom>
              <a:avLst/>
              <a:gdLst/>
              <a:ahLst/>
              <a:cxnLst/>
              <a:rect l="l" t="t" r="r" b="b"/>
              <a:pathLst>
                <a:path w="22" h="20" extrusionOk="0">
                  <a:moveTo>
                    <a:pt x="4" y="0"/>
                  </a:moveTo>
                  <a:cubicBezTo>
                    <a:pt x="1" y="0"/>
                    <a:pt x="7" y="12"/>
                    <a:pt x="21" y="19"/>
                  </a:cubicBezTo>
                  <a:cubicBezTo>
                    <a:pt x="12" y="5"/>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07" name="Google Shape;13911;p78">
              <a:extLst>
                <a:ext uri="{FF2B5EF4-FFF2-40B4-BE49-F238E27FC236}">
                  <a16:creationId xmlns:a16="http://schemas.microsoft.com/office/drawing/2014/main" id="{8AE0EE5F-47DF-8BCE-F06D-AF2DD370033A}"/>
                </a:ext>
              </a:extLst>
            </p:cNvPr>
            <p:cNvSpPr/>
            <p:nvPr/>
          </p:nvSpPr>
          <p:spPr>
            <a:xfrm>
              <a:off x="6201050" y="2426025"/>
              <a:ext cx="25" cy="625"/>
            </a:xfrm>
            <a:custGeom>
              <a:avLst/>
              <a:gdLst/>
              <a:ahLst/>
              <a:cxnLst/>
              <a:rect l="l" t="t" r="r" b="b"/>
              <a:pathLst>
                <a:path w="1" h="25" extrusionOk="0">
                  <a:moveTo>
                    <a:pt x="1" y="12"/>
                  </a:moveTo>
                  <a:cubicBezTo>
                    <a:pt x="1" y="12"/>
                    <a:pt x="1" y="24"/>
                    <a:pt x="1" y="24"/>
                  </a:cubicBezTo>
                  <a:cubicBezTo>
                    <a:pt x="1" y="12"/>
                    <a:pt x="1" y="0"/>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08" name="Google Shape;13912;p78">
              <a:extLst>
                <a:ext uri="{FF2B5EF4-FFF2-40B4-BE49-F238E27FC236}">
                  <a16:creationId xmlns:a16="http://schemas.microsoft.com/office/drawing/2014/main" id="{B39D8A5D-5DF1-227E-F045-848B94EF0DF6}"/>
                </a:ext>
              </a:extLst>
            </p:cNvPr>
            <p:cNvSpPr/>
            <p:nvPr/>
          </p:nvSpPr>
          <p:spPr>
            <a:xfrm>
              <a:off x="6349600" y="2355175"/>
              <a:ext cx="1800" cy="625"/>
            </a:xfrm>
            <a:custGeom>
              <a:avLst/>
              <a:gdLst/>
              <a:ahLst/>
              <a:cxnLst/>
              <a:rect l="l" t="t" r="r" b="b"/>
              <a:pathLst>
                <a:path w="72" h="25" extrusionOk="0">
                  <a:moveTo>
                    <a:pt x="0" y="1"/>
                  </a:moveTo>
                  <a:cubicBezTo>
                    <a:pt x="24" y="13"/>
                    <a:pt x="48" y="13"/>
                    <a:pt x="72" y="25"/>
                  </a:cubicBezTo>
                  <a:cubicBezTo>
                    <a:pt x="48" y="13"/>
                    <a:pt x="24"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09" name="Google Shape;13913;p78">
              <a:extLst>
                <a:ext uri="{FF2B5EF4-FFF2-40B4-BE49-F238E27FC236}">
                  <a16:creationId xmlns:a16="http://schemas.microsoft.com/office/drawing/2014/main" id="{9B2122A5-99FF-1850-6428-AC4645EC7E68}"/>
                </a:ext>
              </a:extLst>
            </p:cNvPr>
            <p:cNvSpPr/>
            <p:nvPr/>
          </p:nvSpPr>
          <p:spPr>
            <a:xfrm>
              <a:off x="6258800" y="2665925"/>
              <a:ext cx="1225" cy="325"/>
            </a:xfrm>
            <a:custGeom>
              <a:avLst/>
              <a:gdLst/>
              <a:ahLst/>
              <a:cxnLst/>
              <a:rect l="l" t="t" r="r" b="b"/>
              <a:pathLst>
                <a:path w="49" h="13" extrusionOk="0">
                  <a:moveTo>
                    <a:pt x="1" y="1"/>
                  </a:moveTo>
                  <a:cubicBezTo>
                    <a:pt x="13" y="13"/>
                    <a:pt x="25" y="13"/>
                    <a:pt x="48" y="13"/>
                  </a:cubicBezTo>
                  <a:cubicBezTo>
                    <a:pt x="36" y="13"/>
                    <a:pt x="25"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10" name="Google Shape;13914;p78">
              <a:extLst>
                <a:ext uri="{FF2B5EF4-FFF2-40B4-BE49-F238E27FC236}">
                  <a16:creationId xmlns:a16="http://schemas.microsoft.com/office/drawing/2014/main" id="{BCF27166-D638-C585-6AE1-C2557D82AAC3}"/>
                </a:ext>
              </a:extLst>
            </p:cNvPr>
            <p:cNvSpPr/>
            <p:nvPr/>
          </p:nvSpPr>
          <p:spPr>
            <a:xfrm>
              <a:off x="6293325" y="2355775"/>
              <a:ext cx="325" cy="25"/>
            </a:xfrm>
            <a:custGeom>
              <a:avLst/>
              <a:gdLst/>
              <a:ahLst/>
              <a:cxnLst/>
              <a:rect l="l" t="t" r="r" b="b"/>
              <a:pathLst>
                <a:path w="13" h="1" extrusionOk="0">
                  <a:moveTo>
                    <a:pt x="13" y="1"/>
                  </a:moveTo>
                  <a:cubicBezTo>
                    <a:pt x="1" y="1"/>
                    <a:pt x="1" y="1"/>
                    <a:pt x="1" y="1"/>
                  </a:cubicBezTo>
                  <a:cubicBezTo>
                    <a:pt x="1" y="1"/>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11" name="Google Shape;13915;p78">
              <a:extLst>
                <a:ext uri="{FF2B5EF4-FFF2-40B4-BE49-F238E27FC236}">
                  <a16:creationId xmlns:a16="http://schemas.microsoft.com/office/drawing/2014/main" id="{580903C7-F7E2-CB13-AB04-1440E64C4AF6}"/>
                </a:ext>
              </a:extLst>
            </p:cNvPr>
            <p:cNvSpPr/>
            <p:nvPr/>
          </p:nvSpPr>
          <p:spPr>
            <a:xfrm>
              <a:off x="6305550" y="2584675"/>
              <a:ext cx="2400" cy="375"/>
            </a:xfrm>
            <a:custGeom>
              <a:avLst/>
              <a:gdLst/>
              <a:ahLst/>
              <a:cxnLst/>
              <a:rect l="l" t="t" r="r" b="b"/>
              <a:pathLst>
                <a:path w="96" h="15" extrusionOk="0">
                  <a:moveTo>
                    <a:pt x="0" y="0"/>
                  </a:moveTo>
                  <a:lnTo>
                    <a:pt x="0" y="0"/>
                  </a:lnTo>
                  <a:cubicBezTo>
                    <a:pt x="5" y="6"/>
                    <a:pt x="16" y="9"/>
                    <a:pt x="30" y="9"/>
                  </a:cubicBezTo>
                  <a:lnTo>
                    <a:pt x="30" y="9"/>
                  </a:lnTo>
                  <a:cubicBezTo>
                    <a:pt x="21" y="7"/>
                    <a:pt x="11" y="4"/>
                    <a:pt x="0" y="0"/>
                  </a:cubicBezTo>
                  <a:close/>
                  <a:moveTo>
                    <a:pt x="95" y="0"/>
                  </a:moveTo>
                  <a:cubicBezTo>
                    <a:pt x="71" y="6"/>
                    <a:pt x="51" y="9"/>
                    <a:pt x="34" y="9"/>
                  </a:cubicBezTo>
                  <a:cubicBezTo>
                    <a:pt x="33" y="9"/>
                    <a:pt x="31" y="9"/>
                    <a:pt x="30" y="9"/>
                  </a:cubicBezTo>
                  <a:lnTo>
                    <a:pt x="30" y="9"/>
                  </a:lnTo>
                  <a:cubicBezTo>
                    <a:pt x="44" y="13"/>
                    <a:pt x="55" y="14"/>
                    <a:pt x="63" y="14"/>
                  </a:cubicBezTo>
                  <a:cubicBezTo>
                    <a:pt x="82" y="14"/>
                    <a:pt x="88" y="7"/>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12" name="Google Shape;13916;p78">
              <a:extLst>
                <a:ext uri="{FF2B5EF4-FFF2-40B4-BE49-F238E27FC236}">
                  <a16:creationId xmlns:a16="http://schemas.microsoft.com/office/drawing/2014/main" id="{C7A50814-B92E-FD9E-0423-CB6CC9C0087E}"/>
                </a:ext>
              </a:extLst>
            </p:cNvPr>
            <p:cNvSpPr/>
            <p:nvPr/>
          </p:nvSpPr>
          <p:spPr>
            <a:xfrm>
              <a:off x="6292150" y="2360400"/>
              <a:ext cx="325" cy="175"/>
            </a:xfrm>
            <a:custGeom>
              <a:avLst/>
              <a:gdLst/>
              <a:ahLst/>
              <a:cxnLst/>
              <a:rect l="l" t="t" r="r" b="b"/>
              <a:pathLst>
                <a:path w="13" h="7" extrusionOk="0">
                  <a:moveTo>
                    <a:pt x="4" y="1"/>
                  </a:moveTo>
                  <a:cubicBezTo>
                    <a:pt x="0" y="1"/>
                    <a:pt x="0" y="6"/>
                    <a:pt x="0" y="6"/>
                  </a:cubicBezTo>
                  <a:lnTo>
                    <a:pt x="12" y="6"/>
                  </a:lnTo>
                  <a:cubicBezTo>
                    <a:pt x="8" y="2"/>
                    <a:pt x="6"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13" name="Google Shape;13917;p78">
              <a:extLst>
                <a:ext uri="{FF2B5EF4-FFF2-40B4-BE49-F238E27FC236}">
                  <a16:creationId xmlns:a16="http://schemas.microsoft.com/office/drawing/2014/main" id="{1E0D940D-6B5A-02C2-D53C-AC7C57C858D7}"/>
                </a:ext>
              </a:extLst>
            </p:cNvPr>
            <p:cNvSpPr/>
            <p:nvPr/>
          </p:nvSpPr>
          <p:spPr>
            <a:xfrm>
              <a:off x="6252850" y="2642725"/>
              <a:ext cx="625" cy="3000"/>
            </a:xfrm>
            <a:custGeom>
              <a:avLst/>
              <a:gdLst/>
              <a:ahLst/>
              <a:cxnLst/>
              <a:rect l="l" t="t" r="r" b="b"/>
              <a:pathLst>
                <a:path w="25" h="120" extrusionOk="0">
                  <a:moveTo>
                    <a:pt x="1" y="0"/>
                  </a:moveTo>
                  <a:cubicBezTo>
                    <a:pt x="13" y="60"/>
                    <a:pt x="13" y="107"/>
                    <a:pt x="24" y="119"/>
                  </a:cubicBezTo>
                  <a:cubicBezTo>
                    <a:pt x="13" y="84"/>
                    <a:pt x="13" y="36"/>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14" name="Google Shape;13918;p78">
              <a:extLst>
                <a:ext uri="{FF2B5EF4-FFF2-40B4-BE49-F238E27FC236}">
                  <a16:creationId xmlns:a16="http://schemas.microsoft.com/office/drawing/2014/main" id="{310B9290-E941-FD59-A7EC-03AB584B70A1}"/>
                </a:ext>
              </a:extLst>
            </p:cNvPr>
            <p:cNvSpPr/>
            <p:nvPr/>
          </p:nvSpPr>
          <p:spPr>
            <a:xfrm>
              <a:off x="6197500" y="2486750"/>
              <a:ext cx="25" cy="1500"/>
            </a:xfrm>
            <a:custGeom>
              <a:avLst/>
              <a:gdLst/>
              <a:ahLst/>
              <a:cxnLst/>
              <a:rect l="l" t="t" r="r" b="b"/>
              <a:pathLst>
                <a:path w="1" h="60" extrusionOk="0">
                  <a:moveTo>
                    <a:pt x="0" y="60"/>
                  </a:moveTo>
                  <a:cubicBezTo>
                    <a:pt x="0" y="60"/>
                    <a:pt x="0" y="60"/>
                    <a:pt x="0" y="60"/>
                  </a:cubicBezTo>
                  <a:cubicBezTo>
                    <a:pt x="0" y="0"/>
                    <a:pt x="0" y="24"/>
                    <a:pt x="0" y="6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15" name="Google Shape;13919;p78">
              <a:extLst>
                <a:ext uri="{FF2B5EF4-FFF2-40B4-BE49-F238E27FC236}">
                  <a16:creationId xmlns:a16="http://schemas.microsoft.com/office/drawing/2014/main" id="{7D6E2592-266F-490B-5D54-C3CCBF7438C8}"/>
                </a:ext>
              </a:extLst>
            </p:cNvPr>
            <p:cNvSpPr/>
            <p:nvPr/>
          </p:nvSpPr>
          <p:spPr>
            <a:xfrm>
              <a:off x="6196300" y="2480200"/>
              <a:ext cx="325" cy="925"/>
            </a:xfrm>
            <a:custGeom>
              <a:avLst/>
              <a:gdLst/>
              <a:ahLst/>
              <a:cxnLst/>
              <a:rect l="l" t="t" r="r" b="b"/>
              <a:pathLst>
                <a:path w="13" h="37" extrusionOk="0">
                  <a:moveTo>
                    <a:pt x="0" y="0"/>
                  </a:moveTo>
                  <a:lnTo>
                    <a:pt x="0" y="0"/>
                  </a:lnTo>
                  <a:cubicBezTo>
                    <a:pt x="12" y="12"/>
                    <a:pt x="12" y="24"/>
                    <a:pt x="12" y="36"/>
                  </a:cubicBezTo>
                  <a:cubicBezTo>
                    <a:pt x="12" y="24"/>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16" name="Google Shape;13920;p78">
              <a:extLst>
                <a:ext uri="{FF2B5EF4-FFF2-40B4-BE49-F238E27FC236}">
                  <a16:creationId xmlns:a16="http://schemas.microsoft.com/office/drawing/2014/main" id="{BFB52E5F-B130-9671-49AF-83D055E61B69}"/>
                </a:ext>
              </a:extLst>
            </p:cNvPr>
            <p:cNvSpPr/>
            <p:nvPr/>
          </p:nvSpPr>
          <p:spPr>
            <a:xfrm>
              <a:off x="6250175" y="2610275"/>
              <a:ext cx="325" cy="925"/>
            </a:xfrm>
            <a:custGeom>
              <a:avLst/>
              <a:gdLst/>
              <a:ahLst/>
              <a:cxnLst/>
              <a:rect l="l" t="t" r="r" b="b"/>
              <a:pathLst>
                <a:path w="13" h="37" extrusionOk="0">
                  <a:moveTo>
                    <a:pt x="0" y="0"/>
                  </a:moveTo>
                  <a:lnTo>
                    <a:pt x="0" y="0"/>
                  </a:lnTo>
                  <a:cubicBezTo>
                    <a:pt x="12" y="12"/>
                    <a:pt x="12" y="24"/>
                    <a:pt x="12" y="36"/>
                  </a:cubicBezTo>
                  <a:cubicBezTo>
                    <a:pt x="12" y="12"/>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17" name="Google Shape;13921;p78">
              <a:extLst>
                <a:ext uri="{FF2B5EF4-FFF2-40B4-BE49-F238E27FC236}">
                  <a16:creationId xmlns:a16="http://schemas.microsoft.com/office/drawing/2014/main" id="{027669CD-37DE-ACBC-AF71-3863DED1A8EF}"/>
                </a:ext>
              </a:extLst>
            </p:cNvPr>
            <p:cNvSpPr/>
            <p:nvPr/>
          </p:nvSpPr>
          <p:spPr>
            <a:xfrm>
              <a:off x="6244225" y="2586175"/>
              <a:ext cx="625" cy="900"/>
            </a:xfrm>
            <a:custGeom>
              <a:avLst/>
              <a:gdLst/>
              <a:ahLst/>
              <a:cxnLst/>
              <a:rect l="l" t="t" r="r" b="b"/>
              <a:pathLst>
                <a:path w="25" h="36" extrusionOk="0">
                  <a:moveTo>
                    <a:pt x="0" y="0"/>
                  </a:moveTo>
                  <a:lnTo>
                    <a:pt x="0" y="0"/>
                  </a:lnTo>
                  <a:cubicBezTo>
                    <a:pt x="12" y="12"/>
                    <a:pt x="12" y="24"/>
                    <a:pt x="12" y="24"/>
                  </a:cubicBezTo>
                  <a:cubicBezTo>
                    <a:pt x="12" y="36"/>
                    <a:pt x="24" y="36"/>
                    <a:pt x="24" y="36"/>
                  </a:cubicBezTo>
                  <a:cubicBezTo>
                    <a:pt x="24" y="24"/>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18" name="Google Shape;13922;p78">
              <a:extLst>
                <a:ext uri="{FF2B5EF4-FFF2-40B4-BE49-F238E27FC236}">
                  <a16:creationId xmlns:a16="http://schemas.microsoft.com/office/drawing/2014/main" id="{C51D234E-A8C0-0D51-D9EB-A315CB8A6C74}"/>
                </a:ext>
              </a:extLst>
            </p:cNvPr>
            <p:cNvSpPr/>
            <p:nvPr/>
          </p:nvSpPr>
          <p:spPr>
            <a:xfrm>
              <a:off x="6293025" y="2356375"/>
              <a:ext cx="2125" cy="550"/>
            </a:xfrm>
            <a:custGeom>
              <a:avLst/>
              <a:gdLst/>
              <a:ahLst/>
              <a:cxnLst/>
              <a:rect l="l" t="t" r="r" b="b"/>
              <a:pathLst>
                <a:path w="85" h="22" extrusionOk="0">
                  <a:moveTo>
                    <a:pt x="72" y="0"/>
                  </a:moveTo>
                  <a:cubicBezTo>
                    <a:pt x="72" y="1"/>
                    <a:pt x="72" y="1"/>
                    <a:pt x="72" y="1"/>
                  </a:cubicBezTo>
                  <a:lnTo>
                    <a:pt x="72" y="1"/>
                  </a:lnTo>
                  <a:cubicBezTo>
                    <a:pt x="76" y="1"/>
                    <a:pt x="80" y="0"/>
                    <a:pt x="84" y="0"/>
                  </a:cubicBezTo>
                  <a:close/>
                  <a:moveTo>
                    <a:pt x="72" y="1"/>
                  </a:moveTo>
                  <a:lnTo>
                    <a:pt x="72" y="1"/>
                  </a:lnTo>
                  <a:cubicBezTo>
                    <a:pt x="43" y="3"/>
                    <a:pt x="22" y="12"/>
                    <a:pt x="1" y="12"/>
                  </a:cubicBezTo>
                  <a:cubicBezTo>
                    <a:pt x="1" y="18"/>
                    <a:pt x="7" y="21"/>
                    <a:pt x="16" y="21"/>
                  </a:cubicBezTo>
                  <a:cubicBezTo>
                    <a:pt x="25" y="21"/>
                    <a:pt x="37" y="18"/>
                    <a:pt x="49" y="12"/>
                  </a:cubicBezTo>
                  <a:cubicBezTo>
                    <a:pt x="60" y="12"/>
                    <a:pt x="60" y="12"/>
                    <a:pt x="7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19" name="Google Shape;13923;p78">
              <a:extLst>
                <a:ext uri="{FF2B5EF4-FFF2-40B4-BE49-F238E27FC236}">
                  <a16:creationId xmlns:a16="http://schemas.microsoft.com/office/drawing/2014/main" id="{EF353583-4E05-69C3-507E-BE7627BBFBA4}"/>
                </a:ext>
              </a:extLst>
            </p:cNvPr>
            <p:cNvSpPr/>
            <p:nvPr/>
          </p:nvSpPr>
          <p:spPr>
            <a:xfrm>
              <a:off x="6285600" y="2358750"/>
              <a:ext cx="1500" cy="625"/>
            </a:xfrm>
            <a:custGeom>
              <a:avLst/>
              <a:gdLst/>
              <a:ahLst/>
              <a:cxnLst/>
              <a:rect l="l" t="t" r="r" b="b"/>
              <a:pathLst>
                <a:path w="60" h="25" extrusionOk="0">
                  <a:moveTo>
                    <a:pt x="60" y="1"/>
                  </a:moveTo>
                  <a:cubicBezTo>
                    <a:pt x="36" y="13"/>
                    <a:pt x="24" y="13"/>
                    <a:pt x="0" y="24"/>
                  </a:cubicBezTo>
                  <a:cubicBezTo>
                    <a:pt x="24" y="24"/>
                    <a:pt x="36" y="13"/>
                    <a:pt x="6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20" name="Google Shape;13924;p78">
              <a:extLst>
                <a:ext uri="{FF2B5EF4-FFF2-40B4-BE49-F238E27FC236}">
                  <a16:creationId xmlns:a16="http://schemas.microsoft.com/office/drawing/2014/main" id="{7B875C0E-5E7F-6807-F9A0-132F0FE1735A}"/>
                </a:ext>
              </a:extLst>
            </p:cNvPr>
            <p:cNvSpPr/>
            <p:nvPr/>
          </p:nvSpPr>
          <p:spPr>
            <a:xfrm>
              <a:off x="6301075" y="2588550"/>
              <a:ext cx="325" cy="325"/>
            </a:xfrm>
            <a:custGeom>
              <a:avLst/>
              <a:gdLst/>
              <a:ahLst/>
              <a:cxnLst/>
              <a:rect l="l" t="t" r="r" b="b"/>
              <a:pathLst>
                <a:path w="13" h="13" extrusionOk="0">
                  <a:moveTo>
                    <a:pt x="0" y="0"/>
                  </a:moveTo>
                  <a:cubicBezTo>
                    <a:pt x="0" y="0"/>
                    <a:pt x="0" y="12"/>
                    <a:pt x="0" y="12"/>
                  </a:cubicBezTo>
                  <a:cubicBezTo>
                    <a:pt x="0" y="12"/>
                    <a:pt x="0"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21" name="Google Shape;13925;p78">
              <a:extLst>
                <a:ext uri="{FF2B5EF4-FFF2-40B4-BE49-F238E27FC236}">
                  <a16:creationId xmlns:a16="http://schemas.microsoft.com/office/drawing/2014/main" id="{8907C71C-2E3A-7F9A-9BF8-CCEBDB893B46}"/>
                </a:ext>
              </a:extLst>
            </p:cNvPr>
            <p:cNvSpPr/>
            <p:nvPr/>
          </p:nvSpPr>
          <p:spPr>
            <a:xfrm>
              <a:off x="6445150" y="2473650"/>
              <a:ext cx="25" cy="325"/>
            </a:xfrm>
            <a:custGeom>
              <a:avLst/>
              <a:gdLst/>
              <a:ahLst/>
              <a:cxnLst/>
              <a:rect l="l" t="t" r="r" b="b"/>
              <a:pathLst>
                <a:path w="1" h="13" extrusionOk="0">
                  <a:moveTo>
                    <a:pt x="0" y="12"/>
                  </a:moveTo>
                  <a:cubicBezTo>
                    <a:pt x="0" y="12"/>
                    <a:pt x="0" y="12"/>
                    <a:pt x="0" y="12"/>
                  </a:cubicBezTo>
                  <a:cubicBezTo>
                    <a:pt x="0" y="12"/>
                    <a:pt x="0" y="12"/>
                    <a:pt x="0" y="0"/>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22" name="Google Shape;13926;p78">
              <a:extLst>
                <a:ext uri="{FF2B5EF4-FFF2-40B4-BE49-F238E27FC236}">
                  <a16:creationId xmlns:a16="http://schemas.microsoft.com/office/drawing/2014/main" id="{B7DFD0C5-D6DC-206F-B5E4-B8DE542709B3}"/>
                </a:ext>
              </a:extLst>
            </p:cNvPr>
            <p:cNvSpPr/>
            <p:nvPr/>
          </p:nvSpPr>
          <p:spPr>
            <a:xfrm>
              <a:off x="6291250" y="2360550"/>
              <a:ext cx="1050" cy="275"/>
            </a:xfrm>
            <a:custGeom>
              <a:avLst/>
              <a:gdLst/>
              <a:ahLst/>
              <a:cxnLst/>
              <a:rect l="l" t="t" r="r" b="b"/>
              <a:pathLst>
                <a:path w="42" h="11" extrusionOk="0">
                  <a:moveTo>
                    <a:pt x="1" y="0"/>
                  </a:moveTo>
                  <a:cubicBezTo>
                    <a:pt x="16" y="8"/>
                    <a:pt x="26" y="11"/>
                    <a:pt x="31" y="11"/>
                  </a:cubicBezTo>
                  <a:cubicBezTo>
                    <a:pt x="42" y="11"/>
                    <a:pt x="36"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23" name="Google Shape;13927;p78">
              <a:extLst>
                <a:ext uri="{FF2B5EF4-FFF2-40B4-BE49-F238E27FC236}">
                  <a16:creationId xmlns:a16="http://schemas.microsoft.com/office/drawing/2014/main" id="{5DFD07EA-99A2-4A09-BE53-FB1D7DEA515C}"/>
                </a:ext>
              </a:extLst>
            </p:cNvPr>
            <p:cNvSpPr/>
            <p:nvPr/>
          </p:nvSpPr>
          <p:spPr>
            <a:xfrm>
              <a:off x="6189450" y="2348800"/>
              <a:ext cx="257800" cy="446925"/>
            </a:xfrm>
            <a:custGeom>
              <a:avLst/>
              <a:gdLst/>
              <a:ahLst/>
              <a:cxnLst/>
              <a:rect l="l" t="t" r="r" b="b"/>
              <a:pathLst>
                <a:path w="10312" h="17877" extrusionOk="0">
                  <a:moveTo>
                    <a:pt x="5384" y="9"/>
                  </a:moveTo>
                  <a:cubicBezTo>
                    <a:pt x="5388" y="9"/>
                    <a:pt x="5412" y="12"/>
                    <a:pt x="5442" y="18"/>
                  </a:cubicBezTo>
                  <a:cubicBezTo>
                    <a:pt x="5394" y="12"/>
                    <a:pt x="5379" y="9"/>
                    <a:pt x="5384" y="9"/>
                  </a:cubicBezTo>
                  <a:close/>
                  <a:moveTo>
                    <a:pt x="4620" y="161"/>
                  </a:moveTo>
                  <a:cubicBezTo>
                    <a:pt x="4620" y="161"/>
                    <a:pt x="4620" y="161"/>
                    <a:pt x="4618" y="161"/>
                  </a:cubicBezTo>
                  <a:lnTo>
                    <a:pt x="4618" y="161"/>
                  </a:lnTo>
                  <a:cubicBezTo>
                    <a:pt x="4620" y="161"/>
                    <a:pt x="4621" y="161"/>
                    <a:pt x="4620" y="161"/>
                  </a:cubicBezTo>
                  <a:close/>
                  <a:moveTo>
                    <a:pt x="5323" y="178"/>
                  </a:moveTo>
                  <a:cubicBezTo>
                    <a:pt x="5345" y="180"/>
                    <a:pt x="5367" y="182"/>
                    <a:pt x="5387" y="182"/>
                  </a:cubicBezTo>
                  <a:cubicBezTo>
                    <a:pt x="5396" y="182"/>
                    <a:pt x="5405" y="182"/>
                    <a:pt x="5413" y="181"/>
                  </a:cubicBezTo>
                  <a:lnTo>
                    <a:pt x="5413" y="181"/>
                  </a:lnTo>
                  <a:cubicBezTo>
                    <a:pt x="5383" y="179"/>
                    <a:pt x="5353" y="178"/>
                    <a:pt x="5323" y="178"/>
                  </a:cubicBezTo>
                  <a:close/>
                  <a:moveTo>
                    <a:pt x="6087" y="200"/>
                  </a:moveTo>
                  <a:cubicBezTo>
                    <a:pt x="6109" y="200"/>
                    <a:pt x="6131" y="203"/>
                    <a:pt x="6156" y="208"/>
                  </a:cubicBezTo>
                  <a:cubicBezTo>
                    <a:pt x="6120" y="220"/>
                    <a:pt x="6097" y="232"/>
                    <a:pt x="6073" y="256"/>
                  </a:cubicBezTo>
                  <a:cubicBezTo>
                    <a:pt x="6073" y="257"/>
                    <a:pt x="6071" y="258"/>
                    <a:pt x="6067" y="258"/>
                  </a:cubicBezTo>
                  <a:cubicBezTo>
                    <a:pt x="6045" y="258"/>
                    <a:pt x="5969" y="230"/>
                    <a:pt x="5989" y="220"/>
                  </a:cubicBezTo>
                  <a:cubicBezTo>
                    <a:pt x="6024" y="206"/>
                    <a:pt x="6055" y="200"/>
                    <a:pt x="6087" y="200"/>
                  </a:cubicBezTo>
                  <a:close/>
                  <a:moveTo>
                    <a:pt x="6478" y="280"/>
                  </a:moveTo>
                  <a:cubicBezTo>
                    <a:pt x="6500" y="285"/>
                    <a:pt x="6522" y="293"/>
                    <a:pt x="6544" y="303"/>
                  </a:cubicBezTo>
                  <a:lnTo>
                    <a:pt x="6544" y="303"/>
                  </a:lnTo>
                  <a:cubicBezTo>
                    <a:pt x="6522" y="291"/>
                    <a:pt x="6503" y="280"/>
                    <a:pt x="6478" y="280"/>
                  </a:cubicBezTo>
                  <a:close/>
                  <a:moveTo>
                    <a:pt x="6544" y="303"/>
                  </a:moveTo>
                  <a:lnTo>
                    <a:pt x="6544" y="303"/>
                  </a:lnTo>
                  <a:cubicBezTo>
                    <a:pt x="6552" y="307"/>
                    <a:pt x="6560" y="311"/>
                    <a:pt x="6569" y="314"/>
                  </a:cubicBezTo>
                  <a:lnTo>
                    <a:pt x="6569" y="314"/>
                  </a:lnTo>
                  <a:cubicBezTo>
                    <a:pt x="6561" y="310"/>
                    <a:pt x="6552" y="306"/>
                    <a:pt x="6544" y="303"/>
                  </a:cubicBezTo>
                  <a:close/>
                  <a:moveTo>
                    <a:pt x="5325" y="52"/>
                  </a:moveTo>
                  <a:cubicBezTo>
                    <a:pt x="5422" y="52"/>
                    <a:pt x="5494" y="68"/>
                    <a:pt x="5501" y="113"/>
                  </a:cubicBezTo>
                  <a:cubicBezTo>
                    <a:pt x="5507" y="159"/>
                    <a:pt x="5469" y="177"/>
                    <a:pt x="5413" y="181"/>
                  </a:cubicBezTo>
                  <a:lnTo>
                    <a:pt x="5413" y="181"/>
                  </a:lnTo>
                  <a:cubicBezTo>
                    <a:pt x="5605" y="192"/>
                    <a:pt x="5800" y="232"/>
                    <a:pt x="5966" y="268"/>
                  </a:cubicBezTo>
                  <a:cubicBezTo>
                    <a:pt x="5942" y="272"/>
                    <a:pt x="5913" y="274"/>
                    <a:pt x="5881" y="274"/>
                  </a:cubicBezTo>
                  <a:cubicBezTo>
                    <a:pt x="5754" y="274"/>
                    <a:pt x="5582" y="244"/>
                    <a:pt x="5525" y="244"/>
                  </a:cubicBezTo>
                  <a:cubicBezTo>
                    <a:pt x="5473" y="244"/>
                    <a:pt x="5113" y="319"/>
                    <a:pt x="4915" y="319"/>
                  </a:cubicBezTo>
                  <a:cubicBezTo>
                    <a:pt x="4841" y="319"/>
                    <a:pt x="4790" y="309"/>
                    <a:pt x="4787" y="280"/>
                  </a:cubicBezTo>
                  <a:cubicBezTo>
                    <a:pt x="4772" y="212"/>
                    <a:pt x="4827" y="192"/>
                    <a:pt x="4903" y="192"/>
                  </a:cubicBezTo>
                  <a:cubicBezTo>
                    <a:pt x="4948" y="192"/>
                    <a:pt x="5000" y="199"/>
                    <a:pt x="5049" y="208"/>
                  </a:cubicBezTo>
                  <a:cubicBezTo>
                    <a:pt x="5134" y="187"/>
                    <a:pt x="5226" y="178"/>
                    <a:pt x="5319" y="178"/>
                  </a:cubicBezTo>
                  <a:cubicBezTo>
                    <a:pt x="5321" y="178"/>
                    <a:pt x="5322" y="178"/>
                    <a:pt x="5323" y="178"/>
                  </a:cubicBezTo>
                  <a:lnTo>
                    <a:pt x="5323" y="178"/>
                  </a:lnTo>
                  <a:cubicBezTo>
                    <a:pt x="5283" y="174"/>
                    <a:pt x="5241" y="167"/>
                    <a:pt x="5204" y="161"/>
                  </a:cubicBezTo>
                  <a:cubicBezTo>
                    <a:pt x="5090" y="184"/>
                    <a:pt x="4983" y="187"/>
                    <a:pt x="4872" y="187"/>
                  </a:cubicBezTo>
                  <a:cubicBezTo>
                    <a:pt x="4835" y="187"/>
                    <a:pt x="4797" y="187"/>
                    <a:pt x="4758" y="187"/>
                  </a:cubicBezTo>
                  <a:cubicBezTo>
                    <a:pt x="4683" y="187"/>
                    <a:pt x="4604" y="188"/>
                    <a:pt x="4519" y="196"/>
                  </a:cubicBezTo>
                  <a:lnTo>
                    <a:pt x="4519" y="196"/>
                  </a:lnTo>
                  <a:cubicBezTo>
                    <a:pt x="4546" y="192"/>
                    <a:pt x="4607" y="166"/>
                    <a:pt x="4618" y="161"/>
                  </a:cubicBezTo>
                  <a:lnTo>
                    <a:pt x="4618" y="161"/>
                  </a:lnTo>
                  <a:cubicBezTo>
                    <a:pt x="4601" y="166"/>
                    <a:pt x="4499" y="185"/>
                    <a:pt x="4471" y="194"/>
                  </a:cubicBezTo>
                  <a:lnTo>
                    <a:pt x="4471" y="194"/>
                  </a:lnTo>
                  <a:cubicBezTo>
                    <a:pt x="4463" y="193"/>
                    <a:pt x="4454" y="193"/>
                    <a:pt x="4446" y="193"/>
                  </a:cubicBezTo>
                  <a:cubicBezTo>
                    <a:pt x="4358" y="193"/>
                    <a:pt x="4270" y="216"/>
                    <a:pt x="4192" y="256"/>
                  </a:cubicBezTo>
                  <a:cubicBezTo>
                    <a:pt x="4370" y="137"/>
                    <a:pt x="4596" y="172"/>
                    <a:pt x="4727" y="125"/>
                  </a:cubicBezTo>
                  <a:cubicBezTo>
                    <a:pt x="4784" y="125"/>
                    <a:pt x="5115" y="52"/>
                    <a:pt x="5325" y="52"/>
                  </a:cubicBezTo>
                  <a:close/>
                  <a:moveTo>
                    <a:pt x="3992" y="322"/>
                  </a:moveTo>
                  <a:cubicBezTo>
                    <a:pt x="3999" y="322"/>
                    <a:pt x="4006" y="324"/>
                    <a:pt x="4013" y="327"/>
                  </a:cubicBezTo>
                  <a:cubicBezTo>
                    <a:pt x="3989" y="327"/>
                    <a:pt x="3965" y="327"/>
                    <a:pt x="3942" y="339"/>
                  </a:cubicBezTo>
                  <a:cubicBezTo>
                    <a:pt x="3958" y="331"/>
                    <a:pt x="3975" y="322"/>
                    <a:pt x="3992" y="322"/>
                  </a:cubicBezTo>
                  <a:close/>
                  <a:moveTo>
                    <a:pt x="6180" y="196"/>
                  </a:moveTo>
                  <a:lnTo>
                    <a:pt x="6180" y="196"/>
                  </a:lnTo>
                  <a:cubicBezTo>
                    <a:pt x="6335" y="208"/>
                    <a:pt x="6478" y="220"/>
                    <a:pt x="6573" y="315"/>
                  </a:cubicBezTo>
                  <a:cubicBezTo>
                    <a:pt x="6572" y="315"/>
                    <a:pt x="6570" y="314"/>
                    <a:pt x="6569" y="314"/>
                  </a:cubicBezTo>
                  <a:lnTo>
                    <a:pt x="6569" y="314"/>
                  </a:lnTo>
                  <a:cubicBezTo>
                    <a:pt x="6586" y="322"/>
                    <a:pt x="6603" y="331"/>
                    <a:pt x="6620" y="339"/>
                  </a:cubicBezTo>
                  <a:cubicBezTo>
                    <a:pt x="6370" y="268"/>
                    <a:pt x="6180" y="196"/>
                    <a:pt x="6180" y="196"/>
                  </a:cubicBezTo>
                  <a:close/>
                  <a:moveTo>
                    <a:pt x="4846" y="351"/>
                  </a:moveTo>
                  <a:lnTo>
                    <a:pt x="4846" y="351"/>
                  </a:lnTo>
                  <a:cubicBezTo>
                    <a:pt x="4942" y="363"/>
                    <a:pt x="4906" y="363"/>
                    <a:pt x="4835" y="363"/>
                  </a:cubicBezTo>
                  <a:lnTo>
                    <a:pt x="4846" y="351"/>
                  </a:lnTo>
                  <a:close/>
                  <a:moveTo>
                    <a:pt x="3846" y="422"/>
                  </a:moveTo>
                  <a:cubicBezTo>
                    <a:pt x="3821" y="429"/>
                    <a:pt x="3793" y="432"/>
                    <a:pt x="3764" y="434"/>
                  </a:cubicBezTo>
                  <a:lnTo>
                    <a:pt x="3764" y="434"/>
                  </a:lnTo>
                  <a:cubicBezTo>
                    <a:pt x="3795" y="433"/>
                    <a:pt x="3821" y="431"/>
                    <a:pt x="3846" y="422"/>
                  </a:cubicBezTo>
                  <a:close/>
                  <a:moveTo>
                    <a:pt x="3764" y="434"/>
                  </a:moveTo>
                  <a:cubicBezTo>
                    <a:pt x="3753" y="434"/>
                    <a:pt x="3740" y="434"/>
                    <a:pt x="3727" y="434"/>
                  </a:cubicBezTo>
                  <a:cubicBezTo>
                    <a:pt x="3730" y="435"/>
                    <a:pt x="3732" y="436"/>
                    <a:pt x="3735" y="437"/>
                  </a:cubicBezTo>
                  <a:lnTo>
                    <a:pt x="3735" y="437"/>
                  </a:lnTo>
                  <a:cubicBezTo>
                    <a:pt x="3745" y="436"/>
                    <a:pt x="3755" y="435"/>
                    <a:pt x="3764" y="434"/>
                  </a:cubicBezTo>
                  <a:close/>
                  <a:moveTo>
                    <a:pt x="7835" y="744"/>
                  </a:moveTo>
                  <a:lnTo>
                    <a:pt x="7835" y="744"/>
                  </a:lnTo>
                  <a:cubicBezTo>
                    <a:pt x="7918" y="780"/>
                    <a:pt x="7990" y="827"/>
                    <a:pt x="8061" y="875"/>
                  </a:cubicBezTo>
                  <a:cubicBezTo>
                    <a:pt x="8036" y="854"/>
                    <a:pt x="8030" y="848"/>
                    <a:pt x="8033" y="848"/>
                  </a:cubicBezTo>
                  <a:lnTo>
                    <a:pt x="8033" y="848"/>
                  </a:lnTo>
                  <a:cubicBezTo>
                    <a:pt x="8038" y="848"/>
                    <a:pt x="8067" y="865"/>
                    <a:pt x="8080" y="865"/>
                  </a:cubicBezTo>
                  <a:cubicBezTo>
                    <a:pt x="8082" y="865"/>
                    <a:pt x="8084" y="864"/>
                    <a:pt x="8085" y="863"/>
                  </a:cubicBezTo>
                  <a:cubicBezTo>
                    <a:pt x="8002" y="827"/>
                    <a:pt x="7918" y="780"/>
                    <a:pt x="7835" y="744"/>
                  </a:cubicBezTo>
                  <a:close/>
                  <a:moveTo>
                    <a:pt x="8058" y="879"/>
                  </a:moveTo>
                  <a:cubicBezTo>
                    <a:pt x="8062" y="879"/>
                    <a:pt x="8073" y="884"/>
                    <a:pt x="8097" y="899"/>
                  </a:cubicBezTo>
                  <a:cubicBezTo>
                    <a:pt x="8099" y="905"/>
                    <a:pt x="8097" y="907"/>
                    <a:pt x="8094" y="907"/>
                  </a:cubicBezTo>
                  <a:cubicBezTo>
                    <a:pt x="8083" y="907"/>
                    <a:pt x="8050" y="879"/>
                    <a:pt x="8058" y="879"/>
                  </a:cubicBezTo>
                  <a:close/>
                  <a:moveTo>
                    <a:pt x="8056" y="912"/>
                  </a:moveTo>
                  <a:cubicBezTo>
                    <a:pt x="8063" y="912"/>
                    <a:pt x="8090" y="922"/>
                    <a:pt x="8097" y="922"/>
                  </a:cubicBezTo>
                  <a:cubicBezTo>
                    <a:pt x="8097" y="934"/>
                    <a:pt x="8109" y="934"/>
                    <a:pt x="8109" y="946"/>
                  </a:cubicBezTo>
                  <a:cubicBezTo>
                    <a:pt x="8060" y="919"/>
                    <a:pt x="8051" y="912"/>
                    <a:pt x="8056" y="912"/>
                  </a:cubicBezTo>
                  <a:close/>
                  <a:moveTo>
                    <a:pt x="2453" y="1053"/>
                  </a:moveTo>
                  <a:lnTo>
                    <a:pt x="2453" y="1053"/>
                  </a:lnTo>
                  <a:cubicBezTo>
                    <a:pt x="2447" y="1063"/>
                    <a:pt x="2441" y="1073"/>
                    <a:pt x="2434" y="1082"/>
                  </a:cubicBezTo>
                  <a:lnTo>
                    <a:pt x="2434" y="1082"/>
                  </a:lnTo>
                  <a:cubicBezTo>
                    <a:pt x="2444" y="1074"/>
                    <a:pt x="2451" y="1064"/>
                    <a:pt x="2453" y="1053"/>
                  </a:cubicBezTo>
                  <a:close/>
                  <a:moveTo>
                    <a:pt x="2356" y="1126"/>
                  </a:moveTo>
                  <a:cubicBezTo>
                    <a:pt x="2359" y="1126"/>
                    <a:pt x="2353" y="1136"/>
                    <a:pt x="2346" y="1149"/>
                  </a:cubicBezTo>
                  <a:lnTo>
                    <a:pt x="2322" y="1149"/>
                  </a:lnTo>
                  <a:cubicBezTo>
                    <a:pt x="2344" y="1133"/>
                    <a:pt x="2353" y="1126"/>
                    <a:pt x="2356" y="1126"/>
                  </a:cubicBezTo>
                  <a:close/>
                  <a:moveTo>
                    <a:pt x="2596" y="1030"/>
                  </a:moveTo>
                  <a:lnTo>
                    <a:pt x="2596" y="1030"/>
                  </a:lnTo>
                  <a:cubicBezTo>
                    <a:pt x="2535" y="1060"/>
                    <a:pt x="2473" y="1100"/>
                    <a:pt x="2412" y="1141"/>
                  </a:cubicBezTo>
                  <a:lnTo>
                    <a:pt x="2412" y="1141"/>
                  </a:lnTo>
                  <a:cubicBezTo>
                    <a:pt x="2423" y="1141"/>
                    <a:pt x="2382" y="1164"/>
                    <a:pt x="2382" y="1173"/>
                  </a:cubicBezTo>
                  <a:cubicBezTo>
                    <a:pt x="2453" y="1125"/>
                    <a:pt x="2525" y="1077"/>
                    <a:pt x="2596" y="1030"/>
                  </a:cubicBezTo>
                  <a:close/>
                  <a:moveTo>
                    <a:pt x="1581" y="1316"/>
                  </a:moveTo>
                  <a:cubicBezTo>
                    <a:pt x="1572" y="1320"/>
                    <a:pt x="1563" y="1325"/>
                    <a:pt x="1554" y="1331"/>
                  </a:cubicBezTo>
                  <a:lnTo>
                    <a:pt x="1554" y="1331"/>
                  </a:lnTo>
                  <a:cubicBezTo>
                    <a:pt x="1563" y="1326"/>
                    <a:pt x="1572" y="1322"/>
                    <a:pt x="1581" y="1317"/>
                  </a:cubicBezTo>
                  <a:lnTo>
                    <a:pt x="1581" y="1317"/>
                  </a:lnTo>
                  <a:cubicBezTo>
                    <a:pt x="1581" y="1317"/>
                    <a:pt x="1581" y="1317"/>
                    <a:pt x="1581" y="1316"/>
                  </a:cubicBezTo>
                  <a:close/>
                  <a:moveTo>
                    <a:pt x="9031" y="1632"/>
                  </a:moveTo>
                  <a:cubicBezTo>
                    <a:pt x="9031" y="1632"/>
                    <a:pt x="9037" y="1639"/>
                    <a:pt x="9046" y="1646"/>
                  </a:cubicBezTo>
                  <a:lnTo>
                    <a:pt x="9046" y="1646"/>
                  </a:lnTo>
                  <a:cubicBezTo>
                    <a:pt x="9036" y="1636"/>
                    <a:pt x="9032" y="1632"/>
                    <a:pt x="9031" y="1632"/>
                  </a:cubicBezTo>
                  <a:close/>
                  <a:moveTo>
                    <a:pt x="1232" y="2082"/>
                  </a:moveTo>
                  <a:cubicBezTo>
                    <a:pt x="1230" y="2085"/>
                    <a:pt x="1228" y="2087"/>
                    <a:pt x="1227" y="2089"/>
                  </a:cubicBezTo>
                  <a:cubicBezTo>
                    <a:pt x="1230" y="2086"/>
                    <a:pt x="1232" y="2083"/>
                    <a:pt x="1232" y="2082"/>
                  </a:cubicBezTo>
                  <a:close/>
                  <a:moveTo>
                    <a:pt x="9950" y="3005"/>
                  </a:moveTo>
                  <a:cubicBezTo>
                    <a:pt x="9956" y="3014"/>
                    <a:pt x="9961" y="3023"/>
                    <a:pt x="9967" y="3033"/>
                  </a:cubicBezTo>
                  <a:lnTo>
                    <a:pt x="9967" y="3033"/>
                  </a:lnTo>
                  <a:cubicBezTo>
                    <a:pt x="9964" y="3018"/>
                    <a:pt x="9958" y="3009"/>
                    <a:pt x="9950" y="3005"/>
                  </a:cubicBezTo>
                  <a:close/>
                  <a:moveTo>
                    <a:pt x="488" y="3064"/>
                  </a:moveTo>
                  <a:cubicBezTo>
                    <a:pt x="496" y="3064"/>
                    <a:pt x="508" y="3073"/>
                    <a:pt x="524" y="3089"/>
                  </a:cubicBezTo>
                  <a:cubicBezTo>
                    <a:pt x="499" y="3148"/>
                    <a:pt x="480" y="3178"/>
                    <a:pt x="470" y="3178"/>
                  </a:cubicBezTo>
                  <a:cubicBezTo>
                    <a:pt x="461" y="3178"/>
                    <a:pt x="459" y="3157"/>
                    <a:pt x="465" y="3113"/>
                  </a:cubicBezTo>
                  <a:cubicBezTo>
                    <a:pt x="465" y="3113"/>
                    <a:pt x="465" y="3113"/>
                    <a:pt x="465" y="3101"/>
                  </a:cubicBezTo>
                  <a:cubicBezTo>
                    <a:pt x="471" y="3076"/>
                    <a:pt x="478" y="3064"/>
                    <a:pt x="488" y="3064"/>
                  </a:cubicBezTo>
                  <a:close/>
                  <a:moveTo>
                    <a:pt x="411" y="3353"/>
                  </a:moveTo>
                  <a:cubicBezTo>
                    <a:pt x="411" y="3353"/>
                    <a:pt x="410" y="3361"/>
                    <a:pt x="405" y="3387"/>
                  </a:cubicBezTo>
                  <a:cubicBezTo>
                    <a:pt x="405" y="3379"/>
                    <a:pt x="410" y="3353"/>
                    <a:pt x="411" y="3353"/>
                  </a:cubicBezTo>
                  <a:close/>
                  <a:moveTo>
                    <a:pt x="417" y="3363"/>
                  </a:moveTo>
                  <a:cubicBezTo>
                    <a:pt x="417" y="3371"/>
                    <a:pt x="413" y="3393"/>
                    <a:pt x="412" y="3393"/>
                  </a:cubicBezTo>
                  <a:cubicBezTo>
                    <a:pt x="412" y="3393"/>
                    <a:pt x="413" y="3385"/>
                    <a:pt x="417" y="3363"/>
                  </a:cubicBezTo>
                  <a:close/>
                  <a:moveTo>
                    <a:pt x="10049" y="3304"/>
                  </a:moveTo>
                  <a:cubicBezTo>
                    <a:pt x="10049" y="3316"/>
                    <a:pt x="10061" y="3316"/>
                    <a:pt x="10061" y="3316"/>
                  </a:cubicBezTo>
                  <a:cubicBezTo>
                    <a:pt x="10085" y="3375"/>
                    <a:pt x="10073" y="3304"/>
                    <a:pt x="10085" y="3423"/>
                  </a:cubicBezTo>
                  <a:cubicBezTo>
                    <a:pt x="10026" y="3423"/>
                    <a:pt x="10014" y="3387"/>
                    <a:pt x="10049" y="3304"/>
                  </a:cubicBezTo>
                  <a:close/>
                  <a:moveTo>
                    <a:pt x="393" y="3387"/>
                  </a:moveTo>
                  <a:cubicBezTo>
                    <a:pt x="417" y="3387"/>
                    <a:pt x="393" y="3423"/>
                    <a:pt x="370" y="3470"/>
                  </a:cubicBezTo>
                  <a:cubicBezTo>
                    <a:pt x="363" y="3473"/>
                    <a:pt x="357" y="3474"/>
                    <a:pt x="353" y="3474"/>
                  </a:cubicBezTo>
                  <a:cubicBezTo>
                    <a:pt x="318" y="3474"/>
                    <a:pt x="404" y="3387"/>
                    <a:pt x="393" y="3387"/>
                  </a:cubicBezTo>
                  <a:close/>
                  <a:moveTo>
                    <a:pt x="227" y="4983"/>
                  </a:moveTo>
                  <a:cubicBezTo>
                    <a:pt x="231" y="5011"/>
                    <a:pt x="232" y="5020"/>
                    <a:pt x="232" y="5020"/>
                  </a:cubicBezTo>
                  <a:cubicBezTo>
                    <a:pt x="231" y="5020"/>
                    <a:pt x="227" y="4997"/>
                    <a:pt x="227" y="4983"/>
                  </a:cubicBezTo>
                  <a:close/>
                  <a:moveTo>
                    <a:pt x="10228" y="4983"/>
                  </a:moveTo>
                  <a:cubicBezTo>
                    <a:pt x="10228" y="4994"/>
                    <a:pt x="10228" y="4994"/>
                    <a:pt x="10228" y="4994"/>
                  </a:cubicBezTo>
                  <a:cubicBezTo>
                    <a:pt x="10228" y="4994"/>
                    <a:pt x="10228" y="4994"/>
                    <a:pt x="10228" y="5006"/>
                  </a:cubicBezTo>
                  <a:cubicBezTo>
                    <a:pt x="10220" y="5015"/>
                    <a:pt x="10217" y="5023"/>
                    <a:pt x="10216" y="5023"/>
                  </a:cubicBezTo>
                  <a:cubicBezTo>
                    <a:pt x="10216" y="5023"/>
                    <a:pt x="10216" y="5022"/>
                    <a:pt x="10216" y="5018"/>
                  </a:cubicBezTo>
                  <a:cubicBezTo>
                    <a:pt x="10216" y="4994"/>
                    <a:pt x="10216" y="4983"/>
                    <a:pt x="10228" y="4983"/>
                  </a:cubicBezTo>
                  <a:close/>
                  <a:moveTo>
                    <a:pt x="227" y="4923"/>
                  </a:moveTo>
                  <a:lnTo>
                    <a:pt x="227" y="4923"/>
                  </a:lnTo>
                  <a:cubicBezTo>
                    <a:pt x="227" y="4923"/>
                    <a:pt x="247" y="5033"/>
                    <a:pt x="241" y="5033"/>
                  </a:cubicBezTo>
                  <a:cubicBezTo>
                    <a:pt x="240" y="5033"/>
                    <a:pt x="240" y="5032"/>
                    <a:pt x="239" y="5030"/>
                  </a:cubicBezTo>
                  <a:cubicBezTo>
                    <a:pt x="239" y="5024"/>
                    <a:pt x="239" y="5020"/>
                    <a:pt x="239" y="5018"/>
                  </a:cubicBezTo>
                  <a:cubicBezTo>
                    <a:pt x="239" y="4994"/>
                    <a:pt x="227" y="4959"/>
                    <a:pt x="227" y="4923"/>
                  </a:cubicBezTo>
                  <a:close/>
                  <a:moveTo>
                    <a:pt x="10241" y="5609"/>
                  </a:moveTo>
                  <a:cubicBezTo>
                    <a:pt x="10241" y="5609"/>
                    <a:pt x="10240" y="5611"/>
                    <a:pt x="10240" y="5614"/>
                  </a:cubicBezTo>
                  <a:lnTo>
                    <a:pt x="10240" y="5614"/>
                  </a:lnTo>
                  <a:cubicBezTo>
                    <a:pt x="10241" y="5610"/>
                    <a:pt x="10241" y="5609"/>
                    <a:pt x="10241" y="5609"/>
                  </a:cubicBezTo>
                  <a:close/>
                  <a:moveTo>
                    <a:pt x="9920" y="5761"/>
                  </a:moveTo>
                  <a:cubicBezTo>
                    <a:pt x="9920" y="5761"/>
                    <a:pt x="9920" y="5763"/>
                    <a:pt x="9919" y="5768"/>
                  </a:cubicBezTo>
                  <a:lnTo>
                    <a:pt x="9919" y="5768"/>
                  </a:lnTo>
                  <a:cubicBezTo>
                    <a:pt x="9920" y="5763"/>
                    <a:pt x="9920" y="5761"/>
                    <a:pt x="9920" y="5761"/>
                  </a:cubicBezTo>
                  <a:close/>
                  <a:moveTo>
                    <a:pt x="9704" y="6328"/>
                  </a:moveTo>
                  <a:cubicBezTo>
                    <a:pt x="9700" y="6335"/>
                    <a:pt x="9698" y="6343"/>
                    <a:pt x="9696" y="6350"/>
                  </a:cubicBezTo>
                  <a:lnTo>
                    <a:pt x="9696" y="6350"/>
                  </a:lnTo>
                  <a:cubicBezTo>
                    <a:pt x="9699" y="6343"/>
                    <a:pt x="9702" y="6335"/>
                    <a:pt x="9704" y="6328"/>
                  </a:cubicBezTo>
                  <a:close/>
                  <a:moveTo>
                    <a:pt x="8764" y="8217"/>
                  </a:moveTo>
                  <a:cubicBezTo>
                    <a:pt x="8746" y="8243"/>
                    <a:pt x="8731" y="8270"/>
                    <a:pt x="8716" y="8292"/>
                  </a:cubicBezTo>
                  <a:cubicBezTo>
                    <a:pt x="8734" y="8269"/>
                    <a:pt x="8750" y="8243"/>
                    <a:pt x="8764" y="8217"/>
                  </a:cubicBezTo>
                  <a:close/>
                  <a:moveTo>
                    <a:pt x="1198" y="8370"/>
                  </a:moveTo>
                  <a:cubicBezTo>
                    <a:pt x="1211" y="8403"/>
                    <a:pt x="1222" y="8434"/>
                    <a:pt x="1239" y="8459"/>
                  </a:cubicBezTo>
                  <a:cubicBezTo>
                    <a:pt x="1230" y="8429"/>
                    <a:pt x="1215" y="8399"/>
                    <a:pt x="1198" y="8370"/>
                  </a:cubicBezTo>
                  <a:close/>
                  <a:moveTo>
                    <a:pt x="8299" y="9007"/>
                  </a:moveTo>
                  <a:cubicBezTo>
                    <a:pt x="8295" y="9011"/>
                    <a:pt x="8291" y="9015"/>
                    <a:pt x="8288" y="9020"/>
                  </a:cubicBezTo>
                  <a:lnTo>
                    <a:pt x="8288" y="9020"/>
                  </a:lnTo>
                  <a:cubicBezTo>
                    <a:pt x="8292" y="9015"/>
                    <a:pt x="8296" y="9011"/>
                    <a:pt x="8299" y="9007"/>
                  </a:cubicBezTo>
                  <a:close/>
                  <a:moveTo>
                    <a:pt x="2215" y="9281"/>
                  </a:moveTo>
                  <a:cubicBezTo>
                    <a:pt x="2217" y="9288"/>
                    <a:pt x="2220" y="9295"/>
                    <a:pt x="2222" y="9302"/>
                  </a:cubicBezTo>
                  <a:lnTo>
                    <a:pt x="2222" y="9302"/>
                  </a:lnTo>
                  <a:cubicBezTo>
                    <a:pt x="2219" y="9292"/>
                    <a:pt x="2217" y="9284"/>
                    <a:pt x="2215" y="9281"/>
                  </a:cubicBezTo>
                  <a:close/>
                  <a:moveTo>
                    <a:pt x="8371" y="9626"/>
                  </a:moveTo>
                  <a:cubicBezTo>
                    <a:pt x="8360" y="9669"/>
                    <a:pt x="8349" y="9712"/>
                    <a:pt x="8330" y="9755"/>
                  </a:cubicBezTo>
                  <a:lnTo>
                    <a:pt x="8330" y="9755"/>
                  </a:lnTo>
                  <a:cubicBezTo>
                    <a:pt x="8330" y="9755"/>
                    <a:pt x="8329" y="9755"/>
                    <a:pt x="8329" y="9755"/>
                  </a:cubicBezTo>
                  <a:lnTo>
                    <a:pt x="8329" y="9755"/>
                  </a:lnTo>
                  <a:cubicBezTo>
                    <a:pt x="8327" y="9755"/>
                    <a:pt x="8323" y="9758"/>
                    <a:pt x="8321" y="9761"/>
                  </a:cubicBezTo>
                  <a:lnTo>
                    <a:pt x="8321" y="9761"/>
                  </a:lnTo>
                  <a:cubicBezTo>
                    <a:pt x="8314" y="9725"/>
                    <a:pt x="8337" y="9670"/>
                    <a:pt x="8371" y="9626"/>
                  </a:cubicBezTo>
                  <a:close/>
                  <a:moveTo>
                    <a:pt x="8321" y="9761"/>
                  </a:moveTo>
                  <a:cubicBezTo>
                    <a:pt x="8322" y="9764"/>
                    <a:pt x="8322" y="9766"/>
                    <a:pt x="8323" y="9769"/>
                  </a:cubicBezTo>
                  <a:cubicBezTo>
                    <a:pt x="8320" y="9766"/>
                    <a:pt x="8320" y="9763"/>
                    <a:pt x="8321" y="9761"/>
                  </a:cubicBezTo>
                  <a:close/>
                  <a:moveTo>
                    <a:pt x="8330" y="9755"/>
                  </a:moveTo>
                  <a:cubicBezTo>
                    <a:pt x="8333" y="9755"/>
                    <a:pt x="8333" y="9759"/>
                    <a:pt x="8323" y="9769"/>
                  </a:cubicBezTo>
                  <a:cubicBezTo>
                    <a:pt x="8325" y="9764"/>
                    <a:pt x="8328" y="9760"/>
                    <a:pt x="8330" y="9755"/>
                  </a:cubicBezTo>
                  <a:close/>
                  <a:moveTo>
                    <a:pt x="4178" y="10380"/>
                  </a:moveTo>
                  <a:lnTo>
                    <a:pt x="4178" y="10380"/>
                  </a:lnTo>
                  <a:cubicBezTo>
                    <a:pt x="4179" y="10383"/>
                    <a:pt x="4179" y="10386"/>
                    <a:pt x="4180" y="10388"/>
                  </a:cubicBezTo>
                  <a:cubicBezTo>
                    <a:pt x="4179" y="10385"/>
                    <a:pt x="4179" y="10383"/>
                    <a:pt x="4178" y="10380"/>
                  </a:cubicBezTo>
                  <a:close/>
                  <a:moveTo>
                    <a:pt x="7840" y="10492"/>
                  </a:moveTo>
                  <a:cubicBezTo>
                    <a:pt x="7839" y="10492"/>
                    <a:pt x="7837" y="10493"/>
                    <a:pt x="7835" y="10495"/>
                  </a:cubicBezTo>
                  <a:cubicBezTo>
                    <a:pt x="7835" y="10531"/>
                    <a:pt x="7835" y="10543"/>
                    <a:pt x="7847" y="10543"/>
                  </a:cubicBezTo>
                  <a:cubicBezTo>
                    <a:pt x="7847" y="10513"/>
                    <a:pt x="7847" y="10492"/>
                    <a:pt x="7840" y="10492"/>
                  </a:cubicBezTo>
                  <a:close/>
                  <a:moveTo>
                    <a:pt x="6181" y="11040"/>
                  </a:moveTo>
                  <a:cubicBezTo>
                    <a:pt x="6184" y="11040"/>
                    <a:pt x="6187" y="11041"/>
                    <a:pt x="6192" y="11043"/>
                  </a:cubicBezTo>
                  <a:cubicBezTo>
                    <a:pt x="6180" y="11055"/>
                    <a:pt x="6168" y="11067"/>
                    <a:pt x="6168" y="11079"/>
                  </a:cubicBezTo>
                  <a:cubicBezTo>
                    <a:pt x="6168" y="11059"/>
                    <a:pt x="6168" y="11040"/>
                    <a:pt x="6181" y="11040"/>
                  </a:cubicBezTo>
                  <a:close/>
                  <a:moveTo>
                    <a:pt x="4061" y="11757"/>
                  </a:moveTo>
                  <a:lnTo>
                    <a:pt x="4061" y="11757"/>
                  </a:lnTo>
                  <a:cubicBezTo>
                    <a:pt x="4073" y="11769"/>
                    <a:pt x="4061" y="11781"/>
                    <a:pt x="4049" y="11793"/>
                  </a:cubicBezTo>
                  <a:cubicBezTo>
                    <a:pt x="4049" y="11781"/>
                    <a:pt x="4049" y="11769"/>
                    <a:pt x="4061" y="11757"/>
                  </a:cubicBezTo>
                  <a:close/>
                  <a:moveTo>
                    <a:pt x="2620" y="12174"/>
                  </a:moveTo>
                  <a:cubicBezTo>
                    <a:pt x="2615" y="12183"/>
                    <a:pt x="2615" y="12193"/>
                    <a:pt x="2619" y="12202"/>
                  </a:cubicBezTo>
                  <a:lnTo>
                    <a:pt x="2619" y="12202"/>
                  </a:lnTo>
                  <a:cubicBezTo>
                    <a:pt x="2620" y="12193"/>
                    <a:pt x="2620" y="12184"/>
                    <a:pt x="2620" y="12174"/>
                  </a:cubicBezTo>
                  <a:close/>
                  <a:moveTo>
                    <a:pt x="7744" y="12217"/>
                  </a:moveTo>
                  <a:cubicBezTo>
                    <a:pt x="7747" y="12217"/>
                    <a:pt x="7743" y="12225"/>
                    <a:pt x="7728" y="12245"/>
                  </a:cubicBezTo>
                  <a:cubicBezTo>
                    <a:pt x="7710" y="12263"/>
                    <a:pt x="7685" y="12329"/>
                    <a:pt x="7669" y="12329"/>
                  </a:cubicBezTo>
                  <a:cubicBezTo>
                    <a:pt x="7663" y="12329"/>
                    <a:pt x="7659" y="12322"/>
                    <a:pt x="7656" y="12305"/>
                  </a:cubicBezTo>
                  <a:cubicBezTo>
                    <a:pt x="7654" y="12306"/>
                    <a:pt x="7653" y="12307"/>
                    <a:pt x="7652" y="12307"/>
                  </a:cubicBezTo>
                  <a:cubicBezTo>
                    <a:pt x="7644" y="12307"/>
                    <a:pt x="7734" y="12217"/>
                    <a:pt x="7744" y="12217"/>
                  </a:cubicBezTo>
                  <a:close/>
                  <a:moveTo>
                    <a:pt x="7335" y="12364"/>
                  </a:moveTo>
                  <a:cubicBezTo>
                    <a:pt x="7311" y="12376"/>
                    <a:pt x="7335" y="12400"/>
                    <a:pt x="7335" y="12400"/>
                  </a:cubicBezTo>
                  <a:cubicBezTo>
                    <a:pt x="7359" y="12388"/>
                    <a:pt x="7335" y="12364"/>
                    <a:pt x="7335" y="12364"/>
                  </a:cubicBezTo>
                  <a:close/>
                  <a:moveTo>
                    <a:pt x="4251" y="12460"/>
                  </a:moveTo>
                  <a:cubicBezTo>
                    <a:pt x="4241" y="12473"/>
                    <a:pt x="4233" y="12483"/>
                    <a:pt x="4228" y="12491"/>
                  </a:cubicBezTo>
                  <a:lnTo>
                    <a:pt x="4228" y="12491"/>
                  </a:lnTo>
                  <a:cubicBezTo>
                    <a:pt x="4236" y="12485"/>
                    <a:pt x="4243" y="12475"/>
                    <a:pt x="4251" y="12460"/>
                  </a:cubicBezTo>
                  <a:close/>
                  <a:moveTo>
                    <a:pt x="4195" y="12528"/>
                  </a:moveTo>
                  <a:cubicBezTo>
                    <a:pt x="4203" y="12528"/>
                    <a:pt x="4196" y="12535"/>
                    <a:pt x="4188" y="12535"/>
                  </a:cubicBezTo>
                  <a:cubicBezTo>
                    <a:pt x="4185" y="12535"/>
                    <a:pt x="4182" y="12534"/>
                    <a:pt x="4180" y="12531"/>
                  </a:cubicBezTo>
                  <a:cubicBezTo>
                    <a:pt x="4187" y="12529"/>
                    <a:pt x="4192" y="12528"/>
                    <a:pt x="4195" y="12528"/>
                  </a:cubicBezTo>
                  <a:close/>
                  <a:moveTo>
                    <a:pt x="4418" y="12555"/>
                  </a:moveTo>
                  <a:lnTo>
                    <a:pt x="4418" y="12555"/>
                  </a:lnTo>
                  <a:cubicBezTo>
                    <a:pt x="4435" y="12558"/>
                    <a:pt x="4448" y="12562"/>
                    <a:pt x="4458" y="12565"/>
                  </a:cubicBezTo>
                  <a:lnTo>
                    <a:pt x="4458" y="12565"/>
                  </a:lnTo>
                  <a:cubicBezTo>
                    <a:pt x="4455" y="12561"/>
                    <a:pt x="4443" y="12558"/>
                    <a:pt x="4418" y="12555"/>
                  </a:cubicBezTo>
                  <a:close/>
                  <a:moveTo>
                    <a:pt x="4394" y="12555"/>
                  </a:moveTo>
                  <a:cubicBezTo>
                    <a:pt x="4391" y="12559"/>
                    <a:pt x="4388" y="12562"/>
                    <a:pt x="4384" y="12565"/>
                  </a:cubicBezTo>
                  <a:lnTo>
                    <a:pt x="4384" y="12565"/>
                  </a:lnTo>
                  <a:cubicBezTo>
                    <a:pt x="4392" y="12562"/>
                    <a:pt x="4398" y="12559"/>
                    <a:pt x="4394" y="12555"/>
                  </a:cubicBezTo>
                  <a:close/>
                  <a:moveTo>
                    <a:pt x="4384" y="12565"/>
                  </a:moveTo>
                  <a:cubicBezTo>
                    <a:pt x="4379" y="12567"/>
                    <a:pt x="4373" y="12570"/>
                    <a:pt x="4370" y="12573"/>
                  </a:cubicBezTo>
                  <a:lnTo>
                    <a:pt x="4370" y="12573"/>
                  </a:lnTo>
                  <a:cubicBezTo>
                    <a:pt x="4375" y="12571"/>
                    <a:pt x="4380" y="12568"/>
                    <a:pt x="4384" y="12565"/>
                  </a:cubicBezTo>
                  <a:close/>
                  <a:moveTo>
                    <a:pt x="4275" y="256"/>
                  </a:moveTo>
                  <a:cubicBezTo>
                    <a:pt x="4299" y="256"/>
                    <a:pt x="4263" y="280"/>
                    <a:pt x="4227" y="303"/>
                  </a:cubicBezTo>
                  <a:lnTo>
                    <a:pt x="4215" y="303"/>
                  </a:lnTo>
                  <a:cubicBezTo>
                    <a:pt x="4203" y="315"/>
                    <a:pt x="4203" y="315"/>
                    <a:pt x="4192" y="315"/>
                  </a:cubicBezTo>
                  <a:cubicBezTo>
                    <a:pt x="4192" y="327"/>
                    <a:pt x="4192" y="327"/>
                    <a:pt x="4227" y="327"/>
                  </a:cubicBezTo>
                  <a:cubicBezTo>
                    <a:pt x="4092" y="375"/>
                    <a:pt x="3949" y="447"/>
                    <a:pt x="3817" y="447"/>
                  </a:cubicBezTo>
                  <a:cubicBezTo>
                    <a:pt x="3789" y="447"/>
                    <a:pt x="3762" y="444"/>
                    <a:pt x="3735" y="437"/>
                  </a:cubicBezTo>
                  <a:lnTo>
                    <a:pt x="3735" y="437"/>
                  </a:lnTo>
                  <a:cubicBezTo>
                    <a:pt x="3661" y="443"/>
                    <a:pt x="3587" y="452"/>
                    <a:pt x="3549" y="506"/>
                  </a:cubicBezTo>
                  <a:cubicBezTo>
                    <a:pt x="3584" y="506"/>
                    <a:pt x="3632" y="494"/>
                    <a:pt x="3680" y="494"/>
                  </a:cubicBezTo>
                  <a:cubicBezTo>
                    <a:pt x="3537" y="565"/>
                    <a:pt x="3406" y="649"/>
                    <a:pt x="3263" y="696"/>
                  </a:cubicBezTo>
                  <a:cubicBezTo>
                    <a:pt x="3270" y="698"/>
                    <a:pt x="3277" y="698"/>
                    <a:pt x="3285" y="698"/>
                  </a:cubicBezTo>
                  <a:cubicBezTo>
                    <a:pt x="3403" y="698"/>
                    <a:pt x="3644" y="541"/>
                    <a:pt x="3644" y="541"/>
                  </a:cubicBezTo>
                  <a:cubicBezTo>
                    <a:pt x="3668" y="546"/>
                    <a:pt x="3693" y="548"/>
                    <a:pt x="3717" y="548"/>
                  </a:cubicBezTo>
                  <a:cubicBezTo>
                    <a:pt x="3799" y="548"/>
                    <a:pt x="3881" y="528"/>
                    <a:pt x="3968" y="528"/>
                  </a:cubicBezTo>
                  <a:cubicBezTo>
                    <a:pt x="3983" y="528"/>
                    <a:pt x="3998" y="528"/>
                    <a:pt x="4013" y="530"/>
                  </a:cubicBezTo>
                  <a:cubicBezTo>
                    <a:pt x="4001" y="494"/>
                    <a:pt x="4037" y="482"/>
                    <a:pt x="4073" y="470"/>
                  </a:cubicBezTo>
                  <a:cubicBezTo>
                    <a:pt x="4061" y="470"/>
                    <a:pt x="4049" y="470"/>
                    <a:pt x="4037" y="458"/>
                  </a:cubicBezTo>
                  <a:cubicBezTo>
                    <a:pt x="4120" y="387"/>
                    <a:pt x="4358" y="411"/>
                    <a:pt x="4418" y="351"/>
                  </a:cubicBezTo>
                  <a:lnTo>
                    <a:pt x="4418" y="351"/>
                  </a:lnTo>
                  <a:cubicBezTo>
                    <a:pt x="4394" y="375"/>
                    <a:pt x="4727" y="363"/>
                    <a:pt x="4537" y="399"/>
                  </a:cubicBezTo>
                  <a:cubicBezTo>
                    <a:pt x="4731" y="374"/>
                    <a:pt x="4928" y="362"/>
                    <a:pt x="5126" y="362"/>
                  </a:cubicBezTo>
                  <a:cubicBezTo>
                    <a:pt x="5511" y="362"/>
                    <a:pt x="5902" y="407"/>
                    <a:pt x="6287" y="494"/>
                  </a:cubicBezTo>
                  <a:cubicBezTo>
                    <a:pt x="7097" y="684"/>
                    <a:pt x="7871" y="1065"/>
                    <a:pt x="8478" y="1565"/>
                  </a:cubicBezTo>
                  <a:cubicBezTo>
                    <a:pt x="8704" y="1863"/>
                    <a:pt x="9073" y="2054"/>
                    <a:pt x="9228" y="2363"/>
                  </a:cubicBezTo>
                  <a:cubicBezTo>
                    <a:pt x="9204" y="2311"/>
                    <a:pt x="9197" y="2291"/>
                    <a:pt x="9200" y="2291"/>
                  </a:cubicBezTo>
                  <a:lnTo>
                    <a:pt x="9200" y="2291"/>
                  </a:lnTo>
                  <a:cubicBezTo>
                    <a:pt x="9204" y="2291"/>
                    <a:pt x="9230" y="2337"/>
                    <a:pt x="9252" y="2387"/>
                  </a:cubicBezTo>
                  <a:cubicBezTo>
                    <a:pt x="9240" y="2387"/>
                    <a:pt x="9240" y="2375"/>
                    <a:pt x="9228" y="2363"/>
                  </a:cubicBezTo>
                  <a:lnTo>
                    <a:pt x="9228" y="2363"/>
                  </a:lnTo>
                  <a:cubicBezTo>
                    <a:pt x="9228" y="2435"/>
                    <a:pt x="9252" y="2482"/>
                    <a:pt x="9299" y="2530"/>
                  </a:cubicBezTo>
                  <a:cubicBezTo>
                    <a:pt x="9299" y="2518"/>
                    <a:pt x="9311" y="2506"/>
                    <a:pt x="9311" y="2494"/>
                  </a:cubicBezTo>
                  <a:cubicBezTo>
                    <a:pt x="9333" y="2523"/>
                    <a:pt x="9341" y="2531"/>
                    <a:pt x="9344" y="2531"/>
                  </a:cubicBezTo>
                  <a:cubicBezTo>
                    <a:pt x="9348" y="2531"/>
                    <a:pt x="9347" y="2521"/>
                    <a:pt x="9357" y="2521"/>
                  </a:cubicBezTo>
                  <a:cubicBezTo>
                    <a:pt x="9367" y="2521"/>
                    <a:pt x="9387" y="2530"/>
                    <a:pt x="9430" y="2566"/>
                  </a:cubicBezTo>
                  <a:cubicBezTo>
                    <a:pt x="9407" y="2720"/>
                    <a:pt x="9764" y="3101"/>
                    <a:pt x="9776" y="3137"/>
                  </a:cubicBezTo>
                  <a:cubicBezTo>
                    <a:pt x="9808" y="3223"/>
                    <a:pt x="9918" y="3629"/>
                    <a:pt x="9895" y="3629"/>
                  </a:cubicBezTo>
                  <a:cubicBezTo>
                    <a:pt x="9893" y="3629"/>
                    <a:pt x="9889" y="3624"/>
                    <a:pt x="9883" y="3613"/>
                  </a:cubicBezTo>
                  <a:lnTo>
                    <a:pt x="9883" y="3613"/>
                  </a:lnTo>
                  <a:cubicBezTo>
                    <a:pt x="10085" y="4066"/>
                    <a:pt x="10038" y="4518"/>
                    <a:pt x="10002" y="5042"/>
                  </a:cubicBezTo>
                  <a:cubicBezTo>
                    <a:pt x="9990" y="5304"/>
                    <a:pt x="9978" y="5542"/>
                    <a:pt x="9918" y="5768"/>
                  </a:cubicBezTo>
                  <a:cubicBezTo>
                    <a:pt x="9918" y="5768"/>
                    <a:pt x="9918" y="5768"/>
                    <a:pt x="9919" y="5768"/>
                  </a:cubicBezTo>
                  <a:lnTo>
                    <a:pt x="9919" y="5768"/>
                  </a:lnTo>
                  <a:cubicBezTo>
                    <a:pt x="9912" y="5797"/>
                    <a:pt x="9890" y="5902"/>
                    <a:pt x="9878" y="5902"/>
                  </a:cubicBezTo>
                  <a:cubicBezTo>
                    <a:pt x="9874" y="5902"/>
                    <a:pt x="9871" y="5888"/>
                    <a:pt x="9871" y="5852"/>
                  </a:cubicBezTo>
                  <a:cubicBezTo>
                    <a:pt x="9847" y="6018"/>
                    <a:pt x="9764" y="6161"/>
                    <a:pt x="9764" y="6328"/>
                  </a:cubicBezTo>
                  <a:cubicBezTo>
                    <a:pt x="9787" y="6311"/>
                    <a:pt x="9815" y="6288"/>
                    <a:pt x="9819" y="6288"/>
                  </a:cubicBezTo>
                  <a:lnTo>
                    <a:pt x="9819" y="6288"/>
                  </a:lnTo>
                  <a:cubicBezTo>
                    <a:pt x="9822" y="6288"/>
                    <a:pt x="9796" y="6314"/>
                    <a:pt x="9704" y="6399"/>
                  </a:cubicBezTo>
                  <a:cubicBezTo>
                    <a:pt x="9696" y="6383"/>
                    <a:pt x="9693" y="6367"/>
                    <a:pt x="9696" y="6350"/>
                  </a:cubicBezTo>
                  <a:lnTo>
                    <a:pt x="9696" y="6350"/>
                  </a:lnTo>
                  <a:cubicBezTo>
                    <a:pt x="9608" y="6612"/>
                    <a:pt x="9581" y="6788"/>
                    <a:pt x="9418" y="7054"/>
                  </a:cubicBezTo>
                  <a:cubicBezTo>
                    <a:pt x="9442" y="7054"/>
                    <a:pt x="9454" y="7042"/>
                    <a:pt x="9466" y="7042"/>
                  </a:cubicBezTo>
                  <a:lnTo>
                    <a:pt x="9466" y="7042"/>
                  </a:lnTo>
                  <a:cubicBezTo>
                    <a:pt x="9466" y="7042"/>
                    <a:pt x="9381" y="7205"/>
                    <a:pt x="9385" y="7205"/>
                  </a:cubicBezTo>
                  <a:cubicBezTo>
                    <a:pt x="9387" y="7205"/>
                    <a:pt x="9393" y="7196"/>
                    <a:pt x="9407" y="7173"/>
                  </a:cubicBezTo>
                  <a:lnTo>
                    <a:pt x="9407" y="7173"/>
                  </a:lnTo>
                  <a:cubicBezTo>
                    <a:pt x="9359" y="7257"/>
                    <a:pt x="9037" y="7769"/>
                    <a:pt x="9049" y="7769"/>
                  </a:cubicBezTo>
                  <a:cubicBezTo>
                    <a:pt x="9058" y="7769"/>
                    <a:pt x="8898" y="8020"/>
                    <a:pt x="8880" y="8020"/>
                  </a:cubicBezTo>
                  <a:cubicBezTo>
                    <a:pt x="8874" y="8020"/>
                    <a:pt x="8883" y="7993"/>
                    <a:pt x="8918" y="7923"/>
                  </a:cubicBezTo>
                  <a:lnTo>
                    <a:pt x="8918" y="7923"/>
                  </a:lnTo>
                  <a:cubicBezTo>
                    <a:pt x="8844" y="8016"/>
                    <a:pt x="8813" y="8123"/>
                    <a:pt x="8764" y="8217"/>
                  </a:cubicBezTo>
                  <a:lnTo>
                    <a:pt x="8764" y="8217"/>
                  </a:lnTo>
                  <a:cubicBezTo>
                    <a:pt x="8775" y="8201"/>
                    <a:pt x="8786" y="8187"/>
                    <a:pt x="8799" y="8173"/>
                  </a:cubicBezTo>
                  <a:lnTo>
                    <a:pt x="8799" y="8173"/>
                  </a:lnTo>
                  <a:cubicBezTo>
                    <a:pt x="8633" y="8507"/>
                    <a:pt x="8478" y="8793"/>
                    <a:pt x="8275" y="9078"/>
                  </a:cubicBezTo>
                  <a:cubicBezTo>
                    <a:pt x="8275" y="9059"/>
                    <a:pt x="8275" y="9039"/>
                    <a:pt x="8288" y="9020"/>
                  </a:cubicBezTo>
                  <a:lnTo>
                    <a:pt x="8288" y="9020"/>
                  </a:lnTo>
                  <a:cubicBezTo>
                    <a:pt x="8096" y="9258"/>
                    <a:pt x="8070" y="9608"/>
                    <a:pt x="7918" y="9947"/>
                  </a:cubicBezTo>
                  <a:cubicBezTo>
                    <a:pt x="7934" y="9927"/>
                    <a:pt x="7944" y="9918"/>
                    <a:pt x="7950" y="9918"/>
                  </a:cubicBezTo>
                  <a:cubicBezTo>
                    <a:pt x="7987" y="9918"/>
                    <a:pt x="7883" y="10223"/>
                    <a:pt x="7883" y="10233"/>
                  </a:cubicBezTo>
                  <a:cubicBezTo>
                    <a:pt x="7859" y="10328"/>
                    <a:pt x="7847" y="10436"/>
                    <a:pt x="7847" y="10543"/>
                  </a:cubicBezTo>
                  <a:cubicBezTo>
                    <a:pt x="7847" y="10674"/>
                    <a:pt x="7859" y="10805"/>
                    <a:pt x="7871" y="10924"/>
                  </a:cubicBezTo>
                  <a:cubicBezTo>
                    <a:pt x="7811" y="11340"/>
                    <a:pt x="7918" y="11674"/>
                    <a:pt x="7799" y="12067"/>
                  </a:cubicBezTo>
                  <a:cubicBezTo>
                    <a:pt x="7787" y="12102"/>
                    <a:pt x="7621" y="12352"/>
                    <a:pt x="7442" y="12400"/>
                  </a:cubicBezTo>
                  <a:cubicBezTo>
                    <a:pt x="7525" y="12364"/>
                    <a:pt x="7585" y="12317"/>
                    <a:pt x="7632" y="12257"/>
                  </a:cubicBezTo>
                  <a:lnTo>
                    <a:pt x="7632" y="12257"/>
                  </a:lnTo>
                  <a:cubicBezTo>
                    <a:pt x="7525" y="12305"/>
                    <a:pt x="7442" y="12352"/>
                    <a:pt x="7335" y="12400"/>
                  </a:cubicBezTo>
                  <a:cubicBezTo>
                    <a:pt x="7263" y="12436"/>
                    <a:pt x="7192" y="12472"/>
                    <a:pt x="7109" y="12507"/>
                  </a:cubicBezTo>
                  <a:cubicBezTo>
                    <a:pt x="6978" y="12543"/>
                    <a:pt x="6656" y="12519"/>
                    <a:pt x="6442" y="12555"/>
                  </a:cubicBezTo>
                  <a:cubicBezTo>
                    <a:pt x="6442" y="12555"/>
                    <a:pt x="6442" y="12543"/>
                    <a:pt x="6442" y="12543"/>
                  </a:cubicBezTo>
                  <a:cubicBezTo>
                    <a:pt x="6442" y="12519"/>
                    <a:pt x="6442" y="12495"/>
                    <a:pt x="6442" y="12483"/>
                  </a:cubicBezTo>
                  <a:cubicBezTo>
                    <a:pt x="6406" y="12483"/>
                    <a:pt x="6391" y="12463"/>
                    <a:pt x="6375" y="12463"/>
                  </a:cubicBezTo>
                  <a:cubicBezTo>
                    <a:pt x="6372" y="12463"/>
                    <a:pt x="6370" y="12464"/>
                    <a:pt x="6367" y="12465"/>
                  </a:cubicBezTo>
                  <a:lnTo>
                    <a:pt x="6367" y="12465"/>
                  </a:lnTo>
                  <a:cubicBezTo>
                    <a:pt x="6506" y="12353"/>
                    <a:pt x="6323" y="12054"/>
                    <a:pt x="6335" y="12007"/>
                  </a:cubicBezTo>
                  <a:lnTo>
                    <a:pt x="6335" y="12007"/>
                  </a:lnTo>
                  <a:cubicBezTo>
                    <a:pt x="6341" y="12008"/>
                    <a:pt x="6346" y="12009"/>
                    <a:pt x="6352" y="12009"/>
                  </a:cubicBezTo>
                  <a:cubicBezTo>
                    <a:pt x="6462" y="12009"/>
                    <a:pt x="6424" y="11799"/>
                    <a:pt x="6373" y="11799"/>
                  </a:cubicBezTo>
                  <a:cubicBezTo>
                    <a:pt x="6368" y="11799"/>
                    <a:pt x="6363" y="11801"/>
                    <a:pt x="6359" y="11805"/>
                  </a:cubicBezTo>
                  <a:cubicBezTo>
                    <a:pt x="6382" y="11686"/>
                    <a:pt x="6466" y="11543"/>
                    <a:pt x="6382" y="11436"/>
                  </a:cubicBezTo>
                  <a:cubicBezTo>
                    <a:pt x="6489" y="11269"/>
                    <a:pt x="6311" y="10900"/>
                    <a:pt x="6454" y="10626"/>
                  </a:cubicBezTo>
                  <a:lnTo>
                    <a:pt x="6454" y="10626"/>
                  </a:lnTo>
                  <a:cubicBezTo>
                    <a:pt x="6449" y="10631"/>
                    <a:pt x="6445" y="10633"/>
                    <a:pt x="6441" y="10633"/>
                  </a:cubicBezTo>
                  <a:cubicBezTo>
                    <a:pt x="6430" y="10633"/>
                    <a:pt x="6423" y="10612"/>
                    <a:pt x="6397" y="10612"/>
                  </a:cubicBezTo>
                  <a:cubicBezTo>
                    <a:pt x="6393" y="10612"/>
                    <a:pt x="6388" y="10613"/>
                    <a:pt x="6382" y="10614"/>
                  </a:cubicBezTo>
                  <a:cubicBezTo>
                    <a:pt x="6394" y="10578"/>
                    <a:pt x="6466" y="10424"/>
                    <a:pt x="6370" y="10400"/>
                  </a:cubicBezTo>
                  <a:cubicBezTo>
                    <a:pt x="6204" y="10436"/>
                    <a:pt x="6216" y="10638"/>
                    <a:pt x="6156" y="10674"/>
                  </a:cubicBezTo>
                  <a:cubicBezTo>
                    <a:pt x="6228" y="10721"/>
                    <a:pt x="6132" y="11090"/>
                    <a:pt x="6132" y="11090"/>
                  </a:cubicBezTo>
                  <a:cubicBezTo>
                    <a:pt x="6144" y="11102"/>
                    <a:pt x="6144" y="11102"/>
                    <a:pt x="6156" y="11102"/>
                  </a:cubicBezTo>
                  <a:cubicBezTo>
                    <a:pt x="6120" y="11186"/>
                    <a:pt x="6144" y="11305"/>
                    <a:pt x="6156" y="11329"/>
                  </a:cubicBezTo>
                  <a:cubicBezTo>
                    <a:pt x="6143" y="11355"/>
                    <a:pt x="6129" y="11371"/>
                    <a:pt x="6120" y="11371"/>
                  </a:cubicBezTo>
                  <a:cubicBezTo>
                    <a:pt x="6113" y="11371"/>
                    <a:pt x="6108" y="11361"/>
                    <a:pt x="6108" y="11340"/>
                  </a:cubicBezTo>
                  <a:cubicBezTo>
                    <a:pt x="6097" y="11376"/>
                    <a:pt x="6097" y="11424"/>
                    <a:pt x="6108" y="11460"/>
                  </a:cubicBezTo>
                  <a:cubicBezTo>
                    <a:pt x="6108" y="11448"/>
                    <a:pt x="6120" y="11436"/>
                    <a:pt x="6120" y="11412"/>
                  </a:cubicBezTo>
                  <a:cubicBezTo>
                    <a:pt x="6156" y="11626"/>
                    <a:pt x="6192" y="11841"/>
                    <a:pt x="6180" y="12031"/>
                  </a:cubicBezTo>
                  <a:cubicBezTo>
                    <a:pt x="6175" y="12024"/>
                    <a:pt x="6171" y="12022"/>
                    <a:pt x="6169" y="12022"/>
                  </a:cubicBezTo>
                  <a:lnTo>
                    <a:pt x="6169" y="12022"/>
                  </a:lnTo>
                  <a:cubicBezTo>
                    <a:pt x="6152" y="12022"/>
                    <a:pt x="6228" y="12214"/>
                    <a:pt x="6228" y="12245"/>
                  </a:cubicBezTo>
                  <a:cubicBezTo>
                    <a:pt x="6215" y="12225"/>
                    <a:pt x="6205" y="12216"/>
                    <a:pt x="6196" y="12216"/>
                  </a:cubicBezTo>
                  <a:cubicBezTo>
                    <a:pt x="6152" y="12216"/>
                    <a:pt x="6142" y="12414"/>
                    <a:pt x="6132" y="12424"/>
                  </a:cubicBezTo>
                  <a:cubicBezTo>
                    <a:pt x="6142" y="12431"/>
                    <a:pt x="6150" y="12434"/>
                    <a:pt x="6157" y="12434"/>
                  </a:cubicBezTo>
                  <a:cubicBezTo>
                    <a:pt x="6188" y="12434"/>
                    <a:pt x="6201" y="12384"/>
                    <a:pt x="6192" y="12364"/>
                  </a:cubicBezTo>
                  <a:cubicBezTo>
                    <a:pt x="6204" y="12353"/>
                    <a:pt x="6211" y="12348"/>
                    <a:pt x="6216" y="12348"/>
                  </a:cubicBezTo>
                  <a:cubicBezTo>
                    <a:pt x="6245" y="12348"/>
                    <a:pt x="6151" y="12544"/>
                    <a:pt x="6134" y="12544"/>
                  </a:cubicBezTo>
                  <a:cubicBezTo>
                    <a:pt x="6132" y="12544"/>
                    <a:pt x="6131" y="12540"/>
                    <a:pt x="6132" y="12531"/>
                  </a:cubicBezTo>
                  <a:lnTo>
                    <a:pt x="6132" y="12531"/>
                  </a:lnTo>
                  <a:cubicBezTo>
                    <a:pt x="6120" y="12531"/>
                    <a:pt x="6132" y="12579"/>
                    <a:pt x="6144" y="12591"/>
                  </a:cubicBezTo>
                  <a:cubicBezTo>
                    <a:pt x="6138" y="12591"/>
                    <a:pt x="6091" y="12597"/>
                    <a:pt x="6043" y="12597"/>
                  </a:cubicBezTo>
                  <a:cubicBezTo>
                    <a:pt x="5995" y="12597"/>
                    <a:pt x="5948" y="12591"/>
                    <a:pt x="5942" y="12567"/>
                  </a:cubicBezTo>
                  <a:cubicBezTo>
                    <a:pt x="5942" y="12567"/>
                    <a:pt x="5942" y="12579"/>
                    <a:pt x="5942" y="12579"/>
                  </a:cubicBezTo>
                  <a:lnTo>
                    <a:pt x="5882" y="12579"/>
                  </a:lnTo>
                  <a:cubicBezTo>
                    <a:pt x="5882" y="12579"/>
                    <a:pt x="5576" y="12620"/>
                    <a:pt x="5433" y="12620"/>
                  </a:cubicBezTo>
                  <a:cubicBezTo>
                    <a:pt x="5404" y="12620"/>
                    <a:pt x="5382" y="12618"/>
                    <a:pt x="5370" y="12614"/>
                  </a:cubicBezTo>
                  <a:cubicBezTo>
                    <a:pt x="5370" y="12614"/>
                    <a:pt x="5370" y="12626"/>
                    <a:pt x="5370" y="12626"/>
                  </a:cubicBezTo>
                  <a:cubicBezTo>
                    <a:pt x="5370" y="12626"/>
                    <a:pt x="5227" y="12626"/>
                    <a:pt x="5358" y="12579"/>
                  </a:cubicBezTo>
                  <a:lnTo>
                    <a:pt x="5358" y="12579"/>
                  </a:lnTo>
                  <a:cubicBezTo>
                    <a:pt x="5283" y="12585"/>
                    <a:pt x="5181" y="12601"/>
                    <a:pt x="5083" y="12601"/>
                  </a:cubicBezTo>
                  <a:cubicBezTo>
                    <a:pt x="4994" y="12601"/>
                    <a:pt x="4908" y="12588"/>
                    <a:pt x="4846" y="12543"/>
                  </a:cubicBezTo>
                  <a:cubicBezTo>
                    <a:pt x="4799" y="12543"/>
                    <a:pt x="4882" y="12603"/>
                    <a:pt x="4823" y="12603"/>
                  </a:cubicBezTo>
                  <a:cubicBezTo>
                    <a:pt x="4849" y="12594"/>
                    <a:pt x="4740" y="12566"/>
                    <a:pt x="4709" y="12566"/>
                  </a:cubicBezTo>
                  <a:cubicBezTo>
                    <a:pt x="4698" y="12566"/>
                    <a:pt x="4697" y="12569"/>
                    <a:pt x="4715" y="12579"/>
                  </a:cubicBezTo>
                  <a:cubicBezTo>
                    <a:pt x="4706" y="12582"/>
                    <a:pt x="4697" y="12583"/>
                    <a:pt x="4689" y="12583"/>
                  </a:cubicBezTo>
                  <a:cubicBezTo>
                    <a:pt x="4667" y="12583"/>
                    <a:pt x="4650" y="12572"/>
                    <a:pt x="4632" y="12555"/>
                  </a:cubicBezTo>
                  <a:cubicBezTo>
                    <a:pt x="4692" y="12543"/>
                    <a:pt x="4715" y="12531"/>
                    <a:pt x="4692" y="12483"/>
                  </a:cubicBezTo>
                  <a:lnTo>
                    <a:pt x="4692" y="12483"/>
                  </a:lnTo>
                  <a:cubicBezTo>
                    <a:pt x="4680" y="12531"/>
                    <a:pt x="4513" y="12567"/>
                    <a:pt x="4501" y="12579"/>
                  </a:cubicBezTo>
                  <a:cubicBezTo>
                    <a:pt x="4493" y="12579"/>
                    <a:pt x="4484" y="12573"/>
                    <a:pt x="4458" y="12565"/>
                  </a:cubicBezTo>
                  <a:lnTo>
                    <a:pt x="4458" y="12565"/>
                  </a:lnTo>
                  <a:cubicBezTo>
                    <a:pt x="4470" y="12577"/>
                    <a:pt x="4391" y="12593"/>
                    <a:pt x="4382" y="12603"/>
                  </a:cubicBezTo>
                  <a:cubicBezTo>
                    <a:pt x="4362" y="12588"/>
                    <a:pt x="4363" y="12579"/>
                    <a:pt x="4370" y="12573"/>
                  </a:cubicBezTo>
                  <a:lnTo>
                    <a:pt x="4370" y="12573"/>
                  </a:lnTo>
                  <a:cubicBezTo>
                    <a:pt x="4355" y="12579"/>
                    <a:pt x="4336" y="12581"/>
                    <a:pt x="4318" y="12581"/>
                  </a:cubicBezTo>
                  <a:cubicBezTo>
                    <a:pt x="4297" y="12581"/>
                    <a:pt x="4277" y="12579"/>
                    <a:pt x="4263" y="12579"/>
                  </a:cubicBezTo>
                  <a:cubicBezTo>
                    <a:pt x="4251" y="12555"/>
                    <a:pt x="4275" y="12567"/>
                    <a:pt x="4192" y="12543"/>
                  </a:cubicBezTo>
                  <a:cubicBezTo>
                    <a:pt x="4227" y="12519"/>
                    <a:pt x="4227" y="12519"/>
                    <a:pt x="4263" y="12519"/>
                  </a:cubicBezTo>
                  <a:cubicBezTo>
                    <a:pt x="4226" y="12519"/>
                    <a:pt x="4210" y="12519"/>
                    <a:pt x="4228" y="12491"/>
                  </a:cubicBezTo>
                  <a:lnTo>
                    <a:pt x="4228" y="12491"/>
                  </a:lnTo>
                  <a:cubicBezTo>
                    <a:pt x="4224" y="12494"/>
                    <a:pt x="4220" y="12495"/>
                    <a:pt x="4215" y="12495"/>
                  </a:cubicBezTo>
                  <a:cubicBezTo>
                    <a:pt x="4203" y="12507"/>
                    <a:pt x="4203" y="12507"/>
                    <a:pt x="4203" y="12519"/>
                  </a:cubicBezTo>
                  <a:lnTo>
                    <a:pt x="4168" y="12519"/>
                  </a:lnTo>
                  <a:cubicBezTo>
                    <a:pt x="4168" y="12507"/>
                    <a:pt x="4168" y="12507"/>
                    <a:pt x="4180" y="12495"/>
                  </a:cubicBezTo>
                  <a:lnTo>
                    <a:pt x="4144" y="12495"/>
                  </a:lnTo>
                  <a:cubicBezTo>
                    <a:pt x="4144" y="12485"/>
                    <a:pt x="4145" y="12327"/>
                    <a:pt x="4168" y="12305"/>
                  </a:cubicBezTo>
                  <a:cubicBezTo>
                    <a:pt x="4049" y="12210"/>
                    <a:pt x="4120" y="12043"/>
                    <a:pt x="4096" y="11900"/>
                  </a:cubicBezTo>
                  <a:lnTo>
                    <a:pt x="4096" y="11900"/>
                  </a:lnTo>
                  <a:cubicBezTo>
                    <a:pt x="4085" y="11916"/>
                    <a:pt x="4076" y="11922"/>
                    <a:pt x="4068" y="11922"/>
                  </a:cubicBezTo>
                  <a:cubicBezTo>
                    <a:pt x="4043" y="11922"/>
                    <a:pt x="4029" y="11861"/>
                    <a:pt x="3996" y="11861"/>
                  </a:cubicBezTo>
                  <a:cubicBezTo>
                    <a:pt x="3985" y="11861"/>
                    <a:pt x="3971" y="11868"/>
                    <a:pt x="3953" y="11888"/>
                  </a:cubicBezTo>
                  <a:cubicBezTo>
                    <a:pt x="3942" y="11864"/>
                    <a:pt x="3930" y="11841"/>
                    <a:pt x="3930" y="11817"/>
                  </a:cubicBezTo>
                  <a:lnTo>
                    <a:pt x="4025" y="11817"/>
                  </a:lnTo>
                  <a:cubicBezTo>
                    <a:pt x="3977" y="11852"/>
                    <a:pt x="3989" y="11864"/>
                    <a:pt x="4084" y="11876"/>
                  </a:cubicBezTo>
                  <a:lnTo>
                    <a:pt x="4096" y="11876"/>
                  </a:lnTo>
                  <a:cubicBezTo>
                    <a:pt x="4096" y="11876"/>
                    <a:pt x="4096" y="11876"/>
                    <a:pt x="4096" y="11864"/>
                  </a:cubicBezTo>
                  <a:cubicBezTo>
                    <a:pt x="4108" y="11817"/>
                    <a:pt x="4001" y="11543"/>
                    <a:pt x="3989" y="11495"/>
                  </a:cubicBezTo>
                  <a:lnTo>
                    <a:pt x="3989" y="11495"/>
                  </a:lnTo>
                  <a:cubicBezTo>
                    <a:pt x="4010" y="11509"/>
                    <a:pt x="4031" y="11515"/>
                    <a:pt x="4052" y="11515"/>
                  </a:cubicBezTo>
                  <a:cubicBezTo>
                    <a:pt x="4067" y="11515"/>
                    <a:pt x="4082" y="11512"/>
                    <a:pt x="4096" y="11507"/>
                  </a:cubicBezTo>
                  <a:lnTo>
                    <a:pt x="4096" y="11507"/>
                  </a:lnTo>
                  <a:cubicBezTo>
                    <a:pt x="4030" y="11552"/>
                    <a:pt x="4140" y="11627"/>
                    <a:pt x="4145" y="11627"/>
                  </a:cubicBezTo>
                  <a:cubicBezTo>
                    <a:pt x="4145" y="11627"/>
                    <a:pt x="4145" y="11627"/>
                    <a:pt x="4144" y="11626"/>
                  </a:cubicBezTo>
                  <a:cubicBezTo>
                    <a:pt x="4120" y="11519"/>
                    <a:pt x="4132" y="11483"/>
                    <a:pt x="4073" y="11376"/>
                  </a:cubicBezTo>
                  <a:cubicBezTo>
                    <a:pt x="4108" y="11376"/>
                    <a:pt x="4120" y="11388"/>
                    <a:pt x="4108" y="11436"/>
                  </a:cubicBezTo>
                  <a:cubicBezTo>
                    <a:pt x="4168" y="11376"/>
                    <a:pt x="4025" y="11364"/>
                    <a:pt x="4073" y="11317"/>
                  </a:cubicBezTo>
                  <a:lnTo>
                    <a:pt x="4073" y="11317"/>
                  </a:lnTo>
                  <a:cubicBezTo>
                    <a:pt x="4073" y="11318"/>
                    <a:pt x="4073" y="11318"/>
                    <a:pt x="4073" y="11318"/>
                  </a:cubicBezTo>
                  <a:cubicBezTo>
                    <a:pt x="4080" y="11318"/>
                    <a:pt x="4163" y="11054"/>
                    <a:pt x="4037" y="11031"/>
                  </a:cubicBezTo>
                  <a:cubicBezTo>
                    <a:pt x="4073" y="11031"/>
                    <a:pt x="4096" y="11031"/>
                    <a:pt x="4132" y="11043"/>
                  </a:cubicBezTo>
                  <a:cubicBezTo>
                    <a:pt x="4049" y="11007"/>
                    <a:pt x="3989" y="10948"/>
                    <a:pt x="3918" y="10912"/>
                  </a:cubicBezTo>
                  <a:cubicBezTo>
                    <a:pt x="3943" y="10903"/>
                    <a:pt x="3968" y="10899"/>
                    <a:pt x="3994" y="10899"/>
                  </a:cubicBezTo>
                  <a:cubicBezTo>
                    <a:pt x="4040" y="10899"/>
                    <a:pt x="4086" y="10913"/>
                    <a:pt x="4132" y="10936"/>
                  </a:cubicBezTo>
                  <a:cubicBezTo>
                    <a:pt x="4157" y="10868"/>
                    <a:pt x="4156" y="10849"/>
                    <a:pt x="4143" y="10849"/>
                  </a:cubicBezTo>
                  <a:cubicBezTo>
                    <a:pt x="4124" y="10849"/>
                    <a:pt x="4083" y="10888"/>
                    <a:pt x="4061" y="10888"/>
                  </a:cubicBezTo>
                  <a:cubicBezTo>
                    <a:pt x="4055" y="10888"/>
                    <a:pt x="4050" y="10885"/>
                    <a:pt x="4049" y="10876"/>
                  </a:cubicBezTo>
                  <a:cubicBezTo>
                    <a:pt x="4073" y="10840"/>
                    <a:pt x="4108" y="10817"/>
                    <a:pt x="4120" y="10781"/>
                  </a:cubicBezTo>
                  <a:lnTo>
                    <a:pt x="4120" y="10781"/>
                  </a:lnTo>
                  <a:cubicBezTo>
                    <a:pt x="4111" y="10784"/>
                    <a:pt x="4103" y="10785"/>
                    <a:pt x="4095" y="10785"/>
                  </a:cubicBezTo>
                  <a:cubicBezTo>
                    <a:pt x="4073" y="10785"/>
                    <a:pt x="4055" y="10772"/>
                    <a:pt x="4037" y="10745"/>
                  </a:cubicBezTo>
                  <a:cubicBezTo>
                    <a:pt x="4061" y="10745"/>
                    <a:pt x="4096" y="10757"/>
                    <a:pt x="4120" y="10757"/>
                  </a:cubicBezTo>
                  <a:cubicBezTo>
                    <a:pt x="4103" y="10740"/>
                    <a:pt x="4085" y="10722"/>
                    <a:pt x="4068" y="10705"/>
                  </a:cubicBezTo>
                  <a:lnTo>
                    <a:pt x="4068" y="10705"/>
                  </a:lnTo>
                  <a:cubicBezTo>
                    <a:pt x="4072" y="10707"/>
                    <a:pt x="4076" y="10708"/>
                    <a:pt x="4080" y="10708"/>
                  </a:cubicBezTo>
                  <a:cubicBezTo>
                    <a:pt x="4114" y="10708"/>
                    <a:pt x="4141" y="10627"/>
                    <a:pt x="4132" y="10590"/>
                  </a:cubicBezTo>
                  <a:cubicBezTo>
                    <a:pt x="4144" y="10590"/>
                    <a:pt x="3989" y="10531"/>
                    <a:pt x="4001" y="10459"/>
                  </a:cubicBezTo>
                  <a:lnTo>
                    <a:pt x="4001" y="10459"/>
                  </a:lnTo>
                  <a:cubicBezTo>
                    <a:pt x="4014" y="10468"/>
                    <a:pt x="4028" y="10472"/>
                    <a:pt x="4042" y="10472"/>
                  </a:cubicBezTo>
                  <a:cubicBezTo>
                    <a:pt x="4068" y="10472"/>
                    <a:pt x="4093" y="10459"/>
                    <a:pt x="4108" y="10436"/>
                  </a:cubicBezTo>
                  <a:cubicBezTo>
                    <a:pt x="3989" y="10376"/>
                    <a:pt x="3882" y="10328"/>
                    <a:pt x="3894" y="10197"/>
                  </a:cubicBezTo>
                  <a:lnTo>
                    <a:pt x="3894" y="10197"/>
                  </a:lnTo>
                  <a:cubicBezTo>
                    <a:pt x="3965" y="10269"/>
                    <a:pt x="4049" y="10328"/>
                    <a:pt x="4120" y="10400"/>
                  </a:cubicBezTo>
                  <a:cubicBezTo>
                    <a:pt x="4136" y="10384"/>
                    <a:pt x="4151" y="10349"/>
                    <a:pt x="4163" y="10349"/>
                  </a:cubicBezTo>
                  <a:cubicBezTo>
                    <a:pt x="4169" y="10349"/>
                    <a:pt x="4174" y="10357"/>
                    <a:pt x="4178" y="10380"/>
                  </a:cubicBezTo>
                  <a:lnTo>
                    <a:pt x="4178" y="10380"/>
                  </a:lnTo>
                  <a:cubicBezTo>
                    <a:pt x="4175" y="10330"/>
                    <a:pt x="4233" y="10233"/>
                    <a:pt x="4120" y="10221"/>
                  </a:cubicBezTo>
                  <a:lnTo>
                    <a:pt x="4120" y="10221"/>
                  </a:lnTo>
                  <a:cubicBezTo>
                    <a:pt x="4132" y="10257"/>
                    <a:pt x="4156" y="10293"/>
                    <a:pt x="4168" y="10328"/>
                  </a:cubicBezTo>
                  <a:cubicBezTo>
                    <a:pt x="4084" y="10305"/>
                    <a:pt x="4049" y="10257"/>
                    <a:pt x="4049" y="10186"/>
                  </a:cubicBezTo>
                  <a:cubicBezTo>
                    <a:pt x="4084" y="10186"/>
                    <a:pt x="4120" y="10197"/>
                    <a:pt x="4144" y="10209"/>
                  </a:cubicBezTo>
                  <a:cubicBezTo>
                    <a:pt x="4122" y="10198"/>
                    <a:pt x="4182" y="10052"/>
                    <a:pt x="4220" y="10043"/>
                  </a:cubicBezTo>
                  <a:lnTo>
                    <a:pt x="4220" y="10043"/>
                  </a:lnTo>
                  <a:cubicBezTo>
                    <a:pt x="4222" y="10043"/>
                    <a:pt x="4225" y="10043"/>
                    <a:pt x="4227" y="10043"/>
                  </a:cubicBezTo>
                  <a:cubicBezTo>
                    <a:pt x="4226" y="10042"/>
                    <a:pt x="4225" y="10042"/>
                    <a:pt x="4223" y="10042"/>
                  </a:cubicBezTo>
                  <a:cubicBezTo>
                    <a:pt x="4222" y="10042"/>
                    <a:pt x="4221" y="10042"/>
                    <a:pt x="4220" y="10043"/>
                  </a:cubicBezTo>
                  <a:lnTo>
                    <a:pt x="4220" y="10043"/>
                  </a:lnTo>
                  <a:cubicBezTo>
                    <a:pt x="4137" y="10041"/>
                    <a:pt x="4023" y="10005"/>
                    <a:pt x="3965" y="9947"/>
                  </a:cubicBezTo>
                  <a:cubicBezTo>
                    <a:pt x="4008" y="9908"/>
                    <a:pt x="4038" y="9894"/>
                    <a:pt x="4062" y="9894"/>
                  </a:cubicBezTo>
                  <a:cubicBezTo>
                    <a:pt x="4115" y="9894"/>
                    <a:pt x="4138" y="9960"/>
                    <a:pt x="4204" y="9960"/>
                  </a:cubicBezTo>
                  <a:cubicBezTo>
                    <a:pt x="4207" y="9960"/>
                    <a:pt x="4211" y="9960"/>
                    <a:pt x="4215" y="9959"/>
                  </a:cubicBezTo>
                  <a:cubicBezTo>
                    <a:pt x="4216" y="9960"/>
                    <a:pt x="4217" y="9961"/>
                    <a:pt x="4218" y="9961"/>
                  </a:cubicBezTo>
                  <a:cubicBezTo>
                    <a:pt x="4236" y="9961"/>
                    <a:pt x="4204" y="9731"/>
                    <a:pt x="4215" y="9685"/>
                  </a:cubicBezTo>
                  <a:lnTo>
                    <a:pt x="4215" y="9685"/>
                  </a:lnTo>
                  <a:cubicBezTo>
                    <a:pt x="4219" y="9691"/>
                    <a:pt x="4226" y="9693"/>
                    <a:pt x="4235" y="9693"/>
                  </a:cubicBezTo>
                  <a:cubicBezTo>
                    <a:pt x="4285" y="9693"/>
                    <a:pt x="4405" y="9620"/>
                    <a:pt x="4465" y="9590"/>
                  </a:cubicBezTo>
                  <a:cubicBezTo>
                    <a:pt x="4356" y="9418"/>
                    <a:pt x="4639" y="9343"/>
                    <a:pt x="4742" y="9343"/>
                  </a:cubicBezTo>
                  <a:cubicBezTo>
                    <a:pt x="4796" y="9343"/>
                    <a:pt x="4802" y="9363"/>
                    <a:pt x="4680" y="9400"/>
                  </a:cubicBezTo>
                  <a:cubicBezTo>
                    <a:pt x="4704" y="9400"/>
                    <a:pt x="4739" y="9424"/>
                    <a:pt x="4727" y="9435"/>
                  </a:cubicBezTo>
                  <a:cubicBezTo>
                    <a:pt x="4835" y="9435"/>
                    <a:pt x="4989" y="9424"/>
                    <a:pt x="4965" y="9388"/>
                  </a:cubicBezTo>
                  <a:lnTo>
                    <a:pt x="4965" y="9388"/>
                  </a:lnTo>
                  <a:cubicBezTo>
                    <a:pt x="4965" y="9388"/>
                    <a:pt x="4965" y="9388"/>
                    <a:pt x="4964" y="9388"/>
                  </a:cubicBezTo>
                  <a:cubicBezTo>
                    <a:pt x="4955" y="9388"/>
                    <a:pt x="4957" y="9283"/>
                    <a:pt x="5039" y="9283"/>
                  </a:cubicBezTo>
                  <a:cubicBezTo>
                    <a:pt x="5052" y="9283"/>
                    <a:pt x="5067" y="9286"/>
                    <a:pt x="5085" y="9293"/>
                  </a:cubicBezTo>
                  <a:cubicBezTo>
                    <a:pt x="5085" y="9314"/>
                    <a:pt x="5089" y="9323"/>
                    <a:pt x="5092" y="9327"/>
                  </a:cubicBezTo>
                  <a:lnTo>
                    <a:pt x="5092" y="9327"/>
                  </a:lnTo>
                  <a:cubicBezTo>
                    <a:pt x="5091" y="9326"/>
                    <a:pt x="5088" y="9326"/>
                    <a:pt x="5083" y="9326"/>
                  </a:cubicBezTo>
                  <a:cubicBezTo>
                    <a:pt x="5078" y="9326"/>
                    <a:pt x="5071" y="9326"/>
                    <a:pt x="5061" y="9328"/>
                  </a:cubicBezTo>
                  <a:cubicBezTo>
                    <a:pt x="5079" y="9340"/>
                    <a:pt x="5093" y="9346"/>
                    <a:pt x="5108" y="9346"/>
                  </a:cubicBezTo>
                  <a:cubicBezTo>
                    <a:pt x="5123" y="9346"/>
                    <a:pt x="5138" y="9340"/>
                    <a:pt x="5156" y="9328"/>
                  </a:cubicBezTo>
                  <a:lnTo>
                    <a:pt x="5156" y="9328"/>
                  </a:lnTo>
                  <a:cubicBezTo>
                    <a:pt x="5155" y="9329"/>
                    <a:pt x="5154" y="9329"/>
                    <a:pt x="5153" y="9329"/>
                  </a:cubicBezTo>
                  <a:cubicBezTo>
                    <a:pt x="5135" y="9329"/>
                    <a:pt x="5137" y="9239"/>
                    <a:pt x="5213" y="9239"/>
                  </a:cubicBezTo>
                  <a:cubicBezTo>
                    <a:pt x="5224" y="9239"/>
                    <a:pt x="5237" y="9241"/>
                    <a:pt x="5251" y="9245"/>
                  </a:cubicBezTo>
                  <a:cubicBezTo>
                    <a:pt x="5239" y="9221"/>
                    <a:pt x="5216" y="9209"/>
                    <a:pt x="5204" y="9197"/>
                  </a:cubicBezTo>
                  <a:lnTo>
                    <a:pt x="5204" y="9197"/>
                  </a:lnTo>
                  <a:cubicBezTo>
                    <a:pt x="5216" y="9227"/>
                    <a:pt x="5186" y="9227"/>
                    <a:pt x="5159" y="9227"/>
                  </a:cubicBezTo>
                  <a:cubicBezTo>
                    <a:pt x="5132" y="9227"/>
                    <a:pt x="5108" y="9227"/>
                    <a:pt x="5132" y="9257"/>
                  </a:cubicBezTo>
                  <a:cubicBezTo>
                    <a:pt x="5096" y="9233"/>
                    <a:pt x="5061" y="9197"/>
                    <a:pt x="5025" y="9185"/>
                  </a:cubicBezTo>
                  <a:cubicBezTo>
                    <a:pt x="5025" y="9196"/>
                    <a:pt x="5006" y="9217"/>
                    <a:pt x="4993" y="9220"/>
                  </a:cubicBezTo>
                  <a:lnTo>
                    <a:pt x="4993" y="9220"/>
                  </a:lnTo>
                  <a:cubicBezTo>
                    <a:pt x="4992" y="9219"/>
                    <a:pt x="4991" y="9218"/>
                    <a:pt x="4990" y="9218"/>
                  </a:cubicBezTo>
                  <a:cubicBezTo>
                    <a:pt x="4990" y="9218"/>
                    <a:pt x="4989" y="9219"/>
                    <a:pt x="4989" y="9221"/>
                  </a:cubicBezTo>
                  <a:cubicBezTo>
                    <a:pt x="4990" y="9221"/>
                    <a:pt x="4992" y="9221"/>
                    <a:pt x="4993" y="9220"/>
                  </a:cubicBezTo>
                  <a:lnTo>
                    <a:pt x="4993" y="9220"/>
                  </a:lnTo>
                  <a:cubicBezTo>
                    <a:pt x="4997" y="9226"/>
                    <a:pt x="5001" y="9238"/>
                    <a:pt x="5001" y="9245"/>
                  </a:cubicBezTo>
                  <a:cubicBezTo>
                    <a:pt x="4983" y="9278"/>
                    <a:pt x="4958" y="9289"/>
                    <a:pt x="4933" y="9289"/>
                  </a:cubicBezTo>
                  <a:cubicBezTo>
                    <a:pt x="4877" y="9289"/>
                    <a:pt x="4822" y="9229"/>
                    <a:pt x="4846" y="9221"/>
                  </a:cubicBezTo>
                  <a:cubicBezTo>
                    <a:pt x="4842" y="9221"/>
                    <a:pt x="4838" y="9221"/>
                    <a:pt x="4833" y="9221"/>
                  </a:cubicBezTo>
                  <a:cubicBezTo>
                    <a:pt x="4700" y="9221"/>
                    <a:pt x="4323" y="9376"/>
                    <a:pt x="4323" y="9376"/>
                  </a:cubicBezTo>
                  <a:cubicBezTo>
                    <a:pt x="4299" y="9400"/>
                    <a:pt x="4287" y="9412"/>
                    <a:pt x="4263" y="9435"/>
                  </a:cubicBezTo>
                  <a:cubicBezTo>
                    <a:pt x="4287" y="9427"/>
                    <a:pt x="4290" y="9408"/>
                    <a:pt x="4300" y="9408"/>
                  </a:cubicBezTo>
                  <a:cubicBezTo>
                    <a:pt x="4305" y="9408"/>
                    <a:pt x="4311" y="9412"/>
                    <a:pt x="4323" y="9424"/>
                  </a:cubicBezTo>
                  <a:cubicBezTo>
                    <a:pt x="3715" y="9578"/>
                    <a:pt x="4013" y="10174"/>
                    <a:pt x="3799" y="10495"/>
                  </a:cubicBezTo>
                  <a:cubicBezTo>
                    <a:pt x="3802" y="10492"/>
                    <a:pt x="3805" y="10490"/>
                    <a:pt x="3807" y="10490"/>
                  </a:cubicBezTo>
                  <a:cubicBezTo>
                    <a:pt x="3839" y="10490"/>
                    <a:pt x="3795" y="10758"/>
                    <a:pt x="3906" y="10769"/>
                  </a:cubicBezTo>
                  <a:cubicBezTo>
                    <a:pt x="3942" y="10769"/>
                    <a:pt x="3858" y="10840"/>
                    <a:pt x="3846" y="10852"/>
                  </a:cubicBezTo>
                  <a:cubicBezTo>
                    <a:pt x="3870" y="10864"/>
                    <a:pt x="3894" y="10888"/>
                    <a:pt x="3906" y="10900"/>
                  </a:cubicBezTo>
                  <a:cubicBezTo>
                    <a:pt x="3899" y="10920"/>
                    <a:pt x="3889" y="10928"/>
                    <a:pt x="3875" y="10928"/>
                  </a:cubicBezTo>
                  <a:cubicBezTo>
                    <a:pt x="3864" y="10928"/>
                    <a:pt x="3850" y="10923"/>
                    <a:pt x="3834" y="10912"/>
                  </a:cubicBezTo>
                  <a:lnTo>
                    <a:pt x="3834" y="10912"/>
                  </a:lnTo>
                  <a:cubicBezTo>
                    <a:pt x="3965" y="11102"/>
                    <a:pt x="3715" y="11614"/>
                    <a:pt x="3834" y="11721"/>
                  </a:cubicBezTo>
                  <a:cubicBezTo>
                    <a:pt x="3822" y="11727"/>
                    <a:pt x="3811" y="11730"/>
                    <a:pt x="3800" y="11730"/>
                  </a:cubicBezTo>
                  <a:cubicBezTo>
                    <a:pt x="3790" y="11730"/>
                    <a:pt x="3781" y="11727"/>
                    <a:pt x="3775" y="11721"/>
                  </a:cubicBezTo>
                  <a:lnTo>
                    <a:pt x="3775" y="11721"/>
                  </a:lnTo>
                  <a:cubicBezTo>
                    <a:pt x="3775" y="11745"/>
                    <a:pt x="4013" y="11876"/>
                    <a:pt x="3882" y="11888"/>
                  </a:cubicBezTo>
                  <a:cubicBezTo>
                    <a:pt x="3870" y="11900"/>
                    <a:pt x="3834" y="11995"/>
                    <a:pt x="3894" y="12055"/>
                  </a:cubicBezTo>
                  <a:cubicBezTo>
                    <a:pt x="3882" y="12174"/>
                    <a:pt x="3942" y="12245"/>
                    <a:pt x="3882" y="12376"/>
                  </a:cubicBezTo>
                  <a:cubicBezTo>
                    <a:pt x="3903" y="12402"/>
                    <a:pt x="3916" y="12405"/>
                    <a:pt x="3921" y="12405"/>
                  </a:cubicBezTo>
                  <a:cubicBezTo>
                    <a:pt x="3922" y="12405"/>
                    <a:pt x="3923" y="12404"/>
                    <a:pt x="3923" y="12404"/>
                  </a:cubicBezTo>
                  <a:lnTo>
                    <a:pt x="3923" y="12404"/>
                  </a:lnTo>
                  <a:cubicBezTo>
                    <a:pt x="3926" y="12404"/>
                    <a:pt x="3913" y="12411"/>
                    <a:pt x="3894" y="12495"/>
                  </a:cubicBezTo>
                  <a:cubicBezTo>
                    <a:pt x="3882" y="12483"/>
                    <a:pt x="3620" y="12448"/>
                    <a:pt x="3334" y="12400"/>
                  </a:cubicBezTo>
                  <a:lnTo>
                    <a:pt x="3370" y="12400"/>
                  </a:lnTo>
                  <a:cubicBezTo>
                    <a:pt x="3334" y="12394"/>
                    <a:pt x="3313" y="12391"/>
                    <a:pt x="3303" y="12391"/>
                  </a:cubicBezTo>
                  <a:cubicBezTo>
                    <a:pt x="3293" y="12391"/>
                    <a:pt x="3293" y="12394"/>
                    <a:pt x="3299" y="12400"/>
                  </a:cubicBezTo>
                  <a:cubicBezTo>
                    <a:pt x="2982" y="12347"/>
                    <a:pt x="2656" y="12276"/>
                    <a:pt x="2619" y="12202"/>
                  </a:cubicBezTo>
                  <a:lnTo>
                    <a:pt x="2619" y="12202"/>
                  </a:lnTo>
                  <a:cubicBezTo>
                    <a:pt x="2618" y="12215"/>
                    <a:pt x="2615" y="12226"/>
                    <a:pt x="2608" y="12233"/>
                  </a:cubicBezTo>
                  <a:cubicBezTo>
                    <a:pt x="2477" y="12233"/>
                    <a:pt x="2453" y="11710"/>
                    <a:pt x="2477" y="11626"/>
                  </a:cubicBezTo>
                  <a:lnTo>
                    <a:pt x="2477" y="11626"/>
                  </a:lnTo>
                  <a:cubicBezTo>
                    <a:pt x="2498" y="11756"/>
                    <a:pt x="2505" y="11802"/>
                    <a:pt x="2507" y="11802"/>
                  </a:cubicBezTo>
                  <a:cubicBezTo>
                    <a:pt x="2511" y="11802"/>
                    <a:pt x="2506" y="11724"/>
                    <a:pt x="2513" y="11650"/>
                  </a:cubicBezTo>
                  <a:cubicBezTo>
                    <a:pt x="2513" y="11686"/>
                    <a:pt x="2525" y="11721"/>
                    <a:pt x="2537" y="11769"/>
                  </a:cubicBezTo>
                  <a:cubicBezTo>
                    <a:pt x="2525" y="11650"/>
                    <a:pt x="2525" y="11495"/>
                    <a:pt x="2525" y="11460"/>
                  </a:cubicBezTo>
                  <a:cubicBezTo>
                    <a:pt x="2525" y="11401"/>
                    <a:pt x="2502" y="11150"/>
                    <a:pt x="2501" y="11150"/>
                  </a:cubicBezTo>
                  <a:cubicBezTo>
                    <a:pt x="2501" y="11150"/>
                    <a:pt x="2501" y="11150"/>
                    <a:pt x="2501" y="11150"/>
                  </a:cubicBezTo>
                  <a:lnTo>
                    <a:pt x="2501" y="11150"/>
                  </a:lnTo>
                  <a:cubicBezTo>
                    <a:pt x="2513" y="10983"/>
                    <a:pt x="2394" y="10852"/>
                    <a:pt x="2441" y="10674"/>
                  </a:cubicBezTo>
                  <a:lnTo>
                    <a:pt x="2441" y="10674"/>
                  </a:lnTo>
                  <a:cubicBezTo>
                    <a:pt x="2441" y="10675"/>
                    <a:pt x="2440" y="10675"/>
                    <a:pt x="2440" y="10675"/>
                  </a:cubicBezTo>
                  <a:cubicBezTo>
                    <a:pt x="2429" y="10675"/>
                    <a:pt x="2429" y="10471"/>
                    <a:pt x="2429" y="10459"/>
                  </a:cubicBezTo>
                  <a:cubicBezTo>
                    <a:pt x="2419" y="10318"/>
                    <a:pt x="2398" y="10136"/>
                    <a:pt x="2330" y="10015"/>
                  </a:cubicBezTo>
                  <a:lnTo>
                    <a:pt x="2330" y="10015"/>
                  </a:lnTo>
                  <a:cubicBezTo>
                    <a:pt x="2331" y="10016"/>
                    <a:pt x="2333" y="10017"/>
                    <a:pt x="2334" y="10019"/>
                  </a:cubicBezTo>
                  <a:cubicBezTo>
                    <a:pt x="2323" y="9997"/>
                    <a:pt x="2293" y="9859"/>
                    <a:pt x="2287" y="9841"/>
                  </a:cubicBezTo>
                  <a:lnTo>
                    <a:pt x="2287" y="9841"/>
                  </a:lnTo>
                  <a:cubicBezTo>
                    <a:pt x="2334" y="9901"/>
                    <a:pt x="2346" y="9972"/>
                    <a:pt x="2358" y="10031"/>
                  </a:cubicBezTo>
                  <a:cubicBezTo>
                    <a:pt x="2406" y="9888"/>
                    <a:pt x="2298" y="9733"/>
                    <a:pt x="2263" y="9590"/>
                  </a:cubicBezTo>
                  <a:lnTo>
                    <a:pt x="2263" y="9590"/>
                  </a:lnTo>
                  <a:cubicBezTo>
                    <a:pt x="2275" y="9626"/>
                    <a:pt x="2310" y="9674"/>
                    <a:pt x="2322" y="9697"/>
                  </a:cubicBezTo>
                  <a:cubicBezTo>
                    <a:pt x="2333" y="9563"/>
                    <a:pt x="2260" y="9418"/>
                    <a:pt x="2222" y="9302"/>
                  </a:cubicBezTo>
                  <a:lnTo>
                    <a:pt x="2222" y="9302"/>
                  </a:lnTo>
                  <a:cubicBezTo>
                    <a:pt x="2239" y="9367"/>
                    <a:pt x="2270" y="9543"/>
                    <a:pt x="2239" y="9543"/>
                  </a:cubicBezTo>
                  <a:cubicBezTo>
                    <a:pt x="2227" y="9543"/>
                    <a:pt x="2227" y="9531"/>
                    <a:pt x="2215" y="9531"/>
                  </a:cubicBezTo>
                  <a:lnTo>
                    <a:pt x="2215" y="9531"/>
                  </a:lnTo>
                  <a:cubicBezTo>
                    <a:pt x="2251" y="9578"/>
                    <a:pt x="2275" y="9626"/>
                    <a:pt x="2263" y="9650"/>
                  </a:cubicBezTo>
                  <a:cubicBezTo>
                    <a:pt x="2215" y="9626"/>
                    <a:pt x="2215" y="9578"/>
                    <a:pt x="2203" y="9519"/>
                  </a:cubicBezTo>
                  <a:cubicBezTo>
                    <a:pt x="2072" y="9412"/>
                    <a:pt x="1894" y="8745"/>
                    <a:pt x="1810" y="8685"/>
                  </a:cubicBezTo>
                  <a:cubicBezTo>
                    <a:pt x="1810" y="8685"/>
                    <a:pt x="1810" y="8684"/>
                    <a:pt x="1810" y="8684"/>
                  </a:cubicBezTo>
                  <a:cubicBezTo>
                    <a:pt x="1810" y="8684"/>
                    <a:pt x="1809" y="8758"/>
                    <a:pt x="1790" y="8758"/>
                  </a:cubicBezTo>
                  <a:cubicBezTo>
                    <a:pt x="1789" y="8758"/>
                    <a:pt x="1788" y="8757"/>
                    <a:pt x="1787" y="8757"/>
                  </a:cubicBezTo>
                  <a:cubicBezTo>
                    <a:pt x="1751" y="8721"/>
                    <a:pt x="1536" y="8245"/>
                    <a:pt x="1465" y="8161"/>
                  </a:cubicBezTo>
                  <a:cubicBezTo>
                    <a:pt x="1465" y="8161"/>
                    <a:pt x="1477" y="8161"/>
                    <a:pt x="1477" y="8150"/>
                  </a:cubicBezTo>
                  <a:cubicBezTo>
                    <a:pt x="1322" y="7983"/>
                    <a:pt x="1013" y="7638"/>
                    <a:pt x="1084" y="7459"/>
                  </a:cubicBezTo>
                  <a:cubicBezTo>
                    <a:pt x="917" y="7257"/>
                    <a:pt x="786" y="7066"/>
                    <a:pt x="703" y="6816"/>
                  </a:cubicBezTo>
                  <a:lnTo>
                    <a:pt x="703" y="6816"/>
                  </a:lnTo>
                  <a:cubicBezTo>
                    <a:pt x="715" y="6852"/>
                    <a:pt x="727" y="6888"/>
                    <a:pt x="739" y="6923"/>
                  </a:cubicBezTo>
                  <a:cubicBezTo>
                    <a:pt x="548" y="6578"/>
                    <a:pt x="370" y="6102"/>
                    <a:pt x="370" y="5673"/>
                  </a:cubicBezTo>
                  <a:cubicBezTo>
                    <a:pt x="366" y="5706"/>
                    <a:pt x="362" y="5719"/>
                    <a:pt x="358" y="5719"/>
                  </a:cubicBezTo>
                  <a:cubicBezTo>
                    <a:pt x="346" y="5719"/>
                    <a:pt x="331" y="5630"/>
                    <a:pt x="322" y="5578"/>
                  </a:cubicBezTo>
                  <a:cubicBezTo>
                    <a:pt x="298" y="5578"/>
                    <a:pt x="286" y="5423"/>
                    <a:pt x="274" y="5256"/>
                  </a:cubicBezTo>
                  <a:cubicBezTo>
                    <a:pt x="274" y="5090"/>
                    <a:pt x="274" y="4911"/>
                    <a:pt x="263" y="4852"/>
                  </a:cubicBezTo>
                  <a:cubicBezTo>
                    <a:pt x="286" y="4816"/>
                    <a:pt x="322" y="4816"/>
                    <a:pt x="263" y="4756"/>
                  </a:cubicBezTo>
                  <a:cubicBezTo>
                    <a:pt x="263" y="4780"/>
                    <a:pt x="263" y="4804"/>
                    <a:pt x="263" y="4828"/>
                  </a:cubicBezTo>
                  <a:lnTo>
                    <a:pt x="251" y="4828"/>
                  </a:lnTo>
                  <a:cubicBezTo>
                    <a:pt x="251" y="4685"/>
                    <a:pt x="358" y="4078"/>
                    <a:pt x="227" y="3982"/>
                  </a:cubicBezTo>
                  <a:lnTo>
                    <a:pt x="227" y="3982"/>
                  </a:lnTo>
                  <a:cubicBezTo>
                    <a:pt x="263" y="3994"/>
                    <a:pt x="286" y="4018"/>
                    <a:pt x="310" y="4042"/>
                  </a:cubicBezTo>
                  <a:cubicBezTo>
                    <a:pt x="251" y="3875"/>
                    <a:pt x="215" y="3709"/>
                    <a:pt x="191" y="3542"/>
                  </a:cubicBezTo>
                  <a:lnTo>
                    <a:pt x="191" y="3542"/>
                  </a:lnTo>
                  <a:cubicBezTo>
                    <a:pt x="209" y="3566"/>
                    <a:pt x="231" y="3573"/>
                    <a:pt x="253" y="3573"/>
                  </a:cubicBezTo>
                  <a:cubicBezTo>
                    <a:pt x="280" y="3573"/>
                    <a:pt x="307" y="3563"/>
                    <a:pt x="328" y="3563"/>
                  </a:cubicBezTo>
                  <a:cubicBezTo>
                    <a:pt x="360" y="3563"/>
                    <a:pt x="380" y="3584"/>
                    <a:pt x="370" y="3685"/>
                  </a:cubicBezTo>
                  <a:cubicBezTo>
                    <a:pt x="393" y="3601"/>
                    <a:pt x="417" y="3518"/>
                    <a:pt x="429" y="3435"/>
                  </a:cubicBezTo>
                  <a:cubicBezTo>
                    <a:pt x="452" y="3377"/>
                    <a:pt x="576" y="3084"/>
                    <a:pt x="584" y="2882"/>
                  </a:cubicBezTo>
                  <a:lnTo>
                    <a:pt x="584" y="2882"/>
                  </a:lnTo>
                  <a:cubicBezTo>
                    <a:pt x="585" y="2884"/>
                    <a:pt x="587" y="2885"/>
                    <a:pt x="589" y="2885"/>
                  </a:cubicBezTo>
                  <a:cubicBezTo>
                    <a:pt x="627" y="2885"/>
                    <a:pt x="814" y="2646"/>
                    <a:pt x="834" y="2625"/>
                  </a:cubicBezTo>
                  <a:lnTo>
                    <a:pt x="834" y="2625"/>
                  </a:lnTo>
                  <a:cubicBezTo>
                    <a:pt x="798" y="2649"/>
                    <a:pt x="774" y="2673"/>
                    <a:pt x="751" y="2697"/>
                  </a:cubicBezTo>
                  <a:cubicBezTo>
                    <a:pt x="870" y="2530"/>
                    <a:pt x="858" y="2339"/>
                    <a:pt x="989" y="2173"/>
                  </a:cubicBezTo>
                  <a:lnTo>
                    <a:pt x="989" y="2173"/>
                  </a:lnTo>
                  <a:cubicBezTo>
                    <a:pt x="977" y="2220"/>
                    <a:pt x="998" y="2238"/>
                    <a:pt x="1027" y="2238"/>
                  </a:cubicBezTo>
                  <a:cubicBezTo>
                    <a:pt x="1057" y="2238"/>
                    <a:pt x="1096" y="2220"/>
                    <a:pt x="1120" y="2196"/>
                  </a:cubicBezTo>
                  <a:cubicBezTo>
                    <a:pt x="1132" y="2065"/>
                    <a:pt x="1155" y="1923"/>
                    <a:pt x="1215" y="1804"/>
                  </a:cubicBezTo>
                  <a:cubicBezTo>
                    <a:pt x="1275" y="1684"/>
                    <a:pt x="1394" y="1565"/>
                    <a:pt x="1489" y="1458"/>
                  </a:cubicBezTo>
                  <a:lnTo>
                    <a:pt x="1489" y="1458"/>
                  </a:lnTo>
                  <a:cubicBezTo>
                    <a:pt x="1454" y="1550"/>
                    <a:pt x="1354" y="1852"/>
                    <a:pt x="1293" y="1852"/>
                  </a:cubicBezTo>
                  <a:cubicBezTo>
                    <a:pt x="1291" y="1852"/>
                    <a:pt x="1289" y="1852"/>
                    <a:pt x="1286" y="1851"/>
                  </a:cubicBezTo>
                  <a:cubicBezTo>
                    <a:pt x="1275" y="1863"/>
                    <a:pt x="1263" y="1887"/>
                    <a:pt x="1263" y="1911"/>
                  </a:cubicBezTo>
                  <a:cubicBezTo>
                    <a:pt x="1286" y="1911"/>
                    <a:pt x="1298" y="1899"/>
                    <a:pt x="1310" y="1875"/>
                  </a:cubicBezTo>
                  <a:lnTo>
                    <a:pt x="1310" y="1875"/>
                  </a:lnTo>
                  <a:cubicBezTo>
                    <a:pt x="1263" y="1970"/>
                    <a:pt x="1251" y="2006"/>
                    <a:pt x="1215" y="2101"/>
                  </a:cubicBezTo>
                  <a:cubicBezTo>
                    <a:pt x="1222" y="2087"/>
                    <a:pt x="1229" y="2081"/>
                    <a:pt x="1231" y="2081"/>
                  </a:cubicBezTo>
                  <a:lnTo>
                    <a:pt x="1231" y="2081"/>
                  </a:lnTo>
                  <a:cubicBezTo>
                    <a:pt x="1232" y="2081"/>
                    <a:pt x="1232" y="2082"/>
                    <a:pt x="1232" y="2082"/>
                  </a:cubicBezTo>
                  <a:lnTo>
                    <a:pt x="1232" y="2082"/>
                  </a:lnTo>
                  <a:cubicBezTo>
                    <a:pt x="1255" y="2055"/>
                    <a:pt x="1336" y="2003"/>
                    <a:pt x="1358" y="1970"/>
                  </a:cubicBezTo>
                  <a:cubicBezTo>
                    <a:pt x="1360" y="1970"/>
                    <a:pt x="1361" y="1970"/>
                    <a:pt x="1363" y="1970"/>
                  </a:cubicBezTo>
                  <a:cubicBezTo>
                    <a:pt x="1396" y="1970"/>
                    <a:pt x="1287" y="2101"/>
                    <a:pt x="1298" y="2101"/>
                  </a:cubicBezTo>
                  <a:cubicBezTo>
                    <a:pt x="1322" y="2065"/>
                    <a:pt x="1346" y="2042"/>
                    <a:pt x="1382" y="2006"/>
                  </a:cubicBezTo>
                  <a:lnTo>
                    <a:pt x="1382" y="2006"/>
                  </a:lnTo>
                  <a:cubicBezTo>
                    <a:pt x="1370" y="2030"/>
                    <a:pt x="1358" y="2042"/>
                    <a:pt x="1358" y="2054"/>
                  </a:cubicBezTo>
                  <a:cubicBezTo>
                    <a:pt x="1382" y="2018"/>
                    <a:pt x="1417" y="1994"/>
                    <a:pt x="1465" y="1982"/>
                  </a:cubicBezTo>
                  <a:cubicBezTo>
                    <a:pt x="1453" y="1946"/>
                    <a:pt x="1560" y="1935"/>
                    <a:pt x="1560" y="1839"/>
                  </a:cubicBezTo>
                  <a:cubicBezTo>
                    <a:pt x="1513" y="1815"/>
                    <a:pt x="1727" y="1613"/>
                    <a:pt x="1691" y="1601"/>
                  </a:cubicBezTo>
                  <a:lnTo>
                    <a:pt x="1691" y="1601"/>
                  </a:lnTo>
                  <a:cubicBezTo>
                    <a:pt x="1632" y="1661"/>
                    <a:pt x="1596" y="1708"/>
                    <a:pt x="1548" y="1756"/>
                  </a:cubicBezTo>
                  <a:lnTo>
                    <a:pt x="1548" y="1756"/>
                  </a:lnTo>
                  <a:cubicBezTo>
                    <a:pt x="1545" y="1759"/>
                    <a:pt x="1541" y="1763"/>
                    <a:pt x="1536" y="1768"/>
                  </a:cubicBezTo>
                  <a:cubicBezTo>
                    <a:pt x="1477" y="1804"/>
                    <a:pt x="1477" y="1851"/>
                    <a:pt x="1465" y="1875"/>
                  </a:cubicBezTo>
                  <a:cubicBezTo>
                    <a:pt x="1453" y="1887"/>
                    <a:pt x="1441" y="1899"/>
                    <a:pt x="1441" y="1911"/>
                  </a:cubicBezTo>
                  <a:cubicBezTo>
                    <a:pt x="1353" y="1867"/>
                    <a:pt x="1673" y="1486"/>
                    <a:pt x="1740" y="1486"/>
                  </a:cubicBezTo>
                  <a:cubicBezTo>
                    <a:pt x="1745" y="1486"/>
                    <a:pt x="1749" y="1489"/>
                    <a:pt x="1751" y="1494"/>
                  </a:cubicBezTo>
                  <a:cubicBezTo>
                    <a:pt x="1739" y="1518"/>
                    <a:pt x="1739" y="1554"/>
                    <a:pt x="1751" y="1589"/>
                  </a:cubicBezTo>
                  <a:cubicBezTo>
                    <a:pt x="1763" y="1530"/>
                    <a:pt x="1882" y="1411"/>
                    <a:pt x="1941" y="1399"/>
                  </a:cubicBezTo>
                  <a:lnTo>
                    <a:pt x="1941" y="1399"/>
                  </a:lnTo>
                  <a:cubicBezTo>
                    <a:pt x="1917" y="1423"/>
                    <a:pt x="1894" y="1458"/>
                    <a:pt x="1870" y="1482"/>
                  </a:cubicBezTo>
                  <a:cubicBezTo>
                    <a:pt x="1894" y="1470"/>
                    <a:pt x="1965" y="1423"/>
                    <a:pt x="2048" y="1363"/>
                  </a:cubicBezTo>
                  <a:lnTo>
                    <a:pt x="2048" y="1363"/>
                  </a:lnTo>
                  <a:cubicBezTo>
                    <a:pt x="2025" y="1399"/>
                    <a:pt x="2001" y="1423"/>
                    <a:pt x="1977" y="1446"/>
                  </a:cubicBezTo>
                  <a:cubicBezTo>
                    <a:pt x="2067" y="1387"/>
                    <a:pt x="2106" y="1360"/>
                    <a:pt x="2089" y="1360"/>
                  </a:cubicBezTo>
                  <a:cubicBezTo>
                    <a:pt x="2086" y="1360"/>
                    <a:pt x="2080" y="1361"/>
                    <a:pt x="2072" y="1363"/>
                  </a:cubicBezTo>
                  <a:cubicBezTo>
                    <a:pt x="2200" y="1278"/>
                    <a:pt x="2353" y="1180"/>
                    <a:pt x="2354" y="1180"/>
                  </a:cubicBezTo>
                  <a:lnTo>
                    <a:pt x="2354" y="1180"/>
                  </a:lnTo>
                  <a:cubicBezTo>
                    <a:pt x="2355" y="1180"/>
                    <a:pt x="2332" y="1195"/>
                    <a:pt x="2275" y="1232"/>
                  </a:cubicBezTo>
                  <a:cubicBezTo>
                    <a:pt x="2334" y="1196"/>
                    <a:pt x="2370" y="1184"/>
                    <a:pt x="2382" y="1173"/>
                  </a:cubicBezTo>
                  <a:cubicBezTo>
                    <a:pt x="2382" y="1173"/>
                    <a:pt x="2382" y="1161"/>
                    <a:pt x="2382" y="1149"/>
                  </a:cubicBezTo>
                  <a:cubicBezTo>
                    <a:pt x="2386" y="1147"/>
                    <a:pt x="2389" y="1146"/>
                    <a:pt x="2392" y="1145"/>
                  </a:cubicBezTo>
                  <a:lnTo>
                    <a:pt x="2392" y="1145"/>
                  </a:lnTo>
                  <a:cubicBezTo>
                    <a:pt x="2389" y="1151"/>
                    <a:pt x="2385" y="1156"/>
                    <a:pt x="2382" y="1161"/>
                  </a:cubicBezTo>
                  <a:cubicBezTo>
                    <a:pt x="2392" y="1154"/>
                    <a:pt x="2402" y="1147"/>
                    <a:pt x="2412" y="1141"/>
                  </a:cubicBezTo>
                  <a:lnTo>
                    <a:pt x="2412" y="1141"/>
                  </a:lnTo>
                  <a:cubicBezTo>
                    <a:pt x="2412" y="1141"/>
                    <a:pt x="2412" y="1141"/>
                    <a:pt x="2412" y="1141"/>
                  </a:cubicBezTo>
                  <a:cubicBezTo>
                    <a:pt x="2409" y="1141"/>
                    <a:pt x="2403" y="1142"/>
                    <a:pt x="2392" y="1145"/>
                  </a:cubicBezTo>
                  <a:lnTo>
                    <a:pt x="2392" y="1145"/>
                  </a:lnTo>
                  <a:cubicBezTo>
                    <a:pt x="2406" y="1124"/>
                    <a:pt x="2420" y="1103"/>
                    <a:pt x="2434" y="1082"/>
                  </a:cubicBezTo>
                  <a:lnTo>
                    <a:pt x="2434" y="1082"/>
                  </a:lnTo>
                  <a:cubicBezTo>
                    <a:pt x="2409" y="1103"/>
                    <a:pt x="2365" y="1115"/>
                    <a:pt x="2319" y="1115"/>
                  </a:cubicBezTo>
                  <a:cubicBezTo>
                    <a:pt x="2227" y="1115"/>
                    <a:pt x="2130" y="1066"/>
                    <a:pt x="2179" y="946"/>
                  </a:cubicBezTo>
                  <a:cubicBezTo>
                    <a:pt x="2209" y="936"/>
                    <a:pt x="2491" y="826"/>
                    <a:pt x="2574" y="826"/>
                  </a:cubicBezTo>
                  <a:cubicBezTo>
                    <a:pt x="2590" y="826"/>
                    <a:pt x="2598" y="830"/>
                    <a:pt x="2596" y="839"/>
                  </a:cubicBezTo>
                  <a:cubicBezTo>
                    <a:pt x="2596" y="851"/>
                    <a:pt x="2520" y="971"/>
                    <a:pt x="2565" y="971"/>
                  </a:cubicBezTo>
                  <a:cubicBezTo>
                    <a:pt x="2567" y="971"/>
                    <a:pt x="2570" y="971"/>
                    <a:pt x="2572" y="970"/>
                  </a:cubicBezTo>
                  <a:cubicBezTo>
                    <a:pt x="2560" y="911"/>
                    <a:pt x="2930" y="815"/>
                    <a:pt x="2965" y="792"/>
                  </a:cubicBezTo>
                  <a:lnTo>
                    <a:pt x="2965" y="792"/>
                  </a:lnTo>
                  <a:cubicBezTo>
                    <a:pt x="2906" y="803"/>
                    <a:pt x="2834" y="827"/>
                    <a:pt x="2775" y="839"/>
                  </a:cubicBezTo>
                  <a:cubicBezTo>
                    <a:pt x="2799" y="823"/>
                    <a:pt x="2881" y="795"/>
                    <a:pt x="2870" y="795"/>
                  </a:cubicBezTo>
                  <a:cubicBezTo>
                    <a:pt x="2865" y="795"/>
                    <a:pt x="2842" y="801"/>
                    <a:pt x="2787" y="815"/>
                  </a:cubicBezTo>
                  <a:cubicBezTo>
                    <a:pt x="2880" y="757"/>
                    <a:pt x="3224" y="493"/>
                    <a:pt x="3328" y="493"/>
                  </a:cubicBezTo>
                  <a:cubicBezTo>
                    <a:pt x="3330" y="493"/>
                    <a:pt x="3332" y="494"/>
                    <a:pt x="3334" y="494"/>
                  </a:cubicBezTo>
                  <a:cubicBezTo>
                    <a:pt x="3668" y="375"/>
                    <a:pt x="3882" y="363"/>
                    <a:pt x="4144" y="315"/>
                  </a:cubicBezTo>
                  <a:cubicBezTo>
                    <a:pt x="4132" y="315"/>
                    <a:pt x="4144" y="303"/>
                    <a:pt x="4156" y="291"/>
                  </a:cubicBezTo>
                  <a:cubicBezTo>
                    <a:pt x="4156" y="291"/>
                    <a:pt x="4156" y="291"/>
                    <a:pt x="4168" y="280"/>
                  </a:cubicBezTo>
                  <a:cubicBezTo>
                    <a:pt x="4170" y="282"/>
                    <a:pt x="4175" y="283"/>
                    <a:pt x="4181" y="283"/>
                  </a:cubicBezTo>
                  <a:cubicBezTo>
                    <a:pt x="4209" y="283"/>
                    <a:pt x="4265" y="265"/>
                    <a:pt x="4275" y="256"/>
                  </a:cubicBezTo>
                  <a:close/>
                  <a:moveTo>
                    <a:pt x="5334" y="12636"/>
                  </a:moveTo>
                  <a:cubicBezTo>
                    <a:pt x="5344" y="12636"/>
                    <a:pt x="5345" y="12643"/>
                    <a:pt x="5311" y="12650"/>
                  </a:cubicBezTo>
                  <a:cubicBezTo>
                    <a:pt x="5316" y="12640"/>
                    <a:pt x="5327" y="12636"/>
                    <a:pt x="5334" y="12636"/>
                  </a:cubicBezTo>
                  <a:close/>
                  <a:moveTo>
                    <a:pt x="5370" y="12626"/>
                  </a:moveTo>
                  <a:cubicBezTo>
                    <a:pt x="5380" y="12626"/>
                    <a:pt x="5382" y="12634"/>
                    <a:pt x="5369" y="12637"/>
                  </a:cubicBezTo>
                  <a:lnTo>
                    <a:pt x="5369" y="12637"/>
                  </a:lnTo>
                  <a:cubicBezTo>
                    <a:pt x="5369" y="12637"/>
                    <a:pt x="5369" y="12636"/>
                    <a:pt x="5368" y="12636"/>
                  </a:cubicBezTo>
                  <a:lnTo>
                    <a:pt x="5368" y="12636"/>
                  </a:lnTo>
                  <a:cubicBezTo>
                    <a:pt x="5368" y="12636"/>
                    <a:pt x="5367" y="12637"/>
                    <a:pt x="5366" y="12638"/>
                  </a:cubicBezTo>
                  <a:lnTo>
                    <a:pt x="5366" y="12638"/>
                  </a:lnTo>
                  <a:cubicBezTo>
                    <a:pt x="5367" y="12638"/>
                    <a:pt x="5368" y="12637"/>
                    <a:pt x="5369" y="12637"/>
                  </a:cubicBezTo>
                  <a:lnTo>
                    <a:pt x="5369" y="12637"/>
                  </a:lnTo>
                  <a:cubicBezTo>
                    <a:pt x="5369" y="12639"/>
                    <a:pt x="5366" y="12643"/>
                    <a:pt x="5358" y="12650"/>
                  </a:cubicBezTo>
                  <a:cubicBezTo>
                    <a:pt x="5358" y="12645"/>
                    <a:pt x="5363" y="12640"/>
                    <a:pt x="5366" y="12638"/>
                  </a:cubicBezTo>
                  <a:lnTo>
                    <a:pt x="5366" y="12638"/>
                  </a:lnTo>
                  <a:cubicBezTo>
                    <a:pt x="5364" y="12638"/>
                    <a:pt x="5361" y="12638"/>
                    <a:pt x="5358" y="12638"/>
                  </a:cubicBezTo>
                  <a:cubicBezTo>
                    <a:pt x="5358" y="12626"/>
                    <a:pt x="5370" y="12626"/>
                    <a:pt x="5370" y="12626"/>
                  </a:cubicBezTo>
                  <a:close/>
                  <a:moveTo>
                    <a:pt x="2879" y="12668"/>
                  </a:moveTo>
                  <a:lnTo>
                    <a:pt x="2879" y="12668"/>
                  </a:lnTo>
                  <a:cubicBezTo>
                    <a:pt x="2889" y="12668"/>
                    <a:pt x="2900" y="12699"/>
                    <a:pt x="2878" y="12699"/>
                  </a:cubicBezTo>
                  <a:cubicBezTo>
                    <a:pt x="2876" y="12699"/>
                    <a:pt x="2873" y="12699"/>
                    <a:pt x="2870" y="12698"/>
                  </a:cubicBezTo>
                  <a:cubicBezTo>
                    <a:pt x="2870" y="12676"/>
                    <a:pt x="2874" y="12668"/>
                    <a:pt x="2879" y="12668"/>
                  </a:cubicBezTo>
                  <a:close/>
                  <a:moveTo>
                    <a:pt x="3016" y="12827"/>
                  </a:moveTo>
                  <a:cubicBezTo>
                    <a:pt x="3019" y="12827"/>
                    <a:pt x="3022" y="12828"/>
                    <a:pt x="3025" y="12829"/>
                  </a:cubicBezTo>
                  <a:cubicBezTo>
                    <a:pt x="3022" y="12828"/>
                    <a:pt x="3019" y="12827"/>
                    <a:pt x="3016" y="12827"/>
                  </a:cubicBezTo>
                  <a:close/>
                  <a:moveTo>
                    <a:pt x="5549" y="12912"/>
                  </a:moveTo>
                  <a:cubicBezTo>
                    <a:pt x="5585" y="12912"/>
                    <a:pt x="5620" y="12924"/>
                    <a:pt x="5656" y="12924"/>
                  </a:cubicBezTo>
                  <a:cubicBezTo>
                    <a:pt x="5605" y="12946"/>
                    <a:pt x="5571" y="12958"/>
                    <a:pt x="5552" y="12958"/>
                  </a:cubicBezTo>
                  <a:cubicBezTo>
                    <a:pt x="5531" y="12958"/>
                    <a:pt x="5530" y="12943"/>
                    <a:pt x="5549" y="12912"/>
                  </a:cubicBezTo>
                  <a:close/>
                  <a:moveTo>
                    <a:pt x="6107" y="12943"/>
                  </a:moveTo>
                  <a:lnTo>
                    <a:pt x="6107" y="12943"/>
                  </a:lnTo>
                  <a:cubicBezTo>
                    <a:pt x="6083" y="12948"/>
                    <a:pt x="6060" y="12954"/>
                    <a:pt x="6037" y="12960"/>
                  </a:cubicBezTo>
                  <a:cubicBezTo>
                    <a:pt x="6070" y="12953"/>
                    <a:pt x="6093" y="12948"/>
                    <a:pt x="6107" y="12943"/>
                  </a:cubicBezTo>
                  <a:close/>
                  <a:moveTo>
                    <a:pt x="4070" y="12995"/>
                  </a:moveTo>
                  <a:cubicBezTo>
                    <a:pt x="4071" y="12995"/>
                    <a:pt x="4072" y="12995"/>
                    <a:pt x="4073" y="12995"/>
                  </a:cubicBezTo>
                  <a:cubicBezTo>
                    <a:pt x="4072" y="12995"/>
                    <a:pt x="4071" y="12995"/>
                    <a:pt x="4070" y="12995"/>
                  </a:cubicBezTo>
                  <a:close/>
                  <a:moveTo>
                    <a:pt x="6500" y="13237"/>
                  </a:moveTo>
                  <a:cubicBezTo>
                    <a:pt x="6501" y="13237"/>
                    <a:pt x="6507" y="13239"/>
                    <a:pt x="6513" y="13245"/>
                  </a:cubicBezTo>
                  <a:cubicBezTo>
                    <a:pt x="6501" y="13239"/>
                    <a:pt x="6498" y="13237"/>
                    <a:pt x="6500" y="13237"/>
                  </a:cubicBezTo>
                  <a:close/>
                  <a:moveTo>
                    <a:pt x="6513" y="13376"/>
                  </a:moveTo>
                  <a:lnTo>
                    <a:pt x="6513" y="13376"/>
                  </a:lnTo>
                  <a:cubicBezTo>
                    <a:pt x="6516" y="13380"/>
                    <a:pt x="6520" y="13382"/>
                    <a:pt x="6525" y="13384"/>
                  </a:cubicBezTo>
                  <a:lnTo>
                    <a:pt x="6525" y="13384"/>
                  </a:lnTo>
                  <a:cubicBezTo>
                    <a:pt x="6522" y="13381"/>
                    <a:pt x="6518" y="13379"/>
                    <a:pt x="6513" y="13376"/>
                  </a:cubicBezTo>
                  <a:close/>
                  <a:moveTo>
                    <a:pt x="3053" y="13399"/>
                  </a:moveTo>
                  <a:lnTo>
                    <a:pt x="3053" y="13399"/>
                  </a:lnTo>
                  <a:cubicBezTo>
                    <a:pt x="3052" y="13411"/>
                    <a:pt x="3050" y="13419"/>
                    <a:pt x="3049" y="13424"/>
                  </a:cubicBezTo>
                  <a:cubicBezTo>
                    <a:pt x="3052" y="13414"/>
                    <a:pt x="3053" y="13406"/>
                    <a:pt x="3053" y="13399"/>
                  </a:cubicBezTo>
                  <a:close/>
                  <a:moveTo>
                    <a:pt x="5858" y="13448"/>
                  </a:moveTo>
                  <a:lnTo>
                    <a:pt x="5858" y="13448"/>
                  </a:lnTo>
                  <a:cubicBezTo>
                    <a:pt x="5857" y="13448"/>
                    <a:pt x="5857" y="13449"/>
                    <a:pt x="5859" y="13451"/>
                  </a:cubicBezTo>
                  <a:lnTo>
                    <a:pt x="5859" y="13451"/>
                  </a:lnTo>
                  <a:cubicBezTo>
                    <a:pt x="5858" y="13450"/>
                    <a:pt x="5858" y="13449"/>
                    <a:pt x="5858" y="13448"/>
                  </a:cubicBezTo>
                  <a:close/>
                  <a:moveTo>
                    <a:pt x="6208" y="13685"/>
                  </a:moveTo>
                  <a:cubicBezTo>
                    <a:pt x="6211" y="13689"/>
                    <a:pt x="6213" y="13694"/>
                    <a:pt x="6216" y="13698"/>
                  </a:cubicBezTo>
                  <a:cubicBezTo>
                    <a:pt x="6214" y="13692"/>
                    <a:pt x="6211" y="13687"/>
                    <a:pt x="6208" y="13685"/>
                  </a:cubicBezTo>
                  <a:close/>
                  <a:moveTo>
                    <a:pt x="5406" y="13841"/>
                  </a:moveTo>
                  <a:cubicBezTo>
                    <a:pt x="5406" y="13847"/>
                    <a:pt x="5403" y="13850"/>
                    <a:pt x="5399" y="13850"/>
                  </a:cubicBezTo>
                  <a:cubicBezTo>
                    <a:pt x="5394" y="13850"/>
                    <a:pt x="5388" y="13847"/>
                    <a:pt x="5382" y="13841"/>
                  </a:cubicBezTo>
                  <a:close/>
                  <a:moveTo>
                    <a:pt x="4967" y="14019"/>
                  </a:moveTo>
                  <a:cubicBezTo>
                    <a:pt x="4968" y="14019"/>
                    <a:pt x="4971" y="14025"/>
                    <a:pt x="4977" y="14031"/>
                  </a:cubicBezTo>
                  <a:cubicBezTo>
                    <a:pt x="4977" y="14039"/>
                    <a:pt x="4977" y="14053"/>
                    <a:pt x="4973" y="14053"/>
                  </a:cubicBezTo>
                  <a:cubicBezTo>
                    <a:pt x="4972" y="14053"/>
                    <a:pt x="4969" y="14051"/>
                    <a:pt x="4965" y="14043"/>
                  </a:cubicBezTo>
                  <a:cubicBezTo>
                    <a:pt x="4965" y="14025"/>
                    <a:pt x="4965" y="14019"/>
                    <a:pt x="4967" y="14019"/>
                  </a:cubicBezTo>
                  <a:close/>
                  <a:moveTo>
                    <a:pt x="6513" y="14186"/>
                  </a:moveTo>
                  <a:lnTo>
                    <a:pt x="6513" y="14186"/>
                  </a:lnTo>
                  <a:cubicBezTo>
                    <a:pt x="6519" y="14192"/>
                    <a:pt x="6527" y="14194"/>
                    <a:pt x="6535" y="14196"/>
                  </a:cubicBezTo>
                  <a:lnTo>
                    <a:pt x="6535" y="14196"/>
                  </a:lnTo>
                  <a:cubicBezTo>
                    <a:pt x="6531" y="14193"/>
                    <a:pt x="6523" y="14189"/>
                    <a:pt x="6513" y="14186"/>
                  </a:cubicBezTo>
                  <a:close/>
                  <a:moveTo>
                    <a:pt x="3869" y="14193"/>
                  </a:moveTo>
                  <a:cubicBezTo>
                    <a:pt x="3865" y="14195"/>
                    <a:pt x="3862" y="14196"/>
                    <a:pt x="3858" y="14198"/>
                  </a:cubicBezTo>
                  <a:cubicBezTo>
                    <a:pt x="3865" y="14198"/>
                    <a:pt x="3868" y="14196"/>
                    <a:pt x="3869" y="14193"/>
                  </a:cubicBezTo>
                  <a:close/>
                  <a:moveTo>
                    <a:pt x="3804" y="14204"/>
                  </a:moveTo>
                  <a:cubicBezTo>
                    <a:pt x="3807" y="14208"/>
                    <a:pt x="3809" y="14210"/>
                    <a:pt x="3811" y="14210"/>
                  </a:cubicBezTo>
                  <a:cubicBezTo>
                    <a:pt x="3809" y="14207"/>
                    <a:pt x="3807" y="14205"/>
                    <a:pt x="3804" y="14204"/>
                  </a:cubicBezTo>
                  <a:close/>
                  <a:moveTo>
                    <a:pt x="2941" y="14194"/>
                  </a:moveTo>
                  <a:cubicBezTo>
                    <a:pt x="2962" y="14194"/>
                    <a:pt x="2929" y="14220"/>
                    <a:pt x="2916" y="14220"/>
                  </a:cubicBezTo>
                  <a:cubicBezTo>
                    <a:pt x="2910" y="14220"/>
                    <a:pt x="2908" y="14214"/>
                    <a:pt x="2918" y="14198"/>
                  </a:cubicBezTo>
                  <a:cubicBezTo>
                    <a:pt x="2929" y="14195"/>
                    <a:pt x="2936" y="14194"/>
                    <a:pt x="2941" y="14194"/>
                  </a:cubicBezTo>
                  <a:close/>
                  <a:moveTo>
                    <a:pt x="4062" y="14215"/>
                  </a:moveTo>
                  <a:cubicBezTo>
                    <a:pt x="4065" y="14218"/>
                    <a:pt x="4069" y="14220"/>
                    <a:pt x="4073" y="14222"/>
                  </a:cubicBezTo>
                  <a:cubicBezTo>
                    <a:pt x="4070" y="14219"/>
                    <a:pt x="4066" y="14217"/>
                    <a:pt x="4062" y="14215"/>
                  </a:cubicBezTo>
                  <a:close/>
                  <a:moveTo>
                    <a:pt x="5858" y="14257"/>
                  </a:moveTo>
                  <a:lnTo>
                    <a:pt x="5858" y="14257"/>
                  </a:lnTo>
                  <a:cubicBezTo>
                    <a:pt x="5857" y="14257"/>
                    <a:pt x="5857" y="14259"/>
                    <a:pt x="5859" y="14261"/>
                  </a:cubicBezTo>
                  <a:lnTo>
                    <a:pt x="5859" y="14261"/>
                  </a:lnTo>
                  <a:cubicBezTo>
                    <a:pt x="5858" y="14260"/>
                    <a:pt x="5858" y="14259"/>
                    <a:pt x="5858" y="14257"/>
                  </a:cubicBezTo>
                  <a:close/>
                  <a:moveTo>
                    <a:pt x="2994" y="14300"/>
                  </a:moveTo>
                  <a:lnTo>
                    <a:pt x="2994" y="14300"/>
                  </a:lnTo>
                  <a:cubicBezTo>
                    <a:pt x="2996" y="14305"/>
                    <a:pt x="2998" y="14311"/>
                    <a:pt x="3001" y="14317"/>
                  </a:cubicBezTo>
                  <a:cubicBezTo>
                    <a:pt x="2999" y="14311"/>
                    <a:pt x="2996" y="14305"/>
                    <a:pt x="2994" y="14300"/>
                  </a:cubicBezTo>
                  <a:close/>
                  <a:moveTo>
                    <a:pt x="6206" y="14500"/>
                  </a:moveTo>
                  <a:cubicBezTo>
                    <a:pt x="6209" y="14507"/>
                    <a:pt x="6213" y="14513"/>
                    <a:pt x="6216" y="14519"/>
                  </a:cubicBezTo>
                  <a:cubicBezTo>
                    <a:pt x="6214" y="14511"/>
                    <a:pt x="6211" y="14504"/>
                    <a:pt x="6206" y="14500"/>
                  </a:cubicBezTo>
                  <a:close/>
                  <a:moveTo>
                    <a:pt x="5406" y="14650"/>
                  </a:moveTo>
                  <a:cubicBezTo>
                    <a:pt x="5406" y="14656"/>
                    <a:pt x="5403" y="14659"/>
                    <a:pt x="5399" y="14659"/>
                  </a:cubicBezTo>
                  <a:cubicBezTo>
                    <a:pt x="5394" y="14659"/>
                    <a:pt x="5388" y="14656"/>
                    <a:pt x="5382" y="14650"/>
                  </a:cubicBezTo>
                  <a:close/>
                  <a:moveTo>
                    <a:pt x="3835" y="14734"/>
                  </a:moveTo>
                  <a:cubicBezTo>
                    <a:pt x="3835" y="14734"/>
                    <a:pt x="3835" y="14734"/>
                    <a:pt x="3835" y="14734"/>
                  </a:cubicBezTo>
                  <a:lnTo>
                    <a:pt x="3835" y="14734"/>
                  </a:lnTo>
                  <a:cubicBezTo>
                    <a:pt x="3840" y="14734"/>
                    <a:pt x="3843" y="14734"/>
                    <a:pt x="3845" y="14735"/>
                  </a:cubicBezTo>
                  <a:lnTo>
                    <a:pt x="3845" y="14735"/>
                  </a:lnTo>
                  <a:cubicBezTo>
                    <a:pt x="3846" y="14734"/>
                    <a:pt x="3846" y="14734"/>
                    <a:pt x="3846" y="14734"/>
                  </a:cubicBezTo>
                  <a:close/>
                  <a:moveTo>
                    <a:pt x="4967" y="14829"/>
                  </a:moveTo>
                  <a:cubicBezTo>
                    <a:pt x="4968" y="14829"/>
                    <a:pt x="4971" y="14835"/>
                    <a:pt x="4977" y="14841"/>
                  </a:cubicBezTo>
                  <a:cubicBezTo>
                    <a:pt x="4977" y="14849"/>
                    <a:pt x="4977" y="14863"/>
                    <a:pt x="4973" y="14863"/>
                  </a:cubicBezTo>
                  <a:cubicBezTo>
                    <a:pt x="4972" y="14863"/>
                    <a:pt x="4969" y="14860"/>
                    <a:pt x="4965" y="14853"/>
                  </a:cubicBezTo>
                  <a:cubicBezTo>
                    <a:pt x="4965" y="14835"/>
                    <a:pt x="4965" y="14829"/>
                    <a:pt x="4967" y="14829"/>
                  </a:cubicBezTo>
                  <a:close/>
                  <a:moveTo>
                    <a:pt x="3876" y="15003"/>
                  </a:moveTo>
                  <a:cubicBezTo>
                    <a:pt x="3874" y="15004"/>
                    <a:pt x="3872" y="15006"/>
                    <a:pt x="3870" y="15008"/>
                  </a:cubicBezTo>
                  <a:cubicBezTo>
                    <a:pt x="3875" y="15008"/>
                    <a:pt x="3877" y="15006"/>
                    <a:pt x="3876" y="15003"/>
                  </a:cubicBezTo>
                  <a:close/>
                  <a:moveTo>
                    <a:pt x="3806" y="15015"/>
                  </a:moveTo>
                  <a:cubicBezTo>
                    <a:pt x="3808" y="15018"/>
                    <a:pt x="3810" y="15020"/>
                    <a:pt x="3810" y="15020"/>
                  </a:cubicBezTo>
                  <a:cubicBezTo>
                    <a:pt x="3810" y="15020"/>
                    <a:pt x="3811" y="15020"/>
                    <a:pt x="3811" y="15019"/>
                  </a:cubicBezTo>
                  <a:cubicBezTo>
                    <a:pt x="3810" y="15018"/>
                    <a:pt x="3808" y="15016"/>
                    <a:pt x="3806" y="15015"/>
                  </a:cubicBezTo>
                  <a:close/>
                  <a:moveTo>
                    <a:pt x="4062" y="15025"/>
                  </a:moveTo>
                  <a:cubicBezTo>
                    <a:pt x="4065" y="15027"/>
                    <a:pt x="4069" y="15030"/>
                    <a:pt x="4073" y="15031"/>
                  </a:cubicBezTo>
                  <a:cubicBezTo>
                    <a:pt x="4070" y="15029"/>
                    <a:pt x="4066" y="15026"/>
                    <a:pt x="4062" y="15025"/>
                  </a:cubicBezTo>
                  <a:close/>
                  <a:moveTo>
                    <a:pt x="6537" y="15031"/>
                  </a:moveTo>
                  <a:cubicBezTo>
                    <a:pt x="6543" y="15031"/>
                    <a:pt x="6553" y="15035"/>
                    <a:pt x="6563" y="15036"/>
                  </a:cubicBezTo>
                  <a:lnTo>
                    <a:pt x="6563" y="15036"/>
                  </a:lnTo>
                  <a:cubicBezTo>
                    <a:pt x="6560" y="15033"/>
                    <a:pt x="6551" y="15031"/>
                    <a:pt x="6537" y="15031"/>
                  </a:cubicBezTo>
                  <a:close/>
                  <a:moveTo>
                    <a:pt x="5894" y="15103"/>
                  </a:moveTo>
                  <a:cubicBezTo>
                    <a:pt x="5889" y="15103"/>
                    <a:pt x="5889" y="15105"/>
                    <a:pt x="5892" y="15108"/>
                  </a:cubicBezTo>
                  <a:lnTo>
                    <a:pt x="5892" y="15108"/>
                  </a:lnTo>
                  <a:cubicBezTo>
                    <a:pt x="5892" y="15107"/>
                    <a:pt x="5893" y="15105"/>
                    <a:pt x="5894" y="15103"/>
                  </a:cubicBezTo>
                  <a:close/>
                  <a:moveTo>
                    <a:pt x="6234" y="15341"/>
                  </a:moveTo>
                  <a:cubicBezTo>
                    <a:pt x="6236" y="15345"/>
                    <a:pt x="6238" y="15349"/>
                    <a:pt x="6239" y="15353"/>
                  </a:cubicBezTo>
                  <a:cubicBezTo>
                    <a:pt x="6238" y="15348"/>
                    <a:pt x="6236" y="15344"/>
                    <a:pt x="6234" y="15341"/>
                  </a:cubicBezTo>
                  <a:close/>
                  <a:moveTo>
                    <a:pt x="6692" y="14781"/>
                  </a:moveTo>
                  <a:cubicBezTo>
                    <a:pt x="6692" y="14805"/>
                    <a:pt x="6692" y="14829"/>
                    <a:pt x="6692" y="14865"/>
                  </a:cubicBezTo>
                  <a:cubicBezTo>
                    <a:pt x="6668" y="14841"/>
                    <a:pt x="6644" y="14817"/>
                    <a:pt x="6620" y="14805"/>
                  </a:cubicBezTo>
                  <a:lnTo>
                    <a:pt x="6620" y="14805"/>
                  </a:lnTo>
                  <a:cubicBezTo>
                    <a:pt x="6632" y="14841"/>
                    <a:pt x="6609" y="14900"/>
                    <a:pt x="6609" y="14924"/>
                  </a:cubicBezTo>
                  <a:cubicBezTo>
                    <a:pt x="6603" y="14906"/>
                    <a:pt x="6600" y="14897"/>
                    <a:pt x="6598" y="14897"/>
                  </a:cubicBezTo>
                  <a:cubicBezTo>
                    <a:pt x="6597" y="14897"/>
                    <a:pt x="6597" y="14906"/>
                    <a:pt x="6597" y="14924"/>
                  </a:cubicBezTo>
                  <a:cubicBezTo>
                    <a:pt x="6579" y="14887"/>
                    <a:pt x="6547" y="14872"/>
                    <a:pt x="6507" y="14872"/>
                  </a:cubicBezTo>
                  <a:cubicBezTo>
                    <a:pt x="6346" y="14872"/>
                    <a:pt x="6045" y="15111"/>
                    <a:pt x="5934" y="15111"/>
                  </a:cubicBezTo>
                  <a:cubicBezTo>
                    <a:pt x="5922" y="15111"/>
                    <a:pt x="5913" y="15108"/>
                    <a:pt x="5906" y="15103"/>
                  </a:cubicBezTo>
                  <a:lnTo>
                    <a:pt x="5906" y="15103"/>
                  </a:lnTo>
                  <a:cubicBezTo>
                    <a:pt x="5922" y="15119"/>
                    <a:pt x="5923" y="15124"/>
                    <a:pt x="5919" y="15124"/>
                  </a:cubicBezTo>
                  <a:cubicBezTo>
                    <a:pt x="5913" y="15124"/>
                    <a:pt x="5897" y="15115"/>
                    <a:pt x="5892" y="15108"/>
                  </a:cubicBezTo>
                  <a:lnTo>
                    <a:pt x="5892" y="15108"/>
                  </a:lnTo>
                  <a:cubicBezTo>
                    <a:pt x="5884" y="15129"/>
                    <a:pt x="5894" y="15140"/>
                    <a:pt x="5894" y="15162"/>
                  </a:cubicBezTo>
                  <a:cubicBezTo>
                    <a:pt x="5870" y="15162"/>
                    <a:pt x="5858" y="15150"/>
                    <a:pt x="5847" y="15139"/>
                  </a:cubicBezTo>
                  <a:cubicBezTo>
                    <a:pt x="5823" y="15174"/>
                    <a:pt x="5823" y="15198"/>
                    <a:pt x="5823" y="15234"/>
                  </a:cubicBezTo>
                  <a:cubicBezTo>
                    <a:pt x="5823" y="15238"/>
                    <a:pt x="5821" y="15239"/>
                    <a:pt x="5819" y="15239"/>
                  </a:cubicBezTo>
                  <a:cubicBezTo>
                    <a:pt x="5808" y="15239"/>
                    <a:pt x="5775" y="15196"/>
                    <a:pt x="5775" y="15186"/>
                  </a:cubicBezTo>
                  <a:cubicBezTo>
                    <a:pt x="5763" y="15210"/>
                    <a:pt x="5763" y="15234"/>
                    <a:pt x="5763" y="15258"/>
                  </a:cubicBezTo>
                  <a:cubicBezTo>
                    <a:pt x="5763" y="15258"/>
                    <a:pt x="5800" y="15472"/>
                    <a:pt x="5834" y="15472"/>
                  </a:cubicBezTo>
                  <a:cubicBezTo>
                    <a:pt x="5838" y="15472"/>
                    <a:pt x="5842" y="15468"/>
                    <a:pt x="5847" y="15460"/>
                  </a:cubicBezTo>
                  <a:cubicBezTo>
                    <a:pt x="5823" y="15436"/>
                    <a:pt x="5823" y="15412"/>
                    <a:pt x="5811" y="15377"/>
                  </a:cubicBezTo>
                  <a:lnTo>
                    <a:pt x="5811" y="15377"/>
                  </a:lnTo>
                  <a:cubicBezTo>
                    <a:pt x="5835" y="15400"/>
                    <a:pt x="5858" y="15424"/>
                    <a:pt x="5882" y="15448"/>
                  </a:cubicBezTo>
                  <a:cubicBezTo>
                    <a:pt x="5858" y="15412"/>
                    <a:pt x="5858" y="15389"/>
                    <a:pt x="5870" y="15353"/>
                  </a:cubicBezTo>
                  <a:lnTo>
                    <a:pt x="5870" y="15353"/>
                  </a:lnTo>
                  <a:cubicBezTo>
                    <a:pt x="5870" y="15389"/>
                    <a:pt x="5882" y="15412"/>
                    <a:pt x="5882" y="15448"/>
                  </a:cubicBezTo>
                  <a:cubicBezTo>
                    <a:pt x="5890" y="15424"/>
                    <a:pt x="5893" y="15405"/>
                    <a:pt x="5894" y="15384"/>
                  </a:cubicBezTo>
                  <a:lnTo>
                    <a:pt x="5894" y="15384"/>
                  </a:lnTo>
                  <a:cubicBezTo>
                    <a:pt x="5899" y="15413"/>
                    <a:pt x="5919" y="15440"/>
                    <a:pt x="5940" y="15440"/>
                  </a:cubicBezTo>
                  <a:cubicBezTo>
                    <a:pt x="5948" y="15440"/>
                    <a:pt x="5957" y="15435"/>
                    <a:pt x="5966" y="15424"/>
                  </a:cubicBezTo>
                  <a:lnTo>
                    <a:pt x="5966" y="15424"/>
                  </a:lnTo>
                  <a:cubicBezTo>
                    <a:pt x="5965" y="15425"/>
                    <a:pt x="5965" y="15425"/>
                    <a:pt x="5964" y="15425"/>
                  </a:cubicBezTo>
                  <a:cubicBezTo>
                    <a:pt x="5954" y="15425"/>
                    <a:pt x="5955" y="15281"/>
                    <a:pt x="5978" y="15281"/>
                  </a:cubicBezTo>
                  <a:cubicBezTo>
                    <a:pt x="5989" y="15317"/>
                    <a:pt x="6001" y="15353"/>
                    <a:pt x="6025" y="15389"/>
                  </a:cubicBezTo>
                  <a:cubicBezTo>
                    <a:pt x="6013" y="15305"/>
                    <a:pt x="6013" y="15222"/>
                    <a:pt x="6013" y="15139"/>
                  </a:cubicBezTo>
                  <a:lnTo>
                    <a:pt x="6013" y="15139"/>
                  </a:lnTo>
                  <a:cubicBezTo>
                    <a:pt x="6023" y="15153"/>
                    <a:pt x="6029" y="15160"/>
                    <a:pt x="6033" y="15160"/>
                  </a:cubicBezTo>
                  <a:cubicBezTo>
                    <a:pt x="6039" y="15160"/>
                    <a:pt x="6042" y="15147"/>
                    <a:pt x="6049" y="15127"/>
                  </a:cubicBezTo>
                  <a:cubicBezTo>
                    <a:pt x="6049" y="15162"/>
                    <a:pt x="6073" y="15448"/>
                    <a:pt x="6073" y="15448"/>
                  </a:cubicBezTo>
                  <a:lnTo>
                    <a:pt x="6120" y="15448"/>
                  </a:lnTo>
                  <a:cubicBezTo>
                    <a:pt x="6120" y="15412"/>
                    <a:pt x="6120" y="15377"/>
                    <a:pt x="6132" y="15341"/>
                  </a:cubicBezTo>
                  <a:lnTo>
                    <a:pt x="6132" y="15341"/>
                  </a:lnTo>
                  <a:cubicBezTo>
                    <a:pt x="6120" y="15365"/>
                    <a:pt x="6108" y="15389"/>
                    <a:pt x="6097" y="15412"/>
                  </a:cubicBezTo>
                  <a:cubicBezTo>
                    <a:pt x="6073" y="15353"/>
                    <a:pt x="6073" y="15305"/>
                    <a:pt x="6108" y="15269"/>
                  </a:cubicBezTo>
                  <a:cubicBezTo>
                    <a:pt x="6132" y="15293"/>
                    <a:pt x="6132" y="15329"/>
                    <a:pt x="6144" y="15365"/>
                  </a:cubicBezTo>
                  <a:cubicBezTo>
                    <a:pt x="6144" y="15365"/>
                    <a:pt x="6187" y="15334"/>
                    <a:pt x="6215" y="15334"/>
                  </a:cubicBezTo>
                  <a:cubicBezTo>
                    <a:pt x="6223" y="15334"/>
                    <a:pt x="6229" y="15336"/>
                    <a:pt x="6234" y="15341"/>
                  </a:cubicBezTo>
                  <a:lnTo>
                    <a:pt x="6234" y="15341"/>
                  </a:lnTo>
                  <a:cubicBezTo>
                    <a:pt x="6199" y="15271"/>
                    <a:pt x="6156" y="15182"/>
                    <a:pt x="6156" y="15103"/>
                  </a:cubicBezTo>
                  <a:lnTo>
                    <a:pt x="6156" y="15103"/>
                  </a:lnTo>
                  <a:cubicBezTo>
                    <a:pt x="6239" y="15162"/>
                    <a:pt x="6204" y="15222"/>
                    <a:pt x="6263" y="15293"/>
                  </a:cubicBezTo>
                  <a:cubicBezTo>
                    <a:pt x="6255" y="15262"/>
                    <a:pt x="6254" y="15251"/>
                    <a:pt x="6256" y="15251"/>
                  </a:cubicBezTo>
                  <a:lnTo>
                    <a:pt x="6256" y="15251"/>
                  </a:lnTo>
                  <a:cubicBezTo>
                    <a:pt x="6261" y="15251"/>
                    <a:pt x="6279" y="15293"/>
                    <a:pt x="6287" y="15293"/>
                  </a:cubicBezTo>
                  <a:cubicBezTo>
                    <a:pt x="6287" y="15269"/>
                    <a:pt x="6299" y="15139"/>
                    <a:pt x="6311" y="15115"/>
                  </a:cubicBezTo>
                  <a:cubicBezTo>
                    <a:pt x="6323" y="15150"/>
                    <a:pt x="6454" y="15174"/>
                    <a:pt x="6478" y="15210"/>
                  </a:cubicBezTo>
                  <a:cubicBezTo>
                    <a:pt x="6478" y="15210"/>
                    <a:pt x="6478" y="15211"/>
                    <a:pt x="6479" y="15211"/>
                  </a:cubicBezTo>
                  <a:cubicBezTo>
                    <a:pt x="6487" y="15211"/>
                    <a:pt x="6495" y="15121"/>
                    <a:pt x="6479" y="15121"/>
                  </a:cubicBezTo>
                  <a:lnTo>
                    <a:pt x="6479" y="15121"/>
                  </a:lnTo>
                  <a:cubicBezTo>
                    <a:pt x="6474" y="15121"/>
                    <a:pt x="6466" y="15132"/>
                    <a:pt x="6454" y="15162"/>
                  </a:cubicBezTo>
                  <a:cubicBezTo>
                    <a:pt x="6420" y="15078"/>
                    <a:pt x="6458" y="14969"/>
                    <a:pt x="6513" y="14969"/>
                  </a:cubicBezTo>
                  <a:cubicBezTo>
                    <a:pt x="6536" y="14969"/>
                    <a:pt x="6561" y="14987"/>
                    <a:pt x="6585" y="15031"/>
                  </a:cubicBezTo>
                  <a:cubicBezTo>
                    <a:pt x="6581" y="15035"/>
                    <a:pt x="6575" y="15037"/>
                    <a:pt x="6570" y="15037"/>
                  </a:cubicBezTo>
                  <a:cubicBezTo>
                    <a:pt x="6567" y="15037"/>
                    <a:pt x="6565" y="15036"/>
                    <a:pt x="6563" y="15036"/>
                  </a:cubicBezTo>
                  <a:lnTo>
                    <a:pt x="6563" y="15036"/>
                  </a:lnTo>
                  <a:cubicBezTo>
                    <a:pt x="6567" y="15041"/>
                    <a:pt x="6559" y="15048"/>
                    <a:pt x="6537" y="15055"/>
                  </a:cubicBezTo>
                  <a:cubicBezTo>
                    <a:pt x="6553" y="15059"/>
                    <a:pt x="6568" y="15060"/>
                    <a:pt x="6582" y="15060"/>
                  </a:cubicBezTo>
                  <a:cubicBezTo>
                    <a:pt x="6610" y="15060"/>
                    <a:pt x="6636" y="15055"/>
                    <a:pt x="6668" y="15055"/>
                  </a:cubicBezTo>
                  <a:cubicBezTo>
                    <a:pt x="6668" y="15055"/>
                    <a:pt x="6613" y="14900"/>
                    <a:pt x="6673" y="14900"/>
                  </a:cubicBezTo>
                  <a:cubicBezTo>
                    <a:pt x="6675" y="14900"/>
                    <a:pt x="6678" y="14900"/>
                    <a:pt x="6680" y="14900"/>
                  </a:cubicBezTo>
                  <a:lnTo>
                    <a:pt x="6692" y="14900"/>
                  </a:lnTo>
                  <a:cubicBezTo>
                    <a:pt x="6716" y="14877"/>
                    <a:pt x="6728" y="14829"/>
                    <a:pt x="6692" y="14781"/>
                  </a:cubicBezTo>
                  <a:close/>
                  <a:moveTo>
                    <a:pt x="5413" y="15487"/>
                  </a:moveTo>
                  <a:cubicBezTo>
                    <a:pt x="5418" y="15487"/>
                    <a:pt x="5424" y="15490"/>
                    <a:pt x="5430" y="15496"/>
                  </a:cubicBezTo>
                  <a:cubicBezTo>
                    <a:pt x="5430" y="15500"/>
                    <a:pt x="5428" y="15501"/>
                    <a:pt x="5426" y="15501"/>
                  </a:cubicBezTo>
                  <a:cubicBezTo>
                    <a:pt x="5422" y="15501"/>
                    <a:pt x="5414" y="15496"/>
                    <a:pt x="5406" y="15496"/>
                  </a:cubicBezTo>
                  <a:cubicBezTo>
                    <a:pt x="5406" y="15490"/>
                    <a:pt x="5409" y="15487"/>
                    <a:pt x="5413" y="15487"/>
                  </a:cubicBezTo>
                  <a:close/>
                  <a:moveTo>
                    <a:pt x="3918" y="15520"/>
                  </a:moveTo>
                  <a:cubicBezTo>
                    <a:pt x="3917" y="15522"/>
                    <a:pt x="3916" y="15524"/>
                    <a:pt x="3915" y="15526"/>
                  </a:cubicBezTo>
                  <a:lnTo>
                    <a:pt x="3915" y="15526"/>
                  </a:lnTo>
                  <a:cubicBezTo>
                    <a:pt x="3917" y="15524"/>
                    <a:pt x="3918" y="15521"/>
                    <a:pt x="3918" y="15520"/>
                  </a:cubicBezTo>
                  <a:close/>
                  <a:moveTo>
                    <a:pt x="2926" y="15629"/>
                  </a:moveTo>
                  <a:lnTo>
                    <a:pt x="2926" y="15629"/>
                  </a:lnTo>
                  <a:cubicBezTo>
                    <a:pt x="2928" y="15629"/>
                    <a:pt x="2926" y="15650"/>
                    <a:pt x="2918" y="15650"/>
                  </a:cubicBezTo>
                  <a:cubicBezTo>
                    <a:pt x="2922" y="15635"/>
                    <a:pt x="2924" y="15629"/>
                    <a:pt x="2926" y="15629"/>
                  </a:cubicBezTo>
                  <a:close/>
                  <a:moveTo>
                    <a:pt x="4990" y="15667"/>
                  </a:moveTo>
                  <a:cubicBezTo>
                    <a:pt x="4991" y="15667"/>
                    <a:pt x="4994" y="15674"/>
                    <a:pt x="5001" y="15674"/>
                  </a:cubicBezTo>
                  <a:cubicBezTo>
                    <a:pt x="5001" y="15683"/>
                    <a:pt x="5001" y="15696"/>
                    <a:pt x="4997" y="15696"/>
                  </a:cubicBezTo>
                  <a:cubicBezTo>
                    <a:pt x="4996" y="15696"/>
                    <a:pt x="4993" y="15694"/>
                    <a:pt x="4989" y="15686"/>
                  </a:cubicBezTo>
                  <a:cubicBezTo>
                    <a:pt x="4989" y="15671"/>
                    <a:pt x="4989" y="15667"/>
                    <a:pt x="4990" y="15667"/>
                  </a:cubicBezTo>
                  <a:close/>
                  <a:moveTo>
                    <a:pt x="4274" y="15839"/>
                  </a:moveTo>
                  <a:cubicBezTo>
                    <a:pt x="4273" y="15840"/>
                    <a:pt x="4273" y="15841"/>
                    <a:pt x="4275" y="15841"/>
                  </a:cubicBezTo>
                  <a:cubicBezTo>
                    <a:pt x="4275" y="15840"/>
                    <a:pt x="4274" y="15839"/>
                    <a:pt x="4274" y="15839"/>
                  </a:cubicBezTo>
                  <a:close/>
                  <a:moveTo>
                    <a:pt x="3823" y="15852"/>
                  </a:moveTo>
                  <a:cubicBezTo>
                    <a:pt x="3828" y="15860"/>
                    <a:pt x="3832" y="15865"/>
                    <a:pt x="3834" y="15865"/>
                  </a:cubicBezTo>
                  <a:cubicBezTo>
                    <a:pt x="3833" y="15860"/>
                    <a:pt x="3829" y="15856"/>
                    <a:pt x="3823" y="15852"/>
                  </a:cubicBezTo>
                  <a:close/>
                  <a:moveTo>
                    <a:pt x="2858" y="15698"/>
                  </a:moveTo>
                  <a:cubicBezTo>
                    <a:pt x="2870" y="15710"/>
                    <a:pt x="2953" y="15841"/>
                    <a:pt x="2965" y="15865"/>
                  </a:cubicBezTo>
                  <a:cubicBezTo>
                    <a:pt x="2954" y="15868"/>
                    <a:pt x="2944" y="15869"/>
                    <a:pt x="2935" y="15869"/>
                  </a:cubicBezTo>
                  <a:cubicBezTo>
                    <a:pt x="2906" y="15869"/>
                    <a:pt x="2888" y="15854"/>
                    <a:pt x="2870" y="15817"/>
                  </a:cubicBezTo>
                  <a:cubicBezTo>
                    <a:pt x="2870" y="15817"/>
                    <a:pt x="2870" y="15805"/>
                    <a:pt x="2858" y="15781"/>
                  </a:cubicBezTo>
                  <a:cubicBezTo>
                    <a:pt x="2831" y="15823"/>
                    <a:pt x="2819" y="15838"/>
                    <a:pt x="2815" y="15838"/>
                  </a:cubicBezTo>
                  <a:cubicBezTo>
                    <a:pt x="2804" y="15838"/>
                    <a:pt x="2827" y="15770"/>
                    <a:pt x="2810" y="15746"/>
                  </a:cubicBezTo>
                  <a:cubicBezTo>
                    <a:pt x="2834" y="15734"/>
                    <a:pt x="2870" y="15710"/>
                    <a:pt x="2858" y="15698"/>
                  </a:cubicBezTo>
                  <a:close/>
                  <a:moveTo>
                    <a:pt x="7561" y="15996"/>
                  </a:moveTo>
                  <a:lnTo>
                    <a:pt x="7561" y="15996"/>
                  </a:lnTo>
                  <a:cubicBezTo>
                    <a:pt x="7559" y="15996"/>
                    <a:pt x="7557" y="15997"/>
                    <a:pt x="7554" y="16000"/>
                  </a:cubicBezTo>
                  <a:lnTo>
                    <a:pt x="7554" y="16000"/>
                  </a:lnTo>
                  <a:cubicBezTo>
                    <a:pt x="7556" y="15998"/>
                    <a:pt x="7559" y="15997"/>
                    <a:pt x="7561" y="15996"/>
                  </a:cubicBezTo>
                  <a:close/>
                  <a:moveTo>
                    <a:pt x="7492" y="16128"/>
                  </a:moveTo>
                  <a:cubicBezTo>
                    <a:pt x="7493" y="16128"/>
                    <a:pt x="7496" y="16133"/>
                    <a:pt x="7502" y="16139"/>
                  </a:cubicBezTo>
                  <a:lnTo>
                    <a:pt x="7490" y="16162"/>
                  </a:lnTo>
                  <a:cubicBezTo>
                    <a:pt x="7490" y="16136"/>
                    <a:pt x="7490" y="16128"/>
                    <a:pt x="7492" y="16128"/>
                  </a:cubicBezTo>
                  <a:close/>
                  <a:moveTo>
                    <a:pt x="3772" y="16569"/>
                  </a:moveTo>
                  <a:cubicBezTo>
                    <a:pt x="3781" y="16569"/>
                    <a:pt x="3791" y="16571"/>
                    <a:pt x="3799" y="16579"/>
                  </a:cubicBezTo>
                  <a:cubicBezTo>
                    <a:pt x="3788" y="16595"/>
                    <a:pt x="3777" y="16602"/>
                    <a:pt x="3766" y="16602"/>
                  </a:cubicBezTo>
                  <a:cubicBezTo>
                    <a:pt x="3753" y="16602"/>
                    <a:pt x="3740" y="16592"/>
                    <a:pt x="3727" y="16579"/>
                  </a:cubicBezTo>
                  <a:cubicBezTo>
                    <a:pt x="3735" y="16579"/>
                    <a:pt x="3754" y="16569"/>
                    <a:pt x="3772" y="16569"/>
                  </a:cubicBezTo>
                  <a:close/>
                  <a:moveTo>
                    <a:pt x="2775" y="12662"/>
                  </a:moveTo>
                  <a:cubicBezTo>
                    <a:pt x="2810" y="12662"/>
                    <a:pt x="2834" y="12674"/>
                    <a:pt x="2858" y="12698"/>
                  </a:cubicBezTo>
                  <a:lnTo>
                    <a:pt x="2822" y="12698"/>
                  </a:lnTo>
                  <a:cubicBezTo>
                    <a:pt x="3001" y="12757"/>
                    <a:pt x="3120" y="12793"/>
                    <a:pt x="3275" y="12829"/>
                  </a:cubicBezTo>
                  <a:cubicBezTo>
                    <a:pt x="3239" y="12841"/>
                    <a:pt x="3203" y="12841"/>
                    <a:pt x="3168" y="12853"/>
                  </a:cubicBezTo>
                  <a:cubicBezTo>
                    <a:pt x="3334" y="12853"/>
                    <a:pt x="3465" y="12948"/>
                    <a:pt x="3632" y="12948"/>
                  </a:cubicBezTo>
                  <a:cubicBezTo>
                    <a:pt x="3322" y="12900"/>
                    <a:pt x="3572" y="12900"/>
                    <a:pt x="3430" y="12853"/>
                  </a:cubicBezTo>
                  <a:cubicBezTo>
                    <a:pt x="3667" y="12853"/>
                    <a:pt x="3845" y="12983"/>
                    <a:pt x="4070" y="12995"/>
                  </a:cubicBezTo>
                  <a:lnTo>
                    <a:pt x="4070" y="12995"/>
                  </a:lnTo>
                  <a:cubicBezTo>
                    <a:pt x="4059" y="12994"/>
                    <a:pt x="4047" y="12984"/>
                    <a:pt x="4025" y="12984"/>
                  </a:cubicBezTo>
                  <a:cubicBezTo>
                    <a:pt x="4078" y="12984"/>
                    <a:pt x="4147" y="12981"/>
                    <a:pt x="4208" y="12981"/>
                  </a:cubicBezTo>
                  <a:cubicBezTo>
                    <a:pt x="4269" y="12981"/>
                    <a:pt x="4323" y="12984"/>
                    <a:pt x="4346" y="12995"/>
                  </a:cubicBezTo>
                  <a:cubicBezTo>
                    <a:pt x="4339" y="12988"/>
                    <a:pt x="4332" y="12985"/>
                    <a:pt x="4327" y="12984"/>
                  </a:cubicBezTo>
                  <a:lnTo>
                    <a:pt x="4327" y="12984"/>
                  </a:lnTo>
                  <a:cubicBezTo>
                    <a:pt x="4342" y="12986"/>
                    <a:pt x="4360" y="12987"/>
                    <a:pt x="4380" y="12987"/>
                  </a:cubicBezTo>
                  <a:cubicBezTo>
                    <a:pt x="4556" y="12987"/>
                    <a:pt x="4903" y="12912"/>
                    <a:pt x="4977" y="12912"/>
                  </a:cubicBezTo>
                  <a:cubicBezTo>
                    <a:pt x="4930" y="12924"/>
                    <a:pt x="4894" y="12948"/>
                    <a:pt x="4846" y="12960"/>
                  </a:cubicBezTo>
                  <a:cubicBezTo>
                    <a:pt x="4894" y="12960"/>
                    <a:pt x="4954" y="12948"/>
                    <a:pt x="5001" y="12948"/>
                  </a:cubicBezTo>
                  <a:cubicBezTo>
                    <a:pt x="4989" y="12960"/>
                    <a:pt x="4977" y="12972"/>
                    <a:pt x="4977" y="12984"/>
                  </a:cubicBezTo>
                  <a:cubicBezTo>
                    <a:pt x="5098" y="12962"/>
                    <a:pt x="5194" y="12956"/>
                    <a:pt x="5285" y="12956"/>
                  </a:cubicBezTo>
                  <a:cubicBezTo>
                    <a:pt x="5399" y="12956"/>
                    <a:pt x="5503" y="12966"/>
                    <a:pt x="5631" y="12966"/>
                  </a:cubicBezTo>
                  <a:cubicBezTo>
                    <a:pt x="5682" y="12966"/>
                    <a:pt x="5738" y="12964"/>
                    <a:pt x="5799" y="12960"/>
                  </a:cubicBezTo>
                  <a:cubicBezTo>
                    <a:pt x="5600" y="12960"/>
                    <a:pt x="5931" y="12928"/>
                    <a:pt x="6068" y="12928"/>
                  </a:cubicBezTo>
                  <a:cubicBezTo>
                    <a:pt x="6117" y="12928"/>
                    <a:pt x="6141" y="12932"/>
                    <a:pt x="6107" y="12943"/>
                  </a:cubicBezTo>
                  <a:lnTo>
                    <a:pt x="6107" y="12943"/>
                  </a:lnTo>
                  <a:cubicBezTo>
                    <a:pt x="6402" y="12879"/>
                    <a:pt x="6684" y="12895"/>
                    <a:pt x="7037" y="12829"/>
                  </a:cubicBezTo>
                  <a:lnTo>
                    <a:pt x="7037" y="12829"/>
                  </a:lnTo>
                  <a:cubicBezTo>
                    <a:pt x="7013" y="12841"/>
                    <a:pt x="6990" y="12853"/>
                    <a:pt x="6966" y="12864"/>
                  </a:cubicBezTo>
                  <a:cubicBezTo>
                    <a:pt x="7085" y="12853"/>
                    <a:pt x="7216" y="12781"/>
                    <a:pt x="7359" y="12757"/>
                  </a:cubicBezTo>
                  <a:lnTo>
                    <a:pt x="7359" y="12757"/>
                  </a:lnTo>
                  <a:cubicBezTo>
                    <a:pt x="7216" y="12829"/>
                    <a:pt x="7311" y="13638"/>
                    <a:pt x="7275" y="13746"/>
                  </a:cubicBezTo>
                  <a:cubicBezTo>
                    <a:pt x="7279" y="13750"/>
                    <a:pt x="7283" y="13751"/>
                    <a:pt x="7285" y="13751"/>
                  </a:cubicBezTo>
                  <a:cubicBezTo>
                    <a:pt x="7305" y="13751"/>
                    <a:pt x="7294" y="13659"/>
                    <a:pt x="7316" y="13659"/>
                  </a:cubicBezTo>
                  <a:cubicBezTo>
                    <a:pt x="7318" y="13659"/>
                    <a:pt x="7320" y="13660"/>
                    <a:pt x="7323" y="13662"/>
                  </a:cubicBezTo>
                  <a:cubicBezTo>
                    <a:pt x="7335" y="13686"/>
                    <a:pt x="7263" y="14055"/>
                    <a:pt x="7263" y="14055"/>
                  </a:cubicBezTo>
                  <a:cubicBezTo>
                    <a:pt x="7310" y="14055"/>
                    <a:pt x="7277" y="14171"/>
                    <a:pt x="7254" y="14171"/>
                  </a:cubicBezTo>
                  <a:cubicBezTo>
                    <a:pt x="7248" y="14171"/>
                    <a:pt x="7242" y="14162"/>
                    <a:pt x="7240" y="14138"/>
                  </a:cubicBezTo>
                  <a:cubicBezTo>
                    <a:pt x="7228" y="14210"/>
                    <a:pt x="7228" y="14269"/>
                    <a:pt x="7240" y="14329"/>
                  </a:cubicBezTo>
                  <a:cubicBezTo>
                    <a:pt x="7240" y="14305"/>
                    <a:pt x="7251" y="14281"/>
                    <a:pt x="7251" y="14269"/>
                  </a:cubicBezTo>
                  <a:cubicBezTo>
                    <a:pt x="7287" y="14579"/>
                    <a:pt x="7287" y="14865"/>
                    <a:pt x="7299" y="15127"/>
                  </a:cubicBezTo>
                  <a:cubicBezTo>
                    <a:pt x="7335" y="15198"/>
                    <a:pt x="7359" y="15472"/>
                    <a:pt x="7359" y="15591"/>
                  </a:cubicBezTo>
                  <a:cubicBezTo>
                    <a:pt x="7353" y="15577"/>
                    <a:pt x="7348" y="15572"/>
                    <a:pt x="7343" y="15572"/>
                  </a:cubicBezTo>
                  <a:cubicBezTo>
                    <a:pt x="7333" y="15572"/>
                    <a:pt x="7324" y="15593"/>
                    <a:pt x="7312" y="15593"/>
                  </a:cubicBezTo>
                  <a:cubicBezTo>
                    <a:pt x="7305" y="15593"/>
                    <a:pt x="7297" y="15587"/>
                    <a:pt x="7287" y="15567"/>
                  </a:cubicBezTo>
                  <a:lnTo>
                    <a:pt x="7287" y="15567"/>
                  </a:lnTo>
                  <a:cubicBezTo>
                    <a:pt x="7263" y="15639"/>
                    <a:pt x="7335" y="15829"/>
                    <a:pt x="7251" y="15865"/>
                  </a:cubicBezTo>
                  <a:cubicBezTo>
                    <a:pt x="7261" y="15876"/>
                    <a:pt x="7270" y="15881"/>
                    <a:pt x="7278" y="15881"/>
                  </a:cubicBezTo>
                  <a:cubicBezTo>
                    <a:pt x="7311" y="15881"/>
                    <a:pt x="7332" y="15801"/>
                    <a:pt x="7323" y="15781"/>
                  </a:cubicBezTo>
                  <a:lnTo>
                    <a:pt x="7323" y="15781"/>
                  </a:lnTo>
                  <a:cubicBezTo>
                    <a:pt x="7371" y="15805"/>
                    <a:pt x="7382" y="15841"/>
                    <a:pt x="7359" y="15889"/>
                  </a:cubicBezTo>
                  <a:cubicBezTo>
                    <a:pt x="7359" y="15889"/>
                    <a:pt x="7246" y="16073"/>
                    <a:pt x="7226" y="16073"/>
                  </a:cubicBezTo>
                  <a:cubicBezTo>
                    <a:pt x="7221" y="16073"/>
                    <a:pt x="7221" y="16065"/>
                    <a:pt x="7228" y="16043"/>
                  </a:cubicBezTo>
                  <a:lnTo>
                    <a:pt x="7228" y="16043"/>
                  </a:lnTo>
                  <a:cubicBezTo>
                    <a:pt x="7204" y="16079"/>
                    <a:pt x="7144" y="16222"/>
                    <a:pt x="7192" y="16258"/>
                  </a:cubicBezTo>
                  <a:cubicBezTo>
                    <a:pt x="7204" y="16222"/>
                    <a:pt x="7216" y="16198"/>
                    <a:pt x="7228" y="16162"/>
                  </a:cubicBezTo>
                  <a:lnTo>
                    <a:pt x="7228" y="16162"/>
                  </a:lnTo>
                  <a:cubicBezTo>
                    <a:pt x="7240" y="16246"/>
                    <a:pt x="7216" y="16317"/>
                    <a:pt x="7156" y="16377"/>
                  </a:cubicBezTo>
                  <a:cubicBezTo>
                    <a:pt x="7144" y="16353"/>
                    <a:pt x="7144" y="16341"/>
                    <a:pt x="7144" y="16329"/>
                  </a:cubicBezTo>
                  <a:cubicBezTo>
                    <a:pt x="7132" y="16341"/>
                    <a:pt x="7121" y="16365"/>
                    <a:pt x="7097" y="16377"/>
                  </a:cubicBezTo>
                  <a:cubicBezTo>
                    <a:pt x="7121" y="16305"/>
                    <a:pt x="7132" y="16246"/>
                    <a:pt x="7156" y="16186"/>
                  </a:cubicBezTo>
                  <a:lnTo>
                    <a:pt x="7156" y="16186"/>
                  </a:lnTo>
                  <a:cubicBezTo>
                    <a:pt x="7085" y="16210"/>
                    <a:pt x="7025" y="16401"/>
                    <a:pt x="6966" y="16436"/>
                  </a:cubicBezTo>
                  <a:cubicBezTo>
                    <a:pt x="6966" y="16424"/>
                    <a:pt x="6966" y="16401"/>
                    <a:pt x="6966" y="16377"/>
                  </a:cubicBezTo>
                  <a:cubicBezTo>
                    <a:pt x="6942" y="16412"/>
                    <a:pt x="6918" y="16424"/>
                    <a:pt x="6894" y="16436"/>
                  </a:cubicBezTo>
                  <a:cubicBezTo>
                    <a:pt x="6894" y="16448"/>
                    <a:pt x="6882" y="16484"/>
                    <a:pt x="6930" y="16484"/>
                  </a:cubicBezTo>
                  <a:cubicBezTo>
                    <a:pt x="6898" y="16516"/>
                    <a:pt x="6872" y="16525"/>
                    <a:pt x="6847" y="16525"/>
                  </a:cubicBezTo>
                  <a:cubicBezTo>
                    <a:pt x="6811" y="16525"/>
                    <a:pt x="6779" y="16507"/>
                    <a:pt x="6738" y="16507"/>
                  </a:cubicBezTo>
                  <a:cubicBezTo>
                    <a:pt x="6732" y="16507"/>
                    <a:pt x="6726" y="16507"/>
                    <a:pt x="6720" y="16508"/>
                  </a:cubicBezTo>
                  <a:lnTo>
                    <a:pt x="6720" y="16508"/>
                  </a:lnTo>
                  <a:cubicBezTo>
                    <a:pt x="6717" y="16507"/>
                    <a:pt x="6715" y="16507"/>
                    <a:pt x="6712" y="16507"/>
                  </a:cubicBezTo>
                  <a:cubicBezTo>
                    <a:pt x="6704" y="16507"/>
                    <a:pt x="6694" y="16511"/>
                    <a:pt x="6680" y="16520"/>
                  </a:cubicBezTo>
                  <a:cubicBezTo>
                    <a:pt x="6694" y="16513"/>
                    <a:pt x="6707" y="16510"/>
                    <a:pt x="6720" y="16508"/>
                  </a:cubicBezTo>
                  <a:lnTo>
                    <a:pt x="6720" y="16508"/>
                  </a:lnTo>
                  <a:cubicBezTo>
                    <a:pt x="6728" y="16511"/>
                    <a:pt x="6734" y="16520"/>
                    <a:pt x="6740" y="16532"/>
                  </a:cubicBezTo>
                  <a:cubicBezTo>
                    <a:pt x="6720" y="16527"/>
                    <a:pt x="6700" y="16524"/>
                    <a:pt x="6680" y="16524"/>
                  </a:cubicBezTo>
                  <a:cubicBezTo>
                    <a:pt x="6652" y="16524"/>
                    <a:pt x="6625" y="16530"/>
                    <a:pt x="6597" y="16543"/>
                  </a:cubicBezTo>
                  <a:cubicBezTo>
                    <a:pt x="6618" y="16587"/>
                    <a:pt x="6472" y="16640"/>
                    <a:pt x="6373" y="16640"/>
                  </a:cubicBezTo>
                  <a:cubicBezTo>
                    <a:pt x="6364" y="16640"/>
                    <a:pt x="6355" y="16640"/>
                    <a:pt x="6347" y="16639"/>
                  </a:cubicBezTo>
                  <a:cubicBezTo>
                    <a:pt x="6359" y="16615"/>
                    <a:pt x="6382" y="16603"/>
                    <a:pt x="6406" y="16591"/>
                  </a:cubicBezTo>
                  <a:cubicBezTo>
                    <a:pt x="6393" y="16587"/>
                    <a:pt x="6382" y="16585"/>
                    <a:pt x="6374" y="16585"/>
                  </a:cubicBezTo>
                  <a:cubicBezTo>
                    <a:pt x="6357" y="16585"/>
                    <a:pt x="6350" y="16592"/>
                    <a:pt x="6347" y="16592"/>
                  </a:cubicBezTo>
                  <a:cubicBezTo>
                    <a:pt x="6345" y="16592"/>
                    <a:pt x="6347" y="16585"/>
                    <a:pt x="6347" y="16555"/>
                  </a:cubicBezTo>
                  <a:lnTo>
                    <a:pt x="6347" y="16555"/>
                  </a:lnTo>
                  <a:cubicBezTo>
                    <a:pt x="6245" y="16598"/>
                    <a:pt x="6179" y="16604"/>
                    <a:pt x="6111" y="16604"/>
                  </a:cubicBezTo>
                  <a:cubicBezTo>
                    <a:pt x="6083" y="16604"/>
                    <a:pt x="6056" y="16603"/>
                    <a:pt x="6025" y="16603"/>
                  </a:cubicBezTo>
                  <a:cubicBezTo>
                    <a:pt x="6042" y="16586"/>
                    <a:pt x="6058" y="16583"/>
                    <a:pt x="6071" y="16583"/>
                  </a:cubicBezTo>
                  <a:cubicBezTo>
                    <a:pt x="6081" y="16583"/>
                    <a:pt x="6089" y="16584"/>
                    <a:pt x="6097" y="16584"/>
                  </a:cubicBezTo>
                  <a:cubicBezTo>
                    <a:pt x="6111" y="16584"/>
                    <a:pt x="6123" y="16580"/>
                    <a:pt x="6132" y="16555"/>
                  </a:cubicBezTo>
                  <a:cubicBezTo>
                    <a:pt x="6108" y="16543"/>
                    <a:pt x="5978" y="16555"/>
                    <a:pt x="5978" y="16532"/>
                  </a:cubicBezTo>
                  <a:cubicBezTo>
                    <a:pt x="5978" y="16543"/>
                    <a:pt x="5978" y="16555"/>
                    <a:pt x="5978" y="16555"/>
                  </a:cubicBezTo>
                  <a:cubicBezTo>
                    <a:pt x="5978" y="16555"/>
                    <a:pt x="5978" y="16555"/>
                    <a:pt x="5978" y="16567"/>
                  </a:cubicBezTo>
                  <a:cubicBezTo>
                    <a:pt x="5978" y="16553"/>
                    <a:pt x="5982" y="16548"/>
                    <a:pt x="5990" y="16548"/>
                  </a:cubicBezTo>
                  <a:cubicBezTo>
                    <a:pt x="5996" y="16548"/>
                    <a:pt x="6003" y="16550"/>
                    <a:pt x="6013" y="16555"/>
                  </a:cubicBezTo>
                  <a:cubicBezTo>
                    <a:pt x="5947" y="16588"/>
                    <a:pt x="5921" y="16596"/>
                    <a:pt x="5893" y="16596"/>
                  </a:cubicBezTo>
                  <a:cubicBezTo>
                    <a:pt x="5871" y="16596"/>
                    <a:pt x="5847" y="16591"/>
                    <a:pt x="5799" y="16591"/>
                  </a:cubicBezTo>
                  <a:cubicBezTo>
                    <a:pt x="5799" y="16555"/>
                    <a:pt x="5823" y="16532"/>
                    <a:pt x="5858" y="16520"/>
                  </a:cubicBezTo>
                  <a:cubicBezTo>
                    <a:pt x="5747" y="16520"/>
                    <a:pt x="5567" y="16551"/>
                    <a:pt x="5442" y="16551"/>
                  </a:cubicBezTo>
                  <a:cubicBezTo>
                    <a:pt x="5380" y="16551"/>
                    <a:pt x="5331" y="16543"/>
                    <a:pt x="5311" y="16520"/>
                  </a:cubicBezTo>
                  <a:cubicBezTo>
                    <a:pt x="5272" y="16529"/>
                    <a:pt x="5156" y="16547"/>
                    <a:pt x="5113" y="16547"/>
                  </a:cubicBezTo>
                  <a:cubicBezTo>
                    <a:pt x="5103" y="16547"/>
                    <a:pt x="5096" y="16546"/>
                    <a:pt x="5096" y="16543"/>
                  </a:cubicBezTo>
                  <a:cubicBezTo>
                    <a:pt x="5096" y="16543"/>
                    <a:pt x="4954" y="16555"/>
                    <a:pt x="4846" y="16555"/>
                  </a:cubicBezTo>
                  <a:cubicBezTo>
                    <a:pt x="4846" y="16547"/>
                    <a:pt x="4846" y="16539"/>
                    <a:pt x="4842" y="16539"/>
                  </a:cubicBezTo>
                  <a:cubicBezTo>
                    <a:pt x="4840" y="16539"/>
                    <a:pt x="4838" y="16540"/>
                    <a:pt x="4835" y="16543"/>
                  </a:cubicBezTo>
                  <a:cubicBezTo>
                    <a:pt x="4835" y="16543"/>
                    <a:pt x="4835" y="16543"/>
                    <a:pt x="4823" y="16555"/>
                  </a:cubicBezTo>
                  <a:lnTo>
                    <a:pt x="4823" y="16555"/>
                  </a:lnTo>
                  <a:cubicBezTo>
                    <a:pt x="4758" y="16553"/>
                    <a:pt x="4719" y="16530"/>
                    <a:pt x="4787" y="16496"/>
                  </a:cubicBezTo>
                  <a:lnTo>
                    <a:pt x="4787" y="16496"/>
                  </a:lnTo>
                  <a:cubicBezTo>
                    <a:pt x="4765" y="16506"/>
                    <a:pt x="4487" y="16536"/>
                    <a:pt x="4463" y="16542"/>
                  </a:cubicBezTo>
                  <a:lnTo>
                    <a:pt x="4463" y="16542"/>
                  </a:lnTo>
                  <a:cubicBezTo>
                    <a:pt x="4451" y="16538"/>
                    <a:pt x="4439" y="16536"/>
                    <a:pt x="4426" y="16536"/>
                  </a:cubicBezTo>
                  <a:cubicBezTo>
                    <a:pt x="4365" y="16536"/>
                    <a:pt x="4293" y="16580"/>
                    <a:pt x="4230" y="16580"/>
                  </a:cubicBezTo>
                  <a:cubicBezTo>
                    <a:pt x="4212" y="16580"/>
                    <a:pt x="4195" y="16576"/>
                    <a:pt x="4180" y="16567"/>
                  </a:cubicBezTo>
                  <a:lnTo>
                    <a:pt x="4180" y="16567"/>
                  </a:lnTo>
                  <a:cubicBezTo>
                    <a:pt x="4192" y="16579"/>
                    <a:pt x="4180" y="16579"/>
                    <a:pt x="4144" y="16591"/>
                  </a:cubicBezTo>
                  <a:cubicBezTo>
                    <a:pt x="4073" y="16591"/>
                    <a:pt x="3942" y="16591"/>
                    <a:pt x="3953" y="16615"/>
                  </a:cubicBezTo>
                  <a:cubicBezTo>
                    <a:pt x="3930" y="16615"/>
                    <a:pt x="3906" y="16627"/>
                    <a:pt x="3882" y="16639"/>
                  </a:cubicBezTo>
                  <a:cubicBezTo>
                    <a:pt x="3882" y="16602"/>
                    <a:pt x="3896" y="16587"/>
                    <a:pt x="3929" y="16587"/>
                  </a:cubicBezTo>
                  <a:cubicBezTo>
                    <a:pt x="3939" y="16587"/>
                    <a:pt x="3951" y="16588"/>
                    <a:pt x="3965" y="16591"/>
                  </a:cubicBezTo>
                  <a:cubicBezTo>
                    <a:pt x="3943" y="16565"/>
                    <a:pt x="3918" y="16558"/>
                    <a:pt x="3891" y="16558"/>
                  </a:cubicBezTo>
                  <a:cubicBezTo>
                    <a:pt x="3862" y="16558"/>
                    <a:pt x="3831" y="16566"/>
                    <a:pt x="3801" y="16566"/>
                  </a:cubicBezTo>
                  <a:cubicBezTo>
                    <a:pt x="3784" y="16566"/>
                    <a:pt x="3767" y="16563"/>
                    <a:pt x="3751" y="16555"/>
                  </a:cubicBezTo>
                  <a:cubicBezTo>
                    <a:pt x="3775" y="16555"/>
                    <a:pt x="3799" y="16543"/>
                    <a:pt x="3822" y="16543"/>
                  </a:cubicBezTo>
                  <a:cubicBezTo>
                    <a:pt x="3775" y="16520"/>
                    <a:pt x="3727" y="16484"/>
                    <a:pt x="3668" y="16460"/>
                  </a:cubicBezTo>
                  <a:lnTo>
                    <a:pt x="3668" y="16460"/>
                  </a:lnTo>
                  <a:cubicBezTo>
                    <a:pt x="3703" y="16547"/>
                    <a:pt x="3698" y="16581"/>
                    <a:pt x="3677" y="16581"/>
                  </a:cubicBezTo>
                  <a:cubicBezTo>
                    <a:pt x="3654" y="16581"/>
                    <a:pt x="3615" y="16544"/>
                    <a:pt x="3584" y="16496"/>
                  </a:cubicBezTo>
                  <a:cubicBezTo>
                    <a:pt x="3553" y="16496"/>
                    <a:pt x="3519" y="16515"/>
                    <a:pt x="3495" y="16515"/>
                  </a:cubicBezTo>
                  <a:cubicBezTo>
                    <a:pt x="3473" y="16515"/>
                    <a:pt x="3460" y="16499"/>
                    <a:pt x="3465" y="16436"/>
                  </a:cubicBezTo>
                  <a:lnTo>
                    <a:pt x="3465" y="16436"/>
                  </a:lnTo>
                  <a:cubicBezTo>
                    <a:pt x="3461" y="16436"/>
                    <a:pt x="3433" y="16441"/>
                    <a:pt x="3398" y="16441"/>
                  </a:cubicBezTo>
                  <a:cubicBezTo>
                    <a:pt x="3334" y="16441"/>
                    <a:pt x="3247" y="16426"/>
                    <a:pt x="3239" y="16341"/>
                  </a:cubicBezTo>
                  <a:cubicBezTo>
                    <a:pt x="3156" y="16329"/>
                    <a:pt x="2965" y="16174"/>
                    <a:pt x="3072" y="16091"/>
                  </a:cubicBezTo>
                  <a:cubicBezTo>
                    <a:pt x="3001" y="15996"/>
                    <a:pt x="3001" y="15960"/>
                    <a:pt x="2977" y="15877"/>
                  </a:cubicBezTo>
                  <a:lnTo>
                    <a:pt x="2977" y="15877"/>
                  </a:lnTo>
                  <a:cubicBezTo>
                    <a:pt x="2989" y="15889"/>
                    <a:pt x="3096" y="15889"/>
                    <a:pt x="3203" y="15912"/>
                  </a:cubicBezTo>
                  <a:cubicBezTo>
                    <a:pt x="3191" y="15895"/>
                    <a:pt x="3188" y="15886"/>
                    <a:pt x="3191" y="15886"/>
                  </a:cubicBezTo>
                  <a:lnTo>
                    <a:pt x="3191" y="15886"/>
                  </a:lnTo>
                  <a:cubicBezTo>
                    <a:pt x="3194" y="15886"/>
                    <a:pt x="3203" y="15895"/>
                    <a:pt x="3215" y="15912"/>
                  </a:cubicBezTo>
                  <a:cubicBezTo>
                    <a:pt x="3203" y="15889"/>
                    <a:pt x="3203" y="15865"/>
                    <a:pt x="3191" y="15853"/>
                  </a:cubicBezTo>
                  <a:lnTo>
                    <a:pt x="3191" y="15853"/>
                  </a:lnTo>
                  <a:cubicBezTo>
                    <a:pt x="3227" y="15865"/>
                    <a:pt x="3263" y="15889"/>
                    <a:pt x="3299" y="15924"/>
                  </a:cubicBezTo>
                  <a:cubicBezTo>
                    <a:pt x="3311" y="15924"/>
                    <a:pt x="3322" y="15877"/>
                    <a:pt x="3322" y="15877"/>
                  </a:cubicBezTo>
                  <a:cubicBezTo>
                    <a:pt x="3358" y="15901"/>
                    <a:pt x="3358" y="15924"/>
                    <a:pt x="3334" y="15936"/>
                  </a:cubicBezTo>
                  <a:cubicBezTo>
                    <a:pt x="3338" y="15940"/>
                    <a:pt x="3344" y="15942"/>
                    <a:pt x="3351" y="15942"/>
                  </a:cubicBezTo>
                  <a:cubicBezTo>
                    <a:pt x="3408" y="15942"/>
                    <a:pt x="3566" y="15828"/>
                    <a:pt x="3635" y="15828"/>
                  </a:cubicBezTo>
                  <a:cubicBezTo>
                    <a:pt x="3638" y="15828"/>
                    <a:pt x="3641" y="15829"/>
                    <a:pt x="3644" y="15829"/>
                  </a:cubicBezTo>
                  <a:cubicBezTo>
                    <a:pt x="3644" y="15841"/>
                    <a:pt x="3656" y="15865"/>
                    <a:pt x="3656" y="15877"/>
                  </a:cubicBezTo>
                  <a:cubicBezTo>
                    <a:pt x="3680" y="15853"/>
                    <a:pt x="3692" y="15829"/>
                    <a:pt x="3692" y="15793"/>
                  </a:cubicBezTo>
                  <a:cubicBezTo>
                    <a:pt x="3699" y="15808"/>
                    <a:pt x="3706" y="15818"/>
                    <a:pt x="3714" y="15818"/>
                  </a:cubicBezTo>
                  <a:cubicBezTo>
                    <a:pt x="3718" y="15818"/>
                    <a:pt x="3723" y="15814"/>
                    <a:pt x="3727" y="15805"/>
                  </a:cubicBezTo>
                  <a:lnTo>
                    <a:pt x="3727" y="15805"/>
                  </a:lnTo>
                  <a:cubicBezTo>
                    <a:pt x="3717" y="15846"/>
                    <a:pt x="3793" y="15835"/>
                    <a:pt x="3823" y="15852"/>
                  </a:cubicBezTo>
                  <a:lnTo>
                    <a:pt x="3823" y="15852"/>
                  </a:lnTo>
                  <a:cubicBezTo>
                    <a:pt x="3806" y="15824"/>
                    <a:pt x="3780" y="15755"/>
                    <a:pt x="3810" y="15755"/>
                  </a:cubicBezTo>
                  <a:cubicBezTo>
                    <a:pt x="3813" y="15755"/>
                    <a:pt x="3818" y="15756"/>
                    <a:pt x="3822" y="15758"/>
                  </a:cubicBezTo>
                  <a:cubicBezTo>
                    <a:pt x="3799" y="15758"/>
                    <a:pt x="3930" y="15841"/>
                    <a:pt x="3882" y="15841"/>
                  </a:cubicBezTo>
                  <a:lnTo>
                    <a:pt x="3930" y="15841"/>
                  </a:lnTo>
                  <a:cubicBezTo>
                    <a:pt x="3939" y="15814"/>
                    <a:pt x="3934" y="15801"/>
                    <a:pt x="3926" y="15801"/>
                  </a:cubicBezTo>
                  <a:cubicBezTo>
                    <a:pt x="3924" y="15801"/>
                    <a:pt x="3921" y="15802"/>
                    <a:pt x="3918" y="15805"/>
                  </a:cubicBezTo>
                  <a:cubicBezTo>
                    <a:pt x="3930" y="15770"/>
                    <a:pt x="3953" y="15746"/>
                    <a:pt x="3977" y="15746"/>
                  </a:cubicBezTo>
                  <a:cubicBezTo>
                    <a:pt x="3977" y="15758"/>
                    <a:pt x="3977" y="15770"/>
                    <a:pt x="3977" y="15781"/>
                  </a:cubicBezTo>
                  <a:cubicBezTo>
                    <a:pt x="3977" y="15776"/>
                    <a:pt x="3980" y="15773"/>
                    <a:pt x="3985" y="15773"/>
                  </a:cubicBezTo>
                  <a:cubicBezTo>
                    <a:pt x="3989" y="15773"/>
                    <a:pt x="3995" y="15776"/>
                    <a:pt x="4001" y="15781"/>
                  </a:cubicBezTo>
                  <a:cubicBezTo>
                    <a:pt x="3989" y="15817"/>
                    <a:pt x="3965" y="15841"/>
                    <a:pt x="3942" y="15853"/>
                  </a:cubicBezTo>
                  <a:cubicBezTo>
                    <a:pt x="3951" y="15848"/>
                    <a:pt x="3957" y="15845"/>
                    <a:pt x="3961" y="15845"/>
                  </a:cubicBezTo>
                  <a:cubicBezTo>
                    <a:pt x="3967" y="15845"/>
                    <a:pt x="3970" y="15851"/>
                    <a:pt x="3977" y="15865"/>
                  </a:cubicBezTo>
                  <a:cubicBezTo>
                    <a:pt x="3977" y="15835"/>
                    <a:pt x="3982" y="15828"/>
                    <a:pt x="3988" y="15828"/>
                  </a:cubicBezTo>
                  <a:cubicBezTo>
                    <a:pt x="3994" y="15828"/>
                    <a:pt x="4001" y="15834"/>
                    <a:pt x="4008" y="15834"/>
                  </a:cubicBezTo>
                  <a:cubicBezTo>
                    <a:pt x="4015" y="15834"/>
                    <a:pt x="4021" y="15828"/>
                    <a:pt x="4025" y="15805"/>
                  </a:cubicBezTo>
                  <a:cubicBezTo>
                    <a:pt x="4025" y="15831"/>
                    <a:pt x="4025" y="15843"/>
                    <a:pt x="4029" y="15843"/>
                  </a:cubicBezTo>
                  <a:cubicBezTo>
                    <a:pt x="4032" y="15843"/>
                    <a:pt x="4038" y="15834"/>
                    <a:pt x="4049" y="15817"/>
                  </a:cubicBezTo>
                  <a:lnTo>
                    <a:pt x="4049" y="15817"/>
                  </a:lnTo>
                  <a:cubicBezTo>
                    <a:pt x="4049" y="15841"/>
                    <a:pt x="4049" y="15853"/>
                    <a:pt x="4037" y="15865"/>
                  </a:cubicBezTo>
                  <a:cubicBezTo>
                    <a:pt x="4061" y="15865"/>
                    <a:pt x="4084" y="15865"/>
                    <a:pt x="4096" y="15877"/>
                  </a:cubicBezTo>
                  <a:cubicBezTo>
                    <a:pt x="4073" y="15853"/>
                    <a:pt x="4061" y="15841"/>
                    <a:pt x="4061" y="15805"/>
                  </a:cubicBezTo>
                  <a:cubicBezTo>
                    <a:pt x="4068" y="15798"/>
                    <a:pt x="4074" y="15795"/>
                    <a:pt x="4080" y="15795"/>
                  </a:cubicBezTo>
                  <a:cubicBezTo>
                    <a:pt x="4107" y="15795"/>
                    <a:pt x="4116" y="15868"/>
                    <a:pt x="4154" y="15868"/>
                  </a:cubicBezTo>
                  <a:cubicBezTo>
                    <a:pt x="4158" y="15868"/>
                    <a:pt x="4163" y="15867"/>
                    <a:pt x="4168" y="15865"/>
                  </a:cubicBezTo>
                  <a:cubicBezTo>
                    <a:pt x="4144" y="15865"/>
                    <a:pt x="4132" y="15853"/>
                    <a:pt x="4144" y="15841"/>
                  </a:cubicBezTo>
                  <a:lnTo>
                    <a:pt x="4144" y="15841"/>
                  </a:lnTo>
                  <a:cubicBezTo>
                    <a:pt x="4150" y="15843"/>
                    <a:pt x="4155" y="15844"/>
                    <a:pt x="4160" y="15844"/>
                  </a:cubicBezTo>
                  <a:cubicBezTo>
                    <a:pt x="4209" y="15844"/>
                    <a:pt x="4209" y="15755"/>
                    <a:pt x="4249" y="15755"/>
                  </a:cubicBezTo>
                  <a:cubicBezTo>
                    <a:pt x="4254" y="15755"/>
                    <a:pt x="4258" y="15756"/>
                    <a:pt x="4263" y="15758"/>
                  </a:cubicBezTo>
                  <a:cubicBezTo>
                    <a:pt x="4275" y="15816"/>
                    <a:pt x="4252" y="15782"/>
                    <a:pt x="4274" y="15839"/>
                  </a:cubicBezTo>
                  <a:lnTo>
                    <a:pt x="4274" y="15839"/>
                  </a:lnTo>
                  <a:cubicBezTo>
                    <a:pt x="4280" y="15830"/>
                    <a:pt x="4326" y="15800"/>
                    <a:pt x="4346" y="15770"/>
                  </a:cubicBezTo>
                  <a:cubicBezTo>
                    <a:pt x="4346" y="15781"/>
                    <a:pt x="4346" y="15781"/>
                    <a:pt x="4358" y="15781"/>
                  </a:cubicBezTo>
                  <a:cubicBezTo>
                    <a:pt x="4352" y="15805"/>
                    <a:pt x="4349" y="15805"/>
                    <a:pt x="4346" y="15805"/>
                  </a:cubicBezTo>
                  <a:cubicBezTo>
                    <a:pt x="4343" y="15805"/>
                    <a:pt x="4340" y="15805"/>
                    <a:pt x="4334" y="15829"/>
                  </a:cubicBezTo>
                  <a:cubicBezTo>
                    <a:pt x="4342" y="15839"/>
                    <a:pt x="4348" y="15842"/>
                    <a:pt x="4353" y="15842"/>
                  </a:cubicBezTo>
                  <a:cubicBezTo>
                    <a:pt x="4375" y="15842"/>
                    <a:pt x="4384" y="15779"/>
                    <a:pt x="4394" y="15770"/>
                  </a:cubicBezTo>
                  <a:cubicBezTo>
                    <a:pt x="4406" y="15781"/>
                    <a:pt x="4454" y="15805"/>
                    <a:pt x="4406" y="15853"/>
                  </a:cubicBezTo>
                  <a:cubicBezTo>
                    <a:pt x="4454" y="15829"/>
                    <a:pt x="4489" y="15817"/>
                    <a:pt x="4537" y="15817"/>
                  </a:cubicBezTo>
                  <a:cubicBezTo>
                    <a:pt x="4547" y="15814"/>
                    <a:pt x="4558" y="15812"/>
                    <a:pt x="4569" y="15812"/>
                  </a:cubicBezTo>
                  <a:cubicBezTo>
                    <a:pt x="4595" y="15812"/>
                    <a:pt x="4622" y="15821"/>
                    <a:pt x="4656" y="15829"/>
                  </a:cubicBezTo>
                  <a:cubicBezTo>
                    <a:pt x="4644" y="15793"/>
                    <a:pt x="4644" y="15770"/>
                    <a:pt x="4656" y="15746"/>
                  </a:cubicBezTo>
                  <a:cubicBezTo>
                    <a:pt x="4680" y="15746"/>
                    <a:pt x="4680" y="15770"/>
                    <a:pt x="4680" y="15793"/>
                  </a:cubicBezTo>
                  <a:cubicBezTo>
                    <a:pt x="4680" y="15757"/>
                    <a:pt x="4694" y="15741"/>
                    <a:pt x="4716" y="15741"/>
                  </a:cubicBezTo>
                  <a:cubicBezTo>
                    <a:pt x="4723" y="15741"/>
                    <a:pt x="4731" y="15743"/>
                    <a:pt x="4739" y="15746"/>
                  </a:cubicBezTo>
                  <a:cubicBezTo>
                    <a:pt x="4739" y="15758"/>
                    <a:pt x="4715" y="15817"/>
                    <a:pt x="4727" y="15853"/>
                  </a:cubicBezTo>
                  <a:cubicBezTo>
                    <a:pt x="4715" y="15770"/>
                    <a:pt x="4811" y="15817"/>
                    <a:pt x="4787" y="15734"/>
                  </a:cubicBezTo>
                  <a:cubicBezTo>
                    <a:pt x="4799" y="15734"/>
                    <a:pt x="4799" y="15734"/>
                    <a:pt x="4811" y="15746"/>
                  </a:cubicBezTo>
                  <a:cubicBezTo>
                    <a:pt x="4835" y="15722"/>
                    <a:pt x="4918" y="15686"/>
                    <a:pt x="4930" y="15639"/>
                  </a:cubicBezTo>
                  <a:cubicBezTo>
                    <a:pt x="4930" y="15656"/>
                    <a:pt x="4933" y="15665"/>
                    <a:pt x="4937" y="15665"/>
                  </a:cubicBezTo>
                  <a:cubicBezTo>
                    <a:pt x="4938" y="15665"/>
                    <a:pt x="4939" y="15665"/>
                    <a:pt x="4940" y="15664"/>
                  </a:cubicBezTo>
                  <a:lnTo>
                    <a:pt x="4940" y="15664"/>
                  </a:lnTo>
                  <a:cubicBezTo>
                    <a:pt x="4932" y="15687"/>
                    <a:pt x="4939" y="15704"/>
                    <a:pt x="4965" y="15722"/>
                  </a:cubicBezTo>
                  <a:cubicBezTo>
                    <a:pt x="4973" y="15717"/>
                    <a:pt x="4979" y="15714"/>
                    <a:pt x="4985" y="15714"/>
                  </a:cubicBezTo>
                  <a:cubicBezTo>
                    <a:pt x="5003" y="15714"/>
                    <a:pt x="5012" y="15744"/>
                    <a:pt x="5049" y="15781"/>
                  </a:cubicBezTo>
                  <a:cubicBezTo>
                    <a:pt x="5025" y="15758"/>
                    <a:pt x="5013" y="15722"/>
                    <a:pt x="5001" y="15674"/>
                  </a:cubicBezTo>
                  <a:lnTo>
                    <a:pt x="5001" y="15674"/>
                  </a:lnTo>
                  <a:cubicBezTo>
                    <a:pt x="5024" y="15691"/>
                    <a:pt x="5042" y="15695"/>
                    <a:pt x="5056" y="15695"/>
                  </a:cubicBezTo>
                  <a:cubicBezTo>
                    <a:pt x="5074" y="15695"/>
                    <a:pt x="5086" y="15689"/>
                    <a:pt x="5096" y="15689"/>
                  </a:cubicBezTo>
                  <a:cubicBezTo>
                    <a:pt x="5108" y="15689"/>
                    <a:pt x="5118" y="15697"/>
                    <a:pt x="5132" y="15734"/>
                  </a:cubicBezTo>
                  <a:cubicBezTo>
                    <a:pt x="5132" y="15734"/>
                    <a:pt x="5125" y="15628"/>
                    <a:pt x="5160" y="15628"/>
                  </a:cubicBezTo>
                  <a:cubicBezTo>
                    <a:pt x="5170" y="15628"/>
                    <a:pt x="5184" y="15638"/>
                    <a:pt x="5204" y="15662"/>
                  </a:cubicBezTo>
                  <a:cubicBezTo>
                    <a:pt x="5204" y="15634"/>
                    <a:pt x="5204" y="15618"/>
                    <a:pt x="5206" y="15618"/>
                  </a:cubicBezTo>
                  <a:cubicBezTo>
                    <a:pt x="5208" y="15618"/>
                    <a:pt x="5211" y="15625"/>
                    <a:pt x="5216" y="15639"/>
                  </a:cubicBezTo>
                  <a:cubicBezTo>
                    <a:pt x="5237" y="15602"/>
                    <a:pt x="5255" y="15570"/>
                    <a:pt x="5271" y="15570"/>
                  </a:cubicBezTo>
                  <a:cubicBezTo>
                    <a:pt x="5280" y="15570"/>
                    <a:pt x="5290" y="15583"/>
                    <a:pt x="5299" y="15615"/>
                  </a:cubicBezTo>
                  <a:cubicBezTo>
                    <a:pt x="5335" y="15561"/>
                    <a:pt x="5323" y="15555"/>
                    <a:pt x="5341" y="15555"/>
                  </a:cubicBezTo>
                  <a:cubicBezTo>
                    <a:pt x="5346" y="15555"/>
                    <a:pt x="5355" y="15555"/>
                    <a:pt x="5370" y="15555"/>
                  </a:cubicBezTo>
                  <a:cubicBezTo>
                    <a:pt x="5335" y="15508"/>
                    <a:pt x="5370" y="15400"/>
                    <a:pt x="5370" y="15377"/>
                  </a:cubicBezTo>
                  <a:cubicBezTo>
                    <a:pt x="5370" y="15377"/>
                    <a:pt x="5394" y="15460"/>
                    <a:pt x="5394" y="15472"/>
                  </a:cubicBezTo>
                  <a:cubicBezTo>
                    <a:pt x="5382" y="15456"/>
                    <a:pt x="5374" y="15448"/>
                    <a:pt x="5369" y="15448"/>
                  </a:cubicBezTo>
                  <a:lnTo>
                    <a:pt x="5369" y="15448"/>
                  </a:lnTo>
                  <a:cubicBezTo>
                    <a:pt x="5361" y="15448"/>
                    <a:pt x="5367" y="15477"/>
                    <a:pt x="5382" y="15531"/>
                  </a:cubicBezTo>
                  <a:cubicBezTo>
                    <a:pt x="5382" y="15525"/>
                    <a:pt x="5383" y="15522"/>
                    <a:pt x="5385" y="15522"/>
                  </a:cubicBezTo>
                  <a:cubicBezTo>
                    <a:pt x="5390" y="15522"/>
                    <a:pt x="5401" y="15541"/>
                    <a:pt x="5418" y="15567"/>
                  </a:cubicBezTo>
                  <a:cubicBezTo>
                    <a:pt x="5423" y="15557"/>
                    <a:pt x="5424" y="15553"/>
                    <a:pt x="5427" y="15553"/>
                  </a:cubicBezTo>
                  <a:cubicBezTo>
                    <a:pt x="5430" y="15553"/>
                    <a:pt x="5438" y="15560"/>
                    <a:pt x="5466" y="15567"/>
                  </a:cubicBezTo>
                  <a:cubicBezTo>
                    <a:pt x="5466" y="15508"/>
                    <a:pt x="5489" y="15448"/>
                    <a:pt x="5525" y="15400"/>
                  </a:cubicBezTo>
                  <a:lnTo>
                    <a:pt x="5525" y="15400"/>
                  </a:lnTo>
                  <a:cubicBezTo>
                    <a:pt x="5513" y="15555"/>
                    <a:pt x="5525" y="15460"/>
                    <a:pt x="5501" y="15555"/>
                  </a:cubicBezTo>
                  <a:cubicBezTo>
                    <a:pt x="5530" y="15534"/>
                    <a:pt x="5528" y="15517"/>
                    <a:pt x="5533" y="15517"/>
                  </a:cubicBezTo>
                  <a:cubicBezTo>
                    <a:pt x="5536" y="15517"/>
                    <a:pt x="5542" y="15524"/>
                    <a:pt x="5561" y="15543"/>
                  </a:cubicBezTo>
                  <a:cubicBezTo>
                    <a:pt x="5549" y="15508"/>
                    <a:pt x="5561" y="15472"/>
                    <a:pt x="5597" y="15460"/>
                  </a:cubicBezTo>
                  <a:cubicBezTo>
                    <a:pt x="5597" y="15460"/>
                    <a:pt x="5623" y="15466"/>
                    <a:pt x="5654" y="15466"/>
                  </a:cubicBezTo>
                  <a:cubicBezTo>
                    <a:pt x="5699" y="15466"/>
                    <a:pt x="5754" y="15453"/>
                    <a:pt x="5739" y="15389"/>
                  </a:cubicBezTo>
                  <a:lnTo>
                    <a:pt x="5739" y="15389"/>
                  </a:lnTo>
                  <a:cubicBezTo>
                    <a:pt x="5751" y="15424"/>
                    <a:pt x="5751" y="15448"/>
                    <a:pt x="5763" y="15472"/>
                  </a:cubicBezTo>
                  <a:cubicBezTo>
                    <a:pt x="5751" y="15400"/>
                    <a:pt x="5763" y="15329"/>
                    <a:pt x="5763" y="15258"/>
                  </a:cubicBezTo>
                  <a:cubicBezTo>
                    <a:pt x="5737" y="15225"/>
                    <a:pt x="5729" y="15196"/>
                    <a:pt x="5723" y="15196"/>
                  </a:cubicBezTo>
                  <a:cubicBezTo>
                    <a:pt x="5718" y="15196"/>
                    <a:pt x="5714" y="15216"/>
                    <a:pt x="5704" y="15269"/>
                  </a:cubicBezTo>
                  <a:cubicBezTo>
                    <a:pt x="5697" y="15263"/>
                    <a:pt x="5615" y="15248"/>
                    <a:pt x="5550" y="15248"/>
                  </a:cubicBezTo>
                  <a:cubicBezTo>
                    <a:pt x="5501" y="15248"/>
                    <a:pt x="5460" y="15256"/>
                    <a:pt x="5466" y="15281"/>
                  </a:cubicBezTo>
                  <a:cubicBezTo>
                    <a:pt x="5458" y="15267"/>
                    <a:pt x="5433" y="15238"/>
                    <a:pt x="5414" y="15238"/>
                  </a:cubicBezTo>
                  <a:cubicBezTo>
                    <a:pt x="5403" y="15238"/>
                    <a:pt x="5394" y="15249"/>
                    <a:pt x="5394" y="15281"/>
                  </a:cubicBezTo>
                  <a:cubicBezTo>
                    <a:pt x="5370" y="15246"/>
                    <a:pt x="5370" y="15234"/>
                    <a:pt x="5370" y="15222"/>
                  </a:cubicBezTo>
                  <a:cubicBezTo>
                    <a:pt x="5358" y="15222"/>
                    <a:pt x="5335" y="15365"/>
                    <a:pt x="5335" y="15365"/>
                  </a:cubicBezTo>
                  <a:cubicBezTo>
                    <a:pt x="5322" y="15341"/>
                    <a:pt x="5309" y="15333"/>
                    <a:pt x="5295" y="15333"/>
                  </a:cubicBezTo>
                  <a:cubicBezTo>
                    <a:pt x="5257" y="15333"/>
                    <a:pt x="5214" y="15404"/>
                    <a:pt x="5155" y="15404"/>
                  </a:cubicBezTo>
                  <a:cubicBezTo>
                    <a:pt x="5141" y="15404"/>
                    <a:pt x="5125" y="15400"/>
                    <a:pt x="5108" y="15389"/>
                  </a:cubicBezTo>
                  <a:lnTo>
                    <a:pt x="5108" y="15389"/>
                  </a:lnTo>
                  <a:cubicBezTo>
                    <a:pt x="5120" y="15412"/>
                    <a:pt x="5120" y="15436"/>
                    <a:pt x="5108" y="15448"/>
                  </a:cubicBezTo>
                  <a:cubicBezTo>
                    <a:pt x="5088" y="15440"/>
                    <a:pt x="5078" y="15436"/>
                    <a:pt x="5072" y="15434"/>
                  </a:cubicBezTo>
                  <a:lnTo>
                    <a:pt x="5072" y="15434"/>
                  </a:lnTo>
                  <a:cubicBezTo>
                    <a:pt x="5067" y="15411"/>
                    <a:pt x="4966" y="15375"/>
                    <a:pt x="5001" y="15329"/>
                  </a:cubicBezTo>
                  <a:lnTo>
                    <a:pt x="5001" y="15329"/>
                  </a:lnTo>
                  <a:cubicBezTo>
                    <a:pt x="4985" y="15337"/>
                    <a:pt x="4974" y="15346"/>
                    <a:pt x="4973" y="15362"/>
                  </a:cubicBezTo>
                  <a:lnTo>
                    <a:pt x="4973" y="15362"/>
                  </a:lnTo>
                  <a:cubicBezTo>
                    <a:pt x="4968" y="15348"/>
                    <a:pt x="4961" y="15336"/>
                    <a:pt x="4954" y="15329"/>
                  </a:cubicBezTo>
                  <a:cubicBezTo>
                    <a:pt x="4951" y="15325"/>
                    <a:pt x="4948" y="15323"/>
                    <a:pt x="4945" y="15323"/>
                  </a:cubicBezTo>
                  <a:cubicBezTo>
                    <a:pt x="4921" y="15323"/>
                    <a:pt x="4888" y="15423"/>
                    <a:pt x="4893" y="15425"/>
                  </a:cubicBezTo>
                  <a:lnTo>
                    <a:pt x="4893" y="15425"/>
                  </a:lnTo>
                  <a:cubicBezTo>
                    <a:pt x="4797" y="15471"/>
                    <a:pt x="4560" y="15401"/>
                    <a:pt x="4501" y="15531"/>
                  </a:cubicBezTo>
                  <a:cubicBezTo>
                    <a:pt x="4480" y="15510"/>
                    <a:pt x="4434" y="15500"/>
                    <a:pt x="4387" y="15500"/>
                  </a:cubicBezTo>
                  <a:cubicBezTo>
                    <a:pt x="4301" y="15500"/>
                    <a:pt x="4209" y="15534"/>
                    <a:pt x="4239" y="15603"/>
                  </a:cubicBezTo>
                  <a:cubicBezTo>
                    <a:pt x="4168" y="15567"/>
                    <a:pt x="3989" y="15531"/>
                    <a:pt x="3953" y="15531"/>
                  </a:cubicBezTo>
                  <a:cubicBezTo>
                    <a:pt x="3953" y="15555"/>
                    <a:pt x="3965" y="15567"/>
                    <a:pt x="3965" y="15591"/>
                  </a:cubicBezTo>
                  <a:cubicBezTo>
                    <a:pt x="3965" y="15583"/>
                    <a:pt x="3946" y="15551"/>
                    <a:pt x="3932" y="15551"/>
                  </a:cubicBezTo>
                  <a:cubicBezTo>
                    <a:pt x="3924" y="15551"/>
                    <a:pt x="3918" y="15561"/>
                    <a:pt x="3918" y="15591"/>
                  </a:cubicBezTo>
                  <a:cubicBezTo>
                    <a:pt x="3907" y="15569"/>
                    <a:pt x="3906" y="15548"/>
                    <a:pt x="3915" y="15526"/>
                  </a:cubicBezTo>
                  <a:lnTo>
                    <a:pt x="3915" y="15526"/>
                  </a:lnTo>
                  <a:cubicBezTo>
                    <a:pt x="3903" y="15544"/>
                    <a:pt x="3862" y="15579"/>
                    <a:pt x="3882" y="15579"/>
                  </a:cubicBezTo>
                  <a:cubicBezTo>
                    <a:pt x="3874" y="15579"/>
                    <a:pt x="3871" y="15574"/>
                    <a:pt x="3867" y="15570"/>
                  </a:cubicBezTo>
                  <a:lnTo>
                    <a:pt x="3867" y="15570"/>
                  </a:lnTo>
                  <a:cubicBezTo>
                    <a:pt x="3865" y="15572"/>
                    <a:pt x="3863" y="15572"/>
                    <a:pt x="3862" y="15572"/>
                  </a:cubicBezTo>
                  <a:cubicBezTo>
                    <a:pt x="3858" y="15572"/>
                    <a:pt x="3858" y="15567"/>
                    <a:pt x="3858" y="15567"/>
                  </a:cubicBezTo>
                  <a:lnTo>
                    <a:pt x="3858" y="15567"/>
                  </a:lnTo>
                  <a:cubicBezTo>
                    <a:pt x="3862" y="15567"/>
                    <a:pt x="3865" y="15568"/>
                    <a:pt x="3867" y="15570"/>
                  </a:cubicBezTo>
                  <a:lnTo>
                    <a:pt x="3867" y="15570"/>
                  </a:lnTo>
                  <a:cubicBezTo>
                    <a:pt x="3868" y="15569"/>
                    <a:pt x="3869" y="15568"/>
                    <a:pt x="3870" y="15567"/>
                  </a:cubicBezTo>
                  <a:lnTo>
                    <a:pt x="3858" y="15567"/>
                  </a:lnTo>
                  <a:cubicBezTo>
                    <a:pt x="3849" y="15550"/>
                    <a:pt x="3860" y="15539"/>
                    <a:pt x="3847" y="15539"/>
                  </a:cubicBezTo>
                  <a:cubicBezTo>
                    <a:pt x="3843" y="15539"/>
                    <a:pt x="3835" y="15540"/>
                    <a:pt x="3822" y="15543"/>
                  </a:cubicBezTo>
                  <a:cubicBezTo>
                    <a:pt x="3822" y="15579"/>
                    <a:pt x="3811" y="15603"/>
                    <a:pt x="3822" y="15639"/>
                  </a:cubicBezTo>
                  <a:cubicBezTo>
                    <a:pt x="3806" y="15598"/>
                    <a:pt x="3781" y="15583"/>
                    <a:pt x="3755" y="15583"/>
                  </a:cubicBezTo>
                  <a:cubicBezTo>
                    <a:pt x="3693" y="15583"/>
                    <a:pt x="3621" y="15667"/>
                    <a:pt x="3619" y="15684"/>
                  </a:cubicBezTo>
                  <a:lnTo>
                    <a:pt x="3619" y="15684"/>
                  </a:lnTo>
                  <a:cubicBezTo>
                    <a:pt x="3607" y="15637"/>
                    <a:pt x="3584" y="15602"/>
                    <a:pt x="3549" y="15579"/>
                  </a:cubicBezTo>
                  <a:cubicBezTo>
                    <a:pt x="3537" y="15603"/>
                    <a:pt x="3525" y="15627"/>
                    <a:pt x="3525" y="15650"/>
                  </a:cubicBezTo>
                  <a:cubicBezTo>
                    <a:pt x="3486" y="15643"/>
                    <a:pt x="3453" y="15600"/>
                    <a:pt x="3418" y="15600"/>
                  </a:cubicBezTo>
                  <a:cubicBezTo>
                    <a:pt x="3399" y="15600"/>
                    <a:pt x="3379" y="15613"/>
                    <a:pt x="3358" y="15650"/>
                  </a:cubicBezTo>
                  <a:cubicBezTo>
                    <a:pt x="3346" y="15627"/>
                    <a:pt x="3334" y="15603"/>
                    <a:pt x="3322" y="15591"/>
                  </a:cubicBezTo>
                  <a:cubicBezTo>
                    <a:pt x="3272" y="15630"/>
                    <a:pt x="3222" y="15647"/>
                    <a:pt x="3174" y="15647"/>
                  </a:cubicBezTo>
                  <a:cubicBezTo>
                    <a:pt x="3018" y="15647"/>
                    <a:pt x="2885" y="15459"/>
                    <a:pt x="2858" y="15222"/>
                  </a:cubicBezTo>
                  <a:lnTo>
                    <a:pt x="2858" y="15222"/>
                  </a:lnTo>
                  <a:cubicBezTo>
                    <a:pt x="2880" y="15237"/>
                    <a:pt x="2902" y="15247"/>
                    <a:pt x="2924" y="15247"/>
                  </a:cubicBezTo>
                  <a:cubicBezTo>
                    <a:pt x="2938" y="15247"/>
                    <a:pt x="2952" y="15243"/>
                    <a:pt x="2965" y="15234"/>
                  </a:cubicBezTo>
                  <a:lnTo>
                    <a:pt x="2965" y="15234"/>
                  </a:lnTo>
                  <a:cubicBezTo>
                    <a:pt x="2953" y="15305"/>
                    <a:pt x="2953" y="15377"/>
                    <a:pt x="2977" y="15448"/>
                  </a:cubicBezTo>
                  <a:cubicBezTo>
                    <a:pt x="2977" y="15425"/>
                    <a:pt x="2982" y="15417"/>
                    <a:pt x="2991" y="15417"/>
                  </a:cubicBezTo>
                  <a:cubicBezTo>
                    <a:pt x="2997" y="15417"/>
                    <a:pt x="3004" y="15420"/>
                    <a:pt x="3013" y="15424"/>
                  </a:cubicBezTo>
                  <a:cubicBezTo>
                    <a:pt x="3001" y="15258"/>
                    <a:pt x="2989" y="15186"/>
                    <a:pt x="2941" y="15031"/>
                  </a:cubicBezTo>
                  <a:cubicBezTo>
                    <a:pt x="2945" y="15030"/>
                    <a:pt x="2948" y="15029"/>
                    <a:pt x="2951" y="15029"/>
                  </a:cubicBezTo>
                  <a:cubicBezTo>
                    <a:pt x="2968" y="15029"/>
                    <a:pt x="2977" y="15058"/>
                    <a:pt x="2977" y="15079"/>
                  </a:cubicBezTo>
                  <a:cubicBezTo>
                    <a:pt x="2977" y="15067"/>
                    <a:pt x="2989" y="15043"/>
                    <a:pt x="3001" y="15019"/>
                  </a:cubicBezTo>
                  <a:cubicBezTo>
                    <a:pt x="3013" y="15055"/>
                    <a:pt x="3084" y="15055"/>
                    <a:pt x="3180" y="15079"/>
                  </a:cubicBezTo>
                  <a:cubicBezTo>
                    <a:pt x="3173" y="15058"/>
                    <a:pt x="3170" y="15046"/>
                    <a:pt x="3173" y="15046"/>
                  </a:cubicBezTo>
                  <a:lnTo>
                    <a:pt x="3173" y="15046"/>
                  </a:lnTo>
                  <a:cubicBezTo>
                    <a:pt x="3176" y="15046"/>
                    <a:pt x="3181" y="15052"/>
                    <a:pt x="3191" y="15067"/>
                  </a:cubicBezTo>
                  <a:cubicBezTo>
                    <a:pt x="3180" y="15043"/>
                    <a:pt x="3180" y="15031"/>
                    <a:pt x="3168" y="15008"/>
                  </a:cubicBezTo>
                  <a:lnTo>
                    <a:pt x="3168" y="15008"/>
                  </a:lnTo>
                  <a:cubicBezTo>
                    <a:pt x="3203" y="15031"/>
                    <a:pt x="3239" y="15055"/>
                    <a:pt x="3275" y="15079"/>
                  </a:cubicBezTo>
                  <a:cubicBezTo>
                    <a:pt x="3287" y="15079"/>
                    <a:pt x="3299" y="15031"/>
                    <a:pt x="3299" y="15031"/>
                  </a:cubicBezTo>
                  <a:cubicBezTo>
                    <a:pt x="3334" y="15067"/>
                    <a:pt x="3334" y="15079"/>
                    <a:pt x="3311" y="15091"/>
                  </a:cubicBezTo>
                  <a:cubicBezTo>
                    <a:pt x="3314" y="15095"/>
                    <a:pt x="3321" y="15097"/>
                    <a:pt x="3328" y="15097"/>
                  </a:cubicBezTo>
                  <a:cubicBezTo>
                    <a:pt x="3390" y="15097"/>
                    <a:pt x="3557" y="14984"/>
                    <a:pt x="3620" y="14984"/>
                  </a:cubicBezTo>
                  <a:cubicBezTo>
                    <a:pt x="3620" y="15008"/>
                    <a:pt x="3632" y="15019"/>
                    <a:pt x="3632" y="15043"/>
                  </a:cubicBezTo>
                  <a:cubicBezTo>
                    <a:pt x="3656" y="15019"/>
                    <a:pt x="3668" y="14984"/>
                    <a:pt x="3680" y="14948"/>
                  </a:cubicBezTo>
                  <a:cubicBezTo>
                    <a:pt x="3680" y="14971"/>
                    <a:pt x="3684" y="14979"/>
                    <a:pt x="3691" y="14979"/>
                  </a:cubicBezTo>
                  <a:cubicBezTo>
                    <a:pt x="3695" y="14979"/>
                    <a:pt x="3699" y="14976"/>
                    <a:pt x="3703" y="14972"/>
                  </a:cubicBezTo>
                  <a:lnTo>
                    <a:pt x="3703" y="14972"/>
                  </a:lnTo>
                  <a:cubicBezTo>
                    <a:pt x="3692" y="15016"/>
                    <a:pt x="3782" y="14999"/>
                    <a:pt x="3806" y="15015"/>
                  </a:cubicBezTo>
                  <a:lnTo>
                    <a:pt x="3806" y="15015"/>
                  </a:lnTo>
                  <a:cubicBezTo>
                    <a:pt x="3792" y="14992"/>
                    <a:pt x="3756" y="14910"/>
                    <a:pt x="3787" y="14910"/>
                  </a:cubicBezTo>
                  <a:cubicBezTo>
                    <a:pt x="3790" y="14910"/>
                    <a:pt x="3794" y="14910"/>
                    <a:pt x="3799" y="14912"/>
                  </a:cubicBezTo>
                  <a:cubicBezTo>
                    <a:pt x="3778" y="14912"/>
                    <a:pt x="3872" y="14983"/>
                    <a:pt x="3876" y="15003"/>
                  </a:cubicBezTo>
                  <a:lnTo>
                    <a:pt x="3876" y="15003"/>
                  </a:lnTo>
                  <a:cubicBezTo>
                    <a:pt x="3880" y="15000"/>
                    <a:pt x="3884" y="14999"/>
                    <a:pt x="3888" y="14999"/>
                  </a:cubicBezTo>
                  <a:cubicBezTo>
                    <a:pt x="3894" y="14999"/>
                    <a:pt x="3900" y="15002"/>
                    <a:pt x="3906" y="15008"/>
                  </a:cubicBezTo>
                  <a:cubicBezTo>
                    <a:pt x="3918" y="14960"/>
                    <a:pt x="3906" y="14960"/>
                    <a:pt x="3894" y="14960"/>
                  </a:cubicBezTo>
                  <a:cubicBezTo>
                    <a:pt x="3906" y="14924"/>
                    <a:pt x="3930" y="14912"/>
                    <a:pt x="3953" y="14912"/>
                  </a:cubicBezTo>
                  <a:cubicBezTo>
                    <a:pt x="3953" y="14924"/>
                    <a:pt x="3953" y="14936"/>
                    <a:pt x="3953" y="14936"/>
                  </a:cubicBezTo>
                  <a:cubicBezTo>
                    <a:pt x="3953" y="14936"/>
                    <a:pt x="3965" y="14936"/>
                    <a:pt x="3977" y="14948"/>
                  </a:cubicBezTo>
                  <a:cubicBezTo>
                    <a:pt x="3965" y="14972"/>
                    <a:pt x="3942" y="14996"/>
                    <a:pt x="3918" y="15008"/>
                  </a:cubicBezTo>
                  <a:cubicBezTo>
                    <a:pt x="3924" y="15004"/>
                    <a:pt x="3930" y="15003"/>
                    <a:pt x="3934" y="15003"/>
                  </a:cubicBezTo>
                  <a:cubicBezTo>
                    <a:pt x="3947" y="15003"/>
                    <a:pt x="3953" y="15014"/>
                    <a:pt x="3953" y="15031"/>
                  </a:cubicBezTo>
                  <a:cubicBezTo>
                    <a:pt x="3953" y="14998"/>
                    <a:pt x="3959" y="14992"/>
                    <a:pt x="3966" y="14992"/>
                  </a:cubicBezTo>
                  <a:cubicBezTo>
                    <a:pt x="3972" y="14992"/>
                    <a:pt x="3978" y="14995"/>
                    <a:pt x="3984" y="14995"/>
                  </a:cubicBezTo>
                  <a:cubicBezTo>
                    <a:pt x="3991" y="14995"/>
                    <a:pt x="3997" y="14991"/>
                    <a:pt x="4001" y="14972"/>
                  </a:cubicBezTo>
                  <a:cubicBezTo>
                    <a:pt x="4001" y="14993"/>
                    <a:pt x="4005" y="15005"/>
                    <a:pt x="4011" y="15005"/>
                  </a:cubicBezTo>
                  <a:cubicBezTo>
                    <a:pt x="4015" y="15005"/>
                    <a:pt x="4020" y="14999"/>
                    <a:pt x="4025" y="14984"/>
                  </a:cubicBezTo>
                  <a:lnTo>
                    <a:pt x="4025" y="14984"/>
                  </a:lnTo>
                  <a:cubicBezTo>
                    <a:pt x="4025" y="14996"/>
                    <a:pt x="4025" y="15008"/>
                    <a:pt x="4013" y="15031"/>
                  </a:cubicBezTo>
                  <a:cubicBezTo>
                    <a:pt x="4025" y="15025"/>
                    <a:pt x="4037" y="15022"/>
                    <a:pt x="4047" y="15022"/>
                  </a:cubicBezTo>
                  <a:cubicBezTo>
                    <a:pt x="4053" y="15022"/>
                    <a:pt x="4058" y="15023"/>
                    <a:pt x="4062" y="15025"/>
                  </a:cubicBezTo>
                  <a:lnTo>
                    <a:pt x="4062" y="15025"/>
                  </a:lnTo>
                  <a:cubicBezTo>
                    <a:pt x="4046" y="15012"/>
                    <a:pt x="4039" y="14992"/>
                    <a:pt x="4049" y="14972"/>
                  </a:cubicBezTo>
                  <a:cubicBezTo>
                    <a:pt x="4054" y="14964"/>
                    <a:pt x="4059" y="14961"/>
                    <a:pt x="4063" y="14961"/>
                  </a:cubicBezTo>
                  <a:cubicBezTo>
                    <a:pt x="4084" y="14961"/>
                    <a:pt x="4092" y="15034"/>
                    <a:pt x="4130" y="15034"/>
                  </a:cubicBezTo>
                  <a:cubicBezTo>
                    <a:pt x="4134" y="15034"/>
                    <a:pt x="4139" y="15033"/>
                    <a:pt x="4144" y="15031"/>
                  </a:cubicBezTo>
                  <a:cubicBezTo>
                    <a:pt x="4120" y="15031"/>
                    <a:pt x="4108" y="15019"/>
                    <a:pt x="4120" y="14996"/>
                  </a:cubicBezTo>
                  <a:lnTo>
                    <a:pt x="4120" y="14996"/>
                  </a:lnTo>
                  <a:cubicBezTo>
                    <a:pt x="4128" y="15000"/>
                    <a:pt x="4135" y="15001"/>
                    <a:pt x="4141" y="15001"/>
                  </a:cubicBezTo>
                  <a:cubicBezTo>
                    <a:pt x="4184" y="15001"/>
                    <a:pt x="4186" y="14918"/>
                    <a:pt x="4222" y="14918"/>
                  </a:cubicBezTo>
                  <a:cubicBezTo>
                    <a:pt x="4227" y="14918"/>
                    <a:pt x="4232" y="14920"/>
                    <a:pt x="4239" y="14924"/>
                  </a:cubicBezTo>
                  <a:cubicBezTo>
                    <a:pt x="4251" y="14972"/>
                    <a:pt x="4227" y="14948"/>
                    <a:pt x="4251" y="14996"/>
                  </a:cubicBezTo>
                  <a:cubicBezTo>
                    <a:pt x="4250" y="14997"/>
                    <a:pt x="4249" y="14998"/>
                    <a:pt x="4250" y="14998"/>
                  </a:cubicBezTo>
                  <a:cubicBezTo>
                    <a:pt x="4252" y="14998"/>
                    <a:pt x="4301" y="14957"/>
                    <a:pt x="4323" y="14936"/>
                  </a:cubicBezTo>
                  <a:lnTo>
                    <a:pt x="4334" y="14936"/>
                  </a:lnTo>
                  <a:cubicBezTo>
                    <a:pt x="4323" y="14984"/>
                    <a:pt x="4323" y="14936"/>
                    <a:pt x="4311" y="14996"/>
                  </a:cubicBezTo>
                  <a:cubicBezTo>
                    <a:pt x="4318" y="15005"/>
                    <a:pt x="4324" y="15009"/>
                    <a:pt x="4329" y="15009"/>
                  </a:cubicBezTo>
                  <a:cubicBezTo>
                    <a:pt x="4351" y="15009"/>
                    <a:pt x="4361" y="14946"/>
                    <a:pt x="4370" y="14936"/>
                  </a:cubicBezTo>
                  <a:cubicBezTo>
                    <a:pt x="4382" y="14948"/>
                    <a:pt x="4430" y="14960"/>
                    <a:pt x="4394" y="15008"/>
                  </a:cubicBezTo>
                  <a:cubicBezTo>
                    <a:pt x="4430" y="14996"/>
                    <a:pt x="4465" y="14984"/>
                    <a:pt x="4513" y="14972"/>
                  </a:cubicBezTo>
                  <a:cubicBezTo>
                    <a:pt x="4549" y="14972"/>
                    <a:pt x="4584" y="14972"/>
                    <a:pt x="4632" y="14984"/>
                  </a:cubicBezTo>
                  <a:cubicBezTo>
                    <a:pt x="4620" y="14960"/>
                    <a:pt x="4620" y="14936"/>
                    <a:pt x="4632" y="14900"/>
                  </a:cubicBezTo>
                  <a:cubicBezTo>
                    <a:pt x="4656" y="14912"/>
                    <a:pt x="4656" y="14924"/>
                    <a:pt x="4656" y="14960"/>
                  </a:cubicBezTo>
                  <a:cubicBezTo>
                    <a:pt x="4656" y="14924"/>
                    <a:pt x="4670" y="14908"/>
                    <a:pt x="4692" y="14908"/>
                  </a:cubicBezTo>
                  <a:cubicBezTo>
                    <a:pt x="4699" y="14908"/>
                    <a:pt x="4707" y="14910"/>
                    <a:pt x="4715" y="14912"/>
                  </a:cubicBezTo>
                  <a:cubicBezTo>
                    <a:pt x="4715" y="14912"/>
                    <a:pt x="4692" y="14984"/>
                    <a:pt x="4704" y="15019"/>
                  </a:cubicBezTo>
                  <a:cubicBezTo>
                    <a:pt x="4692" y="14924"/>
                    <a:pt x="4787" y="14984"/>
                    <a:pt x="4763" y="14888"/>
                  </a:cubicBezTo>
                  <a:lnTo>
                    <a:pt x="4763" y="14888"/>
                  </a:lnTo>
                  <a:cubicBezTo>
                    <a:pt x="4775" y="14900"/>
                    <a:pt x="4775" y="14900"/>
                    <a:pt x="4787" y="14900"/>
                  </a:cubicBezTo>
                  <a:cubicBezTo>
                    <a:pt x="4811" y="14877"/>
                    <a:pt x="4894" y="14853"/>
                    <a:pt x="4906" y="14805"/>
                  </a:cubicBezTo>
                  <a:cubicBezTo>
                    <a:pt x="4906" y="14823"/>
                    <a:pt x="4909" y="14832"/>
                    <a:pt x="4913" y="14832"/>
                  </a:cubicBezTo>
                  <a:cubicBezTo>
                    <a:pt x="4914" y="14832"/>
                    <a:pt x="4914" y="14832"/>
                    <a:pt x="4914" y="14832"/>
                  </a:cubicBezTo>
                  <a:lnTo>
                    <a:pt x="4914" y="14832"/>
                  </a:lnTo>
                  <a:cubicBezTo>
                    <a:pt x="4910" y="14851"/>
                    <a:pt x="4918" y="14873"/>
                    <a:pt x="4942" y="14888"/>
                  </a:cubicBezTo>
                  <a:cubicBezTo>
                    <a:pt x="4951" y="14882"/>
                    <a:pt x="4958" y="14879"/>
                    <a:pt x="4964" y="14879"/>
                  </a:cubicBezTo>
                  <a:cubicBezTo>
                    <a:pt x="4981" y="14879"/>
                    <a:pt x="4990" y="14904"/>
                    <a:pt x="5025" y="14948"/>
                  </a:cubicBezTo>
                  <a:cubicBezTo>
                    <a:pt x="5001" y="14912"/>
                    <a:pt x="4989" y="14877"/>
                    <a:pt x="4977" y="14841"/>
                  </a:cubicBezTo>
                  <a:lnTo>
                    <a:pt x="4977" y="14841"/>
                  </a:lnTo>
                  <a:cubicBezTo>
                    <a:pt x="5000" y="14857"/>
                    <a:pt x="5017" y="14862"/>
                    <a:pt x="5031" y="14862"/>
                  </a:cubicBezTo>
                  <a:cubicBezTo>
                    <a:pt x="5051" y="14862"/>
                    <a:pt x="5064" y="14852"/>
                    <a:pt x="5076" y="14852"/>
                  </a:cubicBezTo>
                  <a:cubicBezTo>
                    <a:pt x="5087" y="14852"/>
                    <a:pt x="5096" y="14860"/>
                    <a:pt x="5108" y="14888"/>
                  </a:cubicBezTo>
                  <a:cubicBezTo>
                    <a:pt x="5108" y="14888"/>
                    <a:pt x="5101" y="14783"/>
                    <a:pt x="5136" y="14783"/>
                  </a:cubicBezTo>
                  <a:cubicBezTo>
                    <a:pt x="5146" y="14783"/>
                    <a:pt x="5161" y="14792"/>
                    <a:pt x="5180" y="14817"/>
                  </a:cubicBezTo>
                  <a:cubicBezTo>
                    <a:pt x="5180" y="14794"/>
                    <a:pt x="5180" y="14781"/>
                    <a:pt x="5183" y="14781"/>
                  </a:cubicBezTo>
                  <a:cubicBezTo>
                    <a:pt x="5185" y="14781"/>
                    <a:pt x="5187" y="14785"/>
                    <a:pt x="5192" y="14793"/>
                  </a:cubicBezTo>
                  <a:cubicBezTo>
                    <a:pt x="5214" y="14764"/>
                    <a:pt x="5231" y="14731"/>
                    <a:pt x="5247" y="14731"/>
                  </a:cubicBezTo>
                  <a:cubicBezTo>
                    <a:pt x="5256" y="14731"/>
                    <a:pt x="5266" y="14744"/>
                    <a:pt x="5275" y="14781"/>
                  </a:cubicBezTo>
                  <a:cubicBezTo>
                    <a:pt x="5323" y="14710"/>
                    <a:pt x="5287" y="14710"/>
                    <a:pt x="5346" y="14710"/>
                  </a:cubicBezTo>
                  <a:cubicBezTo>
                    <a:pt x="5311" y="14674"/>
                    <a:pt x="5346" y="14567"/>
                    <a:pt x="5346" y="14531"/>
                  </a:cubicBezTo>
                  <a:cubicBezTo>
                    <a:pt x="5346" y="14543"/>
                    <a:pt x="5370" y="14627"/>
                    <a:pt x="5370" y="14638"/>
                  </a:cubicBezTo>
                  <a:cubicBezTo>
                    <a:pt x="5357" y="14617"/>
                    <a:pt x="5349" y="14606"/>
                    <a:pt x="5345" y="14606"/>
                  </a:cubicBezTo>
                  <a:lnTo>
                    <a:pt x="5345" y="14606"/>
                  </a:lnTo>
                  <a:cubicBezTo>
                    <a:pt x="5338" y="14606"/>
                    <a:pt x="5343" y="14638"/>
                    <a:pt x="5358" y="14698"/>
                  </a:cubicBezTo>
                  <a:cubicBezTo>
                    <a:pt x="5358" y="14688"/>
                    <a:pt x="5359" y="14683"/>
                    <a:pt x="5361" y="14683"/>
                  </a:cubicBezTo>
                  <a:cubicBezTo>
                    <a:pt x="5366" y="14683"/>
                    <a:pt x="5377" y="14708"/>
                    <a:pt x="5394" y="14734"/>
                  </a:cubicBezTo>
                  <a:cubicBezTo>
                    <a:pt x="5399" y="14720"/>
                    <a:pt x="5400" y="14715"/>
                    <a:pt x="5401" y="14715"/>
                  </a:cubicBezTo>
                  <a:cubicBezTo>
                    <a:pt x="5404" y="14715"/>
                    <a:pt x="5408" y="14726"/>
                    <a:pt x="5430" y="14734"/>
                  </a:cubicBezTo>
                  <a:cubicBezTo>
                    <a:pt x="5442" y="14662"/>
                    <a:pt x="5466" y="14615"/>
                    <a:pt x="5501" y="14555"/>
                  </a:cubicBezTo>
                  <a:lnTo>
                    <a:pt x="5501" y="14555"/>
                  </a:lnTo>
                  <a:cubicBezTo>
                    <a:pt x="5489" y="14710"/>
                    <a:pt x="5501" y="14615"/>
                    <a:pt x="5477" y="14722"/>
                  </a:cubicBezTo>
                  <a:cubicBezTo>
                    <a:pt x="5508" y="14699"/>
                    <a:pt x="5504" y="14680"/>
                    <a:pt x="5510" y="14680"/>
                  </a:cubicBezTo>
                  <a:cubicBezTo>
                    <a:pt x="5514" y="14680"/>
                    <a:pt x="5520" y="14686"/>
                    <a:pt x="5537" y="14698"/>
                  </a:cubicBezTo>
                  <a:cubicBezTo>
                    <a:pt x="5525" y="14662"/>
                    <a:pt x="5537" y="14638"/>
                    <a:pt x="5573" y="14627"/>
                  </a:cubicBezTo>
                  <a:cubicBezTo>
                    <a:pt x="5573" y="14627"/>
                    <a:pt x="5599" y="14632"/>
                    <a:pt x="5630" y="14632"/>
                  </a:cubicBezTo>
                  <a:cubicBezTo>
                    <a:pt x="5676" y="14632"/>
                    <a:pt x="5730" y="14619"/>
                    <a:pt x="5716" y="14555"/>
                  </a:cubicBezTo>
                  <a:lnTo>
                    <a:pt x="5716" y="14555"/>
                  </a:lnTo>
                  <a:cubicBezTo>
                    <a:pt x="5727" y="14579"/>
                    <a:pt x="5727" y="14615"/>
                    <a:pt x="5739" y="14638"/>
                  </a:cubicBezTo>
                  <a:cubicBezTo>
                    <a:pt x="5727" y="14567"/>
                    <a:pt x="5739" y="14496"/>
                    <a:pt x="5739" y="14424"/>
                  </a:cubicBezTo>
                  <a:cubicBezTo>
                    <a:pt x="5739" y="14424"/>
                    <a:pt x="5767" y="14627"/>
                    <a:pt x="5806" y="14627"/>
                  </a:cubicBezTo>
                  <a:cubicBezTo>
                    <a:pt x="5811" y="14627"/>
                    <a:pt x="5817" y="14623"/>
                    <a:pt x="5823" y="14615"/>
                  </a:cubicBezTo>
                  <a:cubicBezTo>
                    <a:pt x="5799" y="14591"/>
                    <a:pt x="5799" y="14567"/>
                    <a:pt x="5787" y="14543"/>
                  </a:cubicBezTo>
                  <a:lnTo>
                    <a:pt x="5787" y="14543"/>
                  </a:lnTo>
                  <a:cubicBezTo>
                    <a:pt x="5811" y="14567"/>
                    <a:pt x="5835" y="14591"/>
                    <a:pt x="5858" y="14603"/>
                  </a:cubicBezTo>
                  <a:cubicBezTo>
                    <a:pt x="5835" y="14579"/>
                    <a:pt x="5835" y="14543"/>
                    <a:pt x="5847" y="14519"/>
                  </a:cubicBezTo>
                  <a:lnTo>
                    <a:pt x="5847" y="14519"/>
                  </a:lnTo>
                  <a:cubicBezTo>
                    <a:pt x="5847" y="14543"/>
                    <a:pt x="5858" y="14579"/>
                    <a:pt x="5858" y="14603"/>
                  </a:cubicBezTo>
                  <a:cubicBezTo>
                    <a:pt x="5870" y="14579"/>
                    <a:pt x="5870" y="14543"/>
                    <a:pt x="5870" y="14519"/>
                  </a:cubicBezTo>
                  <a:cubicBezTo>
                    <a:pt x="5870" y="14543"/>
                    <a:pt x="5882" y="14579"/>
                    <a:pt x="5906" y="14603"/>
                  </a:cubicBezTo>
                  <a:cubicBezTo>
                    <a:pt x="5918" y="14591"/>
                    <a:pt x="5930" y="14591"/>
                    <a:pt x="5942" y="14579"/>
                  </a:cubicBezTo>
                  <a:lnTo>
                    <a:pt x="5942" y="14579"/>
                  </a:lnTo>
                  <a:cubicBezTo>
                    <a:pt x="5941" y="14579"/>
                    <a:pt x="5941" y="14580"/>
                    <a:pt x="5940" y="14580"/>
                  </a:cubicBezTo>
                  <a:cubicBezTo>
                    <a:pt x="5930" y="14580"/>
                    <a:pt x="5931" y="14447"/>
                    <a:pt x="5954" y="14436"/>
                  </a:cubicBezTo>
                  <a:cubicBezTo>
                    <a:pt x="5966" y="14484"/>
                    <a:pt x="5978" y="14519"/>
                    <a:pt x="6001" y="14543"/>
                  </a:cubicBezTo>
                  <a:cubicBezTo>
                    <a:pt x="5989" y="14460"/>
                    <a:pt x="5989" y="14388"/>
                    <a:pt x="5989" y="14305"/>
                  </a:cubicBezTo>
                  <a:lnTo>
                    <a:pt x="5989" y="14305"/>
                  </a:lnTo>
                  <a:cubicBezTo>
                    <a:pt x="6000" y="14316"/>
                    <a:pt x="6006" y="14322"/>
                    <a:pt x="6010" y="14322"/>
                  </a:cubicBezTo>
                  <a:cubicBezTo>
                    <a:pt x="6016" y="14322"/>
                    <a:pt x="6019" y="14313"/>
                    <a:pt x="6025" y="14293"/>
                  </a:cubicBezTo>
                  <a:cubicBezTo>
                    <a:pt x="6025" y="14317"/>
                    <a:pt x="6049" y="14603"/>
                    <a:pt x="6049" y="14603"/>
                  </a:cubicBezTo>
                  <a:lnTo>
                    <a:pt x="6097" y="14603"/>
                  </a:lnTo>
                  <a:cubicBezTo>
                    <a:pt x="6097" y="14567"/>
                    <a:pt x="6097" y="14543"/>
                    <a:pt x="6108" y="14508"/>
                  </a:cubicBezTo>
                  <a:lnTo>
                    <a:pt x="6108" y="14508"/>
                  </a:lnTo>
                  <a:cubicBezTo>
                    <a:pt x="6097" y="14531"/>
                    <a:pt x="6085" y="14555"/>
                    <a:pt x="6073" y="14567"/>
                  </a:cubicBezTo>
                  <a:cubicBezTo>
                    <a:pt x="6049" y="14519"/>
                    <a:pt x="6049" y="14472"/>
                    <a:pt x="6085" y="14424"/>
                  </a:cubicBezTo>
                  <a:cubicBezTo>
                    <a:pt x="6108" y="14460"/>
                    <a:pt x="6108" y="14496"/>
                    <a:pt x="6120" y="14531"/>
                  </a:cubicBezTo>
                  <a:cubicBezTo>
                    <a:pt x="6120" y="14523"/>
                    <a:pt x="6159" y="14493"/>
                    <a:pt x="6187" y="14493"/>
                  </a:cubicBezTo>
                  <a:cubicBezTo>
                    <a:pt x="6194" y="14493"/>
                    <a:pt x="6201" y="14495"/>
                    <a:pt x="6206" y="14500"/>
                  </a:cubicBezTo>
                  <a:lnTo>
                    <a:pt x="6206" y="14500"/>
                  </a:lnTo>
                  <a:cubicBezTo>
                    <a:pt x="6172" y="14430"/>
                    <a:pt x="6132" y="14334"/>
                    <a:pt x="6132" y="14257"/>
                  </a:cubicBezTo>
                  <a:lnTo>
                    <a:pt x="6132" y="14257"/>
                  </a:lnTo>
                  <a:cubicBezTo>
                    <a:pt x="6216" y="14317"/>
                    <a:pt x="6180" y="14377"/>
                    <a:pt x="6239" y="14460"/>
                  </a:cubicBezTo>
                  <a:cubicBezTo>
                    <a:pt x="6231" y="14427"/>
                    <a:pt x="6230" y="14417"/>
                    <a:pt x="6233" y="14417"/>
                  </a:cubicBezTo>
                  <a:lnTo>
                    <a:pt x="6233" y="14417"/>
                  </a:lnTo>
                  <a:cubicBezTo>
                    <a:pt x="6237" y="14417"/>
                    <a:pt x="6252" y="14449"/>
                    <a:pt x="6261" y="14449"/>
                  </a:cubicBezTo>
                  <a:cubicBezTo>
                    <a:pt x="6262" y="14449"/>
                    <a:pt x="6263" y="14449"/>
                    <a:pt x="6263" y="14448"/>
                  </a:cubicBezTo>
                  <a:cubicBezTo>
                    <a:pt x="6263" y="14436"/>
                    <a:pt x="6275" y="14305"/>
                    <a:pt x="6287" y="14269"/>
                  </a:cubicBezTo>
                  <a:cubicBezTo>
                    <a:pt x="6299" y="14317"/>
                    <a:pt x="6430" y="14341"/>
                    <a:pt x="6454" y="14365"/>
                  </a:cubicBezTo>
                  <a:cubicBezTo>
                    <a:pt x="6454" y="14366"/>
                    <a:pt x="6455" y="14367"/>
                    <a:pt x="6456" y="14367"/>
                  </a:cubicBezTo>
                  <a:cubicBezTo>
                    <a:pt x="6464" y="14367"/>
                    <a:pt x="6470" y="14283"/>
                    <a:pt x="6456" y="14283"/>
                  </a:cubicBezTo>
                  <a:lnTo>
                    <a:pt x="6456" y="14283"/>
                  </a:lnTo>
                  <a:cubicBezTo>
                    <a:pt x="6451" y="14283"/>
                    <a:pt x="6442" y="14295"/>
                    <a:pt x="6430" y="14329"/>
                  </a:cubicBezTo>
                  <a:cubicBezTo>
                    <a:pt x="6396" y="14244"/>
                    <a:pt x="6434" y="14130"/>
                    <a:pt x="6489" y="14130"/>
                  </a:cubicBezTo>
                  <a:cubicBezTo>
                    <a:pt x="6511" y="14130"/>
                    <a:pt x="6537" y="14149"/>
                    <a:pt x="6561" y="14198"/>
                  </a:cubicBezTo>
                  <a:cubicBezTo>
                    <a:pt x="6554" y="14198"/>
                    <a:pt x="6545" y="14198"/>
                    <a:pt x="6535" y="14196"/>
                  </a:cubicBezTo>
                  <a:lnTo>
                    <a:pt x="6535" y="14196"/>
                  </a:lnTo>
                  <a:cubicBezTo>
                    <a:pt x="6546" y="14205"/>
                    <a:pt x="6539" y="14213"/>
                    <a:pt x="6513" y="14222"/>
                  </a:cubicBezTo>
                  <a:cubicBezTo>
                    <a:pt x="6561" y="14222"/>
                    <a:pt x="6597" y="14222"/>
                    <a:pt x="6644" y="14210"/>
                  </a:cubicBezTo>
                  <a:cubicBezTo>
                    <a:pt x="6644" y="14210"/>
                    <a:pt x="6589" y="14054"/>
                    <a:pt x="6649" y="14054"/>
                  </a:cubicBezTo>
                  <a:cubicBezTo>
                    <a:pt x="6651" y="14054"/>
                    <a:pt x="6654" y="14055"/>
                    <a:pt x="6656" y="14055"/>
                  </a:cubicBezTo>
                  <a:cubicBezTo>
                    <a:pt x="6668" y="14067"/>
                    <a:pt x="6668" y="14067"/>
                    <a:pt x="6668" y="14067"/>
                  </a:cubicBezTo>
                  <a:cubicBezTo>
                    <a:pt x="6692" y="14031"/>
                    <a:pt x="6704" y="13996"/>
                    <a:pt x="6668" y="13948"/>
                  </a:cubicBezTo>
                  <a:cubicBezTo>
                    <a:pt x="6668" y="13972"/>
                    <a:pt x="6668" y="13996"/>
                    <a:pt x="6668" y="14019"/>
                  </a:cubicBezTo>
                  <a:cubicBezTo>
                    <a:pt x="6644" y="13996"/>
                    <a:pt x="6620" y="13984"/>
                    <a:pt x="6597" y="13972"/>
                  </a:cubicBezTo>
                  <a:lnTo>
                    <a:pt x="6597" y="13972"/>
                  </a:lnTo>
                  <a:cubicBezTo>
                    <a:pt x="6609" y="13996"/>
                    <a:pt x="6585" y="14067"/>
                    <a:pt x="6585" y="14091"/>
                  </a:cubicBezTo>
                  <a:cubicBezTo>
                    <a:pt x="6579" y="14073"/>
                    <a:pt x="6576" y="14064"/>
                    <a:pt x="6574" y="14064"/>
                  </a:cubicBezTo>
                  <a:cubicBezTo>
                    <a:pt x="6573" y="14064"/>
                    <a:pt x="6573" y="14073"/>
                    <a:pt x="6573" y="14091"/>
                  </a:cubicBezTo>
                  <a:cubicBezTo>
                    <a:pt x="6554" y="14049"/>
                    <a:pt x="6520" y="14033"/>
                    <a:pt x="6477" y="14033"/>
                  </a:cubicBezTo>
                  <a:cubicBezTo>
                    <a:pt x="6315" y="14033"/>
                    <a:pt x="6020" y="14265"/>
                    <a:pt x="5910" y="14265"/>
                  </a:cubicBezTo>
                  <a:cubicBezTo>
                    <a:pt x="5899" y="14265"/>
                    <a:pt x="5889" y="14263"/>
                    <a:pt x="5882" y="14257"/>
                  </a:cubicBezTo>
                  <a:lnTo>
                    <a:pt x="5882" y="14257"/>
                  </a:lnTo>
                  <a:cubicBezTo>
                    <a:pt x="5898" y="14277"/>
                    <a:pt x="5899" y="14284"/>
                    <a:pt x="5895" y="14284"/>
                  </a:cubicBezTo>
                  <a:cubicBezTo>
                    <a:pt x="5887" y="14284"/>
                    <a:pt x="5864" y="14268"/>
                    <a:pt x="5859" y="14261"/>
                  </a:cubicBezTo>
                  <a:lnTo>
                    <a:pt x="5859" y="14261"/>
                  </a:lnTo>
                  <a:cubicBezTo>
                    <a:pt x="5859" y="14283"/>
                    <a:pt x="5870" y="14306"/>
                    <a:pt x="5870" y="14329"/>
                  </a:cubicBezTo>
                  <a:cubicBezTo>
                    <a:pt x="5847" y="14317"/>
                    <a:pt x="5835" y="14305"/>
                    <a:pt x="5823" y="14305"/>
                  </a:cubicBezTo>
                  <a:cubicBezTo>
                    <a:pt x="5799" y="14329"/>
                    <a:pt x="5799" y="14365"/>
                    <a:pt x="5799" y="14400"/>
                  </a:cubicBezTo>
                  <a:cubicBezTo>
                    <a:pt x="5799" y="14401"/>
                    <a:pt x="5799" y="14402"/>
                    <a:pt x="5798" y="14402"/>
                  </a:cubicBezTo>
                  <a:cubicBezTo>
                    <a:pt x="5791" y="14402"/>
                    <a:pt x="5751" y="14353"/>
                    <a:pt x="5751" y="14353"/>
                  </a:cubicBezTo>
                  <a:cubicBezTo>
                    <a:pt x="5739" y="14377"/>
                    <a:pt x="5739" y="14400"/>
                    <a:pt x="5739" y="14412"/>
                  </a:cubicBezTo>
                  <a:cubicBezTo>
                    <a:pt x="5713" y="14386"/>
                    <a:pt x="5705" y="14359"/>
                    <a:pt x="5699" y="14359"/>
                  </a:cubicBezTo>
                  <a:cubicBezTo>
                    <a:pt x="5694" y="14359"/>
                    <a:pt x="5690" y="14376"/>
                    <a:pt x="5680" y="14424"/>
                  </a:cubicBezTo>
                  <a:cubicBezTo>
                    <a:pt x="5673" y="14424"/>
                    <a:pt x="5600" y="14414"/>
                    <a:pt x="5536" y="14414"/>
                  </a:cubicBezTo>
                  <a:cubicBezTo>
                    <a:pt x="5483" y="14414"/>
                    <a:pt x="5436" y="14421"/>
                    <a:pt x="5442" y="14448"/>
                  </a:cubicBezTo>
                  <a:cubicBezTo>
                    <a:pt x="5434" y="14432"/>
                    <a:pt x="5406" y="14397"/>
                    <a:pt x="5384" y="14397"/>
                  </a:cubicBezTo>
                  <a:cubicBezTo>
                    <a:pt x="5372" y="14397"/>
                    <a:pt x="5363" y="14407"/>
                    <a:pt x="5358" y="14436"/>
                  </a:cubicBezTo>
                  <a:cubicBezTo>
                    <a:pt x="5346" y="14412"/>
                    <a:pt x="5346" y="14400"/>
                    <a:pt x="5346" y="14377"/>
                  </a:cubicBezTo>
                  <a:cubicBezTo>
                    <a:pt x="5335" y="14388"/>
                    <a:pt x="5311" y="14531"/>
                    <a:pt x="5311" y="14531"/>
                  </a:cubicBezTo>
                  <a:cubicBezTo>
                    <a:pt x="5297" y="14504"/>
                    <a:pt x="5284" y="14495"/>
                    <a:pt x="5270" y="14495"/>
                  </a:cubicBezTo>
                  <a:cubicBezTo>
                    <a:pt x="5231" y="14495"/>
                    <a:pt x="5188" y="14570"/>
                    <a:pt x="5129" y="14570"/>
                  </a:cubicBezTo>
                  <a:cubicBezTo>
                    <a:pt x="5115" y="14570"/>
                    <a:pt x="5101" y="14566"/>
                    <a:pt x="5085" y="14555"/>
                  </a:cubicBezTo>
                  <a:lnTo>
                    <a:pt x="5085" y="14555"/>
                  </a:lnTo>
                  <a:cubicBezTo>
                    <a:pt x="5096" y="14567"/>
                    <a:pt x="5096" y="14591"/>
                    <a:pt x="5085" y="14615"/>
                  </a:cubicBezTo>
                  <a:cubicBezTo>
                    <a:pt x="5063" y="14601"/>
                    <a:pt x="5052" y="14596"/>
                    <a:pt x="5047" y="14595"/>
                  </a:cubicBezTo>
                  <a:lnTo>
                    <a:pt x="5047" y="14595"/>
                  </a:lnTo>
                  <a:cubicBezTo>
                    <a:pt x="5034" y="14563"/>
                    <a:pt x="4944" y="14539"/>
                    <a:pt x="4977" y="14484"/>
                  </a:cubicBezTo>
                  <a:lnTo>
                    <a:pt x="4977" y="14484"/>
                  </a:lnTo>
                  <a:cubicBezTo>
                    <a:pt x="4961" y="14492"/>
                    <a:pt x="4951" y="14505"/>
                    <a:pt x="4949" y="14520"/>
                  </a:cubicBezTo>
                  <a:lnTo>
                    <a:pt x="4949" y="14520"/>
                  </a:lnTo>
                  <a:cubicBezTo>
                    <a:pt x="4945" y="14509"/>
                    <a:pt x="4937" y="14499"/>
                    <a:pt x="4930" y="14484"/>
                  </a:cubicBezTo>
                  <a:cubicBezTo>
                    <a:pt x="4927" y="14480"/>
                    <a:pt x="4925" y="14478"/>
                    <a:pt x="4922" y="14478"/>
                  </a:cubicBezTo>
                  <a:cubicBezTo>
                    <a:pt x="4900" y="14478"/>
                    <a:pt x="4870" y="14568"/>
                    <a:pt x="4868" y="14580"/>
                  </a:cubicBezTo>
                  <a:lnTo>
                    <a:pt x="4868" y="14580"/>
                  </a:lnTo>
                  <a:cubicBezTo>
                    <a:pt x="4772" y="14637"/>
                    <a:pt x="4536" y="14556"/>
                    <a:pt x="4477" y="14686"/>
                  </a:cubicBezTo>
                  <a:cubicBezTo>
                    <a:pt x="4458" y="14671"/>
                    <a:pt x="4419" y="14663"/>
                    <a:pt x="4376" y="14663"/>
                  </a:cubicBezTo>
                  <a:cubicBezTo>
                    <a:pt x="4287" y="14663"/>
                    <a:pt x="4183" y="14697"/>
                    <a:pt x="4215" y="14769"/>
                  </a:cubicBezTo>
                  <a:cubicBezTo>
                    <a:pt x="4152" y="14738"/>
                    <a:pt x="4002" y="14696"/>
                    <a:pt x="3946" y="14696"/>
                  </a:cubicBezTo>
                  <a:cubicBezTo>
                    <a:pt x="3939" y="14696"/>
                    <a:pt x="3933" y="14697"/>
                    <a:pt x="3930" y="14698"/>
                  </a:cubicBezTo>
                  <a:cubicBezTo>
                    <a:pt x="3930" y="14710"/>
                    <a:pt x="3942" y="14734"/>
                    <a:pt x="3942" y="14746"/>
                  </a:cubicBezTo>
                  <a:cubicBezTo>
                    <a:pt x="3942" y="14746"/>
                    <a:pt x="3920" y="14709"/>
                    <a:pt x="3906" y="14709"/>
                  </a:cubicBezTo>
                  <a:cubicBezTo>
                    <a:pt x="3899" y="14709"/>
                    <a:pt x="3894" y="14718"/>
                    <a:pt x="3894" y="14746"/>
                  </a:cubicBezTo>
                  <a:cubicBezTo>
                    <a:pt x="3882" y="14722"/>
                    <a:pt x="3882" y="14710"/>
                    <a:pt x="3894" y="14686"/>
                  </a:cubicBezTo>
                  <a:lnTo>
                    <a:pt x="3894" y="14686"/>
                  </a:lnTo>
                  <a:cubicBezTo>
                    <a:pt x="3894" y="14686"/>
                    <a:pt x="3853" y="14720"/>
                    <a:pt x="3849" y="14737"/>
                  </a:cubicBezTo>
                  <a:lnTo>
                    <a:pt x="3849" y="14737"/>
                  </a:lnTo>
                  <a:cubicBezTo>
                    <a:pt x="3847" y="14736"/>
                    <a:pt x="3846" y="14735"/>
                    <a:pt x="3845" y="14735"/>
                  </a:cubicBezTo>
                  <a:lnTo>
                    <a:pt x="3845" y="14735"/>
                  </a:lnTo>
                  <a:cubicBezTo>
                    <a:pt x="3842" y="14737"/>
                    <a:pt x="3840" y="14739"/>
                    <a:pt x="3839" y="14739"/>
                  </a:cubicBezTo>
                  <a:cubicBezTo>
                    <a:pt x="3837" y="14739"/>
                    <a:pt x="3836" y="14737"/>
                    <a:pt x="3835" y="14734"/>
                  </a:cubicBezTo>
                  <a:lnTo>
                    <a:pt x="3835" y="14734"/>
                  </a:lnTo>
                  <a:cubicBezTo>
                    <a:pt x="3835" y="14734"/>
                    <a:pt x="3835" y="14734"/>
                    <a:pt x="3834" y="14734"/>
                  </a:cubicBezTo>
                  <a:lnTo>
                    <a:pt x="3835" y="14734"/>
                  </a:lnTo>
                  <a:cubicBezTo>
                    <a:pt x="3834" y="14731"/>
                    <a:pt x="3834" y="14726"/>
                    <a:pt x="3834" y="14722"/>
                  </a:cubicBezTo>
                  <a:cubicBezTo>
                    <a:pt x="3826" y="14713"/>
                    <a:pt x="3835" y="14705"/>
                    <a:pt x="3825" y="14705"/>
                  </a:cubicBezTo>
                  <a:cubicBezTo>
                    <a:pt x="3820" y="14705"/>
                    <a:pt x="3813" y="14706"/>
                    <a:pt x="3799" y="14710"/>
                  </a:cubicBezTo>
                  <a:cubicBezTo>
                    <a:pt x="3799" y="14744"/>
                    <a:pt x="3788" y="14768"/>
                    <a:pt x="3798" y="14791"/>
                  </a:cubicBezTo>
                  <a:lnTo>
                    <a:pt x="3798" y="14791"/>
                  </a:lnTo>
                  <a:cubicBezTo>
                    <a:pt x="3782" y="14758"/>
                    <a:pt x="3759" y="14745"/>
                    <a:pt x="3735" y="14745"/>
                  </a:cubicBezTo>
                  <a:cubicBezTo>
                    <a:pt x="3673" y="14745"/>
                    <a:pt x="3600" y="14826"/>
                    <a:pt x="3596" y="14839"/>
                  </a:cubicBezTo>
                  <a:lnTo>
                    <a:pt x="3596" y="14839"/>
                  </a:lnTo>
                  <a:cubicBezTo>
                    <a:pt x="3584" y="14792"/>
                    <a:pt x="3560" y="14757"/>
                    <a:pt x="3525" y="14734"/>
                  </a:cubicBezTo>
                  <a:cubicBezTo>
                    <a:pt x="3513" y="14758"/>
                    <a:pt x="3501" y="14781"/>
                    <a:pt x="3501" y="14817"/>
                  </a:cubicBezTo>
                  <a:cubicBezTo>
                    <a:pt x="3462" y="14801"/>
                    <a:pt x="3428" y="14755"/>
                    <a:pt x="3393" y="14755"/>
                  </a:cubicBezTo>
                  <a:cubicBezTo>
                    <a:pt x="3374" y="14755"/>
                    <a:pt x="3355" y="14768"/>
                    <a:pt x="3334" y="14805"/>
                  </a:cubicBezTo>
                  <a:cubicBezTo>
                    <a:pt x="3322" y="14793"/>
                    <a:pt x="3311" y="14769"/>
                    <a:pt x="3299" y="14746"/>
                  </a:cubicBezTo>
                  <a:cubicBezTo>
                    <a:pt x="3263" y="14781"/>
                    <a:pt x="3275" y="14781"/>
                    <a:pt x="3275" y="14793"/>
                  </a:cubicBezTo>
                  <a:lnTo>
                    <a:pt x="3180" y="14793"/>
                  </a:lnTo>
                  <a:cubicBezTo>
                    <a:pt x="3155" y="14797"/>
                    <a:pt x="3134" y="14798"/>
                    <a:pt x="3115" y="14798"/>
                  </a:cubicBezTo>
                  <a:cubicBezTo>
                    <a:pt x="2859" y="14798"/>
                    <a:pt x="3080" y="14519"/>
                    <a:pt x="2909" y="14461"/>
                  </a:cubicBezTo>
                  <a:lnTo>
                    <a:pt x="2909" y="14461"/>
                  </a:lnTo>
                  <a:cubicBezTo>
                    <a:pt x="2943" y="14472"/>
                    <a:pt x="2966" y="14472"/>
                    <a:pt x="2989" y="14484"/>
                  </a:cubicBezTo>
                  <a:cubicBezTo>
                    <a:pt x="2930" y="14412"/>
                    <a:pt x="2858" y="14341"/>
                    <a:pt x="2787" y="14269"/>
                  </a:cubicBezTo>
                  <a:lnTo>
                    <a:pt x="2787" y="14269"/>
                  </a:lnTo>
                  <a:cubicBezTo>
                    <a:pt x="2795" y="14273"/>
                    <a:pt x="2804" y="14274"/>
                    <a:pt x="2814" y="14274"/>
                  </a:cubicBezTo>
                  <a:cubicBezTo>
                    <a:pt x="2847" y="14274"/>
                    <a:pt x="2887" y="14261"/>
                    <a:pt x="2923" y="14261"/>
                  </a:cubicBezTo>
                  <a:cubicBezTo>
                    <a:pt x="2952" y="14261"/>
                    <a:pt x="2978" y="14269"/>
                    <a:pt x="2994" y="14300"/>
                  </a:cubicBezTo>
                  <a:lnTo>
                    <a:pt x="2994" y="14300"/>
                  </a:lnTo>
                  <a:cubicBezTo>
                    <a:pt x="2981" y="14261"/>
                    <a:pt x="2995" y="14232"/>
                    <a:pt x="3037" y="14222"/>
                  </a:cubicBezTo>
                  <a:cubicBezTo>
                    <a:pt x="3037" y="14222"/>
                    <a:pt x="3168" y="14269"/>
                    <a:pt x="3180" y="14269"/>
                  </a:cubicBezTo>
                  <a:cubicBezTo>
                    <a:pt x="3173" y="14244"/>
                    <a:pt x="3170" y="14232"/>
                    <a:pt x="3172" y="14232"/>
                  </a:cubicBezTo>
                  <a:lnTo>
                    <a:pt x="3172" y="14232"/>
                  </a:lnTo>
                  <a:cubicBezTo>
                    <a:pt x="3174" y="14232"/>
                    <a:pt x="3180" y="14241"/>
                    <a:pt x="3191" y="14257"/>
                  </a:cubicBezTo>
                  <a:cubicBezTo>
                    <a:pt x="3180" y="14234"/>
                    <a:pt x="3180" y="14222"/>
                    <a:pt x="3168" y="14198"/>
                  </a:cubicBezTo>
                  <a:lnTo>
                    <a:pt x="3168" y="14198"/>
                  </a:lnTo>
                  <a:cubicBezTo>
                    <a:pt x="3203" y="14222"/>
                    <a:pt x="3239" y="14246"/>
                    <a:pt x="3275" y="14269"/>
                  </a:cubicBezTo>
                  <a:cubicBezTo>
                    <a:pt x="3287" y="14269"/>
                    <a:pt x="3299" y="14222"/>
                    <a:pt x="3299" y="14222"/>
                  </a:cubicBezTo>
                  <a:cubicBezTo>
                    <a:pt x="3334" y="14257"/>
                    <a:pt x="3334" y="14269"/>
                    <a:pt x="3311" y="14281"/>
                  </a:cubicBezTo>
                  <a:cubicBezTo>
                    <a:pt x="3314" y="14285"/>
                    <a:pt x="3321" y="14287"/>
                    <a:pt x="3328" y="14287"/>
                  </a:cubicBezTo>
                  <a:cubicBezTo>
                    <a:pt x="3390" y="14287"/>
                    <a:pt x="3557" y="14174"/>
                    <a:pt x="3620" y="14174"/>
                  </a:cubicBezTo>
                  <a:cubicBezTo>
                    <a:pt x="3620" y="14198"/>
                    <a:pt x="3632" y="14210"/>
                    <a:pt x="3632" y="14234"/>
                  </a:cubicBezTo>
                  <a:cubicBezTo>
                    <a:pt x="3656" y="14210"/>
                    <a:pt x="3668" y="14174"/>
                    <a:pt x="3668" y="14138"/>
                  </a:cubicBezTo>
                  <a:cubicBezTo>
                    <a:pt x="3675" y="14161"/>
                    <a:pt x="3683" y="14169"/>
                    <a:pt x="3690" y="14169"/>
                  </a:cubicBezTo>
                  <a:cubicBezTo>
                    <a:pt x="3695" y="14169"/>
                    <a:pt x="3699" y="14167"/>
                    <a:pt x="3703" y="14162"/>
                  </a:cubicBezTo>
                  <a:lnTo>
                    <a:pt x="3703" y="14162"/>
                  </a:lnTo>
                  <a:cubicBezTo>
                    <a:pt x="3693" y="14205"/>
                    <a:pt x="3777" y="14190"/>
                    <a:pt x="3804" y="14204"/>
                  </a:cubicBezTo>
                  <a:lnTo>
                    <a:pt x="3804" y="14204"/>
                  </a:lnTo>
                  <a:cubicBezTo>
                    <a:pt x="3787" y="14181"/>
                    <a:pt x="3754" y="14100"/>
                    <a:pt x="3786" y="14100"/>
                  </a:cubicBezTo>
                  <a:cubicBezTo>
                    <a:pt x="3790" y="14100"/>
                    <a:pt x="3794" y="14101"/>
                    <a:pt x="3799" y="14103"/>
                  </a:cubicBezTo>
                  <a:cubicBezTo>
                    <a:pt x="3778" y="14103"/>
                    <a:pt x="3873" y="14174"/>
                    <a:pt x="3869" y="14193"/>
                  </a:cubicBezTo>
                  <a:lnTo>
                    <a:pt x="3869" y="14193"/>
                  </a:lnTo>
                  <a:cubicBezTo>
                    <a:pt x="3876" y="14190"/>
                    <a:pt x="3881" y="14189"/>
                    <a:pt x="3886" y="14189"/>
                  </a:cubicBezTo>
                  <a:cubicBezTo>
                    <a:pt x="3894" y="14189"/>
                    <a:pt x="3900" y="14192"/>
                    <a:pt x="3906" y="14198"/>
                  </a:cubicBezTo>
                  <a:cubicBezTo>
                    <a:pt x="3918" y="14150"/>
                    <a:pt x="3906" y="14150"/>
                    <a:pt x="3894" y="14150"/>
                  </a:cubicBezTo>
                  <a:cubicBezTo>
                    <a:pt x="3906" y="14115"/>
                    <a:pt x="3930" y="14103"/>
                    <a:pt x="3953" y="14103"/>
                  </a:cubicBezTo>
                  <a:cubicBezTo>
                    <a:pt x="3953" y="14115"/>
                    <a:pt x="3953" y="14127"/>
                    <a:pt x="3953" y="14127"/>
                  </a:cubicBezTo>
                  <a:cubicBezTo>
                    <a:pt x="3953" y="14127"/>
                    <a:pt x="3965" y="14127"/>
                    <a:pt x="3977" y="14138"/>
                  </a:cubicBezTo>
                  <a:cubicBezTo>
                    <a:pt x="3965" y="14162"/>
                    <a:pt x="3942" y="14186"/>
                    <a:pt x="3918" y="14198"/>
                  </a:cubicBezTo>
                  <a:cubicBezTo>
                    <a:pt x="3924" y="14195"/>
                    <a:pt x="3929" y="14193"/>
                    <a:pt x="3932" y="14193"/>
                  </a:cubicBezTo>
                  <a:cubicBezTo>
                    <a:pt x="3942" y="14193"/>
                    <a:pt x="3945" y="14204"/>
                    <a:pt x="3953" y="14222"/>
                  </a:cubicBezTo>
                  <a:cubicBezTo>
                    <a:pt x="3953" y="14189"/>
                    <a:pt x="3959" y="14182"/>
                    <a:pt x="3966" y="14182"/>
                  </a:cubicBezTo>
                  <a:cubicBezTo>
                    <a:pt x="3972" y="14182"/>
                    <a:pt x="3978" y="14186"/>
                    <a:pt x="3984" y="14186"/>
                  </a:cubicBezTo>
                  <a:cubicBezTo>
                    <a:pt x="3991" y="14186"/>
                    <a:pt x="3997" y="14181"/>
                    <a:pt x="4001" y="14162"/>
                  </a:cubicBezTo>
                  <a:cubicBezTo>
                    <a:pt x="4001" y="14183"/>
                    <a:pt x="4001" y="14196"/>
                    <a:pt x="4006" y="14196"/>
                  </a:cubicBezTo>
                  <a:cubicBezTo>
                    <a:pt x="4009" y="14196"/>
                    <a:pt x="4015" y="14189"/>
                    <a:pt x="4025" y="14174"/>
                  </a:cubicBezTo>
                  <a:lnTo>
                    <a:pt x="4025" y="14174"/>
                  </a:lnTo>
                  <a:cubicBezTo>
                    <a:pt x="4025" y="14186"/>
                    <a:pt x="4025" y="14198"/>
                    <a:pt x="4013" y="14222"/>
                  </a:cubicBezTo>
                  <a:cubicBezTo>
                    <a:pt x="4025" y="14216"/>
                    <a:pt x="4037" y="14213"/>
                    <a:pt x="4047" y="14213"/>
                  </a:cubicBezTo>
                  <a:cubicBezTo>
                    <a:pt x="4053" y="14213"/>
                    <a:pt x="4058" y="14214"/>
                    <a:pt x="4062" y="14215"/>
                  </a:cubicBezTo>
                  <a:lnTo>
                    <a:pt x="4062" y="14215"/>
                  </a:lnTo>
                  <a:cubicBezTo>
                    <a:pt x="4045" y="14202"/>
                    <a:pt x="4037" y="14182"/>
                    <a:pt x="4037" y="14162"/>
                  </a:cubicBezTo>
                  <a:cubicBezTo>
                    <a:pt x="4044" y="14155"/>
                    <a:pt x="4050" y="14152"/>
                    <a:pt x="4056" y="14152"/>
                  </a:cubicBezTo>
                  <a:cubicBezTo>
                    <a:pt x="4083" y="14152"/>
                    <a:pt x="4090" y="14225"/>
                    <a:pt x="4121" y="14225"/>
                  </a:cubicBezTo>
                  <a:cubicBezTo>
                    <a:pt x="4124" y="14225"/>
                    <a:pt x="4128" y="14224"/>
                    <a:pt x="4132" y="14222"/>
                  </a:cubicBezTo>
                  <a:cubicBezTo>
                    <a:pt x="4120" y="14222"/>
                    <a:pt x="4108" y="14210"/>
                    <a:pt x="4120" y="14186"/>
                  </a:cubicBezTo>
                  <a:lnTo>
                    <a:pt x="4120" y="14186"/>
                  </a:lnTo>
                  <a:cubicBezTo>
                    <a:pt x="4128" y="14190"/>
                    <a:pt x="4135" y="14192"/>
                    <a:pt x="4141" y="14192"/>
                  </a:cubicBezTo>
                  <a:cubicBezTo>
                    <a:pt x="4184" y="14192"/>
                    <a:pt x="4186" y="14109"/>
                    <a:pt x="4222" y="14109"/>
                  </a:cubicBezTo>
                  <a:cubicBezTo>
                    <a:pt x="4227" y="14109"/>
                    <a:pt x="4232" y="14111"/>
                    <a:pt x="4239" y="14115"/>
                  </a:cubicBezTo>
                  <a:cubicBezTo>
                    <a:pt x="4251" y="14162"/>
                    <a:pt x="4227" y="14127"/>
                    <a:pt x="4251" y="14186"/>
                  </a:cubicBezTo>
                  <a:cubicBezTo>
                    <a:pt x="4250" y="14187"/>
                    <a:pt x="4249" y="14188"/>
                    <a:pt x="4250" y="14188"/>
                  </a:cubicBezTo>
                  <a:cubicBezTo>
                    <a:pt x="4252" y="14188"/>
                    <a:pt x="4301" y="14148"/>
                    <a:pt x="4323" y="14127"/>
                  </a:cubicBezTo>
                  <a:lnTo>
                    <a:pt x="4334" y="14127"/>
                  </a:lnTo>
                  <a:cubicBezTo>
                    <a:pt x="4323" y="14174"/>
                    <a:pt x="4323" y="14127"/>
                    <a:pt x="4311" y="14186"/>
                  </a:cubicBezTo>
                  <a:cubicBezTo>
                    <a:pt x="4318" y="14195"/>
                    <a:pt x="4324" y="14199"/>
                    <a:pt x="4329" y="14199"/>
                  </a:cubicBezTo>
                  <a:cubicBezTo>
                    <a:pt x="4351" y="14199"/>
                    <a:pt x="4361" y="14134"/>
                    <a:pt x="4370" y="14115"/>
                  </a:cubicBezTo>
                  <a:cubicBezTo>
                    <a:pt x="4382" y="14127"/>
                    <a:pt x="4430" y="14150"/>
                    <a:pt x="4382" y="14198"/>
                  </a:cubicBezTo>
                  <a:cubicBezTo>
                    <a:pt x="4430" y="14186"/>
                    <a:pt x="4465" y="14162"/>
                    <a:pt x="4513" y="14162"/>
                  </a:cubicBezTo>
                  <a:cubicBezTo>
                    <a:pt x="4549" y="14162"/>
                    <a:pt x="4584" y="14162"/>
                    <a:pt x="4632" y="14174"/>
                  </a:cubicBezTo>
                  <a:cubicBezTo>
                    <a:pt x="4620" y="14150"/>
                    <a:pt x="4620" y="14115"/>
                    <a:pt x="4632" y="14091"/>
                  </a:cubicBezTo>
                  <a:cubicBezTo>
                    <a:pt x="4656" y="14103"/>
                    <a:pt x="4656" y="14115"/>
                    <a:pt x="4656" y="14138"/>
                  </a:cubicBezTo>
                  <a:cubicBezTo>
                    <a:pt x="4656" y="14103"/>
                    <a:pt x="4680" y="14091"/>
                    <a:pt x="4715" y="14091"/>
                  </a:cubicBezTo>
                  <a:cubicBezTo>
                    <a:pt x="4715" y="14103"/>
                    <a:pt x="4680" y="14174"/>
                    <a:pt x="4704" y="14210"/>
                  </a:cubicBezTo>
                  <a:cubicBezTo>
                    <a:pt x="4692" y="14115"/>
                    <a:pt x="4787" y="14174"/>
                    <a:pt x="4763" y="14079"/>
                  </a:cubicBezTo>
                  <a:lnTo>
                    <a:pt x="4763" y="14079"/>
                  </a:lnTo>
                  <a:cubicBezTo>
                    <a:pt x="4775" y="14091"/>
                    <a:pt x="4775" y="14091"/>
                    <a:pt x="4787" y="14091"/>
                  </a:cubicBezTo>
                  <a:cubicBezTo>
                    <a:pt x="4799" y="14067"/>
                    <a:pt x="4894" y="14043"/>
                    <a:pt x="4906" y="13996"/>
                  </a:cubicBezTo>
                  <a:cubicBezTo>
                    <a:pt x="4906" y="14012"/>
                    <a:pt x="4908" y="14018"/>
                    <a:pt x="4912" y="14018"/>
                  </a:cubicBezTo>
                  <a:cubicBezTo>
                    <a:pt x="4913" y="14018"/>
                    <a:pt x="4915" y="14017"/>
                    <a:pt x="4916" y="14016"/>
                  </a:cubicBezTo>
                  <a:lnTo>
                    <a:pt x="4916" y="14016"/>
                  </a:lnTo>
                  <a:cubicBezTo>
                    <a:pt x="4908" y="14037"/>
                    <a:pt x="4912" y="14061"/>
                    <a:pt x="4930" y="14079"/>
                  </a:cubicBezTo>
                  <a:cubicBezTo>
                    <a:pt x="4943" y="14069"/>
                    <a:pt x="4952" y="14065"/>
                    <a:pt x="4960" y="14065"/>
                  </a:cubicBezTo>
                  <a:cubicBezTo>
                    <a:pt x="4981" y="14065"/>
                    <a:pt x="4990" y="14095"/>
                    <a:pt x="5025" y="14138"/>
                  </a:cubicBezTo>
                  <a:cubicBezTo>
                    <a:pt x="5001" y="14103"/>
                    <a:pt x="4989" y="14067"/>
                    <a:pt x="4977" y="14031"/>
                  </a:cubicBezTo>
                  <a:lnTo>
                    <a:pt x="4977" y="14031"/>
                  </a:lnTo>
                  <a:cubicBezTo>
                    <a:pt x="4999" y="14043"/>
                    <a:pt x="5015" y="14047"/>
                    <a:pt x="5029" y="14047"/>
                  </a:cubicBezTo>
                  <a:cubicBezTo>
                    <a:pt x="5048" y="14047"/>
                    <a:pt x="5062" y="14040"/>
                    <a:pt x="5073" y="14040"/>
                  </a:cubicBezTo>
                  <a:cubicBezTo>
                    <a:pt x="5085" y="14040"/>
                    <a:pt x="5095" y="14047"/>
                    <a:pt x="5108" y="14079"/>
                  </a:cubicBezTo>
                  <a:cubicBezTo>
                    <a:pt x="5108" y="14079"/>
                    <a:pt x="5101" y="13973"/>
                    <a:pt x="5136" y="13973"/>
                  </a:cubicBezTo>
                  <a:cubicBezTo>
                    <a:pt x="5146" y="13973"/>
                    <a:pt x="5161" y="13983"/>
                    <a:pt x="5180" y="14007"/>
                  </a:cubicBezTo>
                  <a:cubicBezTo>
                    <a:pt x="5180" y="13980"/>
                    <a:pt x="5180" y="13968"/>
                    <a:pt x="5182" y="13968"/>
                  </a:cubicBezTo>
                  <a:cubicBezTo>
                    <a:pt x="5184" y="13968"/>
                    <a:pt x="5187" y="13974"/>
                    <a:pt x="5192" y="13984"/>
                  </a:cubicBezTo>
                  <a:cubicBezTo>
                    <a:pt x="5214" y="13955"/>
                    <a:pt x="5226" y="13921"/>
                    <a:pt x="5241" y="13921"/>
                  </a:cubicBezTo>
                  <a:cubicBezTo>
                    <a:pt x="5251" y="13921"/>
                    <a:pt x="5261" y="13935"/>
                    <a:pt x="5275" y="13972"/>
                  </a:cubicBezTo>
                  <a:cubicBezTo>
                    <a:pt x="5323" y="13900"/>
                    <a:pt x="5287" y="13900"/>
                    <a:pt x="5346" y="13900"/>
                  </a:cubicBezTo>
                  <a:cubicBezTo>
                    <a:pt x="5311" y="13865"/>
                    <a:pt x="5346" y="13757"/>
                    <a:pt x="5346" y="13722"/>
                  </a:cubicBezTo>
                  <a:cubicBezTo>
                    <a:pt x="5346" y="13734"/>
                    <a:pt x="5370" y="13817"/>
                    <a:pt x="5370" y="13817"/>
                  </a:cubicBezTo>
                  <a:cubicBezTo>
                    <a:pt x="5358" y="13801"/>
                    <a:pt x="5350" y="13793"/>
                    <a:pt x="5346" y="13793"/>
                  </a:cubicBezTo>
                  <a:lnTo>
                    <a:pt x="5346" y="13793"/>
                  </a:lnTo>
                  <a:cubicBezTo>
                    <a:pt x="5337" y="13793"/>
                    <a:pt x="5343" y="13825"/>
                    <a:pt x="5358" y="13888"/>
                  </a:cubicBezTo>
                  <a:cubicBezTo>
                    <a:pt x="5358" y="13878"/>
                    <a:pt x="5359" y="13874"/>
                    <a:pt x="5361" y="13874"/>
                  </a:cubicBezTo>
                  <a:cubicBezTo>
                    <a:pt x="5366" y="13874"/>
                    <a:pt x="5377" y="13899"/>
                    <a:pt x="5394" y="13924"/>
                  </a:cubicBezTo>
                  <a:cubicBezTo>
                    <a:pt x="5399" y="13910"/>
                    <a:pt x="5400" y="13905"/>
                    <a:pt x="5401" y="13905"/>
                  </a:cubicBezTo>
                  <a:cubicBezTo>
                    <a:pt x="5404" y="13905"/>
                    <a:pt x="5408" y="13917"/>
                    <a:pt x="5430" y="13924"/>
                  </a:cubicBezTo>
                  <a:cubicBezTo>
                    <a:pt x="5442" y="13853"/>
                    <a:pt x="5466" y="13805"/>
                    <a:pt x="5501" y="13746"/>
                  </a:cubicBezTo>
                  <a:lnTo>
                    <a:pt x="5501" y="13746"/>
                  </a:lnTo>
                  <a:cubicBezTo>
                    <a:pt x="5489" y="13900"/>
                    <a:pt x="5501" y="13805"/>
                    <a:pt x="5477" y="13912"/>
                  </a:cubicBezTo>
                  <a:cubicBezTo>
                    <a:pt x="5509" y="13889"/>
                    <a:pt x="5504" y="13865"/>
                    <a:pt x="5511" y="13865"/>
                  </a:cubicBezTo>
                  <a:cubicBezTo>
                    <a:pt x="5514" y="13865"/>
                    <a:pt x="5521" y="13872"/>
                    <a:pt x="5537" y="13888"/>
                  </a:cubicBezTo>
                  <a:cubicBezTo>
                    <a:pt x="5525" y="13853"/>
                    <a:pt x="5537" y="13829"/>
                    <a:pt x="5573" y="13817"/>
                  </a:cubicBezTo>
                  <a:cubicBezTo>
                    <a:pt x="5573" y="13817"/>
                    <a:pt x="5599" y="13823"/>
                    <a:pt x="5630" y="13823"/>
                  </a:cubicBezTo>
                  <a:cubicBezTo>
                    <a:pt x="5676" y="13823"/>
                    <a:pt x="5730" y="13810"/>
                    <a:pt x="5716" y="13746"/>
                  </a:cubicBezTo>
                  <a:lnTo>
                    <a:pt x="5716" y="13746"/>
                  </a:lnTo>
                  <a:cubicBezTo>
                    <a:pt x="5727" y="13769"/>
                    <a:pt x="5727" y="13793"/>
                    <a:pt x="5739" y="13829"/>
                  </a:cubicBezTo>
                  <a:cubicBezTo>
                    <a:pt x="5727" y="13757"/>
                    <a:pt x="5739" y="13686"/>
                    <a:pt x="5739" y="13615"/>
                  </a:cubicBezTo>
                  <a:cubicBezTo>
                    <a:pt x="5739" y="13615"/>
                    <a:pt x="5767" y="13817"/>
                    <a:pt x="5806" y="13817"/>
                  </a:cubicBezTo>
                  <a:cubicBezTo>
                    <a:pt x="5811" y="13817"/>
                    <a:pt x="5817" y="13814"/>
                    <a:pt x="5823" y="13805"/>
                  </a:cubicBezTo>
                  <a:cubicBezTo>
                    <a:pt x="5799" y="13781"/>
                    <a:pt x="5799" y="13757"/>
                    <a:pt x="5787" y="13734"/>
                  </a:cubicBezTo>
                  <a:lnTo>
                    <a:pt x="5787" y="13734"/>
                  </a:lnTo>
                  <a:cubicBezTo>
                    <a:pt x="5811" y="13757"/>
                    <a:pt x="5823" y="13781"/>
                    <a:pt x="5847" y="13793"/>
                  </a:cubicBezTo>
                  <a:cubicBezTo>
                    <a:pt x="5835" y="13769"/>
                    <a:pt x="5835" y="13734"/>
                    <a:pt x="5835" y="13710"/>
                  </a:cubicBezTo>
                  <a:lnTo>
                    <a:pt x="5835" y="13710"/>
                  </a:lnTo>
                  <a:cubicBezTo>
                    <a:pt x="5847" y="13734"/>
                    <a:pt x="5858" y="13769"/>
                    <a:pt x="5858" y="13793"/>
                  </a:cubicBezTo>
                  <a:cubicBezTo>
                    <a:pt x="5870" y="13769"/>
                    <a:pt x="5870" y="13734"/>
                    <a:pt x="5870" y="13710"/>
                  </a:cubicBezTo>
                  <a:cubicBezTo>
                    <a:pt x="5870" y="13734"/>
                    <a:pt x="5882" y="13769"/>
                    <a:pt x="5906" y="13793"/>
                  </a:cubicBezTo>
                  <a:cubicBezTo>
                    <a:pt x="5906" y="13781"/>
                    <a:pt x="5918" y="13781"/>
                    <a:pt x="5940" y="13770"/>
                  </a:cubicBezTo>
                  <a:lnTo>
                    <a:pt x="5940" y="13770"/>
                  </a:lnTo>
                  <a:cubicBezTo>
                    <a:pt x="5940" y="13770"/>
                    <a:pt x="5940" y="13770"/>
                    <a:pt x="5940" y="13770"/>
                  </a:cubicBezTo>
                  <a:cubicBezTo>
                    <a:pt x="5941" y="13770"/>
                    <a:pt x="5941" y="13770"/>
                    <a:pt x="5942" y="13769"/>
                  </a:cubicBezTo>
                  <a:lnTo>
                    <a:pt x="5942" y="13769"/>
                  </a:lnTo>
                  <a:cubicBezTo>
                    <a:pt x="5941" y="13770"/>
                    <a:pt x="5941" y="13770"/>
                    <a:pt x="5940" y="13770"/>
                  </a:cubicBezTo>
                  <a:lnTo>
                    <a:pt x="5940" y="13770"/>
                  </a:lnTo>
                  <a:cubicBezTo>
                    <a:pt x="5930" y="13770"/>
                    <a:pt x="5931" y="13638"/>
                    <a:pt x="5954" y="13626"/>
                  </a:cubicBezTo>
                  <a:cubicBezTo>
                    <a:pt x="5954" y="13674"/>
                    <a:pt x="5978" y="13710"/>
                    <a:pt x="6001" y="13734"/>
                  </a:cubicBezTo>
                  <a:cubicBezTo>
                    <a:pt x="5989" y="13650"/>
                    <a:pt x="5978" y="13567"/>
                    <a:pt x="5989" y="13495"/>
                  </a:cubicBezTo>
                  <a:lnTo>
                    <a:pt x="5989" y="13495"/>
                  </a:lnTo>
                  <a:cubicBezTo>
                    <a:pt x="5994" y="13505"/>
                    <a:pt x="5999" y="13511"/>
                    <a:pt x="6004" y="13511"/>
                  </a:cubicBezTo>
                  <a:cubicBezTo>
                    <a:pt x="6011" y="13511"/>
                    <a:pt x="6018" y="13500"/>
                    <a:pt x="6025" y="13472"/>
                  </a:cubicBezTo>
                  <a:cubicBezTo>
                    <a:pt x="6025" y="13507"/>
                    <a:pt x="6037" y="13793"/>
                    <a:pt x="6049" y="13793"/>
                  </a:cubicBezTo>
                  <a:lnTo>
                    <a:pt x="6097" y="13793"/>
                  </a:lnTo>
                  <a:cubicBezTo>
                    <a:pt x="6097" y="13757"/>
                    <a:pt x="6097" y="13734"/>
                    <a:pt x="6097" y="13698"/>
                  </a:cubicBezTo>
                  <a:cubicBezTo>
                    <a:pt x="6085" y="13722"/>
                    <a:pt x="6073" y="13746"/>
                    <a:pt x="6061" y="13757"/>
                  </a:cubicBezTo>
                  <a:cubicBezTo>
                    <a:pt x="6049" y="13710"/>
                    <a:pt x="6049" y="13662"/>
                    <a:pt x="6085" y="13615"/>
                  </a:cubicBezTo>
                  <a:cubicBezTo>
                    <a:pt x="6097" y="13650"/>
                    <a:pt x="6108" y="13686"/>
                    <a:pt x="6120" y="13722"/>
                  </a:cubicBezTo>
                  <a:cubicBezTo>
                    <a:pt x="6120" y="13713"/>
                    <a:pt x="6164" y="13680"/>
                    <a:pt x="6192" y="13680"/>
                  </a:cubicBezTo>
                  <a:cubicBezTo>
                    <a:pt x="6198" y="13680"/>
                    <a:pt x="6204" y="13681"/>
                    <a:pt x="6208" y="13685"/>
                  </a:cubicBezTo>
                  <a:lnTo>
                    <a:pt x="6208" y="13685"/>
                  </a:lnTo>
                  <a:cubicBezTo>
                    <a:pt x="6173" y="13623"/>
                    <a:pt x="6132" y="13525"/>
                    <a:pt x="6132" y="13448"/>
                  </a:cubicBezTo>
                  <a:lnTo>
                    <a:pt x="6132" y="13448"/>
                  </a:lnTo>
                  <a:cubicBezTo>
                    <a:pt x="6216" y="13507"/>
                    <a:pt x="6180" y="13567"/>
                    <a:pt x="6239" y="13650"/>
                  </a:cubicBezTo>
                  <a:cubicBezTo>
                    <a:pt x="6231" y="13618"/>
                    <a:pt x="6230" y="13607"/>
                    <a:pt x="6233" y="13607"/>
                  </a:cubicBezTo>
                  <a:lnTo>
                    <a:pt x="6233" y="13607"/>
                  </a:lnTo>
                  <a:cubicBezTo>
                    <a:pt x="6237" y="13607"/>
                    <a:pt x="6252" y="13639"/>
                    <a:pt x="6261" y="13639"/>
                  </a:cubicBezTo>
                  <a:cubicBezTo>
                    <a:pt x="6262" y="13639"/>
                    <a:pt x="6263" y="13639"/>
                    <a:pt x="6263" y="13638"/>
                  </a:cubicBezTo>
                  <a:cubicBezTo>
                    <a:pt x="6263" y="13626"/>
                    <a:pt x="6275" y="13484"/>
                    <a:pt x="6287" y="13460"/>
                  </a:cubicBezTo>
                  <a:cubicBezTo>
                    <a:pt x="6299" y="13507"/>
                    <a:pt x="6430" y="13531"/>
                    <a:pt x="6454" y="13555"/>
                  </a:cubicBezTo>
                  <a:cubicBezTo>
                    <a:pt x="6454" y="13556"/>
                    <a:pt x="6455" y="13557"/>
                    <a:pt x="6456" y="13557"/>
                  </a:cubicBezTo>
                  <a:cubicBezTo>
                    <a:pt x="6464" y="13557"/>
                    <a:pt x="6470" y="13473"/>
                    <a:pt x="6456" y="13473"/>
                  </a:cubicBezTo>
                  <a:lnTo>
                    <a:pt x="6456" y="13473"/>
                  </a:lnTo>
                  <a:cubicBezTo>
                    <a:pt x="6451" y="13473"/>
                    <a:pt x="6442" y="13485"/>
                    <a:pt x="6430" y="13519"/>
                  </a:cubicBezTo>
                  <a:cubicBezTo>
                    <a:pt x="6396" y="13435"/>
                    <a:pt x="6434" y="13321"/>
                    <a:pt x="6489" y="13321"/>
                  </a:cubicBezTo>
                  <a:cubicBezTo>
                    <a:pt x="6511" y="13321"/>
                    <a:pt x="6537" y="13340"/>
                    <a:pt x="6561" y="13388"/>
                  </a:cubicBezTo>
                  <a:cubicBezTo>
                    <a:pt x="6552" y="13388"/>
                    <a:pt x="6537" y="13388"/>
                    <a:pt x="6525" y="13384"/>
                  </a:cubicBezTo>
                  <a:lnTo>
                    <a:pt x="6525" y="13384"/>
                  </a:lnTo>
                  <a:cubicBezTo>
                    <a:pt x="6536" y="13393"/>
                    <a:pt x="6532" y="13403"/>
                    <a:pt x="6513" y="13412"/>
                  </a:cubicBezTo>
                  <a:cubicBezTo>
                    <a:pt x="6549" y="13412"/>
                    <a:pt x="6597" y="13412"/>
                    <a:pt x="6644" y="13400"/>
                  </a:cubicBezTo>
                  <a:cubicBezTo>
                    <a:pt x="6644" y="13400"/>
                    <a:pt x="6589" y="13245"/>
                    <a:pt x="6649" y="13245"/>
                  </a:cubicBezTo>
                  <a:cubicBezTo>
                    <a:pt x="6651" y="13245"/>
                    <a:pt x="6654" y="13245"/>
                    <a:pt x="6656" y="13245"/>
                  </a:cubicBezTo>
                  <a:cubicBezTo>
                    <a:pt x="6668" y="13245"/>
                    <a:pt x="6668" y="13257"/>
                    <a:pt x="6668" y="13257"/>
                  </a:cubicBezTo>
                  <a:cubicBezTo>
                    <a:pt x="6680" y="13222"/>
                    <a:pt x="6704" y="13186"/>
                    <a:pt x="6668" y="13138"/>
                  </a:cubicBezTo>
                  <a:cubicBezTo>
                    <a:pt x="6668" y="13162"/>
                    <a:pt x="6656" y="13186"/>
                    <a:pt x="6668" y="13210"/>
                  </a:cubicBezTo>
                  <a:cubicBezTo>
                    <a:pt x="6644" y="13186"/>
                    <a:pt x="6620" y="13174"/>
                    <a:pt x="6597" y="13162"/>
                  </a:cubicBezTo>
                  <a:lnTo>
                    <a:pt x="6597" y="13162"/>
                  </a:lnTo>
                  <a:cubicBezTo>
                    <a:pt x="6609" y="13186"/>
                    <a:pt x="6585" y="13257"/>
                    <a:pt x="6585" y="13281"/>
                  </a:cubicBezTo>
                  <a:cubicBezTo>
                    <a:pt x="6579" y="13263"/>
                    <a:pt x="6576" y="13254"/>
                    <a:pt x="6574" y="13254"/>
                  </a:cubicBezTo>
                  <a:cubicBezTo>
                    <a:pt x="6573" y="13254"/>
                    <a:pt x="6573" y="13263"/>
                    <a:pt x="6573" y="13281"/>
                  </a:cubicBezTo>
                  <a:cubicBezTo>
                    <a:pt x="6554" y="13239"/>
                    <a:pt x="6520" y="13223"/>
                    <a:pt x="6477" y="13223"/>
                  </a:cubicBezTo>
                  <a:cubicBezTo>
                    <a:pt x="6315" y="13223"/>
                    <a:pt x="6020" y="13456"/>
                    <a:pt x="5910" y="13456"/>
                  </a:cubicBezTo>
                  <a:cubicBezTo>
                    <a:pt x="5899" y="13456"/>
                    <a:pt x="5889" y="13453"/>
                    <a:pt x="5882" y="13448"/>
                  </a:cubicBezTo>
                  <a:lnTo>
                    <a:pt x="5882" y="13448"/>
                  </a:lnTo>
                  <a:cubicBezTo>
                    <a:pt x="5898" y="13468"/>
                    <a:pt x="5899" y="13474"/>
                    <a:pt x="5895" y="13474"/>
                  </a:cubicBezTo>
                  <a:cubicBezTo>
                    <a:pt x="5887" y="13474"/>
                    <a:pt x="5864" y="13458"/>
                    <a:pt x="5859" y="13451"/>
                  </a:cubicBezTo>
                  <a:lnTo>
                    <a:pt x="5859" y="13451"/>
                  </a:lnTo>
                  <a:cubicBezTo>
                    <a:pt x="5859" y="13474"/>
                    <a:pt x="5870" y="13497"/>
                    <a:pt x="5870" y="13519"/>
                  </a:cubicBezTo>
                  <a:cubicBezTo>
                    <a:pt x="5847" y="13507"/>
                    <a:pt x="5835" y="13495"/>
                    <a:pt x="5823" y="13495"/>
                  </a:cubicBezTo>
                  <a:cubicBezTo>
                    <a:pt x="5799" y="13519"/>
                    <a:pt x="5799" y="13554"/>
                    <a:pt x="5787" y="13590"/>
                  </a:cubicBezTo>
                  <a:lnTo>
                    <a:pt x="5787" y="13590"/>
                  </a:lnTo>
                  <a:cubicBezTo>
                    <a:pt x="5780" y="13580"/>
                    <a:pt x="5749" y="13543"/>
                    <a:pt x="5739" y="13543"/>
                  </a:cubicBezTo>
                  <a:cubicBezTo>
                    <a:pt x="5739" y="13567"/>
                    <a:pt x="5739" y="13591"/>
                    <a:pt x="5739" y="13603"/>
                  </a:cubicBezTo>
                  <a:cubicBezTo>
                    <a:pt x="5713" y="13576"/>
                    <a:pt x="5705" y="13550"/>
                    <a:pt x="5699" y="13550"/>
                  </a:cubicBezTo>
                  <a:cubicBezTo>
                    <a:pt x="5694" y="13550"/>
                    <a:pt x="5690" y="13567"/>
                    <a:pt x="5680" y="13615"/>
                  </a:cubicBezTo>
                  <a:cubicBezTo>
                    <a:pt x="5667" y="13615"/>
                    <a:pt x="5590" y="13604"/>
                    <a:pt x="5527" y="13604"/>
                  </a:cubicBezTo>
                  <a:cubicBezTo>
                    <a:pt x="5476" y="13604"/>
                    <a:pt x="5433" y="13611"/>
                    <a:pt x="5441" y="13636"/>
                  </a:cubicBezTo>
                  <a:lnTo>
                    <a:pt x="5441" y="13636"/>
                  </a:lnTo>
                  <a:cubicBezTo>
                    <a:pt x="5433" y="13614"/>
                    <a:pt x="5407" y="13584"/>
                    <a:pt x="5387" y="13584"/>
                  </a:cubicBezTo>
                  <a:cubicBezTo>
                    <a:pt x="5374" y="13584"/>
                    <a:pt x="5363" y="13595"/>
                    <a:pt x="5358" y="13626"/>
                  </a:cubicBezTo>
                  <a:cubicBezTo>
                    <a:pt x="5346" y="13591"/>
                    <a:pt x="5346" y="13591"/>
                    <a:pt x="5346" y="13567"/>
                  </a:cubicBezTo>
                  <a:cubicBezTo>
                    <a:pt x="5335" y="13579"/>
                    <a:pt x="5311" y="13722"/>
                    <a:pt x="5311" y="13722"/>
                  </a:cubicBezTo>
                  <a:cubicBezTo>
                    <a:pt x="5297" y="13695"/>
                    <a:pt x="5284" y="13685"/>
                    <a:pt x="5270" y="13685"/>
                  </a:cubicBezTo>
                  <a:cubicBezTo>
                    <a:pt x="5231" y="13685"/>
                    <a:pt x="5188" y="13760"/>
                    <a:pt x="5129" y="13760"/>
                  </a:cubicBezTo>
                  <a:cubicBezTo>
                    <a:pt x="5115" y="13760"/>
                    <a:pt x="5101" y="13756"/>
                    <a:pt x="5085" y="13746"/>
                  </a:cubicBezTo>
                  <a:lnTo>
                    <a:pt x="5085" y="13746"/>
                  </a:lnTo>
                  <a:cubicBezTo>
                    <a:pt x="5096" y="13757"/>
                    <a:pt x="5096" y="13781"/>
                    <a:pt x="5085" y="13805"/>
                  </a:cubicBezTo>
                  <a:cubicBezTo>
                    <a:pt x="5059" y="13790"/>
                    <a:pt x="5049" y="13785"/>
                    <a:pt x="5045" y="13785"/>
                  </a:cubicBezTo>
                  <a:cubicBezTo>
                    <a:pt x="5039" y="13785"/>
                    <a:pt x="5044" y="13793"/>
                    <a:pt x="5037" y="13793"/>
                  </a:cubicBezTo>
                  <a:cubicBezTo>
                    <a:pt x="5049" y="13757"/>
                    <a:pt x="4942" y="13734"/>
                    <a:pt x="4977" y="13674"/>
                  </a:cubicBezTo>
                  <a:lnTo>
                    <a:pt x="4977" y="13674"/>
                  </a:lnTo>
                  <a:cubicBezTo>
                    <a:pt x="4956" y="13681"/>
                    <a:pt x="4948" y="13692"/>
                    <a:pt x="4947" y="13705"/>
                  </a:cubicBezTo>
                  <a:lnTo>
                    <a:pt x="4947" y="13705"/>
                  </a:lnTo>
                  <a:cubicBezTo>
                    <a:pt x="4942" y="13696"/>
                    <a:pt x="4936" y="13686"/>
                    <a:pt x="4930" y="13674"/>
                  </a:cubicBezTo>
                  <a:cubicBezTo>
                    <a:pt x="4927" y="13670"/>
                    <a:pt x="4925" y="13669"/>
                    <a:pt x="4922" y="13669"/>
                  </a:cubicBezTo>
                  <a:cubicBezTo>
                    <a:pt x="4900" y="13669"/>
                    <a:pt x="4870" y="13758"/>
                    <a:pt x="4868" y="13770"/>
                  </a:cubicBezTo>
                  <a:lnTo>
                    <a:pt x="4868" y="13770"/>
                  </a:lnTo>
                  <a:cubicBezTo>
                    <a:pt x="4772" y="13828"/>
                    <a:pt x="4536" y="13746"/>
                    <a:pt x="4477" y="13876"/>
                  </a:cubicBezTo>
                  <a:cubicBezTo>
                    <a:pt x="4458" y="13861"/>
                    <a:pt x="4419" y="13853"/>
                    <a:pt x="4376" y="13853"/>
                  </a:cubicBezTo>
                  <a:cubicBezTo>
                    <a:pt x="4287" y="13853"/>
                    <a:pt x="4183" y="13887"/>
                    <a:pt x="4215" y="13960"/>
                  </a:cubicBezTo>
                  <a:cubicBezTo>
                    <a:pt x="4152" y="13928"/>
                    <a:pt x="4002" y="13887"/>
                    <a:pt x="3946" y="13887"/>
                  </a:cubicBezTo>
                  <a:cubicBezTo>
                    <a:pt x="3939" y="13887"/>
                    <a:pt x="3933" y="13887"/>
                    <a:pt x="3930" y="13888"/>
                  </a:cubicBezTo>
                  <a:cubicBezTo>
                    <a:pt x="3930" y="13900"/>
                    <a:pt x="3942" y="13924"/>
                    <a:pt x="3942" y="13936"/>
                  </a:cubicBezTo>
                  <a:cubicBezTo>
                    <a:pt x="3942" y="13936"/>
                    <a:pt x="3920" y="13899"/>
                    <a:pt x="3906" y="13899"/>
                  </a:cubicBezTo>
                  <a:cubicBezTo>
                    <a:pt x="3899" y="13899"/>
                    <a:pt x="3894" y="13908"/>
                    <a:pt x="3894" y="13936"/>
                  </a:cubicBezTo>
                  <a:cubicBezTo>
                    <a:pt x="3882" y="13912"/>
                    <a:pt x="3882" y="13900"/>
                    <a:pt x="3894" y="13876"/>
                  </a:cubicBezTo>
                  <a:lnTo>
                    <a:pt x="3894" y="13876"/>
                  </a:lnTo>
                  <a:cubicBezTo>
                    <a:pt x="3894" y="13877"/>
                    <a:pt x="3856" y="13908"/>
                    <a:pt x="3845" y="13925"/>
                  </a:cubicBezTo>
                  <a:lnTo>
                    <a:pt x="3845" y="13925"/>
                  </a:lnTo>
                  <a:cubicBezTo>
                    <a:pt x="3843" y="13924"/>
                    <a:pt x="3840" y="13924"/>
                    <a:pt x="3834" y="13924"/>
                  </a:cubicBezTo>
                  <a:cubicBezTo>
                    <a:pt x="3834" y="13921"/>
                    <a:pt x="3834" y="13917"/>
                    <a:pt x="3834" y="13912"/>
                  </a:cubicBezTo>
                  <a:cubicBezTo>
                    <a:pt x="3826" y="13904"/>
                    <a:pt x="3835" y="13895"/>
                    <a:pt x="3825" y="13895"/>
                  </a:cubicBezTo>
                  <a:cubicBezTo>
                    <a:pt x="3820" y="13895"/>
                    <a:pt x="3813" y="13897"/>
                    <a:pt x="3799" y="13900"/>
                  </a:cubicBezTo>
                  <a:cubicBezTo>
                    <a:pt x="3799" y="13934"/>
                    <a:pt x="3788" y="13957"/>
                    <a:pt x="3797" y="13979"/>
                  </a:cubicBezTo>
                  <a:lnTo>
                    <a:pt x="3797" y="13979"/>
                  </a:lnTo>
                  <a:cubicBezTo>
                    <a:pt x="3780" y="13944"/>
                    <a:pt x="3757" y="13930"/>
                    <a:pt x="3732" y="13930"/>
                  </a:cubicBezTo>
                  <a:cubicBezTo>
                    <a:pt x="3673" y="13930"/>
                    <a:pt x="3603" y="14004"/>
                    <a:pt x="3595" y="14025"/>
                  </a:cubicBezTo>
                  <a:lnTo>
                    <a:pt x="3595" y="14025"/>
                  </a:lnTo>
                  <a:cubicBezTo>
                    <a:pt x="3582" y="13981"/>
                    <a:pt x="3559" y="13947"/>
                    <a:pt x="3525" y="13924"/>
                  </a:cubicBezTo>
                  <a:cubicBezTo>
                    <a:pt x="3513" y="13948"/>
                    <a:pt x="3501" y="13972"/>
                    <a:pt x="3501" y="14007"/>
                  </a:cubicBezTo>
                  <a:cubicBezTo>
                    <a:pt x="3462" y="13992"/>
                    <a:pt x="3428" y="13946"/>
                    <a:pt x="3393" y="13946"/>
                  </a:cubicBezTo>
                  <a:cubicBezTo>
                    <a:pt x="3374" y="13946"/>
                    <a:pt x="3355" y="13959"/>
                    <a:pt x="3334" y="13996"/>
                  </a:cubicBezTo>
                  <a:cubicBezTo>
                    <a:pt x="3322" y="13984"/>
                    <a:pt x="3311" y="13960"/>
                    <a:pt x="3299" y="13936"/>
                  </a:cubicBezTo>
                  <a:cubicBezTo>
                    <a:pt x="3272" y="13962"/>
                    <a:pt x="3105" y="14001"/>
                    <a:pt x="3018" y="14001"/>
                  </a:cubicBezTo>
                  <a:cubicBezTo>
                    <a:pt x="2986" y="14001"/>
                    <a:pt x="2965" y="13996"/>
                    <a:pt x="2965" y="13984"/>
                  </a:cubicBezTo>
                  <a:cubicBezTo>
                    <a:pt x="2950" y="13968"/>
                    <a:pt x="2940" y="13953"/>
                    <a:pt x="2928" y="13938"/>
                  </a:cubicBezTo>
                  <a:lnTo>
                    <a:pt x="2928" y="13938"/>
                  </a:lnTo>
                  <a:cubicBezTo>
                    <a:pt x="2930" y="13939"/>
                    <a:pt x="2933" y="13940"/>
                    <a:pt x="2936" y="13940"/>
                  </a:cubicBezTo>
                  <a:cubicBezTo>
                    <a:pt x="2977" y="13940"/>
                    <a:pt x="2999" y="13777"/>
                    <a:pt x="2989" y="13757"/>
                  </a:cubicBezTo>
                  <a:lnTo>
                    <a:pt x="2989" y="13757"/>
                  </a:lnTo>
                  <a:cubicBezTo>
                    <a:pt x="2989" y="13768"/>
                    <a:pt x="2979" y="13788"/>
                    <a:pt x="2977" y="13801"/>
                  </a:cubicBezTo>
                  <a:lnTo>
                    <a:pt x="2977" y="13801"/>
                  </a:lnTo>
                  <a:cubicBezTo>
                    <a:pt x="2986" y="13685"/>
                    <a:pt x="2858" y="13661"/>
                    <a:pt x="2870" y="13543"/>
                  </a:cubicBezTo>
                  <a:lnTo>
                    <a:pt x="2870" y="13543"/>
                  </a:lnTo>
                  <a:cubicBezTo>
                    <a:pt x="2884" y="13557"/>
                    <a:pt x="2900" y="13564"/>
                    <a:pt x="2916" y="13564"/>
                  </a:cubicBezTo>
                  <a:cubicBezTo>
                    <a:pt x="2940" y="13564"/>
                    <a:pt x="2963" y="13548"/>
                    <a:pt x="2977" y="13519"/>
                  </a:cubicBezTo>
                  <a:cubicBezTo>
                    <a:pt x="2834" y="13412"/>
                    <a:pt x="2739" y="13317"/>
                    <a:pt x="2739" y="13150"/>
                  </a:cubicBezTo>
                  <a:lnTo>
                    <a:pt x="2739" y="13150"/>
                  </a:lnTo>
                  <a:cubicBezTo>
                    <a:pt x="2834" y="13234"/>
                    <a:pt x="2930" y="13341"/>
                    <a:pt x="2989" y="13448"/>
                  </a:cubicBezTo>
                  <a:cubicBezTo>
                    <a:pt x="3013" y="13424"/>
                    <a:pt x="3025" y="13400"/>
                    <a:pt x="3013" y="13365"/>
                  </a:cubicBezTo>
                  <a:lnTo>
                    <a:pt x="3013" y="13365"/>
                  </a:lnTo>
                  <a:cubicBezTo>
                    <a:pt x="3039" y="13373"/>
                    <a:pt x="3052" y="13382"/>
                    <a:pt x="3053" y="13399"/>
                  </a:cubicBezTo>
                  <a:lnTo>
                    <a:pt x="3053" y="13399"/>
                  </a:lnTo>
                  <a:cubicBezTo>
                    <a:pt x="3062" y="13324"/>
                    <a:pt x="3060" y="13126"/>
                    <a:pt x="2983" y="13126"/>
                  </a:cubicBezTo>
                  <a:cubicBezTo>
                    <a:pt x="2981" y="13126"/>
                    <a:pt x="2979" y="13126"/>
                    <a:pt x="2977" y="13126"/>
                  </a:cubicBezTo>
                  <a:cubicBezTo>
                    <a:pt x="3001" y="13186"/>
                    <a:pt x="3001" y="13257"/>
                    <a:pt x="3025" y="13317"/>
                  </a:cubicBezTo>
                  <a:cubicBezTo>
                    <a:pt x="2930" y="13269"/>
                    <a:pt x="2894" y="13198"/>
                    <a:pt x="2894" y="13079"/>
                  </a:cubicBezTo>
                  <a:cubicBezTo>
                    <a:pt x="2930" y="13079"/>
                    <a:pt x="2965" y="13079"/>
                    <a:pt x="3001" y="13103"/>
                  </a:cubicBezTo>
                  <a:cubicBezTo>
                    <a:pt x="2977" y="13067"/>
                    <a:pt x="2977" y="13019"/>
                    <a:pt x="2977" y="12984"/>
                  </a:cubicBezTo>
                  <a:lnTo>
                    <a:pt x="2977" y="12984"/>
                  </a:lnTo>
                  <a:cubicBezTo>
                    <a:pt x="2989" y="12995"/>
                    <a:pt x="2989" y="13007"/>
                    <a:pt x="3001" y="13019"/>
                  </a:cubicBezTo>
                  <a:cubicBezTo>
                    <a:pt x="2990" y="12975"/>
                    <a:pt x="2958" y="12826"/>
                    <a:pt x="3012" y="12826"/>
                  </a:cubicBezTo>
                  <a:cubicBezTo>
                    <a:pt x="3013" y="12826"/>
                    <a:pt x="3015" y="12826"/>
                    <a:pt x="3016" y="12827"/>
                  </a:cubicBezTo>
                  <a:lnTo>
                    <a:pt x="3016" y="12827"/>
                  </a:lnTo>
                  <a:cubicBezTo>
                    <a:pt x="2918" y="12805"/>
                    <a:pt x="2729" y="12801"/>
                    <a:pt x="2775" y="12686"/>
                  </a:cubicBezTo>
                  <a:cubicBezTo>
                    <a:pt x="2775" y="12674"/>
                    <a:pt x="2775" y="12674"/>
                    <a:pt x="2775" y="12662"/>
                  </a:cubicBezTo>
                  <a:close/>
                  <a:moveTo>
                    <a:pt x="4370" y="16841"/>
                  </a:moveTo>
                  <a:lnTo>
                    <a:pt x="4370" y="16841"/>
                  </a:lnTo>
                  <a:cubicBezTo>
                    <a:pt x="4390" y="16857"/>
                    <a:pt x="4408" y="16871"/>
                    <a:pt x="4423" y="16882"/>
                  </a:cubicBezTo>
                  <a:lnTo>
                    <a:pt x="4423" y="16882"/>
                  </a:lnTo>
                  <a:cubicBezTo>
                    <a:pt x="4394" y="16866"/>
                    <a:pt x="4363" y="16848"/>
                    <a:pt x="4370" y="16841"/>
                  </a:cubicBezTo>
                  <a:close/>
                  <a:moveTo>
                    <a:pt x="4608" y="16912"/>
                  </a:moveTo>
                  <a:cubicBezTo>
                    <a:pt x="4608" y="16912"/>
                    <a:pt x="4608" y="16912"/>
                    <a:pt x="4608" y="16913"/>
                  </a:cubicBezTo>
                  <a:cubicBezTo>
                    <a:pt x="4608" y="16912"/>
                    <a:pt x="4608" y="16912"/>
                    <a:pt x="4608" y="16912"/>
                  </a:cubicBezTo>
                  <a:close/>
                  <a:moveTo>
                    <a:pt x="4446" y="16937"/>
                  </a:moveTo>
                  <a:cubicBezTo>
                    <a:pt x="4448" y="16938"/>
                    <a:pt x="4450" y="16939"/>
                    <a:pt x="4452" y="16940"/>
                  </a:cubicBezTo>
                  <a:lnTo>
                    <a:pt x="4452" y="16940"/>
                  </a:lnTo>
                  <a:cubicBezTo>
                    <a:pt x="4450" y="16939"/>
                    <a:pt x="4448" y="16938"/>
                    <a:pt x="4446" y="16937"/>
                  </a:cubicBezTo>
                  <a:close/>
                  <a:moveTo>
                    <a:pt x="4452" y="16940"/>
                  </a:moveTo>
                  <a:lnTo>
                    <a:pt x="4452" y="16940"/>
                  </a:lnTo>
                  <a:cubicBezTo>
                    <a:pt x="4462" y="16947"/>
                    <a:pt x="4471" y="16954"/>
                    <a:pt x="4477" y="16960"/>
                  </a:cubicBezTo>
                  <a:cubicBezTo>
                    <a:pt x="4482" y="16960"/>
                    <a:pt x="4469" y="16952"/>
                    <a:pt x="4452" y="16940"/>
                  </a:cubicBezTo>
                  <a:close/>
                  <a:moveTo>
                    <a:pt x="4465" y="17246"/>
                  </a:moveTo>
                  <a:cubicBezTo>
                    <a:pt x="4477" y="17246"/>
                    <a:pt x="4477" y="17246"/>
                    <a:pt x="4465" y="17258"/>
                  </a:cubicBezTo>
                  <a:cubicBezTo>
                    <a:pt x="4454" y="17258"/>
                    <a:pt x="4454" y="17246"/>
                    <a:pt x="4465" y="17246"/>
                  </a:cubicBezTo>
                  <a:close/>
                  <a:moveTo>
                    <a:pt x="4739" y="17448"/>
                  </a:moveTo>
                  <a:lnTo>
                    <a:pt x="4739" y="17448"/>
                  </a:lnTo>
                  <a:cubicBezTo>
                    <a:pt x="4725" y="17463"/>
                    <a:pt x="4714" y="17475"/>
                    <a:pt x="4706" y="17487"/>
                  </a:cubicBezTo>
                  <a:lnTo>
                    <a:pt x="4706" y="17487"/>
                  </a:lnTo>
                  <a:cubicBezTo>
                    <a:pt x="4718" y="17472"/>
                    <a:pt x="4728" y="17459"/>
                    <a:pt x="4739" y="17448"/>
                  </a:cubicBezTo>
                  <a:close/>
                  <a:moveTo>
                    <a:pt x="5477" y="17520"/>
                  </a:moveTo>
                  <a:cubicBezTo>
                    <a:pt x="5480" y="17523"/>
                    <a:pt x="5484" y="17525"/>
                    <a:pt x="5488" y="17527"/>
                  </a:cubicBezTo>
                  <a:lnTo>
                    <a:pt x="5488" y="17527"/>
                  </a:lnTo>
                  <a:cubicBezTo>
                    <a:pt x="5485" y="17524"/>
                    <a:pt x="5481" y="17522"/>
                    <a:pt x="5477" y="17520"/>
                  </a:cubicBezTo>
                  <a:close/>
                  <a:moveTo>
                    <a:pt x="4706" y="17487"/>
                  </a:moveTo>
                  <a:cubicBezTo>
                    <a:pt x="4692" y="17504"/>
                    <a:pt x="4676" y="17524"/>
                    <a:pt x="4656" y="17544"/>
                  </a:cubicBezTo>
                  <a:cubicBezTo>
                    <a:pt x="4668" y="17544"/>
                    <a:pt x="4680" y="17532"/>
                    <a:pt x="4680" y="17532"/>
                  </a:cubicBezTo>
                  <a:cubicBezTo>
                    <a:pt x="4687" y="17518"/>
                    <a:pt x="4694" y="17503"/>
                    <a:pt x="4706" y="17487"/>
                  </a:cubicBezTo>
                  <a:close/>
                  <a:moveTo>
                    <a:pt x="5561" y="17532"/>
                  </a:moveTo>
                  <a:cubicBezTo>
                    <a:pt x="5561" y="17546"/>
                    <a:pt x="5561" y="17556"/>
                    <a:pt x="5563" y="17559"/>
                  </a:cubicBezTo>
                  <a:lnTo>
                    <a:pt x="5563" y="17559"/>
                  </a:lnTo>
                  <a:cubicBezTo>
                    <a:pt x="5563" y="17552"/>
                    <a:pt x="5562" y="17543"/>
                    <a:pt x="5561" y="17532"/>
                  </a:cubicBezTo>
                  <a:close/>
                  <a:moveTo>
                    <a:pt x="4358" y="16841"/>
                  </a:moveTo>
                  <a:cubicBezTo>
                    <a:pt x="4358" y="16841"/>
                    <a:pt x="4443" y="16905"/>
                    <a:pt x="4463" y="16912"/>
                  </a:cubicBezTo>
                  <a:lnTo>
                    <a:pt x="4463" y="16912"/>
                  </a:lnTo>
                  <a:cubicBezTo>
                    <a:pt x="4487" y="16929"/>
                    <a:pt x="4499" y="16936"/>
                    <a:pt x="4504" y="16936"/>
                  </a:cubicBezTo>
                  <a:cubicBezTo>
                    <a:pt x="4516" y="16936"/>
                    <a:pt x="4468" y="16884"/>
                    <a:pt x="4447" y="16868"/>
                  </a:cubicBezTo>
                  <a:lnTo>
                    <a:pt x="4447" y="16868"/>
                  </a:lnTo>
                  <a:cubicBezTo>
                    <a:pt x="4479" y="16889"/>
                    <a:pt x="4490" y="16889"/>
                    <a:pt x="4513" y="16901"/>
                  </a:cubicBezTo>
                  <a:cubicBezTo>
                    <a:pt x="4513" y="16901"/>
                    <a:pt x="4513" y="16913"/>
                    <a:pt x="4525" y="16913"/>
                  </a:cubicBezTo>
                  <a:cubicBezTo>
                    <a:pt x="4531" y="16919"/>
                    <a:pt x="4534" y="16921"/>
                    <a:pt x="4535" y="16921"/>
                  </a:cubicBezTo>
                  <a:cubicBezTo>
                    <a:pt x="4537" y="16921"/>
                    <a:pt x="4537" y="16919"/>
                    <a:pt x="4537" y="16913"/>
                  </a:cubicBezTo>
                  <a:cubicBezTo>
                    <a:pt x="4541" y="16916"/>
                    <a:pt x="4545" y="16920"/>
                    <a:pt x="4549" y="16924"/>
                  </a:cubicBezTo>
                  <a:lnTo>
                    <a:pt x="4549" y="16924"/>
                  </a:lnTo>
                  <a:cubicBezTo>
                    <a:pt x="4525" y="16889"/>
                    <a:pt x="4525" y="16877"/>
                    <a:pt x="4549" y="16877"/>
                  </a:cubicBezTo>
                  <a:cubicBezTo>
                    <a:pt x="4549" y="16889"/>
                    <a:pt x="4549" y="16901"/>
                    <a:pt x="4549" y="16924"/>
                  </a:cubicBezTo>
                  <a:lnTo>
                    <a:pt x="4549" y="16924"/>
                  </a:lnTo>
                  <a:cubicBezTo>
                    <a:pt x="4558" y="16933"/>
                    <a:pt x="4568" y="16944"/>
                    <a:pt x="4584" y="16960"/>
                  </a:cubicBezTo>
                  <a:cubicBezTo>
                    <a:pt x="4573" y="16936"/>
                    <a:pt x="4561" y="16901"/>
                    <a:pt x="4549" y="16877"/>
                  </a:cubicBezTo>
                  <a:cubicBezTo>
                    <a:pt x="4572" y="16877"/>
                    <a:pt x="4606" y="16899"/>
                    <a:pt x="4608" y="16912"/>
                  </a:cubicBezTo>
                  <a:lnTo>
                    <a:pt x="4608" y="16912"/>
                  </a:lnTo>
                  <a:cubicBezTo>
                    <a:pt x="4607" y="16869"/>
                    <a:pt x="4836" y="16853"/>
                    <a:pt x="5098" y="16853"/>
                  </a:cubicBezTo>
                  <a:cubicBezTo>
                    <a:pt x="5408" y="16853"/>
                    <a:pt x="5764" y="16875"/>
                    <a:pt x="5835" y="16901"/>
                  </a:cubicBezTo>
                  <a:cubicBezTo>
                    <a:pt x="5823" y="16948"/>
                    <a:pt x="5799" y="16996"/>
                    <a:pt x="5763" y="17032"/>
                  </a:cubicBezTo>
                  <a:cubicBezTo>
                    <a:pt x="5811" y="17032"/>
                    <a:pt x="5811" y="17032"/>
                    <a:pt x="5775" y="17044"/>
                  </a:cubicBezTo>
                  <a:lnTo>
                    <a:pt x="5835" y="17044"/>
                  </a:lnTo>
                  <a:cubicBezTo>
                    <a:pt x="5811" y="17067"/>
                    <a:pt x="5775" y="17103"/>
                    <a:pt x="5739" y="17127"/>
                  </a:cubicBezTo>
                  <a:cubicBezTo>
                    <a:pt x="5739" y="17127"/>
                    <a:pt x="5775" y="17151"/>
                    <a:pt x="5775" y="17151"/>
                  </a:cubicBezTo>
                  <a:cubicBezTo>
                    <a:pt x="5757" y="17163"/>
                    <a:pt x="5745" y="17169"/>
                    <a:pt x="5736" y="17169"/>
                  </a:cubicBezTo>
                  <a:cubicBezTo>
                    <a:pt x="5727" y="17169"/>
                    <a:pt x="5722" y="17163"/>
                    <a:pt x="5716" y="17151"/>
                  </a:cubicBezTo>
                  <a:lnTo>
                    <a:pt x="5716" y="17151"/>
                  </a:lnTo>
                  <a:cubicBezTo>
                    <a:pt x="5680" y="17163"/>
                    <a:pt x="5751" y="17401"/>
                    <a:pt x="5716" y="17460"/>
                  </a:cubicBezTo>
                  <a:cubicBezTo>
                    <a:pt x="5692" y="17460"/>
                    <a:pt x="5680" y="17460"/>
                    <a:pt x="5656" y="17448"/>
                  </a:cubicBezTo>
                  <a:lnTo>
                    <a:pt x="5656" y="17448"/>
                  </a:lnTo>
                  <a:cubicBezTo>
                    <a:pt x="5668" y="17484"/>
                    <a:pt x="5692" y="17508"/>
                    <a:pt x="5716" y="17520"/>
                  </a:cubicBezTo>
                  <a:lnTo>
                    <a:pt x="5692" y="17520"/>
                  </a:lnTo>
                  <a:cubicBezTo>
                    <a:pt x="5685" y="17513"/>
                    <a:pt x="5680" y="17511"/>
                    <a:pt x="5675" y="17511"/>
                  </a:cubicBezTo>
                  <a:cubicBezTo>
                    <a:pt x="5658" y="17511"/>
                    <a:pt x="5652" y="17548"/>
                    <a:pt x="5632" y="17548"/>
                  </a:cubicBezTo>
                  <a:cubicBezTo>
                    <a:pt x="5629" y="17548"/>
                    <a:pt x="5625" y="17547"/>
                    <a:pt x="5620" y="17544"/>
                  </a:cubicBezTo>
                  <a:lnTo>
                    <a:pt x="5620" y="17544"/>
                  </a:lnTo>
                  <a:cubicBezTo>
                    <a:pt x="5622" y="17545"/>
                    <a:pt x="5727" y="17615"/>
                    <a:pt x="5692" y="17627"/>
                  </a:cubicBezTo>
                  <a:cubicBezTo>
                    <a:pt x="5692" y="17627"/>
                    <a:pt x="5585" y="17567"/>
                    <a:pt x="5608" y="17567"/>
                  </a:cubicBezTo>
                  <a:lnTo>
                    <a:pt x="5585" y="17567"/>
                  </a:lnTo>
                  <a:cubicBezTo>
                    <a:pt x="5585" y="17578"/>
                    <a:pt x="5602" y="17658"/>
                    <a:pt x="5585" y="17658"/>
                  </a:cubicBezTo>
                  <a:cubicBezTo>
                    <a:pt x="5582" y="17658"/>
                    <a:pt x="5578" y="17656"/>
                    <a:pt x="5573" y="17651"/>
                  </a:cubicBezTo>
                  <a:cubicBezTo>
                    <a:pt x="5573" y="17627"/>
                    <a:pt x="5573" y="17591"/>
                    <a:pt x="5573" y="17555"/>
                  </a:cubicBezTo>
                  <a:cubicBezTo>
                    <a:pt x="5570" y="17559"/>
                    <a:pt x="5567" y="17560"/>
                    <a:pt x="5565" y="17560"/>
                  </a:cubicBezTo>
                  <a:cubicBezTo>
                    <a:pt x="5565" y="17560"/>
                    <a:pt x="5564" y="17560"/>
                    <a:pt x="5563" y="17559"/>
                  </a:cubicBezTo>
                  <a:lnTo>
                    <a:pt x="5563" y="17559"/>
                  </a:lnTo>
                  <a:cubicBezTo>
                    <a:pt x="5565" y="17574"/>
                    <a:pt x="5564" y="17579"/>
                    <a:pt x="5562" y="17579"/>
                  </a:cubicBezTo>
                  <a:cubicBezTo>
                    <a:pt x="5559" y="17579"/>
                    <a:pt x="5554" y="17567"/>
                    <a:pt x="5548" y="17567"/>
                  </a:cubicBezTo>
                  <a:cubicBezTo>
                    <a:pt x="5544" y="17567"/>
                    <a:pt x="5540" y="17572"/>
                    <a:pt x="5537" y="17591"/>
                  </a:cubicBezTo>
                  <a:cubicBezTo>
                    <a:pt x="5537" y="17566"/>
                    <a:pt x="5537" y="17554"/>
                    <a:pt x="5535" y="17554"/>
                  </a:cubicBezTo>
                  <a:cubicBezTo>
                    <a:pt x="5534" y="17554"/>
                    <a:pt x="5531" y="17563"/>
                    <a:pt x="5525" y="17579"/>
                  </a:cubicBezTo>
                  <a:cubicBezTo>
                    <a:pt x="5525" y="17555"/>
                    <a:pt x="5525" y="17544"/>
                    <a:pt x="5537" y="17532"/>
                  </a:cubicBezTo>
                  <a:cubicBezTo>
                    <a:pt x="5519" y="17532"/>
                    <a:pt x="5501" y="17532"/>
                    <a:pt x="5488" y="17527"/>
                  </a:cubicBezTo>
                  <a:lnTo>
                    <a:pt x="5488" y="17527"/>
                  </a:lnTo>
                  <a:cubicBezTo>
                    <a:pt x="5505" y="17540"/>
                    <a:pt x="5511" y="17559"/>
                    <a:pt x="5501" y="17579"/>
                  </a:cubicBezTo>
                  <a:cubicBezTo>
                    <a:pt x="5494" y="17587"/>
                    <a:pt x="5488" y="17590"/>
                    <a:pt x="5483" y="17590"/>
                  </a:cubicBezTo>
                  <a:cubicBezTo>
                    <a:pt x="5457" y="17590"/>
                    <a:pt x="5458" y="17507"/>
                    <a:pt x="5424" y="17507"/>
                  </a:cubicBezTo>
                  <a:cubicBezTo>
                    <a:pt x="5422" y="17507"/>
                    <a:pt x="5420" y="17507"/>
                    <a:pt x="5418" y="17508"/>
                  </a:cubicBezTo>
                  <a:cubicBezTo>
                    <a:pt x="5430" y="17520"/>
                    <a:pt x="5442" y="17532"/>
                    <a:pt x="5430" y="17544"/>
                  </a:cubicBezTo>
                  <a:cubicBezTo>
                    <a:pt x="5423" y="17539"/>
                    <a:pt x="5416" y="17537"/>
                    <a:pt x="5410" y="17537"/>
                  </a:cubicBezTo>
                  <a:cubicBezTo>
                    <a:pt x="5373" y="17537"/>
                    <a:pt x="5356" y="17609"/>
                    <a:pt x="5319" y="17609"/>
                  </a:cubicBezTo>
                  <a:cubicBezTo>
                    <a:pt x="5313" y="17609"/>
                    <a:pt x="5306" y="17607"/>
                    <a:pt x="5299" y="17603"/>
                  </a:cubicBezTo>
                  <a:cubicBezTo>
                    <a:pt x="5287" y="17555"/>
                    <a:pt x="5311" y="17579"/>
                    <a:pt x="5299" y="17532"/>
                  </a:cubicBezTo>
                  <a:cubicBezTo>
                    <a:pt x="5258" y="17532"/>
                    <a:pt x="5234" y="17549"/>
                    <a:pt x="5229" y="17585"/>
                  </a:cubicBezTo>
                  <a:lnTo>
                    <a:pt x="5229" y="17585"/>
                  </a:lnTo>
                  <a:cubicBezTo>
                    <a:pt x="5226" y="17581"/>
                    <a:pt x="5221" y="17579"/>
                    <a:pt x="5216" y="17579"/>
                  </a:cubicBezTo>
                  <a:cubicBezTo>
                    <a:pt x="5227" y="17532"/>
                    <a:pt x="5216" y="17567"/>
                    <a:pt x="5239" y="17532"/>
                  </a:cubicBezTo>
                  <a:cubicBezTo>
                    <a:pt x="5234" y="17518"/>
                    <a:pt x="5228" y="17512"/>
                    <a:pt x="5223" y="17512"/>
                  </a:cubicBezTo>
                  <a:cubicBezTo>
                    <a:pt x="5204" y="17512"/>
                    <a:pt x="5186" y="17570"/>
                    <a:pt x="5168" y="17579"/>
                  </a:cubicBezTo>
                  <a:cubicBezTo>
                    <a:pt x="5168" y="17567"/>
                    <a:pt x="5108" y="17544"/>
                    <a:pt x="5168" y="17496"/>
                  </a:cubicBezTo>
                  <a:lnTo>
                    <a:pt x="5168" y="17496"/>
                  </a:lnTo>
                  <a:cubicBezTo>
                    <a:pt x="5136" y="17507"/>
                    <a:pt x="5099" y="17513"/>
                    <a:pt x="5061" y="17513"/>
                  </a:cubicBezTo>
                  <a:cubicBezTo>
                    <a:pt x="5016" y="17513"/>
                    <a:pt x="4969" y="17504"/>
                    <a:pt x="4930" y="17484"/>
                  </a:cubicBezTo>
                  <a:cubicBezTo>
                    <a:pt x="4930" y="17508"/>
                    <a:pt x="4918" y="17532"/>
                    <a:pt x="4906" y="17567"/>
                  </a:cubicBezTo>
                  <a:cubicBezTo>
                    <a:pt x="4882" y="17544"/>
                    <a:pt x="4882" y="17532"/>
                    <a:pt x="4882" y="17508"/>
                  </a:cubicBezTo>
                  <a:cubicBezTo>
                    <a:pt x="4882" y="17535"/>
                    <a:pt x="4869" y="17548"/>
                    <a:pt x="4847" y="17548"/>
                  </a:cubicBezTo>
                  <a:cubicBezTo>
                    <a:pt x="4840" y="17548"/>
                    <a:pt x="4832" y="17547"/>
                    <a:pt x="4823" y="17544"/>
                  </a:cubicBezTo>
                  <a:cubicBezTo>
                    <a:pt x="4823" y="17532"/>
                    <a:pt x="4870" y="17472"/>
                    <a:pt x="4846" y="17436"/>
                  </a:cubicBezTo>
                  <a:lnTo>
                    <a:pt x="4846" y="17436"/>
                  </a:lnTo>
                  <a:cubicBezTo>
                    <a:pt x="4846" y="17532"/>
                    <a:pt x="4775" y="17460"/>
                    <a:pt x="4763" y="17544"/>
                  </a:cubicBezTo>
                  <a:cubicBezTo>
                    <a:pt x="4751" y="17532"/>
                    <a:pt x="4751" y="17520"/>
                    <a:pt x="4763" y="17520"/>
                  </a:cubicBezTo>
                  <a:cubicBezTo>
                    <a:pt x="4759" y="17514"/>
                    <a:pt x="4756" y="17512"/>
                    <a:pt x="4753" y="17512"/>
                  </a:cubicBezTo>
                  <a:cubicBezTo>
                    <a:pt x="4736" y="17512"/>
                    <a:pt x="4727" y="17579"/>
                    <a:pt x="4727" y="17579"/>
                  </a:cubicBezTo>
                  <a:cubicBezTo>
                    <a:pt x="4717" y="17564"/>
                    <a:pt x="4716" y="17555"/>
                    <a:pt x="4712" y="17555"/>
                  </a:cubicBezTo>
                  <a:cubicBezTo>
                    <a:pt x="4708" y="17555"/>
                    <a:pt x="4701" y="17570"/>
                    <a:pt x="4668" y="17603"/>
                  </a:cubicBezTo>
                  <a:cubicBezTo>
                    <a:pt x="4674" y="17591"/>
                    <a:pt x="4677" y="17585"/>
                    <a:pt x="4675" y="17585"/>
                  </a:cubicBezTo>
                  <a:lnTo>
                    <a:pt x="4675" y="17585"/>
                  </a:lnTo>
                  <a:cubicBezTo>
                    <a:pt x="4674" y="17585"/>
                    <a:pt x="4668" y="17591"/>
                    <a:pt x="4656" y="17603"/>
                  </a:cubicBezTo>
                  <a:cubicBezTo>
                    <a:pt x="4656" y="17579"/>
                    <a:pt x="4668" y="17555"/>
                    <a:pt x="4668" y="17544"/>
                  </a:cubicBezTo>
                  <a:lnTo>
                    <a:pt x="4668" y="17544"/>
                  </a:lnTo>
                  <a:cubicBezTo>
                    <a:pt x="4658" y="17554"/>
                    <a:pt x="4654" y="17557"/>
                    <a:pt x="4653" y="17557"/>
                  </a:cubicBezTo>
                  <a:cubicBezTo>
                    <a:pt x="4652" y="17557"/>
                    <a:pt x="4656" y="17550"/>
                    <a:pt x="4656" y="17544"/>
                  </a:cubicBezTo>
                  <a:cubicBezTo>
                    <a:pt x="4664" y="17518"/>
                    <a:pt x="4697" y="17493"/>
                    <a:pt x="4685" y="17493"/>
                  </a:cubicBezTo>
                  <a:cubicBezTo>
                    <a:pt x="4681" y="17493"/>
                    <a:pt x="4668" y="17497"/>
                    <a:pt x="4644" y="17508"/>
                  </a:cubicBezTo>
                  <a:cubicBezTo>
                    <a:pt x="4644" y="17484"/>
                    <a:pt x="4632" y="17448"/>
                    <a:pt x="4632" y="17436"/>
                  </a:cubicBezTo>
                  <a:cubicBezTo>
                    <a:pt x="4614" y="17442"/>
                    <a:pt x="4602" y="17445"/>
                    <a:pt x="4598" y="17445"/>
                  </a:cubicBezTo>
                  <a:cubicBezTo>
                    <a:pt x="4593" y="17445"/>
                    <a:pt x="4596" y="17442"/>
                    <a:pt x="4608" y="17436"/>
                  </a:cubicBezTo>
                  <a:cubicBezTo>
                    <a:pt x="4549" y="17413"/>
                    <a:pt x="4501" y="17389"/>
                    <a:pt x="4596" y="17353"/>
                  </a:cubicBezTo>
                  <a:cubicBezTo>
                    <a:pt x="4513" y="17329"/>
                    <a:pt x="4525" y="17353"/>
                    <a:pt x="4525" y="17294"/>
                  </a:cubicBezTo>
                  <a:lnTo>
                    <a:pt x="4525" y="17294"/>
                  </a:lnTo>
                  <a:cubicBezTo>
                    <a:pt x="4508" y="17306"/>
                    <a:pt x="4484" y="17310"/>
                    <a:pt x="4458" y="17310"/>
                  </a:cubicBezTo>
                  <a:cubicBezTo>
                    <a:pt x="4423" y="17310"/>
                    <a:pt x="4386" y="17303"/>
                    <a:pt x="4363" y="17303"/>
                  </a:cubicBezTo>
                  <a:cubicBezTo>
                    <a:pt x="4356" y="17303"/>
                    <a:pt x="4350" y="17304"/>
                    <a:pt x="4346" y="17305"/>
                  </a:cubicBezTo>
                  <a:cubicBezTo>
                    <a:pt x="4346" y="17296"/>
                    <a:pt x="4409" y="17278"/>
                    <a:pt x="4433" y="17278"/>
                  </a:cubicBezTo>
                  <a:cubicBezTo>
                    <a:pt x="4438" y="17278"/>
                    <a:pt x="4442" y="17279"/>
                    <a:pt x="4442" y="17282"/>
                  </a:cubicBezTo>
                  <a:cubicBezTo>
                    <a:pt x="4418" y="17294"/>
                    <a:pt x="4412" y="17300"/>
                    <a:pt x="4422" y="17300"/>
                  </a:cubicBezTo>
                  <a:cubicBezTo>
                    <a:pt x="4433" y="17300"/>
                    <a:pt x="4459" y="17294"/>
                    <a:pt x="4501" y="17282"/>
                  </a:cubicBezTo>
                  <a:cubicBezTo>
                    <a:pt x="4477" y="17282"/>
                    <a:pt x="4513" y="17270"/>
                    <a:pt x="4537" y="17246"/>
                  </a:cubicBezTo>
                  <a:cubicBezTo>
                    <a:pt x="4513" y="17234"/>
                    <a:pt x="4525" y="17246"/>
                    <a:pt x="4537" y="17210"/>
                  </a:cubicBezTo>
                  <a:cubicBezTo>
                    <a:pt x="4477" y="17198"/>
                    <a:pt x="4418" y="17186"/>
                    <a:pt x="4370" y="17139"/>
                  </a:cubicBezTo>
                  <a:lnTo>
                    <a:pt x="4370" y="17139"/>
                  </a:lnTo>
                  <a:cubicBezTo>
                    <a:pt x="4525" y="17151"/>
                    <a:pt x="4430" y="17151"/>
                    <a:pt x="4537" y="17163"/>
                  </a:cubicBezTo>
                  <a:cubicBezTo>
                    <a:pt x="4501" y="17115"/>
                    <a:pt x="4465" y="17163"/>
                    <a:pt x="4513" y="17103"/>
                  </a:cubicBezTo>
                  <a:lnTo>
                    <a:pt x="4513" y="17103"/>
                  </a:lnTo>
                  <a:cubicBezTo>
                    <a:pt x="4504" y="17106"/>
                    <a:pt x="4496" y="17108"/>
                    <a:pt x="4488" y="17108"/>
                  </a:cubicBezTo>
                  <a:cubicBezTo>
                    <a:pt x="4466" y="17108"/>
                    <a:pt x="4451" y="17094"/>
                    <a:pt x="4442" y="17067"/>
                  </a:cubicBezTo>
                  <a:cubicBezTo>
                    <a:pt x="4497" y="17053"/>
                    <a:pt x="4502" y="17050"/>
                    <a:pt x="4491" y="17050"/>
                  </a:cubicBezTo>
                  <a:cubicBezTo>
                    <a:pt x="4481" y="17050"/>
                    <a:pt x="4461" y="17052"/>
                    <a:pt x="4447" y="17052"/>
                  </a:cubicBezTo>
                  <a:cubicBezTo>
                    <a:pt x="4434" y="17052"/>
                    <a:pt x="4427" y="17051"/>
                    <a:pt x="4442" y="17044"/>
                  </a:cubicBezTo>
                  <a:cubicBezTo>
                    <a:pt x="4430" y="17044"/>
                    <a:pt x="4501" y="16996"/>
                    <a:pt x="4382" y="16948"/>
                  </a:cubicBezTo>
                  <a:lnTo>
                    <a:pt x="4382" y="16948"/>
                  </a:lnTo>
                  <a:cubicBezTo>
                    <a:pt x="4418" y="16960"/>
                    <a:pt x="4442" y="16972"/>
                    <a:pt x="4477" y="16984"/>
                  </a:cubicBezTo>
                  <a:cubicBezTo>
                    <a:pt x="4477" y="16972"/>
                    <a:pt x="4287" y="16877"/>
                    <a:pt x="4275" y="16865"/>
                  </a:cubicBezTo>
                  <a:cubicBezTo>
                    <a:pt x="4304" y="16865"/>
                    <a:pt x="4393" y="16903"/>
                    <a:pt x="4446" y="16937"/>
                  </a:cubicBezTo>
                  <a:lnTo>
                    <a:pt x="4446" y="16937"/>
                  </a:lnTo>
                  <a:cubicBezTo>
                    <a:pt x="4418" y="16919"/>
                    <a:pt x="4382" y="16896"/>
                    <a:pt x="4382" y="16889"/>
                  </a:cubicBezTo>
                  <a:lnTo>
                    <a:pt x="4382" y="16889"/>
                  </a:lnTo>
                  <a:cubicBezTo>
                    <a:pt x="4406" y="16901"/>
                    <a:pt x="4442" y="16913"/>
                    <a:pt x="4465" y="16924"/>
                  </a:cubicBezTo>
                  <a:cubicBezTo>
                    <a:pt x="4430" y="16901"/>
                    <a:pt x="4394" y="16877"/>
                    <a:pt x="4358" y="16841"/>
                  </a:cubicBezTo>
                  <a:close/>
                  <a:moveTo>
                    <a:pt x="5747" y="17812"/>
                  </a:moveTo>
                  <a:cubicBezTo>
                    <a:pt x="5751" y="17812"/>
                    <a:pt x="5751" y="17821"/>
                    <a:pt x="5751" y="17829"/>
                  </a:cubicBezTo>
                  <a:lnTo>
                    <a:pt x="5739" y="17817"/>
                  </a:lnTo>
                  <a:cubicBezTo>
                    <a:pt x="5743" y="17814"/>
                    <a:pt x="5745" y="17812"/>
                    <a:pt x="5747" y="17812"/>
                  </a:cubicBezTo>
                  <a:close/>
                  <a:moveTo>
                    <a:pt x="5636" y="17850"/>
                  </a:moveTo>
                  <a:cubicBezTo>
                    <a:pt x="5635" y="17851"/>
                    <a:pt x="5633" y="17852"/>
                    <a:pt x="5632" y="17853"/>
                  </a:cubicBezTo>
                  <a:cubicBezTo>
                    <a:pt x="5634" y="17852"/>
                    <a:pt x="5635" y="17851"/>
                    <a:pt x="5636" y="17850"/>
                  </a:cubicBezTo>
                  <a:close/>
                  <a:moveTo>
                    <a:pt x="5167" y="1"/>
                  </a:moveTo>
                  <a:cubicBezTo>
                    <a:pt x="4867" y="1"/>
                    <a:pt x="4573" y="22"/>
                    <a:pt x="4287" y="65"/>
                  </a:cubicBezTo>
                  <a:lnTo>
                    <a:pt x="4311" y="65"/>
                  </a:lnTo>
                  <a:cubicBezTo>
                    <a:pt x="4215" y="65"/>
                    <a:pt x="4156" y="65"/>
                    <a:pt x="4096" y="77"/>
                  </a:cubicBezTo>
                  <a:lnTo>
                    <a:pt x="4239" y="77"/>
                  </a:lnTo>
                  <a:cubicBezTo>
                    <a:pt x="3266" y="237"/>
                    <a:pt x="2359" y="640"/>
                    <a:pt x="1581" y="1316"/>
                  </a:cubicBezTo>
                  <a:lnTo>
                    <a:pt x="1581" y="1316"/>
                  </a:lnTo>
                  <a:cubicBezTo>
                    <a:pt x="1582" y="1316"/>
                    <a:pt x="1583" y="1316"/>
                    <a:pt x="1584" y="1315"/>
                  </a:cubicBezTo>
                  <a:lnTo>
                    <a:pt x="1584" y="1315"/>
                  </a:lnTo>
                  <a:cubicBezTo>
                    <a:pt x="1583" y="1316"/>
                    <a:pt x="1582" y="1317"/>
                    <a:pt x="1581" y="1317"/>
                  </a:cubicBezTo>
                  <a:lnTo>
                    <a:pt x="1581" y="1317"/>
                  </a:lnTo>
                  <a:cubicBezTo>
                    <a:pt x="1550" y="1344"/>
                    <a:pt x="1519" y="1371"/>
                    <a:pt x="1489" y="1399"/>
                  </a:cubicBezTo>
                  <a:cubicBezTo>
                    <a:pt x="1506" y="1373"/>
                    <a:pt x="1529" y="1348"/>
                    <a:pt x="1554" y="1331"/>
                  </a:cubicBezTo>
                  <a:lnTo>
                    <a:pt x="1554" y="1331"/>
                  </a:lnTo>
                  <a:cubicBezTo>
                    <a:pt x="1225" y="1508"/>
                    <a:pt x="994" y="1929"/>
                    <a:pt x="763" y="2149"/>
                  </a:cubicBezTo>
                  <a:cubicBezTo>
                    <a:pt x="806" y="2116"/>
                    <a:pt x="825" y="2104"/>
                    <a:pt x="829" y="2104"/>
                  </a:cubicBezTo>
                  <a:lnTo>
                    <a:pt x="829" y="2104"/>
                  </a:lnTo>
                  <a:cubicBezTo>
                    <a:pt x="842" y="2104"/>
                    <a:pt x="674" y="2252"/>
                    <a:pt x="655" y="2280"/>
                  </a:cubicBezTo>
                  <a:cubicBezTo>
                    <a:pt x="608" y="2351"/>
                    <a:pt x="644" y="2363"/>
                    <a:pt x="572" y="2494"/>
                  </a:cubicBezTo>
                  <a:cubicBezTo>
                    <a:pt x="465" y="2649"/>
                    <a:pt x="358" y="2982"/>
                    <a:pt x="322" y="3066"/>
                  </a:cubicBezTo>
                  <a:cubicBezTo>
                    <a:pt x="269" y="3151"/>
                    <a:pt x="139" y="3560"/>
                    <a:pt x="104" y="3560"/>
                  </a:cubicBezTo>
                  <a:cubicBezTo>
                    <a:pt x="100" y="3560"/>
                    <a:pt x="97" y="3554"/>
                    <a:pt x="96" y="3542"/>
                  </a:cubicBezTo>
                  <a:cubicBezTo>
                    <a:pt x="84" y="4054"/>
                    <a:pt x="1" y="4506"/>
                    <a:pt x="24" y="5054"/>
                  </a:cubicBezTo>
                  <a:cubicBezTo>
                    <a:pt x="36" y="5340"/>
                    <a:pt x="60" y="5566"/>
                    <a:pt x="84" y="5816"/>
                  </a:cubicBezTo>
                  <a:cubicBezTo>
                    <a:pt x="83" y="5812"/>
                    <a:pt x="83" y="5811"/>
                    <a:pt x="82" y="5811"/>
                  </a:cubicBezTo>
                  <a:lnTo>
                    <a:pt x="82" y="5811"/>
                  </a:lnTo>
                  <a:cubicBezTo>
                    <a:pt x="81" y="5811"/>
                    <a:pt x="108" y="5956"/>
                    <a:pt x="96" y="5956"/>
                  </a:cubicBezTo>
                  <a:cubicBezTo>
                    <a:pt x="92" y="5956"/>
                    <a:pt x="85" y="5944"/>
                    <a:pt x="72" y="5911"/>
                  </a:cubicBezTo>
                  <a:lnTo>
                    <a:pt x="72" y="5911"/>
                  </a:lnTo>
                  <a:cubicBezTo>
                    <a:pt x="120" y="6090"/>
                    <a:pt x="120" y="6292"/>
                    <a:pt x="227" y="6435"/>
                  </a:cubicBezTo>
                  <a:cubicBezTo>
                    <a:pt x="215" y="6435"/>
                    <a:pt x="203" y="6435"/>
                    <a:pt x="179" y="6423"/>
                  </a:cubicBezTo>
                  <a:lnTo>
                    <a:pt x="179" y="6423"/>
                  </a:lnTo>
                  <a:cubicBezTo>
                    <a:pt x="203" y="6459"/>
                    <a:pt x="215" y="6483"/>
                    <a:pt x="227" y="6518"/>
                  </a:cubicBezTo>
                  <a:cubicBezTo>
                    <a:pt x="215" y="6518"/>
                    <a:pt x="203" y="6507"/>
                    <a:pt x="191" y="6507"/>
                  </a:cubicBezTo>
                  <a:lnTo>
                    <a:pt x="191" y="6507"/>
                  </a:lnTo>
                  <a:cubicBezTo>
                    <a:pt x="286" y="6733"/>
                    <a:pt x="453" y="6971"/>
                    <a:pt x="560" y="7209"/>
                  </a:cubicBezTo>
                  <a:cubicBezTo>
                    <a:pt x="572" y="7185"/>
                    <a:pt x="572" y="7173"/>
                    <a:pt x="584" y="7161"/>
                  </a:cubicBezTo>
                  <a:cubicBezTo>
                    <a:pt x="584" y="7161"/>
                    <a:pt x="620" y="7233"/>
                    <a:pt x="644" y="7280"/>
                  </a:cubicBezTo>
                  <a:lnTo>
                    <a:pt x="644" y="7280"/>
                  </a:lnTo>
                  <a:cubicBezTo>
                    <a:pt x="702" y="7363"/>
                    <a:pt x="959" y="7900"/>
                    <a:pt x="976" y="7900"/>
                  </a:cubicBezTo>
                  <a:cubicBezTo>
                    <a:pt x="977" y="7900"/>
                    <a:pt x="977" y="7900"/>
                    <a:pt x="977" y="7900"/>
                  </a:cubicBezTo>
                  <a:cubicBezTo>
                    <a:pt x="977" y="7899"/>
                    <a:pt x="977" y="7899"/>
                    <a:pt x="977" y="7899"/>
                  </a:cubicBezTo>
                  <a:cubicBezTo>
                    <a:pt x="990" y="7899"/>
                    <a:pt x="1120" y="8181"/>
                    <a:pt x="1097" y="8181"/>
                  </a:cubicBezTo>
                  <a:cubicBezTo>
                    <a:pt x="1091" y="8181"/>
                    <a:pt x="1072" y="8159"/>
                    <a:pt x="1036" y="8102"/>
                  </a:cubicBezTo>
                  <a:lnTo>
                    <a:pt x="1036" y="8102"/>
                  </a:lnTo>
                  <a:cubicBezTo>
                    <a:pt x="1072" y="8199"/>
                    <a:pt x="1147" y="8284"/>
                    <a:pt x="1198" y="8370"/>
                  </a:cubicBezTo>
                  <a:lnTo>
                    <a:pt x="1198" y="8370"/>
                  </a:lnTo>
                  <a:cubicBezTo>
                    <a:pt x="1192" y="8356"/>
                    <a:pt x="1186" y="8342"/>
                    <a:pt x="1179" y="8328"/>
                  </a:cubicBezTo>
                  <a:lnTo>
                    <a:pt x="1179" y="8328"/>
                  </a:lnTo>
                  <a:cubicBezTo>
                    <a:pt x="1358" y="8626"/>
                    <a:pt x="1548" y="8959"/>
                    <a:pt x="1703" y="9269"/>
                  </a:cubicBezTo>
                  <a:cubicBezTo>
                    <a:pt x="1679" y="9257"/>
                    <a:pt x="1667" y="9245"/>
                    <a:pt x="1656" y="9221"/>
                  </a:cubicBezTo>
                  <a:lnTo>
                    <a:pt x="1656" y="9221"/>
                  </a:lnTo>
                  <a:cubicBezTo>
                    <a:pt x="1739" y="9435"/>
                    <a:pt x="2037" y="9685"/>
                    <a:pt x="2025" y="10019"/>
                  </a:cubicBezTo>
                  <a:cubicBezTo>
                    <a:pt x="2027" y="10010"/>
                    <a:pt x="2029" y="10007"/>
                    <a:pt x="2031" y="10007"/>
                  </a:cubicBezTo>
                  <a:cubicBezTo>
                    <a:pt x="2057" y="10007"/>
                    <a:pt x="2097" y="10413"/>
                    <a:pt x="2108" y="10424"/>
                  </a:cubicBezTo>
                  <a:cubicBezTo>
                    <a:pt x="2108" y="10447"/>
                    <a:pt x="2119" y="10481"/>
                    <a:pt x="2120" y="10526"/>
                  </a:cubicBezTo>
                  <a:lnTo>
                    <a:pt x="2120" y="10526"/>
                  </a:lnTo>
                  <a:cubicBezTo>
                    <a:pt x="2120" y="10519"/>
                    <a:pt x="2118" y="10519"/>
                    <a:pt x="2108" y="10519"/>
                  </a:cubicBezTo>
                  <a:cubicBezTo>
                    <a:pt x="2120" y="10543"/>
                    <a:pt x="2120" y="10555"/>
                    <a:pt x="2132" y="10567"/>
                  </a:cubicBezTo>
                  <a:cubicBezTo>
                    <a:pt x="2142" y="10710"/>
                    <a:pt x="2152" y="10916"/>
                    <a:pt x="2147" y="10916"/>
                  </a:cubicBezTo>
                  <a:cubicBezTo>
                    <a:pt x="2147" y="10916"/>
                    <a:pt x="2145" y="10911"/>
                    <a:pt x="2144" y="10900"/>
                  </a:cubicBezTo>
                  <a:lnTo>
                    <a:pt x="2144" y="10900"/>
                  </a:lnTo>
                  <a:cubicBezTo>
                    <a:pt x="2132" y="10959"/>
                    <a:pt x="2179" y="11626"/>
                    <a:pt x="2156" y="11638"/>
                  </a:cubicBezTo>
                  <a:cubicBezTo>
                    <a:pt x="2203" y="11614"/>
                    <a:pt x="2168" y="11412"/>
                    <a:pt x="2168" y="11376"/>
                  </a:cubicBezTo>
                  <a:lnTo>
                    <a:pt x="2179" y="11376"/>
                  </a:lnTo>
                  <a:cubicBezTo>
                    <a:pt x="2215" y="11817"/>
                    <a:pt x="2048" y="12210"/>
                    <a:pt x="2477" y="12495"/>
                  </a:cubicBezTo>
                  <a:cubicBezTo>
                    <a:pt x="2441" y="12495"/>
                    <a:pt x="2453" y="12507"/>
                    <a:pt x="2489" y="12531"/>
                  </a:cubicBezTo>
                  <a:cubicBezTo>
                    <a:pt x="2465" y="12519"/>
                    <a:pt x="2453" y="12507"/>
                    <a:pt x="2429" y="12495"/>
                  </a:cubicBezTo>
                  <a:lnTo>
                    <a:pt x="2429" y="12495"/>
                  </a:lnTo>
                  <a:cubicBezTo>
                    <a:pt x="2441" y="12519"/>
                    <a:pt x="2715" y="12650"/>
                    <a:pt x="2644" y="12662"/>
                  </a:cubicBezTo>
                  <a:cubicBezTo>
                    <a:pt x="2645" y="12662"/>
                    <a:pt x="2646" y="12662"/>
                    <a:pt x="2647" y="12662"/>
                  </a:cubicBezTo>
                  <a:cubicBezTo>
                    <a:pt x="2726" y="12662"/>
                    <a:pt x="2691" y="13080"/>
                    <a:pt x="2691" y="13138"/>
                  </a:cubicBezTo>
                  <a:cubicBezTo>
                    <a:pt x="2683" y="13133"/>
                    <a:pt x="2676" y="13130"/>
                    <a:pt x="2671" y="13130"/>
                  </a:cubicBezTo>
                  <a:cubicBezTo>
                    <a:pt x="2621" y="13130"/>
                    <a:pt x="2735" y="13376"/>
                    <a:pt x="2691" y="13484"/>
                  </a:cubicBezTo>
                  <a:cubicBezTo>
                    <a:pt x="2703" y="13519"/>
                    <a:pt x="2691" y="13555"/>
                    <a:pt x="2668" y="13603"/>
                  </a:cubicBezTo>
                  <a:cubicBezTo>
                    <a:pt x="2671" y="13598"/>
                    <a:pt x="2673" y="13595"/>
                    <a:pt x="2676" y="13595"/>
                  </a:cubicBezTo>
                  <a:lnTo>
                    <a:pt x="2676" y="13595"/>
                  </a:lnTo>
                  <a:cubicBezTo>
                    <a:pt x="2706" y="13595"/>
                    <a:pt x="2653" y="14022"/>
                    <a:pt x="2775" y="14055"/>
                  </a:cubicBezTo>
                  <a:cubicBezTo>
                    <a:pt x="2679" y="14067"/>
                    <a:pt x="2775" y="14222"/>
                    <a:pt x="2775" y="14257"/>
                  </a:cubicBezTo>
                  <a:cubicBezTo>
                    <a:pt x="2768" y="14291"/>
                    <a:pt x="2758" y="14306"/>
                    <a:pt x="2743" y="14306"/>
                  </a:cubicBezTo>
                  <a:cubicBezTo>
                    <a:pt x="2732" y="14306"/>
                    <a:pt x="2719" y="14297"/>
                    <a:pt x="2703" y="14281"/>
                  </a:cubicBezTo>
                  <a:lnTo>
                    <a:pt x="2703" y="14281"/>
                  </a:lnTo>
                  <a:cubicBezTo>
                    <a:pt x="2799" y="14496"/>
                    <a:pt x="2727" y="14603"/>
                    <a:pt x="2727" y="14865"/>
                  </a:cubicBezTo>
                  <a:cubicBezTo>
                    <a:pt x="2727" y="15008"/>
                    <a:pt x="2632" y="15472"/>
                    <a:pt x="2703" y="15579"/>
                  </a:cubicBezTo>
                  <a:cubicBezTo>
                    <a:pt x="2690" y="15586"/>
                    <a:pt x="2676" y="15593"/>
                    <a:pt x="2664" y="15593"/>
                  </a:cubicBezTo>
                  <a:cubicBezTo>
                    <a:pt x="2656" y="15593"/>
                    <a:pt x="2649" y="15589"/>
                    <a:pt x="2644" y="15579"/>
                  </a:cubicBezTo>
                  <a:lnTo>
                    <a:pt x="2644" y="15579"/>
                  </a:lnTo>
                  <a:cubicBezTo>
                    <a:pt x="2644" y="15615"/>
                    <a:pt x="2763" y="15805"/>
                    <a:pt x="2787" y="15829"/>
                  </a:cubicBezTo>
                  <a:cubicBezTo>
                    <a:pt x="2776" y="15850"/>
                    <a:pt x="2768" y="15859"/>
                    <a:pt x="2761" y="15859"/>
                  </a:cubicBezTo>
                  <a:cubicBezTo>
                    <a:pt x="2752" y="15859"/>
                    <a:pt x="2746" y="15844"/>
                    <a:pt x="2739" y="15817"/>
                  </a:cubicBezTo>
                  <a:lnTo>
                    <a:pt x="2739" y="15817"/>
                  </a:lnTo>
                  <a:cubicBezTo>
                    <a:pt x="2739" y="16008"/>
                    <a:pt x="2810" y="16151"/>
                    <a:pt x="2894" y="16329"/>
                  </a:cubicBezTo>
                  <a:cubicBezTo>
                    <a:pt x="2930" y="16341"/>
                    <a:pt x="3060" y="16520"/>
                    <a:pt x="3132" y="16615"/>
                  </a:cubicBezTo>
                  <a:cubicBezTo>
                    <a:pt x="3185" y="16615"/>
                    <a:pt x="3307" y="16702"/>
                    <a:pt x="3322" y="16702"/>
                  </a:cubicBezTo>
                  <a:cubicBezTo>
                    <a:pt x="3323" y="16702"/>
                    <a:pt x="3323" y="16701"/>
                    <a:pt x="3323" y="16700"/>
                  </a:cubicBezTo>
                  <a:lnTo>
                    <a:pt x="3323" y="16700"/>
                  </a:lnTo>
                  <a:cubicBezTo>
                    <a:pt x="3340" y="16720"/>
                    <a:pt x="3550" y="16877"/>
                    <a:pt x="3441" y="16877"/>
                  </a:cubicBezTo>
                  <a:cubicBezTo>
                    <a:pt x="3438" y="16877"/>
                    <a:pt x="3434" y="16877"/>
                    <a:pt x="3430" y="16877"/>
                  </a:cubicBezTo>
                  <a:lnTo>
                    <a:pt x="3430" y="16877"/>
                  </a:lnTo>
                  <a:cubicBezTo>
                    <a:pt x="3474" y="16904"/>
                    <a:pt x="3495" y="16914"/>
                    <a:pt x="3505" y="16914"/>
                  </a:cubicBezTo>
                  <a:cubicBezTo>
                    <a:pt x="3528" y="16914"/>
                    <a:pt x="3493" y="16864"/>
                    <a:pt x="3557" y="16864"/>
                  </a:cubicBezTo>
                  <a:cubicBezTo>
                    <a:pt x="3561" y="16864"/>
                    <a:pt x="3567" y="16864"/>
                    <a:pt x="3572" y="16865"/>
                  </a:cubicBezTo>
                  <a:cubicBezTo>
                    <a:pt x="3609" y="16919"/>
                    <a:pt x="3657" y="16938"/>
                    <a:pt x="3711" y="16938"/>
                  </a:cubicBezTo>
                  <a:cubicBezTo>
                    <a:pt x="3824" y="16938"/>
                    <a:pt x="3965" y="16859"/>
                    <a:pt x="4091" y="16859"/>
                  </a:cubicBezTo>
                  <a:cubicBezTo>
                    <a:pt x="4144" y="16859"/>
                    <a:pt x="4194" y="16873"/>
                    <a:pt x="4239" y="16913"/>
                  </a:cubicBezTo>
                  <a:cubicBezTo>
                    <a:pt x="4239" y="16913"/>
                    <a:pt x="4193" y="17199"/>
                    <a:pt x="4248" y="17199"/>
                  </a:cubicBezTo>
                  <a:cubicBezTo>
                    <a:pt x="4249" y="17199"/>
                    <a:pt x="4250" y="17199"/>
                    <a:pt x="4251" y="17198"/>
                  </a:cubicBezTo>
                  <a:lnTo>
                    <a:pt x="4251" y="17198"/>
                  </a:lnTo>
                  <a:cubicBezTo>
                    <a:pt x="4227" y="17210"/>
                    <a:pt x="4168" y="17270"/>
                    <a:pt x="4251" y="17282"/>
                  </a:cubicBezTo>
                  <a:cubicBezTo>
                    <a:pt x="4226" y="17290"/>
                    <a:pt x="4212" y="17298"/>
                    <a:pt x="4203" y="17298"/>
                  </a:cubicBezTo>
                  <a:cubicBezTo>
                    <a:pt x="4199" y="17298"/>
                    <a:pt x="4195" y="17297"/>
                    <a:pt x="4192" y="17294"/>
                  </a:cubicBezTo>
                  <a:lnTo>
                    <a:pt x="4192" y="17294"/>
                  </a:lnTo>
                  <a:cubicBezTo>
                    <a:pt x="4192" y="17317"/>
                    <a:pt x="4334" y="17329"/>
                    <a:pt x="4334" y="17329"/>
                  </a:cubicBezTo>
                  <a:cubicBezTo>
                    <a:pt x="4239" y="17401"/>
                    <a:pt x="4430" y="17460"/>
                    <a:pt x="4382" y="17579"/>
                  </a:cubicBezTo>
                  <a:cubicBezTo>
                    <a:pt x="4396" y="17565"/>
                    <a:pt x="4406" y="17560"/>
                    <a:pt x="4416" y="17560"/>
                  </a:cubicBezTo>
                  <a:cubicBezTo>
                    <a:pt x="4424" y="17560"/>
                    <a:pt x="4432" y="17562"/>
                    <a:pt x="4442" y="17567"/>
                  </a:cubicBezTo>
                  <a:cubicBezTo>
                    <a:pt x="4442" y="17579"/>
                    <a:pt x="4442" y="17748"/>
                    <a:pt x="4382" y="17748"/>
                  </a:cubicBezTo>
                  <a:cubicBezTo>
                    <a:pt x="4378" y="17748"/>
                    <a:pt x="4374" y="17747"/>
                    <a:pt x="4370" y="17746"/>
                  </a:cubicBezTo>
                  <a:lnTo>
                    <a:pt x="4370" y="17746"/>
                  </a:lnTo>
                  <a:cubicBezTo>
                    <a:pt x="4374" y="17770"/>
                    <a:pt x="4379" y="17778"/>
                    <a:pt x="4386" y="17778"/>
                  </a:cubicBezTo>
                  <a:cubicBezTo>
                    <a:pt x="4399" y="17778"/>
                    <a:pt x="4418" y="17742"/>
                    <a:pt x="4434" y="17742"/>
                  </a:cubicBezTo>
                  <a:cubicBezTo>
                    <a:pt x="4437" y="17742"/>
                    <a:pt x="4439" y="17744"/>
                    <a:pt x="4442" y="17746"/>
                  </a:cubicBezTo>
                  <a:cubicBezTo>
                    <a:pt x="4418" y="17770"/>
                    <a:pt x="4406" y="17794"/>
                    <a:pt x="4418" y="17817"/>
                  </a:cubicBezTo>
                  <a:cubicBezTo>
                    <a:pt x="4411" y="17817"/>
                    <a:pt x="4591" y="17833"/>
                    <a:pt x="4755" y="17833"/>
                  </a:cubicBezTo>
                  <a:cubicBezTo>
                    <a:pt x="4878" y="17833"/>
                    <a:pt x="4993" y="17824"/>
                    <a:pt x="5013" y="17794"/>
                  </a:cubicBezTo>
                  <a:cubicBezTo>
                    <a:pt x="5047" y="17827"/>
                    <a:pt x="5119" y="17847"/>
                    <a:pt x="5182" y="17847"/>
                  </a:cubicBezTo>
                  <a:cubicBezTo>
                    <a:pt x="5253" y="17847"/>
                    <a:pt x="5312" y="17821"/>
                    <a:pt x="5287" y="17758"/>
                  </a:cubicBezTo>
                  <a:lnTo>
                    <a:pt x="5287" y="17758"/>
                  </a:lnTo>
                  <a:cubicBezTo>
                    <a:pt x="5358" y="17806"/>
                    <a:pt x="5549" y="17865"/>
                    <a:pt x="5608" y="17865"/>
                  </a:cubicBezTo>
                  <a:cubicBezTo>
                    <a:pt x="5597" y="17853"/>
                    <a:pt x="5597" y="17829"/>
                    <a:pt x="5585" y="17817"/>
                  </a:cubicBezTo>
                  <a:cubicBezTo>
                    <a:pt x="5582" y="17813"/>
                    <a:pt x="5584" y="17811"/>
                    <a:pt x="5587" y="17811"/>
                  </a:cubicBezTo>
                  <a:cubicBezTo>
                    <a:pt x="5600" y="17811"/>
                    <a:pt x="5642" y="17838"/>
                    <a:pt x="5636" y="17850"/>
                  </a:cubicBezTo>
                  <a:lnTo>
                    <a:pt x="5636" y="17850"/>
                  </a:lnTo>
                  <a:cubicBezTo>
                    <a:pt x="5646" y="17841"/>
                    <a:pt x="5656" y="17839"/>
                    <a:pt x="5656" y="17817"/>
                  </a:cubicBezTo>
                  <a:cubicBezTo>
                    <a:pt x="5680" y="17829"/>
                    <a:pt x="5680" y="17853"/>
                    <a:pt x="5668" y="17877"/>
                  </a:cubicBezTo>
                  <a:cubicBezTo>
                    <a:pt x="5704" y="17865"/>
                    <a:pt x="5739" y="17841"/>
                    <a:pt x="5799" y="17806"/>
                  </a:cubicBezTo>
                  <a:cubicBezTo>
                    <a:pt x="5775" y="17782"/>
                    <a:pt x="5787" y="17758"/>
                    <a:pt x="5751" y="17734"/>
                  </a:cubicBezTo>
                  <a:lnTo>
                    <a:pt x="5751" y="17734"/>
                  </a:lnTo>
                  <a:cubicBezTo>
                    <a:pt x="5768" y="17745"/>
                    <a:pt x="5782" y="17750"/>
                    <a:pt x="5795" y="17750"/>
                  </a:cubicBezTo>
                  <a:cubicBezTo>
                    <a:pt x="5875" y="17750"/>
                    <a:pt x="5879" y="17551"/>
                    <a:pt x="5860" y="17511"/>
                  </a:cubicBezTo>
                  <a:lnTo>
                    <a:pt x="5860" y="17511"/>
                  </a:lnTo>
                  <a:cubicBezTo>
                    <a:pt x="5868" y="17512"/>
                    <a:pt x="5877" y="17513"/>
                    <a:pt x="5885" y="17513"/>
                  </a:cubicBezTo>
                  <a:cubicBezTo>
                    <a:pt x="5919" y="17513"/>
                    <a:pt x="5951" y="17501"/>
                    <a:pt x="5978" y="17484"/>
                  </a:cubicBezTo>
                  <a:cubicBezTo>
                    <a:pt x="5966" y="17460"/>
                    <a:pt x="5942" y="17436"/>
                    <a:pt x="5918" y="17425"/>
                  </a:cubicBezTo>
                  <a:cubicBezTo>
                    <a:pt x="5954" y="17377"/>
                    <a:pt x="6061" y="17353"/>
                    <a:pt x="5978" y="17258"/>
                  </a:cubicBezTo>
                  <a:cubicBezTo>
                    <a:pt x="6001" y="17258"/>
                    <a:pt x="6025" y="17258"/>
                    <a:pt x="6049" y="17246"/>
                  </a:cubicBezTo>
                  <a:cubicBezTo>
                    <a:pt x="6013" y="17115"/>
                    <a:pt x="6049" y="16865"/>
                    <a:pt x="6287" y="16829"/>
                  </a:cubicBezTo>
                  <a:cubicBezTo>
                    <a:pt x="6108" y="16817"/>
                    <a:pt x="6323" y="16782"/>
                    <a:pt x="6251" y="16758"/>
                  </a:cubicBezTo>
                  <a:cubicBezTo>
                    <a:pt x="6261" y="16755"/>
                    <a:pt x="6270" y="16753"/>
                    <a:pt x="6280" y="16753"/>
                  </a:cubicBezTo>
                  <a:cubicBezTo>
                    <a:pt x="6305" y="16753"/>
                    <a:pt x="6329" y="16764"/>
                    <a:pt x="6347" y="16782"/>
                  </a:cubicBezTo>
                  <a:cubicBezTo>
                    <a:pt x="6340" y="16796"/>
                    <a:pt x="6333" y="16801"/>
                    <a:pt x="6326" y="16801"/>
                  </a:cubicBezTo>
                  <a:cubicBezTo>
                    <a:pt x="6321" y="16801"/>
                    <a:pt x="6316" y="16798"/>
                    <a:pt x="6311" y="16793"/>
                  </a:cubicBezTo>
                  <a:lnTo>
                    <a:pt x="6311" y="16793"/>
                  </a:lnTo>
                  <a:cubicBezTo>
                    <a:pt x="6296" y="16847"/>
                    <a:pt x="6459" y="16856"/>
                    <a:pt x="6574" y="16856"/>
                  </a:cubicBezTo>
                  <a:cubicBezTo>
                    <a:pt x="6639" y="16856"/>
                    <a:pt x="6689" y="16853"/>
                    <a:pt x="6680" y="16853"/>
                  </a:cubicBezTo>
                  <a:cubicBezTo>
                    <a:pt x="6918" y="16817"/>
                    <a:pt x="7168" y="16698"/>
                    <a:pt x="7323" y="16508"/>
                  </a:cubicBezTo>
                  <a:cubicBezTo>
                    <a:pt x="7299" y="16508"/>
                    <a:pt x="7275" y="16496"/>
                    <a:pt x="7263" y="16496"/>
                  </a:cubicBezTo>
                  <a:cubicBezTo>
                    <a:pt x="7251" y="16496"/>
                    <a:pt x="7335" y="16424"/>
                    <a:pt x="7359" y="16424"/>
                  </a:cubicBezTo>
                  <a:cubicBezTo>
                    <a:pt x="7380" y="16370"/>
                    <a:pt x="7412" y="16316"/>
                    <a:pt x="7417" y="16316"/>
                  </a:cubicBezTo>
                  <a:cubicBezTo>
                    <a:pt x="7418" y="16316"/>
                    <a:pt x="7418" y="16316"/>
                    <a:pt x="7418" y="16317"/>
                  </a:cubicBezTo>
                  <a:cubicBezTo>
                    <a:pt x="7418" y="16341"/>
                    <a:pt x="7418" y="16365"/>
                    <a:pt x="7418" y="16389"/>
                  </a:cubicBezTo>
                  <a:cubicBezTo>
                    <a:pt x="7430" y="16377"/>
                    <a:pt x="7442" y="16353"/>
                    <a:pt x="7454" y="16329"/>
                  </a:cubicBezTo>
                  <a:cubicBezTo>
                    <a:pt x="7454" y="16331"/>
                    <a:pt x="7454" y="16332"/>
                    <a:pt x="7454" y="16332"/>
                  </a:cubicBezTo>
                  <a:cubicBezTo>
                    <a:pt x="7460" y="16332"/>
                    <a:pt x="7519" y="16038"/>
                    <a:pt x="7554" y="16000"/>
                  </a:cubicBezTo>
                  <a:lnTo>
                    <a:pt x="7554" y="16000"/>
                  </a:lnTo>
                  <a:cubicBezTo>
                    <a:pt x="7535" y="16012"/>
                    <a:pt x="7523" y="16033"/>
                    <a:pt x="7502" y="16043"/>
                  </a:cubicBezTo>
                  <a:cubicBezTo>
                    <a:pt x="7502" y="15853"/>
                    <a:pt x="7502" y="15508"/>
                    <a:pt x="7513" y="15246"/>
                  </a:cubicBezTo>
                  <a:lnTo>
                    <a:pt x="7513" y="15246"/>
                  </a:lnTo>
                  <a:cubicBezTo>
                    <a:pt x="7511" y="15252"/>
                    <a:pt x="7509" y="15255"/>
                    <a:pt x="7507" y="15255"/>
                  </a:cubicBezTo>
                  <a:cubicBezTo>
                    <a:pt x="7489" y="15255"/>
                    <a:pt x="7539" y="14872"/>
                    <a:pt x="7508" y="14872"/>
                  </a:cubicBezTo>
                  <a:lnTo>
                    <a:pt x="7508" y="14872"/>
                  </a:lnTo>
                  <a:cubicBezTo>
                    <a:pt x="7506" y="14872"/>
                    <a:pt x="7504" y="14873"/>
                    <a:pt x="7502" y="14877"/>
                  </a:cubicBezTo>
                  <a:cubicBezTo>
                    <a:pt x="7513" y="14758"/>
                    <a:pt x="7513" y="14305"/>
                    <a:pt x="7549" y="14246"/>
                  </a:cubicBezTo>
                  <a:cubicBezTo>
                    <a:pt x="7597" y="14174"/>
                    <a:pt x="7525" y="14138"/>
                    <a:pt x="7525" y="14103"/>
                  </a:cubicBezTo>
                  <a:cubicBezTo>
                    <a:pt x="7585" y="13734"/>
                    <a:pt x="7478" y="13353"/>
                    <a:pt x="7585" y="12984"/>
                  </a:cubicBezTo>
                  <a:lnTo>
                    <a:pt x="7585" y="12984"/>
                  </a:lnTo>
                  <a:cubicBezTo>
                    <a:pt x="7579" y="12994"/>
                    <a:pt x="7576" y="12998"/>
                    <a:pt x="7573" y="12998"/>
                  </a:cubicBezTo>
                  <a:cubicBezTo>
                    <a:pt x="7564" y="12998"/>
                    <a:pt x="7561" y="12967"/>
                    <a:pt x="7533" y="12967"/>
                  </a:cubicBezTo>
                  <a:cubicBezTo>
                    <a:pt x="7528" y="12967"/>
                    <a:pt x="7521" y="12969"/>
                    <a:pt x="7513" y="12972"/>
                  </a:cubicBezTo>
                  <a:cubicBezTo>
                    <a:pt x="7513" y="12876"/>
                    <a:pt x="7537" y="12817"/>
                    <a:pt x="7537" y="12722"/>
                  </a:cubicBezTo>
                  <a:cubicBezTo>
                    <a:pt x="7621" y="12698"/>
                    <a:pt x="7954" y="12579"/>
                    <a:pt x="7990" y="12472"/>
                  </a:cubicBezTo>
                  <a:lnTo>
                    <a:pt x="7966" y="12472"/>
                  </a:lnTo>
                  <a:cubicBezTo>
                    <a:pt x="8085" y="12341"/>
                    <a:pt x="8144" y="11638"/>
                    <a:pt x="8144" y="11626"/>
                  </a:cubicBezTo>
                  <a:cubicBezTo>
                    <a:pt x="8160" y="11763"/>
                    <a:pt x="8164" y="11812"/>
                    <a:pt x="8166" y="11812"/>
                  </a:cubicBezTo>
                  <a:cubicBezTo>
                    <a:pt x="8168" y="11812"/>
                    <a:pt x="8167" y="11735"/>
                    <a:pt x="8180" y="11662"/>
                  </a:cubicBezTo>
                  <a:cubicBezTo>
                    <a:pt x="8180" y="11686"/>
                    <a:pt x="8180" y="11710"/>
                    <a:pt x="8192" y="11733"/>
                  </a:cubicBezTo>
                  <a:cubicBezTo>
                    <a:pt x="8192" y="11614"/>
                    <a:pt x="8192" y="11471"/>
                    <a:pt x="8192" y="11412"/>
                  </a:cubicBezTo>
                  <a:cubicBezTo>
                    <a:pt x="8192" y="11364"/>
                    <a:pt x="8180" y="11150"/>
                    <a:pt x="8168" y="11150"/>
                  </a:cubicBezTo>
                  <a:cubicBezTo>
                    <a:pt x="8192" y="10995"/>
                    <a:pt x="8073" y="10852"/>
                    <a:pt x="8133" y="10686"/>
                  </a:cubicBezTo>
                  <a:lnTo>
                    <a:pt x="8133" y="10686"/>
                  </a:lnTo>
                  <a:cubicBezTo>
                    <a:pt x="8133" y="10687"/>
                    <a:pt x="8133" y="10688"/>
                    <a:pt x="8133" y="10688"/>
                  </a:cubicBezTo>
                  <a:cubicBezTo>
                    <a:pt x="8135" y="10688"/>
                    <a:pt x="8156" y="10529"/>
                    <a:pt x="8156" y="10495"/>
                  </a:cubicBezTo>
                  <a:cubicBezTo>
                    <a:pt x="8179" y="10361"/>
                    <a:pt x="8149" y="10186"/>
                    <a:pt x="8184" y="10066"/>
                  </a:cubicBezTo>
                  <a:lnTo>
                    <a:pt x="8184" y="10066"/>
                  </a:lnTo>
                  <a:cubicBezTo>
                    <a:pt x="8185" y="10070"/>
                    <a:pt x="8188" y="10074"/>
                    <a:pt x="8192" y="10078"/>
                  </a:cubicBezTo>
                  <a:cubicBezTo>
                    <a:pt x="8204" y="10019"/>
                    <a:pt x="8204" y="9983"/>
                    <a:pt x="8228" y="9912"/>
                  </a:cubicBezTo>
                  <a:lnTo>
                    <a:pt x="8228" y="9912"/>
                  </a:lnTo>
                  <a:cubicBezTo>
                    <a:pt x="8240" y="9971"/>
                    <a:pt x="8228" y="10043"/>
                    <a:pt x="8216" y="10102"/>
                  </a:cubicBezTo>
                  <a:cubicBezTo>
                    <a:pt x="8311" y="10007"/>
                    <a:pt x="8299" y="9805"/>
                    <a:pt x="8371" y="9685"/>
                  </a:cubicBezTo>
                  <a:lnTo>
                    <a:pt x="8371" y="9685"/>
                  </a:lnTo>
                  <a:cubicBezTo>
                    <a:pt x="8359" y="9733"/>
                    <a:pt x="8347" y="9781"/>
                    <a:pt x="8335" y="9828"/>
                  </a:cubicBezTo>
                  <a:cubicBezTo>
                    <a:pt x="8406" y="9733"/>
                    <a:pt x="8478" y="9626"/>
                    <a:pt x="8537" y="9519"/>
                  </a:cubicBezTo>
                  <a:lnTo>
                    <a:pt x="8537" y="9519"/>
                  </a:lnTo>
                  <a:cubicBezTo>
                    <a:pt x="8490" y="9555"/>
                    <a:pt x="8430" y="9674"/>
                    <a:pt x="8371" y="9674"/>
                  </a:cubicBezTo>
                  <a:cubicBezTo>
                    <a:pt x="8299" y="9674"/>
                    <a:pt x="8871" y="8923"/>
                    <a:pt x="8871" y="8888"/>
                  </a:cubicBezTo>
                  <a:lnTo>
                    <a:pt x="8871" y="8888"/>
                  </a:lnTo>
                  <a:cubicBezTo>
                    <a:pt x="8871" y="8888"/>
                    <a:pt x="8825" y="8918"/>
                    <a:pt x="8807" y="8918"/>
                  </a:cubicBezTo>
                  <a:cubicBezTo>
                    <a:pt x="8802" y="8918"/>
                    <a:pt x="8799" y="8916"/>
                    <a:pt x="8799" y="8912"/>
                  </a:cubicBezTo>
                  <a:cubicBezTo>
                    <a:pt x="8799" y="8864"/>
                    <a:pt x="9061" y="8423"/>
                    <a:pt x="9097" y="8316"/>
                  </a:cubicBezTo>
                  <a:cubicBezTo>
                    <a:pt x="9097" y="8316"/>
                    <a:pt x="9097" y="8328"/>
                    <a:pt x="9109" y="8328"/>
                  </a:cubicBezTo>
                  <a:cubicBezTo>
                    <a:pt x="9156" y="8114"/>
                    <a:pt x="9287" y="7650"/>
                    <a:pt x="9478" y="7626"/>
                  </a:cubicBezTo>
                  <a:cubicBezTo>
                    <a:pt x="9752" y="6923"/>
                    <a:pt x="10026" y="6435"/>
                    <a:pt x="10228" y="5733"/>
                  </a:cubicBezTo>
                  <a:lnTo>
                    <a:pt x="10228" y="5733"/>
                  </a:lnTo>
                  <a:cubicBezTo>
                    <a:pt x="10213" y="5770"/>
                    <a:pt x="10205" y="5784"/>
                    <a:pt x="10203" y="5784"/>
                  </a:cubicBezTo>
                  <a:cubicBezTo>
                    <a:pt x="10194" y="5784"/>
                    <a:pt x="10232" y="5641"/>
                    <a:pt x="10240" y="5614"/>
                  </a:cubicBezTo>
                  <a:lnTo>
                    <a:pt x="10216" y="5614"/>
                  </a:lnTo>
                  <a:cubicBezTo>
                    <a:pt x="10204" y="5614"/>
                    <a:pt x="10228" y="5435"/>
                    <a:pt x="10228" y="5268"/>
                  </a:cubicBezTo>
                  <a:cubicBezTo>
                    <a:pt x="10228" y="5256"/>
                    <a:pt x="10228" y="5256"/>
                    <a:pt x="10228" y="5244"/>
                  </a:cubicBezTo>
                  <a:cubicBezTo>
                    <a:pt x="10228" y="5244"/>
                    <a:pt x="10228" y="5256"/>
                    <a:pt x="10240" y="5256"/>
                  </a:cubicBezTo>
                  <a:cubicBezTo>
                    <a:pt x="10240" y="5125"/>
                    <a:pt x="10252" y="4994"/>
                    <a:pt x="10228" y="4947"/>
                  </a:cubicBezTo>
                  <a:cubicBezTo>
                    <a:pt x="10240" y="4899"/>
                    <a:pt x="10252" y="4840"/>
                    <a:pt x="10252" y="4816"/>
                  </a:cubicBezTo>
                  <a:cubicBezTo>
                    <a:pt x="10252" y="4816"/>
                    <a:pt x="10252" y="4828"/>
                    <a:pt x="10252" y="4840"/>
                  </a:cubicBezTo>
                  <a:cubicBezTo>
                    <a:pt x="10252" y="4685"/>
                    <a:pt x="10311" y="4054"/>
                    <a:pt x="10157" y="3970"/>
                  </a:cubicBezTo>
                  <a:lnTo>
                    <a:pt x="10157" y="3970"/>
                  </a:lnTo>
                  <a:cubicBezTo>
                    <a:pt x="10157" y="3971"/>
                    <a:pt x="10180" y="3982"/>
                    <a:pt x="10192" y="3982"/>
                  </a:cubicBezTo>
                  <a:cubicBezTo>
                    <a:pt x="10204" y="3994"/>
                    <a:pt x="10228" y="3994"/>
                    <a:pt x="10252" y="4018"/>
                  </a:cubicBezTo>
                  <a:cubicBezTo>
                    <a:pt x="10169" y="3851"/>
                    <a:pt x="10061" y="3709"/>
                    <a:pt x="9954" y="3566"/>
                  </a:cubicBezTo>
                  <a:lnTo>
                    <a:pt x="9954" y="3566"/>
                  </a:lnTo>
                  <a:cubicBezTo>
                    <a:pt x="9968" y="3573"/>
                    <a:pt x="9981" y="3576"/>
                    <a:pt x="9993" y="3576"/>
                  </a:cubicBezTo>
                  <a:cubicBezTo>
                    <a:pt x="10045" y="3576"/>
                    <a:pt x="10076" y="3517"/>
                    <a:pt x="10108" y="3517"/>
                  </a:cubicBezTo>
                  <a:cubicBezTo>
                    <a:pt x="10130" y="3517"/>
                    <a:pt x="10151" y="3542"/>
                    <a:pt x="10180" y="3625"/>
                  </a:cubicBezTo>
                  <a:cubicBezTo>
                    <a:pt x="10180" y="3530"/>
                    <a:pt x="10157" y="3435"/>
                    <a:pt x="10109" y="3339"/>
                  </a:cubicBezTo>
                  <a:cubicBezTo>
                    <a:pt x="10102" y="3303"/>
                    <a:pt x="10046" y="3167"/>
                    <a:pt x="9967" y="3033"/>
                  </a:cubicBezTo>
                  <a:lnTo>
                    <a:pt x="9967" y="3033"/>
                  </a:lnTo>
                  <a:cubicBezTo>
                    <a:pt x="9970" y="3049"/>
                    <a:pt x="9970" y="3072"/>
                    <a:pt x="9966" y="3101"/>
                  </a:cubicBezTo>
                  <a:cubicBezTo>
                    <a:pt x="9918" y="3089"/>
                    <a:pt x="9895" y="3054"/>
                    <a:pt x="9895" y="3018"/>
                  </a:cubicBezTo>
                  <a:cubicBezTo>
                    <a:pt x="9912" y="3008"/>
                    <a:pt x="9926" y="3002"/>
                    <a:pt x="9938" y="3002"/>
                  </a:cubicBezTo>
                  <a:cubicBezTo>
                    <a:pt x="9942" y="3002"/>
                    <a:pt x="9946" y="3003"/>
                    <a:pt x="9950" y="3005"/>
                  </a:cubicBezTo>
                  <a:lnTo>
                    <a:pt x="9950" y="3005"/>
                  </a:lnTo>
                  <a:cubicBezTo>
                    <a:pt x="9904" y="2931"/>
                    <a:pt x="9851" y="2861"/>
                    <a:pt x="9795" y="2811"/>
                  </a:cubicBezTo>
                  <a:lnTo>
                    <a:pt x="9795" y="2811"/>
                  </a:lnTo>
                  <a:cubicBezTo>
                    <a:pt x="9796" y="2811"/>
                    <a:pt x="9796" y="2811"/>
                    <a:pt x="9797" y="2811"/>
                  </a:cubicBezTo>
                  <a:cubicBezTo>
                    <a:pt x="9822" y="2811"/>
                    <a:pt x="9746" y="2524"/>
                    <a:pt x="9680" y="2458"/>
                  </a:cubicBezTo>
                  <a:lnTo>
                    <a:pt x="9680" y="2458"/>
                  </a:lnTo>
                  <a:cubicBezTo>
                    <a:pt x="9704" y="2494"/>
                    <a:pt x="9716" y="2530"/>
                    <a:pt x="9728" y="2566"/>
                  </a:cubicBezTo>
                  <a:cubicBezTo>
                    <a:pt x="9621" y="2387"/>
                    <a:pt x="9430" y="2316"/>
                    <a:pt x="9311" y="2149"/>
                  </a:cubicBezTo>
                  <a:lnTo>
                    <a:pt x="9311" y="2149"/>
                  </a:lnTo>
                  <a:cubicBezTo>
                    <a:pt x="9327" y="2157"/>
                    <a:pt x="9339" y="2160"/>
                    <a:pt x="9349" y="2160"/>
                  </a:cubicBezTo>
                  <a:cubicBezTo>
                    <a:pt x="9399" y="2160"/>
                    <a:pt x="9379" y="2070"/>
                    <a:pt x="9359" y="2030"/>
                  </a:cubicBezTo>
                  <a:cubicBezTo>
                    <a:pt x="9228" y="1982"/>
                    <a:pt x="9097" y="1946"/>
                    <a:pt x="8966" y="1875"/>
                  </a:cubicBezTo>
                  <a:cubicBezTo>
                    <a:pt x="8847" y="1815"/>
                    <a:pt x="8740" y="1708"/>
                    <a:pt x="8633" y="1625"/>
                  </a:cubicBezTo>
                  <a:lnTo>
                    <a:pt x="8633" y="1625"/>
                  </a:lnTo>
                  <a:cubicBezTo>
                    <a:pt x="8716" y="1637"/>
                    <a:pt x="9049" y="1744"/>
                    <a:pt x="9002" y="1827"/>
                  </a:cubicBezTo>
                  <a:cubicBezTo>
                    <a:pt x="9026" y="1839"/>
                    <a:pt x="9049" y="1851"/>
                    <a:pt x="9073" y="1863"/>
                  </a:cubicBezTo>
                  <a:cubicBezTo>
                    <a:pt x="9073" y="1839"/>
                    <a:pt x="9014" y="1780"/>
                    <a:pt x="9002" y="1768"/>
                  </a:cubicBezTo>
                  <a:lnTo>
                    <a:pt x="9002" y="1768"/>
                  </a:lnTo>
                  <a:cubicBezTo>
                    <a:pt x="9020" y="1777"/>
                    <a:pt x="9217" y="1900"/>
                    <a:pt x="9233" y="1900"/>
                  </a:cubicBezTo>
                  <a:cubicBezTo>
                    <a:pt x="9238" y="1900"/>
                    <a:pt x="9227" y="1890"/>
                    <a:pt x="9192" y="1863"/>
                  </a:cubicBezTo>
                  <a:lnTo>
                    <a:pt x="9192" y="1863"/>
                  </a:lnTo>
                  <a:cubicBezTo>
                    <a:pt x="9231" y="1886"/>
                    <a:pt x="9252" y="1895"/>
                    <a:pt x="9262" y="1895"/>
                  </a:cubicBezTo>
                  <a:cubicBezTo>
                    <a:pt x="9297" y="1895"/>
                    <a:pt x="9175" y="1772"/>
                    <a:pt x="9156" y="1744"/>
                  </a:cubicBezTo>
                  <a:cubicBezTo>
                    <a:pt x="9154" y="1740"/>
                    <a:pt x="9153" y="1738"/>
                    <a:pt x="9155" y="1738"/>
                  </a:cubicBezTo>
                  <a:lnTo>
                    <a:pt x="9155" y="1738"/>
                  </a:lnTo>
                  <a:cubicBezTo>
                    <a:pt x="9164" y="1738"/>
                    <a:pt x="9266" y="1830"/>
                    <a:pt x="9275" y="1830"/>
                  </a:cubicBezTo>
                  <a:cubicBezTo>
                    <a:pt x="9276" y="1830"/>
                    <a:pt x="9276" y="1829"/>
                    <a:pt x="9276" y="1827"/>
                  </a:cubicBezTo>
                  <a:cubicBezTo>
                    <a:pt x="9133" y="1637"/>
                    <a:pt x="8990" y="1565"/>
                    <a:pt x="8823" y="1387"/>
                  </a:cubicBezTo>
                  <a:lnTo>
                    <a:pt x="8823" y="1387"/>
                  </a:lnTo>
                  <a:cubicBezTo>
                    <a:pt x="8799" y="1387"/>
                    <a:pt x="8859" y="1458"/>
                    <a:pt x="8859" y="1458"/>
                  </a:cubicBezTo>
                  <a:cubicBezTo>
                    <a:pt x="8823" y="1423"/>
                    <a:pt x="8787" y="1411"/>
                    <a:pt x="8740" y="1411"/>
                  </a:cubicBezTo>
                  <a:cubicBezTo>
                    <a:pt x="8859" y="1482"/>
                    <a:pt x="8978" y="1577"/>
                    <a:pt x="9085" y="1661"/>
                  </a:cubicBezTo>
                  <a:cubicBezTo>
                    <a:pt x="9084" y="1663"/>
                    <a:pt x="9082" y="1664"/>
                    <a:pt x="9079" y="1664"/>
                  </a:cubicBezTo>
                  <a:cubicBezTo>
                    <a:pt x="9070" y="1664"/>
                    <a:pt x="9057" y="1655"/>
                    <a:pt x="9046" y="1646"/>
                  </a:cubicBezTo>
                  <a:lnTo>
                    <a:pt x="9046" y="1646"/>
                  </a:lnTo>
                  <a:cubicBezTo>
                    <a:pt x="9053" y="1652"/>
                    <a:pt x="9061" y="1661"/>
                    <a:pt x="9073" y="1673"/>
                  </a:cubicBezTo>
                  <a:cubicBezTo>
                    <a:pt x="9063" y="1674"/>
                    <a:pt x="9055" y="1674"/>
                    <a:pt x="9047" y="1674"/>
                  </a:cubicBezTo>
                  <a:cubicBezTo>
                    <a:pt x="8986" y="1674"/>
                    <a:pt x="8996" y="1643"/>
                    <a:pt x="9013" y="1643"/>
                  </a:cubicBezTo>
                  <a:cubicBezTo>
                    <a:pt x="9017" y="1643"/>
                    <a:pt x="9021" y="1645"/>
                    <a:pt x="9026" y="1649"/>
                  </a:cubicBezTo>
                  <a:cubicBezTo>
                    <a:pt x="8990" y="1613"/>
                    <a:pt x="8954" y="1589"/>
                    <a:pt x="8906" y="1554"/>
                  </a:cubicBezTo>
                  <a:lnTo>
                    <a:pt x="8906" y="1554"/>
                  </a:lnTo>
                  <a:cubicBezTo>
                    <a:pt x="8942" y="1589"/>
                    <a:pt x="8966" y="1625"/>
                    <a:pt x="9002" y="1649"/>
                  </a:cubicBezTo>
                  <a:cubicBezTo>
                    <a:pt x="8918" y="1625"/>
                    <a:pt x="8585" y="1387"/>
                    <a:pt x="8621" y="1363"/>
                  </a:cubicBezTo>
                  <a:cubicBezTo>
                    <a:pt x="8656" y="1363"/>
                    <a:pt x="8692" y="1363"/>
                    <a:pt x="8716" y="1351"/>
                  </a:cubicBezTo>
                  <a:cubicBezTo>
                    <a:pt x="8645" y="1339"/>
                    <a:pt x="8525" y="1256"/>
                    <a:pt x="8490" y="1196"/>
                  </a:cubicBezTo>
                  <a:lnTo>
                    <a:pt x="8490" y="1196"/>
                  </a:lnTo>
                  <a:cubicBezTo>
                    <a:pt x="8525" y="1208"/>
                    <a:pt x="8561" y="1220"/>
                    <a:pt x="8597" y="1244"/>
                  </a:cubicBezTo>
                  <a:cubicBezTo>
                    <a:pt x="8565" y="1218"/>
                    <a:pt x="8550" y="1207"/>
                    <a:pt x="8551" y="1207"/>
                  </a:cubicBezTo>
                  <a:lnTo>
                    <a:pt x="8551" y="1207"/>
                  </a:lnTo>
                  <a:cubicBezTo>
                    <a:pt x="8551" y="1207"/>
                    <a:pt x="8563" y="1215"/>
                    <a:pt x="8585" y="1232"/>
                  </a:cubicBezTo>
                  <a:cubicBezTo>
                    <a:pt x="8561" y="1196"/>
                    <a:pt x="8406" y="1113"/>
                    <a:pt x="8383" y="1089"/>
                  </a:cubicBezTo>
                  <a:lnTo>
                    <a:pt x="8383" y="1089"/>
                  </a:lnTo>
                  <a:cubicBezTo>
                    <a:pt x="8388" y="1099"/>
                    <a:pt x="8393" y="1109"/>
                    <a:pt x="8399" y="1117"/>
                  </a:cubicBezTo>
                  <a:lnTo>
                    <a:pt x="8399" y="1117"/>
                  </a:lnTo>
                  <a:cubicBezTo>
                    <a:pt x="8322" y="1076"/>
                    <a:pt x="8254" y="1009"/>
                    <a:pt x="8204" y="958"/>
                  </a:cubicBezTo>
                  <a:lnTo>
                    <a:pt x="8204" y="958"/>
                  </a:lnTo>
                  <a:cubicBezTo>
                    <a:pt x="8228" y="970"/>
                    <a:pt x="8264" y="994"/>
                    <a:pt x="8287" y="1006"/>
                  </a:cubicBezTo>
                  <a:cubicBezTo>
                    <a:pt x="8252" y="982"/>
                    <a:pt x="8204" y="946"/>
                    <a:pt x="8180" y="934"/>
                  </a:cubicBezTo>
                  <a:cubicBezTo>
                    <a:pt x="8133" y="899"/>
                    <a:pt x="8097" y="875"/>
                    <a:pt x="8061" y="875"/>
                  </a:cubicBezTo>
                  <a:cubicBezTo>
                    <a:pt x="8013" y="863"/>
                    <a:pt x="7978" y="863"/>
                    <a:pt x="7930" y="851"/>
                  </a:cubicBezTo>
                  <a:lnTo>
                    <a:pt x="7930" y="851"/>
                  </a:lnTo>
                  <a:cubicBezTo>
                    <a:pt x="7894" y="863"/>
                    <a:pt x="8073" y="946"/>
                    <a:pt x="8097" y="958"/>
                  </a:cubicBezTo>
                  <a:cubicBezTo>
                    <a:pt x="8088" y="1070"/>
                    <a:pt x="8056" y="1111"/>
                    <a:pt x="8013" y="1111"/>
                  </a:cubicBezTo>
                  <a:cubicBezTo>
                    <a:pt x="7942" y="1111"/>
                    <a:pt x="7842" y="996"/>
                    <a:pt x="7775" y="899"/>
                  </a:cubicBezTo>
                  <a:lnTo>
                    <a:pt x="7775" y="899"/>
                  </a:lnTo>
                  <a:cubicBezTo>
                    <a:pt x="7780" y="904"/>
                    <a:pt x="7785" y="907"/>
                    <a:pt x="7789" y="907"/>
                  </a:cubicBezTo>
                  <a:cubicBezTo>
                    <a:pt x="7795" y="907"/>
                    <a:pt x="7799" y="901"/>
                    <a:pt x="7799" y="887"/>
                  </a:cubicBezTo>
                  <a:cubicBezTo>
                    <a:pt x="7763" y="863"/>
                    <a:pt x="7740" y="851"/>
                    <a:pt x="7728" y="851"/>
                  </a:cubicBezTo>
                  <a:cubicBezTo>
                    <a:pt x="7704" y="815"/>
                    <a:pt x="7692" y="803"/>
                    <a:pt x="7692" y="803"/>
                  </a:cubicBezTo>
                  <a:cubicBezTo>
                    <a:pt x="7704" y="792"/>
                    <a:pt x="7859" y="803"/>
                    <a:pt x="7811" y="756"/>
                  </a:cubicBezTo>
                  <a:lnTo>
                    <a:pt x="7811" y="756"/>
                  </a:lnTo>
                  <a:cubicBezTo>
                    <a:pt x="7810" y="757"/>
                    <a:pt x="7807" y="758"/>
                    <a:pt x="7804" y="758"/>
                  </a:cubicBezTo>
                  <a:cubicBezTo>
                    <a:pt x="7751" y="758"/>
                    <a:pt x="7451" y="577"/>
                    <a:pt x="7406" y="565"/>
                  </a:cubicBezTo>
                  <a:lnTo>
                    <a:pt x="7406" y="565"/>
                  </a:lnTo>
                  <a:cubicBezTo>
                    <a:pt x="7454" y="589"/>
                    <a:pt x="7490" y="625"/>
                    <a:pt x="7525" y="649"/>
                  </a:cubicBezTo>
                  <a:cubicBezTo>
                    <a:pt x="7478" y="637"/>
                    <a:pt x="7061" y="494"/>
                    <a:pt x="6692" y="375"/>
                  </a:cubicBezTo>
                  <a:lnTo>
                    <a:pt x="6775" y="375"/>
                  </a:lnTo>
                  <a:cubicBezTo>
                    <a:pt x="6728" y="351"/>
                    <a:pt x="6692" y="327"/>
                    <a:pt x="6644" y="303"/>
                  </a:cubicBezTo>
                  <a:lnTo>
                    <a:pt x="6644" y="303"/>
                  </a:lnTo>
                  <a:cubicBezTo>
                    <a:pt x="6811" y="327"/>
                    <a:pt x="6978" y="327"/>
                    <a:pt x="7121" y="411"/>
                  </a:cubicBezTo>
                  <a:cubicBezTo>
                    <a:pt x="7037" y="303"/>
                    <a:pt x="6716" y="280"/>
                    <a:pt x="6704" y="280"/>
                  </a:cubicBezTo>
                  <a:cubicBezTo>
                    <a:pt x="6609" y="184"/>
                    <a:pt x="6466" y="172"/>
                    <a:pt x="6359" y="101"/>
                  </a:cubicBezTo>
                  <a:cubicBezTo>
                    <a:pt x="6359" y="122"/>
                    <a:pt x="6341" y="127"/>
                    <a:pt x="6320" y="127"/>
                  </a:cubicBezTo>
                  <a:cubicBezTo>
                    <a:pt x="6306" y="127"/>
                    <a:pt x="6289" y="125"/>
                    <a:pt x="6275" y="125"/>
                  </a:cubicBezTo>
                  <a:cubicBezTo>
                    <a:pt x="6275" y="125"/>
                    <a:pt x="6287" y="137"/>
                    <a:pt x="6299" y="149"/>
                  </a:cubicBezTo>
                  <a:cubicBezTo>
                    <a:pt x="6288" y="151"/>
                    <a:pt x="6275" y="152"/>
                    <a:pt x="6261" y="152"/>
                  </a:cubicBezTo>
                  <a:cubicBezTo>
                    <a:pt x="6170" y="152"/>
                    <a:pt x="6017" y="105"/>
                    <a:pt x="5929" y="105"/>
                  </a:cubicBezTo>
                  <a:cubicBezTo>
                    <a:pt x="5910" y="105"/>
                    <a:pt x="5894" y="107"/>
                    <a:pt x="5882" y="113"/>
                  </a:cubicBezTo>
                  <a:cubicBezTo>
                    <a:pt x="5930" y="89"/>
                    <a:pt x="5549" y="30"/>
                    <a:pt x="5775" y="30"/>
                  </a:cubicBezTo>
                  <a:cubicBezTo>
                    <a:pt x="5570" y="10"/>
                    <a:pt x="5367" y="1"/>
                    <a:pt x="516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24" name="Google Shape;13928;p78">
              <a:extLst>
                <a:ext uri="{FF2B5EF4-FFF2-40B4-BE49-F238E27FC236}">
                  <a16:creationId xmlns:a16="http://schemas.microsoft.com/office/drawing/2014/main" id="{16339C87-8716-9E1E-CAE8-24BD8C73764D}"/>
                </a:ext>
              </a:extLst>
            </p:cNvPr>
            <p:cNvSpPr/>
            <p:nvPr/>
          </p:nvSpPr>
          <p:spPr>
            <a:xfrm>
              <a:off x="6306125" y="2583775"/>
              <a:ext cx="325" cy="25"/>
            </a:xfrm>
            <a:custGeom>
              <a:avLst/>
              <a:gdLst/>
              <a:ahLst/>
              <a:cxnLst/>
              <a:rect l="l" t="t" r="r" b="b"/>
              <a:pathLst>
                <a:path w="13" h="1" extrusionOk="0">
                  <a:moveTo>
                    <a:pt x="1" y="1"/>
                  </a:moveTo>
                  <a:cubicBezTo>
                    <a:pt x="1" y="1"/>
                    <a:pt x="1" y="1"/>
                    <a:pt x="13"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25" name="Google Shape;13929;p78">
              <a:extLst>
                <a:ext uri="{FF2B5EF4-FFF2-40B4-BE49-F238E27FC236}">
                  <a16:creationId xmlns:a16="http://schemas.microsoft.com/office/drawing/2014/main" id="{F1009805-9F72-89EC-C643-68A7761CB814}"/>
                </a:ext>
              </a:extLst>
            </p:cNvPr>
            <p:cNvSpPr/>
            <p:nvPr/>
          </p:nvSpPr>
          <p:spPr>
            <a:xfrm>
              <a:off x="6360300" y="2759700"/>
              <a:ext cx="1225" cy="625"/>
            </a:xfrm>
            <a:custGeom>
              <a:avLst/>
              <a:gdLst/>
              <a:ahLst/>
              <a:cxnLst/>
              <a:rect l="l" t="t" r="r" b="b"/>
              <a:pathLst>
                <a:path w="49" h="25" extrusionOk="0">
                  <a:moveTo>
                    <a:pt x="48" y="0"/>
                  </a:moveTo>
                  <a:cubicBezTo>
                    <a:pt x="48" y="0"/>
                    <a:pt x="36" y="0"/>
                    <a:pt x="1" y="24"/>
                  </a:cubicBezTo>
                  <a:cubicBezTo>
                    <a:pt x="13" y="24"/>
                    <a:pt x="36" y="12"/>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26" name="Google Shape;13930;p78">
              <a:extLst>
                <a:ext uri="{FF2B5EF4-FFF2-40B4-BE49-F238E27FC236}">
                  <a16:creationId xmlns:a16="http://schemas.microsoft.com/office/drawing/2014/main" id="{9A3497B2-FB9D-6A7C-FE69-4F67DDB56608}"/>
                </a:ext>
              </a:extLst>
            </p:cNvPr>
            <p:cNvSpPr/>
            <p:nvPr/>
          </p:nvSpPr>
          <p:spPr>
            <a:xfrm>
              <a:off x="6293025" y="2763575"/>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27" name="Google Shape;13931;p78">
              <a:extLst>
                <a:ext uri="{FF2B5EF4-FFF2-40B4-BE49-F238E27FC236}">
                  <a16:creationId xmlns:a16="http://schemas.microsoft.com/office/drawing/2014/main" id="{8EF08844-EAFB-7008-3049-AF5607C513C8}"/>
                </a:ext>
              </a:extLst>
            </p:cNvPr>
            <p:cNvSpPr/>
            <p:nvPr/>
          </p:nvSpPr>
          <p:spPr>
            <a:xfrm>
              <a:off x="6288700" y="2743325"/>
              <a:ext cx="200" cy="500"/>
            </a:xfrm>
            <a:custGeom>
              <a:avLst/>
              <a:gdLst/>
              <a:ahLst/>
              <a:cxnLst/>
              <a:rect l="l" t="t" r="r" b="b"/>
              <a:pathLst>
                <a:path w="8" h="20" extrusionOk="0">
                  <a:moveTo>
                    <a:pt x="7" y="0"/>
                  </a:moveTo>
                  <a:cubicBezTo>
                    <a:pt x="0" y="8"/>
                    <a:pt x="2" y="19"/>
                    <a:pt x="4" y="19"/>
                  </a:cubicBezTo>
                  <a:cubicBezTo>
                    <a:pt x="5" y="19"/>
                    <a:pt x="7" y="14"/>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28" name="Google Shape;13932;p78">
              <a:extLst>
                <a:ext uri="{FF2B5EF4-FFF2-40B4-BE49-F238E27FC236}">
                  <a16:creationId xmlns:a16="http://schemas.microsoft.com/office/drawing/2014/main" id="{5DC7E06A-47F9-B2D9-EFF4-9CE68B546E5E}"/>
                </a:ext>
              </a:extLst>
            </p:cNvPr>
            <p:cNvSpPr/>
            <p:nvPr/>
          </p:nvSpPr>
          <p:spPr>
            <a:xfrm>
              <a:off x="6301375" y="2587200"/>
              <a:ext cx="1800" cy="2550"/>
            </a:xfrm>
            <a:custGeom>
              <a:avLst/>
              <a:gdLst/>
              <a:ahLst/>
              <a:cxnLst/>
              <a:rect l="l" t="t" r="r" b="b"/>
              <a:pathLst>
                <a:path w="72" h="102" extrusionOk="0">
                  <a:moveTo>
                    <a:pt x="6" y="44"/>
                  </a:moveTo>
                  <a:cubicBezTo>
                    <a:pt x="3" y="45"/>
                    <a:pt x="0" y="48"/>
                    <a:pt x="0" y="54"/>
                  </a:cubicBezTo>
                  <a:cubicBezTo>
                    <a:pt x="2" y="51"/>
                    <a:pt x="4" y="48"/>
                    <a:pt x="6" y="44"/>
                  </a:cubicBezTo>
                  <a:close/>
                  <a:moveTo>
                    <a:pt x="57" y="0"/>
                  </a:moveTo>
                  <a:cubicBezTo>
                    <a:pt x="39" y="0"/>
                    <a:pt x="18" y="25"/>
                    <a:pt x="6" y="44"/>
                  </a:cubicBezTo>
                  <a:lnTo>
                    <a:pt x="6" y="44"/>
                  </a:lnTo>
                  <a:cubicBezTo>
                    <a:pt x="9" y="42"/>
                    <a:pt x="12" y="42"/>
                    <a:pt x="12" y="42"/>
                  </a:cubicBezTo>
                  <a:cubicBezTo>
                    <a:pt x="24" y="54"/>
                    <a:pt x="24" y="78"/>
                    <a:pt x="24" y="102"/>
                  </a:cubicBezTo>
                  <a:cubicBezTo>
                    <a:pt x="24" y="66"/>
                    <a:pt x="48" y="30"/>
                    <a:pt x="72" y="7"/>
                  </a:cubicBezTo>
                  <a:cubicBezTo>
                    <a:pt x="67" y="2"/>
                    <a:pt x="62" y="0"/>
                    <a:pt x="5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29" name="Google Shape;13933;p78">
              <a:extLst>
                <a:ext uri="{FF2B5EF4-FFF2-40B4-BE49-F238E27FC236}">
                  <a16:creationId xmlns:a16="http://schemas.microsoft.com/office/drawing/2014/main" id="{7C8343F6-D9C4-667B-3AEF-A8ED4EC45BBC}"/>
                </a:ext>
              </a:extLst>
            </p:cNvPr>
            <p:cNvSpPr/>
            <p:nvPr/>
          </p:nvSpPr>
          <p:spPr>
            <a:xfrm>
              <a:off x="6309400" y="2742425"/>
              <a:ext cx="325" cy="325"/>
            </a:xfrm>
            <a:custGeom>
              <a:avLst/>
              <a:gdLst/>
              <a:ahLst/>
              <a:cxnLst/>
              <a:rect l="l" t="t" r="r" b="b"/>
              <a:pathLst>
                <a:path w="13" h="13" extrusionOk="0">
                  <a:moveTo>
                    <a:pt x="13" y="1"/>
                  </a:moveTo>
                  <a:cubicBezTo>
                    <a:pt x="1" y="1"/>
                    <a:pt x="1" y="1"/>
                    <a:pt x="1" y="13"/>
                  </a:cubicBezTo>
                  <a:cubicBezTo>
                    <a:pt x="13" y="1"/>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30" name="Google Shape;13934;p78">
              <a:extLst>
                <a:ext uri="{FF2B5EF4-FFF2-40B4-BE49-F238E27FC236}">
                  <a16:creationId xmlns:a16="http://schemas.microsoft.com/office/drawing/2014/main" id="{9A25DF25-0A86-2E1E-8976-0FA75E873744}"/>
                </a:ext>
              </a:extLst>
            </p:cNvPr>
            <p:cNvSpPr/>
            <p:nvPr/>
          </p:nvSpPr>
          <p:spPr>
            <a:xfrm>
              <a:off x="6285900" y="2737675"/>
              <a:ext cx="25" cy="325"/>
            </a:xfrm>
            <a:custGeom>
              <a:avLst/>
              <a:gdLst/>
              <a:ahLst/>
              <a:cxnLst/>
              <a:rect l="l" t="t" r="r" b="b"/>
              <a:pathLst>
                <a:path w="1" h="13" extrusionOk="0">
                  <a:moveTo>
                    <a:pt x="0" y="12"/>
                  </a:moveTo>
                  <a:cubicBezTo>
                    <a:pt x="0" y="12"/>
                    <a:pt x="0" y="12"/>
                    <a:pt x="0" y="12"/>
                  </a:cubicBezTo>
                  <a:lnTo>
                    <a:pt x="0" y="0"/>
                  </a:ln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31" name="Google Shape;13935;p78">
              <a:extLst>
                <a:ext uri="{FF2B5EF4-FFF2-40B4-BE49-F238E27FC236}">
                  <a16:creationId xmlns:a16="http://schemas.microsoft.com/office/drawing/2014/main" id="{CFF56FBB-3A10-9B30-65A5-64439B314F24}"/>
                </a:ext>
              </a:extLst>
            </p:cNvPr>
            <p:cNvSpPr/>
            <p:nvPr/>
          </p:nvSpPr>
          <p:spPr>
            <a:xfrm>
              <a:off x="6356425" y="2721300"/>
              <a:ext cx="800" cy="1100"/>
            </a:xfrm>
            <a:custGeom>
              <a:avLst/>
              <a:gdLst/>
              <a:ahLst/>
              <a:cxnLst/>
              <a:rect l="l" t="t" r="r" b="b"/>
              <a:pathLst>
                <a:path w="32" h="44" extrusionOk="0">
                  <a:moveTo>
                    <a:pt x="13" y="0"/>
                  </a:moveTo>
                  <a:cubicBezTo>
                    <a:pt x="13" y="24"/>
                    <a:pt x="1" y="36"/>
                    <a:pt x="1" y="36"/>
                  </a:cubicBezTo>
                  <a:cubicBezTo>
                    <a:pt x="1" y="42"/>
                    <a:pt x="3" y="44"/>
                    <a:pt x="6" y="44"/>
                  </a:cubicBezTo>
                  <a:cubicBezTo>
                    <a:pt x="14" y="44"/>
                    <a:pt x="31" y="19"/>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32" name="Google Shape;13936;p78">
              <a:extLst>
                <a:ext uri="{FF2B5EF4-FFF2-40B4-BE49-F238E27FC236}">
                  <a16:creationId xmlns:a16="http://schemas.microsoft.com/office/drawing/2014/main" id="{E29104BC-9B19-7281-62C2-5F12AF741438}"/>
                </a:ext>
              </a:extLst>
            </p:cNvPr>
            <p:cNvSpPr/>
            <p:nvPr/>
          </p:nvSpPr>
          <p:spPr>
            <a:xfrm>
              <a:off x="6367900" y="2756450"/>
              <a:ext cx="325" cy="600"/>
            </a:xfrm>
            <a:custGeom>
              <a:avLst/>
              <a:gdLst/>
              <a:ahLst/>
              <a:cxnLst/>
              <a:rect l="l" t="t" r="r" b="b"/>
              <a:pathLst>
                <a:path w="13" h="24" extrusionOk="0">
                  <a:moveTo>
                    <a:pt x="5" y="1"/>
                  </a:moveTo>
                  <a:lnTo>
                    <a:pt x="5" y="1"/>
                  </a:lnTo>
                  <a:cubicBezTo>
                    <a:pt x="3" y="1"/>
                    <a:pt x="1" y="7"/>
                    <a:pt x="6" y="23"/>
                  </a:cubicBezTo>
                  <a:cubicBezTo>
                    <a:pt x="13" y="10"/>
                    <a:pt x="9"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33" name="Google Shape;13937;p78">
              <a:extLst>
                <a:ext uri="{FF2B5EF4-FFF2-40B4-BE49-F238E27FC236}">
                  <a16:creationId xmlns:a16="http://schemas.microsoft.com/office/drawing/2014/main" id="{30894B5F-4543-34E6-ADEC-6C1129AEB001}"/>
                </a:ext>
              </a:extLst>
            </p:cNvPr>
            <p:cNvSpPr/>
            <p:nvPr/>
          </p:nvSpPr>
          <p:spPr>
            <a:xfrm>
              <a:off x="6248975" y="2378025"/>
              <a:ext cx="775" cy="175"/>
            </a:xfrm>
            <a:custGeom>
              <a:avLst/>
              <a:gdLst/>
              <a:ahLst/>
              <a:cxnLst/>
              <a:rect l="l" t="t" r="r" b="b"/>
              <a:pathLst>
                <a:path w="31" h="7" extrusionOk="0">
                  <a:moveTo>
                    <a:pt x="21" y="0"/>
                  </a:moveTo>
                  <a:cubicBezTo>
                    <a:pt x="17" y="0"/>
                    <a:pt x="11" y="1"/>
                    <a:pt x="1" y="4"/>
                  </a:cubicBezTo>
                  <a:cubicBezTo>
                    <a:pt x="3" y="6"/>
                    <a:pt x="7" y="7"/>
                    <a:pt x="11" y="7"/>
                  </a:cubicBezTo>
                  <a:cubicBezTo>
                    <a:pt x="20" y="7"/>
                    <a:pt x="31" y="0"/>
                    <a:pt x="2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34" name="Google Shape;13938;p78">
              <a:extLst>
                <a:ext uri="{FF2B5EF4-FFF2-40B4-BE49-F238E27FC236}">
                  <a16:creationId xmlns:a16="http://schemas.microsoft.com/office/drawing/2014/main" id="{810C14A0-511D-054E-83D2-7100D7ABD496}"/>
                </a:ext>
              </a:extLst>
            </p:cNvPr>
            <p:cNvSpPr/>
            <p:nvPr/>
          </p:nvSpPr>
          <p:spPr>
            <a:xfrm>
              <a:off x="6383225" y="2366200"/>
              <a:ext cx="1800" cy="1500"/>
            </a:xfrm>
            <a:custGeom>
              <a:avLst/>
              <a:gdLst/>
              <a:ahLst/>
              <a:cxnLst/>
              <a:rect l="l" t="t" r="r" b="b"/>
              <a:pathLst>
                <a:path w="72" h="60" extrusionOk="0">
                  <a:moveTo>
                    <a:pt x="1" y="0"/>
                  </a:moveTo>
                  <a:lnTo>
                    <a:pt x="1" y="0"/>
                  </a:lnTo>
                  <a:cubicBezTo>
                    <a:pt x="36" y="24"/>
                    <a:pt x="60" y="48"/>
                    <a:pt x="60" y="60"/>
                  </a:cubicBezTo>
                  <a:cubicBezTo>
                    <a:pt x="72" y="48"/>
                    <a:pt x="60" y="36"/>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35" name="Google Shape;13939;p78">
              <a:extLst>
                <a:ext uri="{FF2B5EF4-FFF2-40B4-BE49-F238E27FC236}">
                  <a16:creationId xmlns:a16="http://schemas.microsoft.com/office/drawing/2014/main" id="{98BCC844-BD34-9B1E-16ED-35B2E6A999ED}"/>
                </a:ext>
              </a:extLst>
            </p:cNvPr>
            <p:cNvSpPr/>
            <p:nvPr/>
          </p:nvSpPr>
          <p:spPr>
            <a:xfrm>
              <a:off x="6279000" y="2363225"/>
              <a:ext cx="4225" cy="1525"/>
            </a:xfrm>
            <a:custGeom>
              <a:avLst/>
              <a:gdLst/>
              <a:ahLst/>
              <a:cxnLst/>
              <a:rect l="l" t="t" r="r" b="b"/>
              <a:pathLst>
                <a:path w="169" h="61" extrusionOk="0">
                  <a:moveTo>
                    <a:pt x="169" y="0"/>
                  </a:moveTo>
                  <a:cubicBezTo>
                    <a:pt x="27" y="48"/>
                    <a:pt x="0" y="60"/>
                    <a:pt x="10" y="60"/>
                  </a:cubicBezTo>
                  <a:cubicBezTo>
                    <a:pt x="18" y="60"/>
                    <a:pt x="46" y="53"/>
                    <a:pt x="62" y="48"/>
                  </a:cubicBezTo>
                  <a:cubicBezTo>
                    <a:pt x="98" y="36"/>
                    <a:pt x="133" y="12"/>
                    <a:pt x="16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36" name="Google Shape;13940;p78">
              <a:extLst>
                <a:ext uri="{FF2B5EF4-FFF2-40B4-BE49-F238E27FC236}">
                  <a16:creationId xmlns:a16="http://schemas.microsoft.com/office/drawing/2014/main" id="{551A7FD7-2BF1-9A2C-391D-92020F4D32EE}"/>
                </a:ext>
              </a:extLst>
            </p:cNvPr>
            <p:cNvSpPr/>
            <p:nvPr/>
          </p:nvSpPr>
          <p:spPr>
            <a:xfrm>
              <a:off x="6280225" y="2364175"/>
              <a:ext cx="550" cy="250"/>
            </a:xfrm>
            <a:custGeom>
              <a:avLst/>
              <a:gdLst/>
              <a:ahLst/>
              <a:cxnLst/>
              <a:rect l="l" t="t" r="r" b="b"/>
              <a:pathLst>
                <a:path w="22" h="10" extrusionOk="0">
                  <a:moveTo>
                    <a:pt x="20" y="1"/>
                  </a:moveTo>
                  <a:cubicBezTo>
                    <a:pt x="19" y="1"/>
                    <a:pt x="13" y="4"/>
                    <a:pt x="1" y="10"/>
                  </a:cubicBezTo>
                  <a:lnTo>
                    <a:pt x="13" y="10"/>
                  </a:lnTo>
                  <a:cubicBezTo>
                    <a:pt x="19" y="4"/>
                    <a:pt x="22" y="1"/>
                    <a:pt x="2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37" name="Google Shape;13941;p78">
              <a:extLst>
                <a:ext uri="{FF2B5EF4-FFF2-40B4-BE49-F238E27FC236}">
                  <a16:creationId xmlns:a16="http://schemas.microsoft.com/office/drawing/2014/main" id="{9AC4B0C3-8838-27E0-3D29-137543B7595A}"/>
                </a:ext>
              </a:extLst>
            </p:cNvPr>
            <p:cNvSpPr/>
            <p:nvPr/>
          </p:nvSpPr>
          <p:spPr>
            <a:xfrm>
              <a:off x="6251075" y="2370325"/>
              <a:ext cx="2750" cy="1550"/>
            </a:xfrm>
            <a:custGeom>
              <a:avLst/>
              <a:gdLst/>
              <a:ahLst/>
              <a:cxnLst/>
              <a:rect l="l" t="t" r="r" b="b"/>
              <a:pathLst>
                <a:path w="110" h="62" extrusionOk="0">
                  <a:moveTo>
                    <a:pt x="88" y="0"/>
                  </a:moveTo>
                  <a:cubicBezTo>
                    <a:pt x="87" y="0"/>
                    <a:pt x="80" y="4"/>
                    <a:pt x="60" y="14"/>
                  </a:cubicBezTo>
                  <a:cubicBezTo>
                    <a:pt x="12" y="26"/>
                    <a:pt x="0" y="38"/>
                    <a:pt x="24" y="61"/>
                  </a:cubicBezTo>
                  <a:cubicBezTo>
                    <a:pt x="88" y="25"/>
                    <a:pt x="110" y="10"/>
                    <a:pt x="95" y="10"/>
                  </a:cubicBezTo>
                  <a:cubicBezTo>
                    <a:pt x="91" y="10"/>
                    <a:pt x="83" y="11"/>
                    <a:pt x="72" y="14"/>
                  </a:cubicBezTo>
                  <a:cubicBezTo>
                    <a:pt x="78" y="7"/>
                    <a:pt x="89" y="0"/>
                    <a:pt x="8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38" name="Google Shape;13942;p78">
              <a:extLst>
                <a:ext uri="{FF2B5EF4-FFF2-40B4-BE49-F238E27FC236}">
                  <a16:creationId xmlns:a16="http://schemas.microsoft.com/office/drawing/2014/main" id="{432A5D85-1010-78AD-ECFF-B2D02D06B856}"/>
                </a:ext>
              </a:extLst>
            </p:cNvPr>
            <p:cNvSpPr/>
            <p:nvPr/>
          </p:nvSpPr>
          <p:spPr>
            <a:xfrm>
              <a:off x="6272200" y="2362500"/>
              <a:ext cx="4500" cy="1425"/>
            </a:xfrm>
            <a:custGeom>
              <a:avLst/>
              <a:gdLst/>
              <a:ahLst/>
              <a:cxnLst/>
              <a:rect l="l" t="t" r="r" b="b"/>
              <a:pathLst>
                <a:path w="180" h="57" extrusionOk="0">
                  <a:moveTo>
                    <a:pt x="167" y="0"/>
                  </a:moveTo>
                  <a:cubicBezTo>
                    <a:pt x="159" y="0"/>
                    <a:pt x="151" y="5"/>
                    <a:pt x="143" y="5"/>
                  </a:cubicBezTo>
                  <a:cubicBezTo>
                    <a:pt x="96" y="5"/>
                    <a:pt x="36" y="17"/>
                    <a:pt x="1" y="53"/>
                  </a:cubicBezTo>
                  <a:cubicBezTo>
                    <a:pt x="13" y="55"/>
                    <a:pt x="24" y="56"/>
                    <a:pt x="35" y="56"/>
                  </a:cubicBezTo>
                  <a:cubicBezTo>
                    <a:pt x="82" y="56"/>
                    <a:pt x="111" y="35"/>
                    <a:pt x="179" y="5"/>
                  </a:cubicBezTo>
                  <a:cubicBezTo>
                    <a:pt x="175" y="1"/>
                    <a:pt x="171" y="0"/>
                    <a:pt x="16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39" name="Google Shape;13943;p78">
              <a:extLst>
                <a:ext uri="{FF2B5EF4-FFF2-40B4-BE49-F238E27FC236}">
                  <a16:creationId xmlns:a16="http://schemas.microsoft.com/office/drawing/2014/main" id="{B76EC3A5-8CAD-1A44-F697-C2735C1EC3E1}"/>
                </a:ext>
              </a:extLst>
            </p:cNvPr>
            <p:cNvSpPr/>
            <p:nvPr/>
          </p:nvSpPr>
          <p:spPr>
            <a:xfrm>
              <a:off x="6269725" y="2364100"/>
              <a:ext cx="1900" cy="875"/>
            </a:xfrm>
            <a:custGeom>
              <a:avLst/>
              <a:gdLst/>
              <a:ahLst/>
              <a:cxnLst/>
              <a:rect l="l" t="t" r="r" b="b"/>
              <a:pathLst>
                <a:path w="76" h="35" extrusionOk="0">
                  <a:moveTo>
                    <a:pt x="76" y="1"/>
                  </a:moveTo>
                  <a:lnTo>
                    <a:pt x="76" y="1"/>
                  </a:lnTo>
                  <a:cubicBezTo>
                    <a:pt x="52" y="13"/>
                    <a:pt x="28" y="25"/>
                    <a:pt x="4" y="25"/>
                  </a:cubicBezTo>
                  <a:cubicBezTo>
                    <a:pt x="1" y="32"/>
                    <a:pt x="1" y="35"/>
                    <a:pt x="5" y="35"/>
                  </a:cubicBezTo>
                  <a:cubicBezTo>
                    <a:pt x="14" y="35"/>
                    <a:pt x="42" y="18"/>
                    <a:pt x="7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40" name="Google Shape;13944;p78">
              <a:extLst>
                <a:ext uri="{FF2B5EF4-FFF2-40B4-BE49-F238E27FC236}">
                  <a16:creationId xmlns:a16="http://schemas.microsoft.com/office/drawing/2014/main" id="{FF653CF6-F86C-BA5B-1EDD-02713BE23F06}"/>
                </a:ext>
              </a:extLst>
            </p:cNvPr>
            <p:cNvSpPr/>
            <p:nvPr/>
          </p:nvSpPr>
          <p:spPr>
            <a:xfrm>
              <a:off x="6297950" y="2358650"/>
              <a:ext cx="4150" cy="1275"/>
            </a:xfrm>
            <a:custGeom>
              <a:avLst/>
              <a:gdLst/>
              <a:ahLst/>
              <a:cxnLst/>
              <a:rect l="l" t="t" r="r" b="b"/>
              <a:pathLst>
                <a:path w="166" h="51" extrusionOk="0">
                  <a:moveTo>
                    <a:pt x="131" y="1"/>
                  </a:moveTo>
                  <a:cubicBezTo>
                    <a:pt x="121" y="1"/>
                    <a:pt x="97" y="5"/>
                    <a:pt x="54" y="17"/>
                  </a:cubicBezTo>
                  <a:cubicBezTo>
                    <a:pt x="13" y="17"/>
                    <a:pt x="25" y="43"/>
                    <a:pt x="14" y="43"/>
                  </a:cubicBezTo>
                  <a:cubicBezTo>
                    <a:pt x="12" y="43"/>
                    <a:pt x="10" y="42"/>
                    <a:pt x="6" y="40"/>
                  </a:cubicBezTo>
                  <a:lnTo>
                    <a:pt x="6" y="40"/>
                  </a:lnTo>
                  <a:cubicBezTo>
                    <a:pt x="1" y="48"/>
                    <a:pt x="4" y="51"/>
                    <a:pt x="12" y="51"/>
                  </a:cubicBezTo>
                  <a:cubicBezTo>
                    <a:pt x="46" y="51"/>
                    <a:pt x="166" y="1"/>
                    <a:pt x="13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41" name="Google Shape;13945;p78">
              <a:extLst>
                <a:ext uri="{FF2B5EF4-FFF2-40B4-BE49-F238E27FC236}">
                  <a16:creationId xmlns:a16="http://schemas.microsoft.com/office/drawing/2014/main" id="{049CBB92-6F85-BF8C-CE44-7C2ACED6DBEB}"/>
                </a:ext>
              </a:extLst>
            </p:cNvPr>
            <p:cNvSpPr/>
            <p:nvPr/>
          </p:nvSpPr>
          <p:spPr>
            <a:xfrm>
              <a:off x="6273975" y="2360250"/>
              <a:ext cx="2125" cy="1125"/>
            </a:xfrm>
            <a:custGeom>
              <a:avLst/>
              <a:gdLst/>
              <a:ahLst/>
              <a:cxnLst/>
              <a:rect l="l" t="t" r="r" b="b"/>
              <a:pathLst>
                <a:path w="85" h="45" extrusionOk="0">
                  <a:moveTo>
                    <a:pt x="84" y="0"/>
                  </a:moveTo>
                  <a:cubicBezTo>
                    <a:pt x="60" y="12"/>
                    <a:pt x="25" y="24"/>
                    <a:pt x="1" y="24"/>
                  </a:cubicBezTo>
                  <a:cubicBezTo>
                    <a:pt x="16" y="39"/>
                    <a:pt x="26" y="44"/>
                    <a:pt x="34" y="44"/>
                  </a:cubicBezTo>
                  <a:cubicBezTo>
                    <a:pt x="52" y="44"/>
                    <a:pt x="60" y="17"/>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42" name="Google Shape;13946;p78">
              <a:extLst>
                <a:ext uri="{FF2B5EF4-FFF2-40B4-BE49-F238E27FC236}">
                  <a16:creationId xmlns:a16="http://schemas.microsoft.com/office/drawing/2014/main" id="{8185E7F7-8B1A-4060-0BCE-CA1E6A8128EA}"/>
                </a:ext>
              </a:extLst>
            </p:cNvPr>
            <p:cNvSpPr/>
            <p:nvPr/>
          </p:nvSpPr>
          <p:spPr>
            <a:xfrm>
              <a:off x="6284100" y="2357550"/>
              <a:ext cx="3000" cy="925"/>
            </a:xfrm>
            <a:custGeom>
              <a:avLst/>
              <a:gdLst/>
              <a:ahLst/>
              <a:cxnLst/>
              <a:rect l="l" t="t" r="r" b="b"/>
              <a:pathLst>
                <a:path w="120" h="37" extrusionOk="0">
                  <a:moveTo>
                    <a:pt x="120" y="1"/>
                  </a:moveTo>
                  <a:lnTo>
                    <a:pt x="120" y="1"/>
                  </a:lnTo>
                  <a:cubicBezTo>
                    <a:pt x="72" y="13"/>
                    <a:pt x="25" y="25"/>
                    <a:pt x="1" y="37"/>
                  </a:cubicBezTo>
                  <a:cubicBezTo>
                    <a:pt x="25" y="37"/>
                    <a:pt x="84" y="25"/>
                    <a:pt x="12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43" name="Google Shape;13947;p78">
              <a:extLst>
                <a:ext uri="{FF2B5EF4-FFF2-40B4-BE49-F238E27FC236}">
                  <a16:creationId xmlns:a16="http://schemas.microsoft.com/office/drawing/2014/main" id="{888C856B-6359-B1CC-CE7A-D1618E3CA082}"/>
                </a:ext>
              </a:extLst>
            </p:cNvPr>
            <p:cNvSpPr/>
            <p:nvPr/>
          </p:nvSpPr>
          <p:spPr>
            <a:xfrm>
              <a:off x="6320125" y="2351900"/>
              <a:ext cx="1075" cy="475"/>
            </a:xfrm>
            <a:custGeom>
              <a:avLst/>
              <a:gdLst/>
              <a:ahLst/>
              <a:cxnLst/>
              <a:rect l="l" t="t" r="r" b="b"/>
              <a:pathLst>
                <a:path w="43" h="19" extrusionOk="0">
                  <a:moveTo>
                    <a:pt x="0" y="1"/>
                  </a:moveTo>
                  <a:lnTo>
                    <a:pt x="0" y="1"/>
                  </a:lnTo>
                  <a:cubicBezTo>
                    <a:pt x="12" y="13"/>
                    <a:pt x="30" y="19"/>
                    <a:pt x="36" y="19"/>
                  </a:cubicBezTo>
                  <a:cubicBezTo>
                    <a:pt x="42" y="19"/>
                    <a:pt x="36"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44" name="Google Shape;13948;p78">
              <a:extLst>
                <a:ext uri="{FF2B5EF4-FFF2-40B4-BE49-F238E27FC236}">
                  <a16:creationId xmlns:a16="http://schemas.microsoft.com/office/drawing/2014/main" id="{B5F4EC3A-D2CC-BCD2-D8A1-4B9D9DF74ECF}"/>
                </a:ext>
              </a:extLst>
            </p:cNvPr>
            <p:cNvSpPr/>
            <p:nvPr/>
          </p:nvSpPr>
          <p:spPr>
            <a:xfrm>
              <a:off x="6318625" y="2351300"/>
              <a:ext cx="1825" cy="625"/>
            </a:xfrm>
            <a:custGeom>
              <a:avLst/>
              <a:gdLst/>
              <a:ahLst/>
              <a:cxnLst/>
              <a:rect l="l" t="t" r="r" b="b"/>
              <a:pathLst>
                <a:path w="73" h="25" extrusionOk="0">
                  <a:moveTo>
                    <a:pt x="72" y="1"/>
                  </a:moveTo>
                  <a:cubicBezTo>
                    <a:pt x="49" y="1"/>
                    <a:pt x="25" y="13"/>
                    <a:pt x="1" y="13"/>
                  </a:cubicBezTo>
                  <a:cubicBezTo>
                    <a:pt x="25" y="25"/>
                    <a:pt x="49" y="25"/>
                    <a:pt x="60" y="25"/>
                  </a:cubicBezTo>
                  <a:cubicBezTo>
                    <a:pt x="49" y="25"/>
                    <a:pt x="49" y="13"/>
                    <a:pt x="7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45" name="Google Shape;13949;p78">
              <a:extLst>
                <a:ext uri="{FF2B5EF4-FFF2-40B4-BE49-F238E27FC236}">
                  <a16:creationId xmlns:a16="http://schemas.microsoft.com/office/drawing/2014/main" id="{8A3DF887-EBAC-8A5F-B56E-745F83994199}"/>
                </a:ext>
              </a:extLst>
            </p:cNvPr>
            <p:cNvSpPr/>
            <p:nvPr/>
          </p:nvSpPr>
          <p:spPr>
            <a:xfrm>
              <a:off x="6386075" y="2371550"/>
              <a:ext cx="150" cy="1425"/>
            </a:xfrm>
            <a:custGeom>
              <a:avLst/>
              <a:gdLst/>
              <a:ahLst/>
              <a:cxnLst/>
              <a:rect l="l" t="t" r="r" b="b"/>
              <a:pathLst>
                <a:path w="6" h="57" extrusionOk="0">
                  <a:moveTo>
                    <a:pt x="6" y="1"/>
                  </a:moveTo>
                  <a:cubicBezTo>
                    <a:pt x="1" y="42"/>
                    <a:pt x="0" y="56"/>
                    <a:pt x="0" y="56"/>
                  </a:cubicBezTo>
                  <a:cubicBezTo>
                    <a:pt x="1" y="56"/>
                    <a:pt x="6" y="8"/>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46" name="Google Shape;13950;p78">
              <a:extLst>
                <a:ext uri="{FF2B5EF4-FFF2-40B4-BE49-F238E27FC236}">
                  <a16:creationId xmlns:a16="http://schemas.microsoft.com/office/drawing/2014/main" id="{6F0B1E04-B15D-E8FA-8D53-EA467C0DEA2E}"/>
                </a:ext>
              </a:extLst>
            </p:cNvPr>
            <p:cNvSpPr/>
            <p:nvPr/>
          </p:nvSpPr>
          <p:spPr>
            <a:xfrm>
              <a:off x="6425800" y="2401025"/>
              <a:ext cx="4725" cy="5250"/>
            </a:xfrm>
            <a:custGeom>
              <a:avLst/>
              <a:gdLst/>
              <a:ahLst/>
              <a:cxnLst/>
              <a:rect l="l" t="t" r="r" b="b"/>
              <a:pathLst>
                <a:path w="189" h="210" extrusionOk="0">
                  <a:moveTo>
                    <a:pt x="0" y="0"/>
                  </a:moveTo>
                  <a:lnTo>
                    <a:pt x="0" y="0"/>
                  </a:lnTo>
                  <a:cubicBezTo>
                    <a:pt x="1" y="1"/>
                    <a:pt x="1" y="1"/>
                    <a:pt x="1" y="2"/>
                  </a:cubicBezTo>
                  <a:lnTo>
                    <a:pt x="1" y="2"/>
                  </a:lnTo>
                  <a:cubicBezTo>
                    <a:pt x="1" y="1"/>
                    <a:pt x="0" y="1"/>
                    <a:pt x="0" y="0"/>
                  </a:cubicBezTo>
                  <a:close/>
                  <a:moveTo>
                    <a:pt x="1" y="2"/>
                  </a:moveTo>
                  <a:cubicBezTo>
                    <a:pt x="16" y="24"/>
                    <a:pt x="87" y="204"/>
                    <a:pt x="135" y="204"/>
                  </a:cubicBezTo>
                  <a:cubicBezTo>
                    <a:pt x="142" y="204"/>
                    <a:pt x="149" y="200"/>
                    <a:pt x="155" y="191"/>
                  </a:cubicBezTo>
                  <a:cubicBezTo>
                    <a:pt x="169" y="204"/>
                    <a:pt x="177" y="209"/>
                    <a:pt x="179" y="209"/>
                  </a:cubicBezTo>
                  <a:cubicBezTo>
                    <a:pt x="189" y="209"/>
                    <a:pt x="35" y="45"/>
                    <a:pt x="1" y="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47" name="Google Shape;13951;p78">
              <a:extLst>
                <a:ext uri="{FF2B5EF4-FFF2-40B4-BE49-F238E27FC236}">
                  <a16:creationId xmlns:a16="http://schemas.microsoft.com/office/drawing/2014/main" id="{F85AC7DF-B041-8C6D-C1CD-C64D233413A2}"/>
                </a:ext>
              </a:extLst>
            </p:cNvPr>
            <p:cNvSpPr/>
            <p:nvPr/>
          </p:nvSpPr>
          <p:spPr>
            <a:xfrm>
              <a:off x="6429375" y="2405775"/>
              <a:ext cx="300" cy="375"/>
            </a:xfrm>
            <a:custGeom>
              <a:avLst/>
              <a:gdLst/>
              <a:ahLst/>
              <a:cxnLst/>
              <a:rect l="l" t="t" r="r" b="b"/>
              <a:pathLst>
                <a:path w="12" h="15" extrusionOk="0">
                  <a:moveTo>
                    <a:pt x="12" y="1"/>
                  </a:moveTo>
                  <a:lnTo>
                    <a:pt x="12" y="1"/>
                  </a:lnTo>
                  <a:cubicBezTo>
                    <a:pt x="2" y="11"/>
                    <a:pt x="0" y="15"/>
                    <a:pt x="2" y="15"/>
                  </a:cubicBezTo>
                  <a:cubicBezTo>
                    <a:pt x="4" y="15"/>
                    <a:pt x="12" y="8"/>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48" name="Google Shape;13952;p78">
              <a:extLst>
                <a:ext uri="{FF2B5EF4-FFF2-40B4-BE49-F238E27FC236}">
                  <a16:creationId xmlns:a16="http://schemas.microsoft.com/office/drawing/2014/main" id="{F6EA42BA-4DC3-6FA6-570E-F5BF1F489B28}"/>
                </a:ext>
              </a:extLst>
            </p:cNvPr>
            <p:cNvSpPr/>
            <p:nvPr/>
          </p:nvSpPr>
          <p:spPr>
            <a:xfrm>
              <a:off x="6425500" y="2402500"/>
              <a:ext cx="1200" cy="1225"/>
            </a:xfrm>
            <a:custGeom>
              <a:avLst/>
              <a:gdLst/>
              <a:ahLst/>
              <a:cxnLst/>
              <a:rect l="l" t="t" r="r" b="b"/>
              <a:pathLst>
                <a:path w="48" h="49" extrusionOk="0">
                  <a:moveTo>
                    <a:pt x="48" y="48"/>
                  </a:moveTo>
                  <a:cubicBezTo>
                    <a:pt x="36" y="37"/>
                    <a:pt x="24" y="25"/>
                    <a:pt x="0" y="1"/>
                  </a:cubicBezTo>
                  <a:cubicBezTo>
                    <a:pt x="24" y="25"/>
                    <a:pt x="36" y="37"/>
                    <a:pt x="48"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49" name="Google Shape;13953;p78">
              <a:extLst>
                <a:ext uri="{FF2B5EF4-FFF2-40B4-BE49-F238E27FC236}">
                  <a16:creationId xmlns:a16="http://schemas.microsoft.com/office/drawing/2014/main" id="{1A3E329C-6605-5917-AB30-49EE9CBA52BB}"/>
                </a:ext>
              </a:extLst>
            </p:cNvPr>
            <p:cNvSpPr/>
            <p:nvPr/>
          </p:nvSpPr>
          <p:spPr>
            <a:xfrm>
              <a:off x="6197200" y="2473050"/>
              <a:ext cx="600" cy="3000"/>
            </a:xfrm>
            <a:custGeom>
              <a:avLst/>
              <a:gdLst/>
              <a:ahLst/>
              <a:cxnLst/>
              <a:rect l="l" t="t" r="r" b="b"/>
              <a:pathLst>
                <a:path w="24" h="120" extrusionOk="0">
                  <a:moveTo>
                    <a:pt x="24" y="1"/>
                  </a:moveTo>
                  <a:cubicBezTo>
                    <a:pt x="0" y="48"/>
                    <a:pt x="12" y="72"/>
                    <a:pt x="12" y="120"/>
                  </a:cubicBezTo>
                  <a:cubicBezTo>
                    <a:pt x="12" y="84"/>
                    <a:pt x="24" y="36"/>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50" name="Google Shape;13954;p78">
              <a:extLst>
                <a:ext uri="{FF2B5EF4-FFF2-40B4-BE49-F238E27FC236}">
                  <a16:creationId xmlns:a16="http://schemas.microsoft.com/office/drawing/2014/main" id="{5CEAA6BF-A7D1-651D-9416-B0BD4A159051}"/>
                </a:ext>
              </a:extLst>
            </p:cNvPr>
            <p:cNvSpPr/>
            <p:nvPr/>
          </p:nvSpPr>
          <p:spPr>
            <a:xfrm>
              <a:off x="6402575" y="2582900"/>
              <a:ext cx="1500" cy="2100"/>
            </a:xfrm>
            <a:custGeom>
              <a:avLst/>
              <a:gdLst/>
              <a:ahLst/>
              <a:cxnLst/>
              <a:rect l="l" t="t" r="r" b="b"/>
              <a:pathLst>
                <a:path w="60" h="84" extrusionOk="0">
                  <a:moveTo>
                    <a:pt x="60" y="0"/>
                  </a:moveTo>
                  <a:lnTo>
                    <a:pt x="60" y="0"/>
                  </a:lnTo>
                  <a:cubicBezTo>
                    <a:pt x="44" y="24"/>
                    <a:pt x="34" y="42"/>
                    <a:pt x="22" y="58"/>
                  </a:cubicBezTo>
                  <a:lnTo>
                    <a:pt x="22" y="58"/>
                  </a:lnTo>
                  <a:cubicBezTo>
                    <a:pt x="41" y="39"/>
                    <a:pt x="60" y="26"/>
                    <a:pt x="60" y="0"/>
                  </a:cubicBezTo>
                  <a:close/>
                  <a:moveTo>
                    <a:pt x="22" y="58"/>
                  </a:moveTo>
                  <a:cubicBezTo>
                    <a:pt x="14" y="66"/>
                    <a:pt x="7" y="74"/>
                    <a:pt x="0" y="83"/>
                  </a:cubicBezTo>
                  <a:cubicBezTo>
                    <a:pt x="9" y="75"/>
                    <a:pt x="15" y="67"/>
                    <a:pt x="22" y="5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51" name="Google Shape;13955;p78">
              <a:extLst>
                <a:ext uri="{FF2B5EF4-FFF2-40B4-BE49-F238E27FC236}">
                  <a16:creationId xmlns:a16="http://schemas.microsoft.com/office/drawing/2014/main" id="{6D49BFA2-6FB7-8940-B17A-38B1E1E75F0F}"/>
                </a:ext>
              </a:extLst>
            </p:cNvPr>
            <p:cNvSpPr/>
            <p:nvPr/>
          </p:nvSpPr>
          <p:spPr>
            <a:xfrm>
              <a:off x="6393075" y="2620000"/>
              <a:ext cx="1325" cy="200"/>
            </a:xfrm>
            <a:custGeom>
              <a:avLst/>
              <a:gdLst/>
              <a:ahLst/>
              <a:cxnLst/>
              <a:rect l="l" t="t" r="r" b="b"/>
              <a:pathLst>
                <a:path w="52" h="8" extrusionOk="0">
                  <a:moveTo>
                    <a:pt x="46" y="1"/>
                  </a:moveTo>
                  <a:cubicBezTo>
                    <a:pt x="34" y="1"/>
                    <a:pt x="0" y="8"/>
                    <a:pt x="12" y="8"/>
                  </a:cubicBezTo>
                  <a:cubicBezTo>
                    <a:pt x="16" y="8"/>
                    <a:pt x="27" y="7"/>
                    <a:pt x="47" y="4"/>
                  </a:cubicBezTo>
                  <a:cubicBezTo>
                    <a:pt x="52" y="2"/>
                    <a:pt x="51" y="1"/>
                    <a:pt x="4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52" name="Google Shape;13956;p78">
              <a:extLst>
                <a:ext uri="{FF2B5EF4-FFF2-40B4-BE49-F238E27FC236}">
                  <a16:creationId xmlns:a16="http://schemas.microsoft.com/office/drawing/2014/main" id="{DCEB0FBA-035A-7A25-6EC7-79E4B24481E6}"/>
                </a:ext>
              </a:extLst>
            </p:cNvPr>
            <p:cNvSpPr/>
            <p:nvPr/>
          </p:nvSpPr>
          <p:spPr>
            <a:xfrm>
              <a:off x="6391275" y="2652825"/>
              <a:ext cx="3000" cy="4800"/>
            </a:xfrm>
            <a:custGeom>
              <a:avLst/>
              <a:gdLst/>
              <a:ahLst/>
              <a:cxnLst/>
              <a:rect l="l" t="t" r="r" b="b"/>
              <a:pathLst>
                <a:path w="120" h="192" extrusionOk="0">
                  <a:moveTo>
                    <a:pt x="119" y="1"/>
                  </a:moveTo>
                  <a:lnTo>
                    <a:pt x="119" y="1"/>
                  </a:lnTo>
                  <a:cubicBezTo>
                    <a:pt x="83" y="132"/>
                    <a:pt x="0" y="180"/>
                    <a:pt x="60" y="191"/>
                  </a:cubicBezTo>
                  <a:cubicBezTo>
                    <a:pt x="83" y="132"/>
                    <a:pt x="107" y="72"/>
                    <a:pt x="1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53" name="Google Shape;13957;p78">
              <a:extLst>
                <a:ext uri="{FF2B5EF4-FFF2-40B4-BE49-F238E27FC236}">
                  <a16:creationId xmlns:a16="http://schemas.microsoft.com/office/drawing/2014/main" id="{D4910C70-8F76-6569-E2F5-46212F42E938}"/>
                </a:ext>
              </a:extLst>
            </p:cNvPr>
            <p:cNvSpPr/>
            <p:nvPr/>
          </p:nvSpPr>
          <p:spPr>
            <a:xfrm>
              <a:off x="6402300" y="2490325"/>
              <a:ext cx="900" cy="325"/>
            </a:xfrm>
            <a:custGeom>
              <a:avLst/>
              <a:gdLst/>
              <a:ahLst/>
              <a:cxnLst/>
              <a:rect l="l" t="t" r="r" b="b"/>
              <a:pathLst>
                <a:path w="36" h="13" extrusionOk="0">
                  <a:moveTo>
                    <a:pt x="11" y="0"/>
                  </a:moveTo>
                  <a:cubicBezTo>
                    <a:pt x="8" y="0"/>
                    <a:pt x="9" y="0"/>
                    <a:pt x="11" y="0"/>
                  </a:cubicBezTo>
                  <a:lnTo>
                    <a:pt x="11" y="0"/>
                  </a:lnTo>
                  <a:cubicBezTo>
                    <a:pt x="11" y="0"/>
                    <a:pt x="11" y="0"/>
                    <a:pt x="11" y="0"/>
                  </a:cubicBezTo>
                  <a:close/>
                  <a:moveTo>
                    <a:pt x="11" y="0"/>
                  </a:moveTo>
                  <a:cubicBezTo>
                    <a:pt x="0" y="12"/>
                    <a:pt x="35" y="12"/>
                    <a:pt x="35" y="12"/>
                  </a:cubicBezTo>
                  <a:cubicBezTo>
                    <a:pt x="35" y="4"/>
                    <a:pt x="17" y="1"/>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54" name="Google Shape;13958;p78">
              <a:extLst>
                <a:ext uri="{FF2B5EF4-FFF2-40B4-BE49-F238E27FC236}">
                  <a16:creationId xmlns:a16="http://schemas.microsoft.com/office/drawing/2014/main" id="{A1ADD29C-7A9A-DDCB-1BFF-BAC868EA8246}"/>
                </a:ext>
              </a:extLst>
            </p:cNvPr>
            <p:cNvSpPr/>
            <p:nvPr/>
          </p:nvSpPr>
          <p:spPr>
            <a:xfrm>
              <a:off x="6401075" y="2486750"/>
              <a:ext cx="625" cy="625"/>
            </a:xfrm>
            <a:custGeom>
              <a:avLst/>
              <a:gdLst/>
              <a:ahLst/>
              <a:cxnLst/>
              <a:rect l="l" t="t" r="r" b="b"/>
              <a:pathLst>
                <a:path w="25" h="25" extrusionOk="0">
                  <a:moveTo>
                    <a:pt x="1" y="0"/>
                  </a:moveTo>
                  <a:lnTo>
                    <a:pt x="13" y="24"/>
                  </a:lnTo>
                  <a:lnTo>
                    <a:pt x="25" y="24"/>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55" name="Google Shape;13959;p78">
              <a:extLst>
                <a:ext uri="{FF2B5EF4-FFF2-40B4-BE49-F238E27FC236}">
                  <a16:creationId xmlns:a16="http://schemas.microsoft.com/office/drawing/2014/main" id="{3FB199FB-278C-B578-026E-FC8BAC289928}"/>
                </a:ext>
              </a:extLst>
            </p:cNvPr>
            <p:cNvSpPr/>
            <p:nvPr/>
          </p:nvSpPr>
          <p:spPr>
            <a:xfrm>
              <a:off x="6400800" y="2484650"/>
              <a:ext cx="1200" cy="1825"/>
            </a:xfrm>
            <a:custGeom>
              <a:avLst/>
              <a:gdLst/>
              <a:ahLst/>
              <a:cxnLst/>
              <a:rect l="l" t="t" r="r" b="b"/>
              <a:pathLst>
                <a:path w="48" h="73" extrusionOk="0">
                  <a:moveTo>
                    <a:pt x="48" y="1"/>
                  </a:moveTo>
                  <a:cubicBezTo>
                    <a:pt x="0" y="1"/>
                    <a:pt x="48" y="49"/>
                    <a:pt x="24" y="60"/>
                  </a:cubicBezTo>
                  <a:lnTo>
                    <a:pt x="12" y="60"/>
                  </a:lnTo>
                  <a:lnTo>
                    <a:pt x="48" y="72"/>
                  </a:lnTo>
                  <a:cubicBezTo>
                    <a:pt x="48" y="49"/>
                    <a:pt x="36" y="13"/>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56" name="Google Shape;13960;p78">
              <a:extLst>
                <a:ext uri="{FF2B5EF4-FFF2-40B4-BE49-F238E27FC236}">
                  <a16:creationId xmlns:a16="http://schemas.microsoft.com/office/drawing/2014/main" id="{71FCAF5C-BB78-8334-14C1-122F6267F8DB}"/>
                </a:ext>
              </a:extLst>
            </p:cNvPr>
            <p:cNvSpPr/>
            <p:nvPr/>
          </p:nvSpPr>
          <p:spPr>
            <a:xfrm>
              <a:off x="6404575" y="2484000"/>
              <a:ext cx="400" cy="400"/>
            </a:xfrm>
            <a:custGeom>
              <a:avLst/>
              <a:gdLst/>
              <a:ahLst/>
              <a:cxnLst/>
              <a:rect l="l" t="t" r="r" b="b"/>
              <a:pathLst>
                <a:path w="16" h="16" extrusionOk="0">
                  <a:moveTo>
                    <a:pt x="1" y="0"/>
                  </a:moveTo>
                  <a:lnTo>
                    <a:pt x="1" y="0"/>
                  </a:lnTo>
                  <a:cubicBezTo>
                    <a:pt x="1" y="0"/>
                    <a:pt x="4" y="3"/>
                    <a:pt x="4" y="15"/>
                  </a:cubicBezTo>
                  <a:lnTo>
                    <a:pt x="16" y="15"/>
                  </a:lnTo>
                  <a:cubicBezTo>
                    <a:pt x="16" y="15"/>
                    <a:pt x="16" y="3"/>
                    <a:pt x="16" y="3"/>
                  </a:cubicBezTo>
                  <a:cubicBezTo>
                    <a:pt x="4" y="3"/>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57" name="Google Shape;13961;p78">
              <a:extLst>
                <a:ext uri="{FF2B5EF4-FFF2-40B4-BE49-F238E27FC236}">
                  <a16:creationId xmlns:a16="http://schemas.microsoft.com/office/drawing/2014/main" id="{060CCF56-F890-173F-40DF-E2240129CD49}"/>
                </a:ext>
              </a:extLst>
            </p:cNvPr>
            <p:cNvSpPr/>
            <p:nvPr/>
          </p:nvSpPr>
          <p:spPr>
            <a:xfrm>
              <a:off x="6404950" y="2484375"/>
              <a:ext cx="225" cy="150"/>
            </a:xfrm>
            <a:custGeom>
              <a:avLst/>
              <a:gdLst/>
              <a:ahLst/>
              <a:cxnLst/>
              <a:rect l="l" t="t" r="r" b="b"/>
              <a:pathLst>
                <a:path w="9" h="6" extrusionOk="0">
                  <a:moveTo>
                    <a:pt x="1" y="0"/>
                  </a:moveTo>
                  <a:cubicBezTo>
                    <a:pt x="1" y="4"/>
                    <a:pt x="2" y="5"/>
                    <a:pt x="3" y="5"/>
                  </a:cubicBezTo>
                  <a:cubicBezTo>
                    <a:pt x="6" y="5"/>
                    <a:pt x="9"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58" name="Google Shape;13962;p78">
              <a:extLst>
                <a:ext uri="{FF2B5EF4-FFF2-40B4-BE49-F238E27FC236}">
                  <a16:creationId xmlns:a16="http://schemas.microsoft.com/office/drawing/2014/main" id="{DD7E4CBB-2B58-87FA-FAA7-B612E73C9181}"/>
                </a:ext>
              </a:extLst>
            </p:cNvPr>
            <p:cNvSpPr/>
            <p:nvPr/>
          </p:nvSpPr>
          <p:spPr>
            <a:xfrm>
              <a:off x="6404950" y="2482975"/>
              <a:ext cx="925" cy="525"/>
            </a:xfrm>
            <a:custGeom>
              <a:avLst/>
              <a:gdLst/>
              <a:ahLst/>
              <a:cxnLst/>
              <a:rect l="l" t="t" r="r" b="b"/>
              <a:pathLst>
                <a:path w="37" h="21" extrusionOk="0">
                  <a:moveTo>
                    <a:pt x="24" y="1"/>
                  </a:moveTo>
                  <a:cubicBezTo>
                    <a:pt x="18" y="1"/>
                    <a:pt x="11" y="3"/>
                    <a:pt x="1" y="8"/>
                  </a:cubicBezTo>
                  <a:lnTo>
                    <a:pt x="13" y="20"/>
                  </a:lnTo>
                  <a:cubicBezTo>
                    <a:pt x="21" y="20"/>
                    <a:pt x="28" y="15"/>
                    <a:pt x="33" y="15"/>
                  </a:cubicBezTo>
                  <a:cubicBezTo>
                    <a:pt x="35" y="15"/>
                    <a:pt x="36" y="16"/>
                    <a:pt x="36" y="20"/>
                  </a:cubicBezTo>
                  <a:cubicBezTo>
                    <a:pt x="36" y="6"/>
                    <a:pt x="32"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59" name="Google Shape;13963;p78">
              <a:extLst>
                <a:ext uri="{FF2B5EF4-FFF2-40B4-BE49-F238E27FC236}">
                  <a16:creationId xmlns:a16="http://schemas.microsoft.com/office/drawing/2014/main" id="{3343535A-9628-53F5-868C-3F1469047B85}"/>
                </a:ext>
              </a:extLst>
            </p:cNvPr>
            <p:cNvSpPr/>
            <p:nvPr/>
          </p:nvSpPr>
          <p:spPr>
            <a:xfrm>
              <a:off x="6404050" y="2482575"/>
              <a:ext cx="325" cy="25"/>
            </a:xfrm>
            <a:custGeom>
              <a:avLst/>
              <a:gdLst/>
              <a:ahLst/>
              <a:cxnLst/>
              <a:rect l="l" t="t" r="r" b="b"/>
              <a:pathLst>
                <a:path w="13" h="1" extrusionOk="0">
                  <a:moveTo>
                    <a:pt x="1" y="1"/>
                  </a:moveTo>
                  <a:lnTo>
                    <a:pt x="13" y="1"/>
                  </a:lnTo>
                  <a:cubicBezTo>
                    <a:pt x="13" y="1"/>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60" name="Google Shape;13964;p78">
              <a:extLst>
                <a:ext uri="{FF2B5EF4-FFF2-40B4-BE49-F238E27FC236}">
                  <a16:creationId xmlns:a16="http://schemas.microsoft.com/office/drawing/2014/main" id="{E6B014B8-94FA-AC69-C6E3-01CF79B8689D}"/>
                </a:ext>
              </a:extLst>
            </p:cNvPr>
            <p:cNvSpPr/>
            <p:nvPr/>
          </p:nvSpPr>
          <p:spPr>
            <a:xfrm>
              <a:off x="6403475" y="2482575"/>
              <a:ext cx="1200" cy="625"/>
            </a:xfrm>
            <a:custGeom>
              <a:avLst/>
              <a:gdLst/>
              <a:ahLst/>
              <a:cxnLst/>
              <a:rect l="l" t="t" r="r" b="b"/>
              <a:pathLst>
                <a:path w="48" h="25" extrusionOk="0">
                  <a:moveTo>
                    <a:pt x="36" y="1"/>
                  </a:moveTo>
                  <a:cubicBezTo>
                    <a:pt x="24" y="1"/>
                    <a:pt x="0" y="1"/>
                    <a:pt x="36" y="13"/>
                  </a:cubicBezTo>
                  <a:cubicBezTo>
                    <a:pt x="24" y="13"/>
                    <a:pt x="36" y="13"/>
                    <a:pt x="48" y="24"/>
                  </a:cubicBezTo>
                  <a:lnTo>
                    <a:pt x="36"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61" name="Google Shape;13965;p78">
              <a:extLst>
                <a:ext uri="{FF2B5EF4-FFF2-40B4-BE49-F238E27FC236}">
                  <a16:creationId xmlns:a16="http://schemas.microsoft.com/office/drawing/2014/main" id="{55E633A3-6A54-B54D-948F-CD2DABC72026}"/>
                </a:ext>
              </a:extLst>
            </p:cNvPr>
            <p:cNvSpPr/>
            <p:nvPr/>
          </p:nvSpPr>
          <p:spPr>
            <a:xfrm>
              <a:off x="6403475" y="2483175"/>
              <a:ext cx="900" cy="725"/>
            </a:xfrm>
            <a:custGeom>
              <a:avLst/>
              <a:gdLst/>
              <a:ahLst/>
              <a:cxnLst/>
              <a:rect l="l" t="t" r="r" b="b"/>
              <a:pathLst>
                <a:path w="36" h="28" extrusionOk="0">
                  <a:moveTo>
                    <a:pt x="0" y="0"/>
                  </a:moveTo>
                  <a:cubicBezTo>
                    <a:pt x="0" y="20"/>
                    <a:pt x="11" y="29"/>
                    <a:pt x="21" y="29"/>
                  </a:cubicBezTo>
                  <a:cubicBezTo>
                    <a:pt x="29" y="29"/>
                    <a:pt x="36" y="23"/>
                    <a:pt x="36" y="12"/>
                  </a:cubicBezTo>
                  <a:lnTo>
                    <a:pt x="36" y="12"/>
                  </a:lnTo>
                  <a:cubicBezTo>
                    <a:pt x="30" y="12"/>
                    <a:pt x="24" y="15"/>
                    <a:pt x="18" y="15"/>
                  </a:cubicBezTo>
                  <a:cubicBezTo>
                    <a:pt x="12" y="15"/>
                    <a:pt x="6"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62" name="Google Shape;13966;p78">
              <a:extLst>
                <a:ext uri="{FF2B5EF4-FFF2-40B4-BE49-F238E27FC236}">
                  <a16:creationId xmlns:a16="http://schemas.microsoft.com/office/drawing/2014/main" id="{30962B11-0B8B-7113-3E8C-5DEAEFA19C12}"/>
                </a:ext>
              </a:extLst>
            </p:cNvPr>
            <p:cNvSpPr/>
            <p:nvPr/>
          </p:nvSpPr>
          <p:spPr>
            <a:xfrm>
              <a:off x="6400200" y="2484375"/>
              <a:ext cx="900" cy="600"/>
            </a:xfrm>
            <a:custGeom>
              <a:avLst/>
              <a:gdLst/>
              <a:ahLst/>
              <a:cxnLst/>
              <a:rect l="l" t="t" r="r" b="b"/>
              <a:pathLst>
                <a:path w="36" h="24" extrusionOk="0">
                  <a:moveTo>
                    <a:pt x="0" y="0"/>
                  </a:moveTo>
                  <a:lnTo>
                    <a:pt x="24" y="24"/>
                  </a:lnTo>
                  <a:cubicBezTo>
                    <a:pt x="12" y="12"/>
                    <a:pt x="36"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63" name="Google Shape;13967;p78">
              <a:extLst>
                <a:ext uri="{FF2B5EF4-FFF2-40B4-BE49-F238E27FC236}">
                  <a16:creationId xmlns:a16="http://schemas.microsoft.com/office/drawing/2014/main" id="{F1A7AAB5-DFF5-2085-6F96-BFB610A086B9}"/>
                </a:ext>
              </a:extLst>
            </p:cNvPr>
            <p:cNvSpPr/>
            <p:nvPr/>
          </p:nvSpPr>
          <p:spPr>
            <a:xfrm>
              <a:off x="6404950" y="2480800"/>
              <a:ext cx="1225" cy="325"/>
            </a:xfrm>
            <a:custGeom>
              <a:avLst/>
              <a:gdLst/>
              <a:ahLst/>
              <a:cxnLst/>
              <a:rect l="l" t="t" r="r" b="b"/>
              <a:pathLst>
                <a:path w="49" h="13" extrusionOk="0">
                  <a:moveTo>
                    <a:pt x="1" y="0"/>
                  </a:moveTo>
                  <a:lnTo>
                    <a:pt x="13" y="12"/>
                  </a:lnTo>
                  <a:cubicBezTo>
                    <a:pt x="21" y="12"/>
                    <a:pt x="23" y="7"/>
                    <a:pt x="31" y="7"/>
                  </a:cubicBezTo>
                  <a:cubicBezTo>
                    <a:pt x="35" y="7"/>
                    <a:pt x="40" y="8"/>
                    <a:pt x="48" y="12"/>
                  </a:cubicBezTo>
                  <a:cubicBezTo>
                    <a:pt x="42" y="6"/>
                    <a:pt x="33" y="6"/>
                    <a:pt x="25" y="6"/>
                  </a:cubicBezTo>
                  <a:cubicBezTo>
                    <a:pt x="16" y="6"/>
                    <a:pt x="7" y="6"/>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64" name="Google Shape;13968;p78">
              <a:extLst>
                <a:ext uri="{FF2B5EF4-FFF2-40B4-BE49-F238E27FC236}">
                  <a16:creationId xmlns:a16="http://schemas.microsoft.com/office/drawing/2014/main" id="{841F8887-E8AE-34D1-85DA-9AC4CDC6F835}"/>
                </a:ext>
              </a:extLst>
            </p:cNvPr>
            <p:cNvSpPr/>
            <p:nvPr/>
          </p:nvSpPr>
          <p:spPr>
            <a:xfrm>
              <a:off x="6404350" y="2480500"/>
              <a:ext cx="625" cy="325"/>
            </a:xfrm>
            <a:custGeom>
              <a:avLst/>
              <a:gdLst/>
              <a:ahLst/>
              <a:cxnLst/>
              <a:rect l="l" t="t" r="r" b="b"/>
              <a:pathLst>
                <a:path w="25" h="13" extrusionOk="0">
                  <a:moveTo>
                    <a:pt x="13" y="0"/>
                  </a:moveTo>
                  <a:cubicBezTo>
                    <a:pt x="1" y="12"/>
                    <a:pt x="13" y="12"/>
                    <a:pt x="25" y="12"/>
                  </a:cubicBezTo>
                  <a:lnTo>
                    <a:pt x="13"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65" name="Google Shape;13969;p78">
              <a:extLst>
                <a:ext uri="{FF2B5EF4-FFF2-40B4-BE49-F238E27FC236}">
                  <a16:creationId xmlns:a16="http://schemas.microsoft.com/office/drawing/2014/main" id="{842E93F6-21C2-AC18-5BA4-963BE8657FBD}"/>
                </a:ext>
              </a:extLst>
            </p:cNvPr>
            <p:cNvSpPr/>
            <p:nvPr/>
          </p:nvSpPr>
          <p:spPr>
            <a:xfrm>
              <a:off x="6402575" y="2481975"/>
              <a:ext cx="925" cy="925"/>
            </a:xfrm>
            <a:custGeom>
              <a:avLst/>
              <a:gdLst/>
              <a:ahLst/>
              <a:cxnLst/>
              <a:rect l="l" t="t" r="r" b="b"/>
              <a:pathLst>
                <a:path w="37" h="37" extrusionOk="0">
                  <a:moveTo>
                    <a:pt x="36" y="37"/>
                  </a:moveTo>
                  <a:lnTo>
                    <a:pt x="0" y="1"/>
                  </a:ln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66" name="Google Shape;13970;p78">
              <a:extLst>
                <a:ext uri="{FF2B5EF4-FFF2-40B4-BE49-F238E27FC236}">
                  <a16:creationId xmlns:a16="http://schemas.microsoft.com/office/drawing/2014/main" id="{816536F3-F859-C518-EDE7-5DBD933F288E}"/>
                </a:ext>
              </a:extLst>
            </p:cNvPr>
            <p:cNvSpPr/>
            <p:nvPr/>
          </p:nvSpPr>
          <p:spPr>
            <a:xfrm>
              <a:off x="6406150" y="2479300"/>
              <a:ext cx="925" cy="625"/>
            </a:xfrm>
            <a:custGeom>
              <a:avLst/>
              <a:gdLst/>
              <a:ahLst/>
              <a:cxnLst/>
              <a:rect l="l" t="t" r="r" b="b"/>
              <a:pathLst>
                <a:path w="37" h="25" extrusionOk="0">
                  <a:moveTo>
                    <a:pt x="0" y="1"/>
                  </a:moveTo>
                  <a:lnTo>
                    <a:pt x="12" y="13"/>
                  </a:lnTo>
                  <a:lnTo>
                    <a:pt x="36" y="24"/>
                  </a:ln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67" name="Google Shape;13971;p78">
              <a:extLst>
                <a:ext uri="{FF2B5EF4-FFF2-40B4-BE49-F238E27FC236}">
                  <a16:creationId xmlns:a16="http://schemas.microsoft.com/office/drawing/2014/main" id="{383F645B-992D-8C40-BD60-090D56BA2063}"/>
                </a:ext>
              </a:extLst>
            </p:cNvPr>
            <p:cNvSpPr/>
            <p:nvPr/>
          </p:nvSpPr>
          <p:spPr>
            <a:xfrm>
              <a:off x="6406450" y="2477825"/>
              <a:ext cx="1200" cy="900"/>
            </a:xfrm>
            <a:custGeom>
              <a:avLst/>
              <a:gdLst/>
              <a:ahLst/>
              <a:cxnLst/>
              <a:rect l="l" t="t" r="r" b="b"/>
              <a:pathLst>
                <a:path w="48" h="36" extrusionOk="0">
                  <a:moveTo>
                    <a:pt x="24" y="0"/>
                  </a:moveTo>
                  <a:cubicBezTo>
                    <a:pt x="24" y="12"/>
                    <a:pt x="24" y="24"/>
                    <a:pt x="0" y="24"/>
                  </a:cubicBezTo>
                  <a:cubicBezTo>
                    <a:pt x="12" y="30"/>
                    <a:pt x="24" y="30"/>
                    <a:pt x="33" y="30"/>
                  </a:cubicBezTo>
                  <a:cubicBezTo>
                    <a:pt x="42" y="30"/>
                    <a:pt x="48" y="30"/>
                    <a:pt x="48" y="36"/>
                  </a:cubicBezTo>
                  <a:cubicBezTo>
                    <a:pt x="48" y="24"/>
                    <a:pt x="36" y="12"/>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68" name="Google Shape;13972;p78">
              <a:extLst>
                <a:ext uri="{FF2B5EF4-FFF2-40B4-BE49-F238E27FC236}">
                  <a16:creationId xmlns:a16="http://schemas.microsoft.com/office/drawing/2014/main" id="{03B0D322-611D-7581-7DA2-651E7E668199}"/>
                </a:ext>
              </a:extLst>
            </p:cNvPr>
            <p:cNvSpPr/>
            <p:nvPr/>
          </p:nvSpPr>
          <p:spPr>
            <a:xfrm>
              <a:off x="6404950" y="2479600"/>
              <a:ext cx="925" cy="325"/>
            </a:xfrm>
            <a:custGeom>
              <a:avLst/>
              <a:gdLst/>
              <a:ahLst/>
              <a:cxnLst/>
              <a:rect l="l" t="t" r="r" b="b"/>
              <a:pathLst>
                <a:path w="37" h="13" extrusionOk="0">
                  <a:moveTo>
                    <a:pt x="1" y="1"/>
                  </a:moveTo>
                  <a:lnTo>
                    <a:pt x="1" y="12"/>
                  </a:lnTo>
                  <a:cubicBezTo>
                    <a:pt x="1" y="12"/>
                    <a:pt x="25" y="12"/>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69" name="Google Shape;13973;p78">
              <a:extLst>
                <a:ext uri="{FF2B5EF4-FFF2-40B4-BE49-F238E27FC236}">
                  <a16:creationId xmlns:a16="http://schemas.microsoft.com/office/drawing/2014/main" id="{1BB8E48A-D0C1-6CA4-0867-B418A3E9B258}"/>
                </a:ext>
              </a:extLst>
            </p:cNvPr>
            <p:cNvSpPr/>
            <p:nvPr/>
          </p:nvSpPr>
          <p:spPr>
            <a:xfrm>
              <a:off x="6404950" y="2479300"/>
              <a:ext cx="25" cy="325"/>
            </a:xfrm>
            <a:custGeom>
              <a:avLst/>
              <a:gdLst/>
              <a:ahLst/>
              <a:cxnLst/>
              <a:rect l="l" t="t" r="r" b="b"/>
              <a:pathLst>
                <a:path w="1" h="13" extrusionOk="0">
                  <a:moveTo>
                    <a:pt x="1" y="13"/>
                  </a:moveTo>
                  <a:lnTo>
                    <a:pt x="1" y="13"/>
                  </a:lnTo>
                  <a:cubicBezTo>
                    <a:pt x="1" y="13"/>
                    <a:pt x="1" y="1"/>
                    <a:pt x="1" y="1"/>
                  </a:cubicBezTo>
                  <a:cubicBezTo>
                    <a:pt x="1" y="1"/>
                    <a:pt x="1" y="1"/>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70" name="Google Shape;13974;p78">
              <a:extLst>
                <a:ext uri="{FF2B5EF4-FFF2-40B4-BE49-F238E27FC236}">
                  <a16:creationId xmlns:a16="http://schemas.microsoft.com/office/drawing/2014/main" id="{BB1F7A8D-DDD3-0EC3-7EDD-BAAC0DCCF82E}"/>
                </a:ext>
              </a:extLst>
            </p:cNvPr>
            <p:cNvSpPr/>
            <p:nvPr/>
          </p:nvSpPr>
          <p:spPr>
            <a:xfrm>
              <a:off x="6402275" y="2480700"/>
              <a:ext cx="1225" cy="700"/>
            </a:xfrm>
            <a:custGeom>
              <a:avLst/>
              <a:gdLst/>
              <a:ahLst/>
              <a:cxnLst/>
              <a:rect l="l" t="t" r="r" b="b"/>
              <a:pathLst>
                <a:path w="49" h="28" extrusionOk="0">
                  <a:moveTo>
                    <a:pt x="13" y="1"/>
                  </a:moveTo>
                  <a:cubicBezTo>
                    <a:pt x="9" y="1"/>
                    <a:pt x="5" y="2"/>
                    <a:pt x="1" y="4"/>
                  </a:cubicBezTo>
                  <a:cubicBezTo>
                    <a:pt x="10" y="13"/>
                    <a:pt x="26" y="9"/>
                    <a:pt x="38" y="16"/>
                  </a:cubicBezTo>
                  <a:lnTo>
                    <a:pt x="38" y="16"/>
                  </a:lnTo>
                  <a:cubicBezTo>
                    <a:pt x="31" y="8"/>
                    <a:pt x="23" y="1"/>
                    <a:pt x="13" y="1"/>
                  </a:cubicBezTo>
                  <a:close/>
                  <a:moveTo>
                    <a:pt x="38" y="16"/>
                  </a:moveTo>
                  <a:lnTo>
                    <a:pt x="38" y="16"/>
                  </a:lnTo>
                  <a:cubicBezTo>
                    <a:pt x="41" y="20"/>
                    <a:pt x="45" y="25"/>
                    <a:pt x="48" y="28"/>
                  </a:cubicBezTo>
                  <a:cubicBezTo>
                    <a:pt x="45" y="22"/>
                    <a:pt x="42" y="19"/>
                    <a:pt x="38" y="1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71" name="Google Shape;13975;p78">
              <a:extLst>
                <a:ext uri="{FF2B5EF4-FFF2-40B4-BE49-F238E27FC236}">
                  <a16:creationId xmlns:a16="http://schemas.microsoft.com/office/drawing/2014/main" id="{A0383C0E-5022-6DEF-8520-0F900F6F85E5}"/>
                </a:ext>
              </a:extLst>
            </p:cNvPr>
            <p:cNvSpPr/>
            <p:nvPr/>
          </p:nvSpPr>
          <p:spPr>
            <a:xfrm>
              <a:off x="6403775" y="2479900"/>
              <a:ext cx="600" cy="625"/>
            </a:xfrm>
            <a:custGeom>
              <a:avLst/>
              <a:gdLst/>
              <a:ahLst/>
              <a:cxnLst/>
              <a:rect l="l" t="t" r="r" b="b"/>
              <a:pathLst>
                <a:path w="24" h="25" extrusionOk="0">
                  <a:moveTo>
                    <a:pt x="0" y="0"/>
                  </a:moveTo>
                  <a:lnTo>
                    <a:pt x="0" y="12"/>
                  </a:lnTo>
                  <a:cubicBezTo>
                    <a:pt x="0" y="12"/>
                    <a:pt x="12" y="12"/>
                    <a:pt x="24" y="24"/>
                  </a:cubicBez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72" name="Google Shape;13976;p78">
              <a:extLst>
                <a:ext uri="{FF2B5EF4-FFF2-40B4-BE49-F238E27FC236}">
                  <a16:creationId xmlns:a16="http://schemas.microsoft.com/office/drawing/2014/main" id="{E0679F15-AC15-3388-EA9F-C44B289F40DB}"/>
                </a:ext>
              </a:extLst>
            </p:cNvPr>
            <p:cNvSpPr/>
            <p:nvPr/>
          </p:nvSpPr>
          <p:spPr>
            <a:xfrm>
              <a:off x="6403775" y="2479600"/>
              <a:ext cx="300" cy="325"/>
            </a:xfrm>
            <a:custGeom>
              <a:avLst/>
              <a:gdLst/>
              <a:ahLst/>
              <a:cxnLst/>
              <a:rect l="l" t="t" r="r" b="b"/>
              <a:pathLst>
                <a:path w="12" h="13" extrusionOk="0">
                  <a:moveTo>
                    <a:pt x="0" y="1"/>
                  </a:moveTo>
                  <a:lnTo>
                    <a:pt x="0" y="12"/>
                  </a:lnTo>
                  <a:lnTo>
                    <a:pt x="12"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73" name="Google Shape;13977;p78">
              <a:extLst>
                <a:ext uri="{FF2B5EF4-FFF2-40B4-BE49-F238E27FC236}">
                  <a16:creationId xmlns:a16="http://schemas.microsoft.com/office/drawing/2014/main" id="{3CE61197-1B49-2DD6-F1EE-8D3CB998C0FC}"/>
                </a:ext>
              </a:extLst>
            </p:cNvPr>
            <p:cNvSpPr/>
            <p:nvPr/>
          </p:nvSpPr>
          <p:spPr>
            <a:xfrm>
              <a:off x="6404950" y="2477225"/>
              <a:ext cx="625" cy="850"/>
            </a:xfrm>
            <a:custGeom>
              <a:avLst/>
              <a:gdLst/>
              <a:ahLst/>
              <a:cxnLst/>
              <a:rect l="l" t="t" r="r" b="b"/>
              <a:pathLst>
                <a:path w="25" h="34" extrusionOk="0">
                  <a:moveTo>
                    <a:pt x="13" y="0"/>
                  </a:moveTo>
                  <a:cubicBezTo>
                    <a:pt x="13" y="12"/>
                    <a:pt x="1" y="24"/>
                    <a:pt x="1" y="24"/>
                  </a:cubicBezTo>
                  <a:cubicBezTo>
                    <a:pt x="7" y="30"/>
                    <a:pt x="13" y="33"/>
                    <a:pt x="17" y="33"/>
                  </a:cubicBezTo>
                  <a:cubicBezTo>
                    <a:pt x="22" y="33"/>
                    <a:pt x="25" y="30"/>
                    <a:pt x="25" y="24"/>
                  </a:cubicBezTo>
                  <a:cubicBezTo>
                    <a:pt x="13" y="12"/>
                    <a:pt x="13"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74" name="Google Shape;13978;p78">
              <a:extLst>
                <a:ext uri="{FF2B5EF4-FFF2-40B4-BE49-F238E27FC236}">
                  <a16:creationId xmlns:a16="http://schemas.microsoft.com/office/drawing/2014/main" id="{FE1CEB09-39E2-04E2-8158-8023ADF56764}"/>
                </a:ext>
              </a:extLst>
            </p:cNvPr>
            <p:cNvSpPr/>
            <p:nvPr/>
          </p:nvSpPr>
          <p:spPr>
            <a:xfrm>
              <a:off x="6405550" y="2475125"/>
              <a:ext cx="325" cy="25"/>
            </a:xfrm>
            <a:custGeom>
              <a:avLst/>
              <a:gdLst/>
              <a:ahLst/>
              <a:cxnLst/>
              <a:rect l="l" t="t" r="r" b="b"/>
              <a:pathLst>
                <a:path w="13" h="1" extrusionOk="0">
                  <a:moveTo>
                    <a:pt x="12" y="1"/>
                  </a:moveTo>
                  <a:lnTo>
                    <a:pt x="1" y="1"/>
                  </a:lnTo>
                  <a:lnTo>
                    <a:pt x="12"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75" name="Google Shape;13979;p78">
              <a:extLst>
                <a:ext uri="{FF2B5EF4-FFF2-40B4-BE49-F238E27FC236}">
                  <a16:creationId xmlns:a16="http://schemas.microsoft.com/office/drawing/2014/main" id="{DF0C2C3E-9806-8C67-EC04-D804B1434975}"/>
                </a:ext>
              </a:extLst>
            </p:cNvPr>
            <p:cNvSpPr/>
            <p:nvPr/>
          </p:nvSpPr>
          <p:spPr>
            <a:xfrm>
              <a:off x="6404650" y="2477825"/>
              <a:ext cx="325" cy="600"/>
            </a:xfrm>
            <a:custGeom>
              <a:avLst/>
              <a:gdLst/>
              <a:ahLst/>
              <a:cxnLst/>
              <a:rect l="l" t="t" r="r" b="b"/>
              <a:pathLst>
                <a:path w="13" h="24" extrusionOk="0">
                  <a:moveTo>
                    <a:pt x="1" y="0"/>
                  </a:moveTo>
                  <a:cubicBezTo>
                    <a:pt x="1" y="12"/>
                    <a:pt x="1" y="12"/>
                    <a:pt x="13" y="24"/>
                  </a:cubicBezTo>
                  <a:cubicBezTo>
                    <a:pt x="13" y="12"/>
                    <a:pt x="13"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76" name="Google Shape;13980;p78">
              <a:extLst>
                <a:ext uri="{FF2B5EF4-FFF2-40B4-BE49-F238E27FC236}">
                  <a16:creationId xmlns:a16="http://schemas.microsoft.com/office/drawing/2014/main" id="{437BF4A6-0718-8B25-72B9-ABBCA888B133}"/>
                </a:ext>
              </a:extLst>
            </p:cNvPr>
            <p:cNvSpPr/>
            <p:nvPr/>
          </p:nvSpPr>
          <p:spPr>
            <a:xfrm>
              <a:off x="6405850" y="2476625"/>
              <a:ext cx="625" cy="325"/>
            </a:xfrm>
            <a:custGeom>
              <a:avLst/>
              <a:gdLst/>
              <a:ahLst/>
              <a:cxnLst/>
              <a:rect l="l" t="t" r="r" b="b"/>
              <a:pathLst>
                <a:path w="25" h="13" extrusionOk="0">
                  <a:moveTo>
                    <a:pt x="12" y="0"/>
                  </a:moveTo>
                  <a:cubicBezTo>
                    <a:pt x="12" y="0"/>
                    <a:pt x="0" y="12"/>
                    <a:pt x="0" y="12"/>
                  </a:cubicBezTo>
                  <a:cubicBezTo>
                    <a:pt x="12" y="12"/>
                    <a:pt x="24"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77" name="Google Shape;13981;p78">
              <a:extLst>
                <a:ext uri="{FF2B5EF4-FFF2-40B4-BE49-F238E27FC236}">
                  <a16:creationId xmlns:a16="http://schemas.microsoft.com/office/drawing/2014/main" id="{7873CC39-B287-19E9-C68B-A9701A0958BD}"/>
                </a:ext>
              </a:extLst>
            </p:cNvPr>
            <p:cNvSpPr/>
            <p:nvPr/>
          </p:nvSpPr>
          <p:spPr>
            <a:xfrm>
              <a:off x="6405550" y="2478700"/>
              <a:ext cx="25" cy="25"/>
            </a:xfrm>
            <a:custGeom>
              <a:avLst/>
              <a:gdLst/>
              <a:ahLst/>
              <a:cxnLst/>
              <a:rect l="l" t="t" r="r" b="b"/>
              <a:pathLst>
                <a:path w="1" h="1" extrusionOk="0">
                  <a:moveTo>
                    <a:pt x="1" y="1"/>
                  </a:moveTo>
                  <a:lnTo>
                    <a:pt x="1" y="1"/>
                  </a:ln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78" name="Google Shape;13982;p78">
              <a:extLst>
                <a:ext uri="{FF2B5EF4-FFF2-40B4-BE49-F238E27FC236}">
                  <a16:creationId xmlns:a16="http://schemas.microsoft.com/office/drawing/2014/main" id="{E891E852-B9A2-DF79-A681-9B82C948947B}"/>
                </a:ext>
              </a:extLst>
            </p:cNvPr>
            <p:cNvSpPr/>
            <p:nvPr/>
          </p:nvSpPr>
          <p:spPr>
            <a:xfrm>
              <a:off x="6404950" y="2478400"/>
              <a:ext cx="625" cy="325"/>
            </a:xfrm>
            <a:custGeom>
              <a:avLst/>
              <a:gdLst/>
              <a:ahLst/>
              <a:cxnLst/>
              <a:rect l="l" t="t" r="r" b="b"/>
              <a:pathLst>
                <a:path w="25" h="13" extrusionOk="0">
                  <a:moveTo>
                    <a:pt x="1" y="1"/>
                  </a:moveTo>
                  <a:cubicBezTo>
                    <a:pt x="1" y="1"/>
                    <a:pt x="1" y="13"/>
                    <a:pt x="13" y="13"/>
                  </a:cubicBezTo>
                  <a:lnTo>
                    <a:pt x="25" y="13"/>
                  </a:lnTo>
                  <a:cubicBezTo>
                    <a:pt x="13" y="13"/>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79" name="Google Shape;13983;p78">
              <a:extLst>
                <a:ext uri="{FF2B5EF4-FFF2-40B4-BE49-F238E27FC236}">
                  <a16:creationId xmlns:a16="http://schemas.microsoft.com/office/drawing/2014/main" id="{F6D1FC62-F4E4-4BD0-5300-ACBDF32947E2}"/>
                </a:ext>
              </a:extLst>
            </p:cNvPr>
            <p:cNvSpPr/>
            <p:nvPr/>
          </p:nvSpPr>
          <p:spPr>
            <a:xfrm>
              <a:off x="6400800" y="2473350"/>
              <a:ext cx="4775" cy="1800"/>
            </a:xfrm>
            <a:custGeom>
              <a:avLst/>
              <a:gdLst/>
              <a:ahLst/>
              <a:cxnLst/>
              <a:rect l="l" t="t" r="r" b="b"/>
              <a:pathLst>
                <a:path w="191" h="72" extrusionOk="0">
                  <a:moveTo>
                    <a:pt x="12" y="1"/>
                  </a:moveTo>
                  <a:lnTo>
                    <a:pt x="36" y="12"/>
                  </a:lnTo>
                  <a:lnTo>
                    <a:pt x="0" y="12"/>
                  </a:lnTo>
                  <a:cubicBezTo>
                    <a:pt x="36" y="12"/>
                    <a:pt x="60" y="36"/>
                    <a:pt x="24" y="48"/>
                  </a:cubicBezTo>
                  <a:cubicBezTo>
                    <a:pt x="48" y="72"/>
                    <a:pt x="143" y="72"/>
                    <a:pt x="191" y="72"/>
                  </a:cubicBezTo>
                  <a:cubicBezTo>
                    <a:pt x="179" y="72"/>
                    <a:pt x="167" y="60"/>
                    <a:pt x="155" y="48"/>
                  </a:cubicBezTo>
                  <a:cubicBezTo>
                    <a:pt x="145" y="48"/>
                    <a:pt x="120" y="63"/>
                    <a:pt x="99" y="63"/>
                  </a:cubicBezTo>
                  <a:cubicBezTo>
                    <a:pt x="93" y="63"/>
                    <a:pt x="88" y="62"/>
                    <a:pt x="83" y="60"/>
                  </a:cubicBezTo>
                  <a:cubicBezTo>
                    <a:pt x="71" y="36"/>
                    <a:pt x="95" y="36"/>
                    <a:pt x="119" y="36"/>
                  </a:cubicBezTo>
                  <a:cubicBezTo>
                    <a:pt x="83" y="36"/>
                    <a:pt x="71"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80" name="Google Shape;13984;p78">
              <a:extLst>
                <a:ext uri="{FF2B5EF4-FFF2-40B4-BE49-F238E27FC236}">
                  <a16:creationId xmlns:a16="http://schemas.microsoft.com/office/drawing/2014/main" id="{F7412F07-3F90-6437-0EF0-D5ECC7BDAA85}"/>
                </a:ext>
              </a:extLst>
            </p:cNvPr>
            <p:cNvSpPr/>
            <p:nvPr/>
          </p:nvSpPr>
          <p:spPr>
            <a:xfrm>
              <a:off x="6405550" y="2475125"/>
              <a:ext cx="925" cy="925"/>
            </a:xfrm>
            <a:custGeom>
              <a:avLst/>
              <a:gdLst/>
              <a:ahLst/>
              <a:cxnLst/>
              <a:rect l="l" t="t" r="r" b="b"/>
              <a:pathLst>
                <a:path w="37" h="37" extrusionOk="0">
                  <a:moveTo>
                    <a:pt x="12" y="1"/>
                  </a:moveTo>
                  <a:lnTo>
                    <a:pt x="3" y="30"/>
                  </a:lnTo>
                  <a:lnTo>
                    <a:pt x="3" y="30"/>
                  </a:lnTo>
                  <a:cubicBezTo>
                    <a:pt x="7" y="25"/>
                    <a:pt x="18" y="25"/>
                    <a:pt x="36" y="25"/>
                  </a:cubicBezTo>
                  <a:cubicBezTo>
                    <a:pt x="24" y="1"/>
                    <a:pt x="12" y="1"/>
                    <a:pt x="12" y="1"/>
                  </a:cubicBezTo>
                  <a:close/>
                  <a:moveTo>
                    <a:pt x="3" y="30"/>
                  </a:moveTo>
                  <a:cubicBezTo>
                    <a:pt x="1" y="31"/>
                    <a:pt x="1" y="34"/>
                    <a:pt x="1" y="37"/>
                  </a:cubicBezTo>
                  <a:lnTo>
                    <a:pt x="3" y="3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81" name="Google Shape;13985;p78">
              <a:extLst>
                <a:ext uri="{FF2B5EF4-FFF2-40B4-BE49-F238E27FC236}">
                  <a16:creationId xmlns:a16="http://schemas.microsoft.com/office/drawing/2014/main" id="{8727369E-4A67-BF1A-9511-3017D86B9B5D}"/>
                </a:ext>
              </a:extLst>
            </p:cNvPr>
            <p:cNvSpPr/>
            <p:nvPr/>
          </p:nvSpPr>
          <p:spPr>
            <a:xfrm>
              <a:off x="6403475" y="2476025"/>
              <a:ext cx="2400" cy="1225"/>
            </a:xfrm>
            <a:custGeom>
              <a:avLst/>
              <a:gdLst/>
              <a:ahLst/>
              <a:cxnLst/>
              <a:rect l="l" t="t" r="r" b="b"/>
              <a:pathLst>
                <a:path w="96" h="49" extrusionOk="0">
                  <a:moveTo>
                    <a:pt x="0" y="1"/>
                  </a:moveTo>
                  <a:cubicBezTo>
                    <a:pt x="0" y="24"/>
                    <a:pt x="24" y="24"/>
                    <a:pt x="36" y="36"/>
                  </a:cubicBezTo>
                  <a:cubicBezTo>
                    <a:pt x="36" y="26"/>
                    <a:pt x="37" y="23"/>
                    <a:pt x="39" y="23"/>
                  </a:cubicBezTo>
                  <a:cubicBezTo>
                    <a:pt x="42" y="23"/>
                    <a:pt x="49" y="31"/>
                    <a:pt x="58" y="31"/>
                  </a:cubicBezTo>
                  <a:cubicBezTo>
                    <a:pt x="59" y="31"/>
                    <a:pt x="61" y="31"/>
                    <a:pt x="62" y="31"/>
                  </a:cubicBezTo>
                  <a:lnTo>
                    <a:pt x="62" y="31"/>
                  </a:lnTo>
                  <a:cubicBezTo>
                    <a:pt x="65" y="33"/>
                    <a:pt x="68" y="35"/>
                    <a:pt x="72" y="36"/>
                  </a:cubicBezTo>
                  <a:cubicBezTo>
                    <a:pt x="72" y="33"/>
                    <a:pt x="72" y="29"/>
                    <a:pt x="72" y="24"/>
                  </a:cubicBezTo>
                  <a:cubicBezTo>
                    <a:pt x="68" y="28"/>
                    <a:pt x="65" y="30"/>
                    <a:pt x="62" y="31"/>
                  </a:cubicBezTo>
                  <a:lnTo>
                    <a:pt x="62" y="31"/>
                  </a:lnTo>
                  <a:cubicBezTo>
                    <a:pt x="44" y="18"/>
                    <a:pt x="31" y="1"/>
                    <a:pt x="0" y="1"/>
                  </a:cubicBezTo>
                  <a:close/>
                  <a:moveTo>
                    <a:pt x="84" y="1"/>
                  </a:moveTo>
                  <a:cubicBezTo>
                    <a:pt x="72" y="13"/>
                    <a:pt x="72" y="13"/>
                    <a:pt x="72" y="36"/>
                  </a:cubicBezTo>
                  <a:cubicBezTo>
                    <a:pt x="76" y="32"/>
                    <a:pt x="78" y="31"/>
                    <a:pt x="80" y="31"/>
                  </a:cubicBezTo>
                  <a:cubicBezTo>
                    <a:pt x="84" y="31"/>
                    <a:pt x="84" y="36"/>
                    <a:pt x="84" y="36"/>
                  </a:cubicBezTo>
                  <a:lnTo>
                    <a:pt x="72" y="36"/>
                  </a:lnTo>
                  <a:cubicBezTo>
                    <a:pt x="72" y="43"/>
                    <a:pt x="72" y="48"/>
                    <a:pt x="72" y="48"/>
                  </a:cubicBezTo>
                  <a:cubicBezTo>
                    <a:pt x="84" y="48"/>
                    <a:pt x="84" y="36"/>
                    <a:pt x="95" y="36"/>
                  </a:cubicBezTo>
                  <a:cubicBezTo>
                    <a:pt x="95" y="36"/>
                    <a:pt x="84" y="1"/>
                    <a:pt x="8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82" name="Google Shape;13986;p78">
              <a:extLst>
                <a:ext uri="{FF2B5EF4-FFF2-40B4-BE49-F238E27FC236}">
                  <a16:creationId xmlns:a16="http://schemas.microsoft.com/office/drawing/2014/main" id="{9B7F2FF9-05ED-729A-9E89-25EDFB0586FC}"/>
                </a:ext>
              </a:extLst>
            </p:cNvPr>
            <p:cNvSpPr/>
            <p:nvPr/>
          </p:nvSpPr>
          <p:spPr>
            <a:xfrm>
              <a:off x="6400800" y="2479600"/>
              <a:ext cx="2400" cy="750"/>
            </a:xfrm>
            <a:custGeom>
              <a:avLst/>
              <a:gdLst/>
              <a:ahLst/>
              <a:cxnLst/>
              <a:rect l="l" t="t" r="r" b="b"/>
              <a:pathLst>
                <a:path w="96" h="30" extrusionOk="0">
                  <a:moveTo>
                    <a:pt x="12" y="1"/>
                  </a:moveTo>
                  <a:cubicBezTo>
                    <a:pt x="12" y="12"/>
                    <a:pt x="24" y="12"/>
                    <a:pt x="24" y="24"/>
                  </a:cubicBezTo>
                  <a:cubicBezTo>
                    <a:pt x="12" y="24"/>
                    <a:pt x="12" y="12"/>
                    <a:pt x="0" y="12"/>
                  </a:cubicBezTo>
                  <a:lnTo>
                    <a:pt x="0" y="12"/>
                  </a:lnTo>
                  <a:cubicBezTo>
                    <a:pt x="8" y="21"/>
                    <a:pt x="11" y="29"/>
                    <a:pt x="20" y="29"/>
                  </a:cubicBezTo>
                  <a:cubicBezTo>
                    <a:pt x="24" y="29"/>
                    <a:pt x="29" y="28"/>
                    <a:pt x="36" y="24"/>
                  </a:cubicBezTo>
                  <a:cubicBezTo>
                    <a:pt x="48" y="12"/>
                    <a:pt x="83" y="1"/>
                    <a:pt x="9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83" name="Google Shape;13987;p78">
              <a:extLst>
                <a:ext uri="{FF2B5EF4-FFF2-40B4-BE49-F238E27FC236}">
                  <a16:creationId xmlns:a16="http://schemas.microsoft.com/office/drawing/2014/main" id="{885114E5-4727-C674-8D0E-D6AA6756A57A}"/>
                </a:ext>
              </a:extLst>
            </p:cNvPr>
            <p:cNvSpPr/>
            <p:nvPr/>
          </p:nvSpPr>
          <p:spPr>
            <a:xfrm>
              <a:off x="6401975" y="2477525"/>
              <a:ext cx="1225" cy="625"/>
            </a:xfrm>
            <a:custGeom>
              <a:avLst/>
              <a:gdLst/>
              <a:ahLst/>
              <a:cxnLst/>
              <a:rect l="l" t="t" r="r" b="b"/>
              <a:pathLst>
                <a:path w="49" h="25" extrusionOk="0">
                  <a:moveTo>
                    <a:pt x="36" y="0"/>
                  </a:moveTo>
                  <a:lnTo>
                    <a:pt x="1" y="12"/>
                  </a:lnTo>
                  <a:lnTo>
                    <a:pt x="24" y="12"/>
                  </a:lnTo>
                  <a:cubicBezTo>
                    <a:pt x="13" y="24"/>
                    <a:pt x="36" y="24"/>
                    <a:pt x="48" y="24"/>
                  </a:cubicBezTo>
                  <a:lnTo>
                    <a:pt x="36"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84" name="Google Shape;13988;p78">
              <a:extLst>
                <a:ext uri="{FF2B5EF4-FFF2-40B4-BE49-F238E27FC236}">
                  <a16:creationId xmlns:a16="http://schemas.microsoft.com/office/drawing/2014/main" id="{0A0CDB05-A2CE-3E59-2C5B-032012EF1678}"/>
                </a:ext>
              </a:extLst>
            </p:cNvPr>
            <p:cNvSpPr/>
            <p:nvPr/>
          </p:nvSpPr>
          <p:spPr>
            <a:xfrm>
              <a:off x="6405850" y="2474850"/>
              <a:ext cx="1225" cy="300"/>
            </a:xfrm>
            <a:custGeom>
              <a:avLst/>
              <a:gdLst/>
              <a:ahLst/>
              <a:cxnLst/>
              <a:rect l="l" t="t" r="r" b="b"/>
              <a:pathLst>
                <a:path w="49" h="12" extrusionOk="0">
                  <a:moveTo>
                    <a:pt x="0" y="0"/>
                  </a:moveTo>
                  <a:lnTo>
                    <a:pt x="12" y="12"/>
                  </a:lnTo>
                  <a:lnTo>
                    <a:pt x="48" y="12"/>
                  </a:ln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85" name="Google Shape;13989;p78">
              <a:extLst>
                <a:ext uri="{FF2B5EF4-FFF2-40B4-BE49-F238E27FC236}">
                  <a16:creationId xmlns:a16="http://schemas.microsoft.com/office/drawing/2014/main" id="{EF90B97F-45AE-ADC6-6658-706F44590C19}"/>
                </a:ext>
              </a:extLst>
            </p:cNvPr>
            <p:cNvSpPr/>
            <p:nvPr/>
          </p:nvSpPr>
          <p:spPr>
            <a:xfrm>
              <a:off x="6406150" y="2473950"/>
              <a:ext cx="625" cy="325"/>
            </a:xfrm>
            <a:custGeom>
              <a:avLst/>
              <a:gdLst/>
              <a:ahLst/>
              <a:cxnLst/>
              <a:rect l="l" t="t" r="r" b="b"/>
              <a:pathLst>
                <a:path w="25" h="13" extrusionOk="0">
                  <a:moveTo>
                    <a:pt x="12" y="0"/>
                  </a:moveTo>
                  <a:lnTo>
                    <a:pt x="0" y="12"/>
                  </a:lnTo>
                  <a:lnTo>
                    <a:pt x="24" y="12"/>
                  </a:ln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86" name="Google Shape;13990;p78">
              <a:extLst>
                <a:ext uri="{FF2B5EF4-FFF2-40B4-BE49-F238E27FC236}">
                  <a16:creationId xmlns:a16="http://schemas.microsoft.com/office/drawing/2014/main" id="{4FE9F39D-50CC-504F-D821-E3F1893519FB}"/>
                </a:ext>
              </a:extLst>
            </p:cNvPr>
            <p:cNvSpPr/>
            <p:nvPr/>
          </p:nvSpPr>
          <p:spPr>
            <a:xfrm>
              <a:off x="6407325" y="2451625"/>
              <a:ext cx="1825" cy="925"/>
            </a:xfrm>
            <a:custGeom>
              <a:avLst/>
              <a:gdLst/>
              <a:ahLst/>
              <a:cxnLst/>
              <a:rect l="l" t="t" r="r" b="b"/>
              <a:pathLst>
                <a:path w="73" h="37" extrusionOk="0">
                  <a:moveTo>
                    <a:pt x="37" y="0"/>
                  </a:moveTo>
                  <a:lnTo>
                    <a:pt x="13" y="12"/>
                  </a:lnTo>
                  <a:cubicBezTo>
                    <a:pt x="13" y="12"/>
                    <a:pt x="13" y="24"/>
                    <a:pt x="1" y="36"/>
                  </a:cubicBezTo>
                  <a:cubicBezTo>
                    <a:pt x="37" y="12"/>
                    <a:pt x="72"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87" name="Google Shape;13991;p78">
              <a:extLst>
                <a:ext uri="{FF2B5EF4-FFF2-40B4-BE49-F238E27FC236}">
                  <a16:creationId xmlns:a16="http://schemas.microsoft.com/office/drawing/2014/main" id="{BE9C5069-DB84-5BEA-9C94-C082FB709D4E}"/>
                </a:ext>
              </a:extLst>
            </p:cNvPr>
            <p:cNvSpPr/>
            <p:nvPr/>
          </p:nvSpPr>
          <p:spPr>
            <a:xfrm>
              <a:off x="6400500" y="2438525"/>
              <a:ext cx="600" cy="25"/>
            </a:xfrm>
            <a:custGeom>
              <a:avLst/>
              <a:gdLst/>
              <a:ahLst/>
              <a:cxnLst/>
              <a:rect l="l" t="t" r="r" b="b"/>
              <a:pathLst>
                <a:path w="24" h="1" extrusionOk="0">
                  <a:moveTo>
                    <a:pt x="0" y="0"/>
                  </a:moveTo>
                  <a:lnTo>
                    <a:pt x="0" y="0"/>
                  </a:lnTo>
                  <a:lnTo>
                    <a:pt x="24" y="0"/>
                  </a:lnTo>
                  <a:cubicBezTo>
                    <a:pt x="24"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88" name="Google Shape;13992;p78">
              <a:extLst>
                <a:ext uri="{FF2B5EF4-FFF2-40B4-BE49-F238E27FC236}">
                  <a16:creationId xmlns:a16="http://schemas.microsoft.com/office/drawing/2014/main" id="{3189A038-D8D5-BD00-E004-6CF9E6126DBA}"/>
                </a:ext>
              </a:extLst>
            </p:cNvPr>
            <p:cNvSpPr/>
            <p:nvPr/>
          </p:nvSpPr>
          <p:spPr>
            <a:xfrm>
              <a:off x="6387700" y="2422750"/>
              <a:ext cx="600" cy="450"/>
            </a:xfrm>
            <a:custGeom>
              <a:avLst/>
              <a:gdLst/>
              <a:ahLst/>
              <a:cxnLst/>
              <a:rect l="l" t="t" r="r" b="b"/>
              <a:pathLst>
                <a:path w="24" h="18" extrusionOk="0">
                  <a:moveTo>
                    <a:pt x="24" y="0"/>
                  </a:moveTo>
                  <a:lnTo>
                    <a:pt x="0" y="12"/>
                  </a:lnTo>
                  <a:cubicBezTo>
                    <a:pt x="0" y="16"/>
                    <a:pt x="1" y="17"/>
                    <a:pt x="3" y="17"/>
                  </a:cubicBezTo>
                  <a:cubicBezTo>
                    <a:pt x="7" y="17"/>
                    <a:pt x="16" y="9"/>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89" name="Google Shape;13993;p78">
              <a:extLst>
                <a:ext uri="{FF2B5EF4-FFF2-40B4-BE49-F238E27FC236}">
                  <a16:creationId xmlns:a16="http://schemas.microsoft.com/office/drawing/2014/main" id="{AAF44E7D-F7DB-425C-A368-3A89DA15A33A}"/>
                </a:ext>
              </a:extLst>
            </p:cNvPr>
            <p:cNvSpPr/>
            <p:nvPr/>
          </p:nvSpPr>
          <p:spPr>
            <a:xfrm>
              <a:off x="6406150" y="2464425"/>
              <a:ext cx="1200" cy="625"/>
            </a:xfrm>
            <a:custGeom>
              <a:avLst/>
              <a:gdLst/>
              <a:ahLst/>
              <a:cxnLst/>
              <a:rect l="l" t="t" r="r" b="b"/>
              <a:pathLst>
                <a:path w="48" h="25" extrusionOk="0">
                  <a:moveTo>
                    <a:pt x="48" y="0"/>
                  </a:moveTo>
                  <a:cubicBezTo>
                    <a:pt x="36" y="12"/>
                    <a:pt x="0" y="24"/>
                    <a:pt x="36" y="24"/>
                  </a:cubicBezTo>
                  <a:cubicBezTo>
                    <a:pt x="48" y="24"/>
                    <a:pt x="48" y="12"/>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90" name="Google Shape;13994;p78">
              <a:extLst>
                <a:ext uri="{FF2B5EF4-FFF2-40B4-BE49-F238E27FC236}">
                  <a16:creationId xmlns:a16="http://schemas.microsoft.com/office/drawing/2014/main" id="{11BD0AB6-5622-5535-F714-4737E33519CD}"/>
                </a:ext>
              </a:extLst>
            </p:cNvPr>
            <p:cNvSpPr/>
            <p:nvPr/>
          </p:nvSpPr>
          <p:spPr>
            <a:xfrm>
              <a:off x="6407325" y="2463825"/>
              <a:ext cx="925" cy="625"/>
            </a:xfrm>
            <a:custGeom>
              <a:avLst/>
              <a:gdLst/>
              <a:ahLst/>
              <a:cxnLst/>
              <a:rect l="l" t="t" r="r" b="b"/>
              <a:pathLst>
                <a:path w="37" h="25" extrusionOk="0">
                  <a:moveTo>
                    <a:pt x="1" y="1"/>
                  </a:moveTo>
                  <a:cubicBezTo>
                    <a:pt x="1" y="12"/>
                    <a:pt x="13" y="24"/>
                    <a:pt x="1" y="24"/>
                  </a:cubicBezTo>
                  <a:cubicBezTo>
                    <a:pt x="25" y="24"/>
                    <a:pt x="37" y="12"/>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91" name="Google Shape;13995;p78">
              <a:extLst>
                <a:ext uri="{FF2B5EF4-FFF2-40B4-BE49-F238E27FC236}">
                  <a16:creationId xmlns:a16="http://schemas.microsoft.com/office/drawing/2014/main" id="{CF73894D-362D-F4D3-F3CD-6B90BD680058}"/>
                </a:ext>
              </a:extLst>
            </p:cNvPr>
            <p:cNvSpPr/>
            <p:nvPr/>
          </p:nvSpPr>
          <p:spPr>
            <a:xfrm>
              <a:off x="6406750" y="2470375"/>
              <a:ext cx="325" cy="325"/>
            </a:xfrm>
            <a:custGeom>
              <a:avLst/>
              <a:gdLst/>
              <a:ahLst/>
              <a:cxnLst/>
              <a:rect l="l" t="t" r="r" b="b"/>
              <a:pathLst>
                <a:path w="13" h="13" extrusionOk="0">
                  <a:moveTo>
                    <a:pt x="0" y="0"/>
                  </a:moveTo>
                  <a:cubicBezTo>
                    <a:pt x="0" y="0"/>
                    <a:pt x="0" y="12"/>
                    <a:pt x="0" y="12"/>
                  </a:cubicBezTo>
                  <a:lnTo>
                    <a:pt x="12" y="12"/>
                  </a:lnTo>
                  <a:cubicBezTo>
                    <a:pt x="12" y="12"/>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92" name="Google Shape;13996;p78">
              <a:extLst>
                <a:ext uri="{FF2B5EF4-FFF2-40B4-BE49-F238E27FC236}">
                  <a16:creationId xmlns:a16="http://schemas.microsoft.com/office/drawing/2014/main" id="{9886608F-D2AF-BA63-B4E0-BCD7573AAFEF}"/>
                </a:ext>
              </a:extLst>
            </p:cNvPr>
            <p:cNvSpPr/>
            <p:nvPr/>
          </p:nvSpPr>
          <p:spPr>
            <a:xfrm>
              <a:off x="6382325" y="2412025"/>
              <a:ext cx="325" cy="25"/>
            </a:xfrm>
            <a:custGeom>
              <a:avLst/>
              <a:gdLst/>
              <a:ahLst/>
              <a:cxnLst/>
              <a:rect l="l" t="t" r="r" b="b"/>
              <a:pathLst>
                <a:path w="13" h="1" extrusionOk="0">
                  <a:moveTo>
                    <a:pt x="13" y="1"/>
                  </a:moveTo>
                  <a:lnTo>
                    <a:pt x="13" y="1"/>
                  </a:lnTo>
                  <a:cubicBezTo>
                    <a:pt x="1" y="1"/>
                    <a:pt x="1"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93" name="Google Shape;13997;p78">
              <a:extLst>
                <a:ext uri="{FF2B5EF4-FFF2-40B4-BE49-F238E27FC236}">
                  <a16:creationId xmlns:a16="http://schemas.microsoft.com/office/drawing/2014/main" id="{34FC63B1-5657-0542-97D6-3ABF891FEC0A}"/>
                </a:ext>
              </a:extLst>
            </p:cNvPr>
            <p:cNvSpPr/>
            <p:nvPr/>
          </p:nvSpPr>
          <p:spPr>
            <a:xfrm>
              <a:off x="6398700" y="2448350"/>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94" name="Google Shape;13998;p78">
              <a:extLst>
                <a:ext uri="{FF2B5EF4-FFF2-40B4-BE49-F238E27FC236}">
                  <a16:creationId xmlns:a16="http://schemas.microsoft.com/office/drawing/2014/main" id="{4728CE8B-2982-DF45-459B-D8355815DDCC}"/>
                </a:ext>
              </a:extLst>
            </p:cNvPr>
            <p:cNvSpPr/>
            <p:nvPr/>
          </p:nvSpPr>
          <p:spPr>
            <a:xfrm>
              <a:off x="6398100" y="2447750"/>
              <a:ext cx="3000" cy="625"/>
            </a:xfrm>
            <a:custGeom>
              <a:avLst/>
              <a:gdLst/>
              <a:ahLst/>
              <a:cxnLst/>
              <a:rect l="l" t="t" r="r" b="b"/>
              <a:pathLst>
                <a:path w="120" h="25" extrusionOk="0">
                  <a:moveTo>
                    <a:pt x="1" y="1"/>
                  </a:moveTo>
                  <a:cubicBezTo>
                    <a:pt x="37" y="12"/>
                    <a:pt x="37" y="12"/>
                    <a:pt x="37" y="24"/>
                  </a:cubicBezTo>
                  <a:lnTo>
                    <a:pt x="12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95" name="Google Shape;13999;p78">
              <a:extLst>
                <a:ext uri="{FF2B5EF4-FFF2-40B4-BE49-F238E27FC236}">
                  <a16:creationId xmlns:a16="http://schemas.microsoft.com/office/drawing/2014/main" id="{E10FF167-7404-05A0-CC51-8CD5F664B4EC}"/>
                </a:ext>
              </a:extLst>
            </p:cNvPr>
            <p:cNvSpPr/>
            <p:nvPr/>
          </p:nvSpPr>
          <p:spPr>
            <a:xfrm>
              <a:off x="6362975" y="2395075"/>
              <a:ext cx="46775" cy="78600"/>
            </a:xfrm>
            <a:custGeom>
              <a:avLst/>
              <a:gdLst/>
              <a:ahLst/>
              <a:cxnLst/>
              <a:rect l="l" t="t" r="r" b="b"/>
              <a:pathLst>
                <a:path w="1870" h="3144" extrusionOk="0">
                  <a:moveTo>
                    <a:pt x="644" y="262"/>
                  </a:moveTo>
                  <a:lnTo>
                    <a:pt x="644" y="262"/>
                  </a:lnTo>
                  <a:cubicBezTo>
                    <a:pt x="643" y="265"/>
                    <a:pt x="642" y="267"/>
                    <a:pt x="641" y="270"/>
                  </a:cubicBezTo>
                  <a:lnTo>
                    <a:pt x="641" y="270"/>
                  </a:lnTo>
                  <a:cubicBezTo>
                    <a:pt x="642" y="268"/>
                    <a:pt x="643" y="265"/>
                    <a:pt x="644" y="262"/>
                  </a:cubicBezTo>
                  <a:close/>
                  <a:moveTo>
                    <a:pt x="517" y="510"/>
                  </a:moveTo>
                  <a:cubicBezTo>
                    <a:pt x="516" y="511"/>
                    <a:pt x="514" y="511"/>
                    <a:pt x="513" y="512"/>
                  </a:cubicBezTo>
                  <a:lnTo>
                    <a:pt x="525" y="512"/>
                  </a:lnTo>
                  <a:cubicBezTo>
                    <a:pt x="522" y="511"/>
                    <a:pt x="520" y="511"/>
                    <a:pt x="517" y="510"/>
                  </a:cubicBezTo>
                  <a:close/>
                  <a:moveTo>
                    <a:pt x="733" y="734"/>
                  </a:moveTo>
                  <a:cubicBezTo>
                    <a:pt x="731" y="735"/>
                    <a:pt x="729" y="737"/>
                    <a:pt x="727" y="738"/>
                  </a:cubicBezTo>
                  <a:cubicBezTo>
                    <a:pt x="729" y="737"/>
                    <a:pt x="731" y="735"/>
                    <a:pt x="733" y="734"/>
                  </a:cubicBezTo>
                  <a:close/>
                  <a:moveTo>
                    <a:pt x="1068" y="1261"/>
                  </a:moveTo>
                  <a:cubicBezTo>
                    <a:pt x="1068" y="1261"/>
                    <a:pt x="1068" y="1261"/>
                    <a:pt x="1068" y="1261"/>
                  </a:cubicBezTo>
                  <a:lnTo>
                    <a:pt x="1068" y="1261"/>
                  </a:lnTo>
                  <a:cubicBezTo>
                    <a:pt x="1070" y="1261"/>
                    <a:pt x="1073" y="1261"/>
                    <a:pt x="1076" y="1261"/>
                  </a:cubicBezTo>
                  <a:lnTo>
                    <a:pt x="1076" y="1261"/>
                  </a:lnTo>
                  <a:cubicBezTo>
                    <a:pt x="1074" y="1261"/>
                    <a:pt x="1071" y="1261"/>
                    <a:pt x="1068" y="1261"/>
                  </a:cubicBezTo>
                  <a:close/>
                  <a:moveTo>
                    <a:pt x="1056" y="1259"/>
                  </a:moveTo>
                  <a:cubicBezTo>
                    <a:pt x="1049" y="1259"/>
                    <a:pt x="1043" y="1262"/>
                    <a:pt x="1025" y="1274"/>
                  </a:cubicBezTo>
                  <a:cubicBezTo>
                    <a:pt x="1045" y="1264"/>
                    <a:pt x="1058" y="1261"/>
                    <a:pt x="1068" y="1261"/>
                  </a:cubicBezTo>
                  <a:lnTo>
                    <a:pt x="1068" y="1261"/>
                  </a:lnTo>
                  <a:cubicBezTo>
                    <a:pt x="1063" y="1260"/>
                    <a:pt x="1059" y="1259"/>
                    <a:pt x="1056" y="1259"/>
                  </a:cubicBezTo>
                  <a:close/>
                  <a:moveTo>
                    <a:pt x="1203" y="1346"/>
                  </a:moveTo>
                  <a:cubicBezTo>
                    <a:pt x="1203" y="1348"/>
                    <a:pt x="1204" y="1350"/>
                    <a:pt x="1205" y="1350"/>
                  </a:cubicBezTo>
                  <a:lnTo>
                    <a:pt x="1205" y="1350"/>
                  </a:lnTo>
                  <a:lnTo>
                    <a:pt x="1203" y="1346"/>
                  </a:lnTo>
                  <a:close/>
                  <a:moveTo>
                    <a:pt x="1253" y="1424"/>
                  </a:moveTo>
                  <a:cubicBezTo>
                    <a:pt x="1263" y="1424"/>
                    <a:pt x="1251" y="1432"/>
                    <a:pt x="1251" y="1441"/>
                  </a:cubicBezTo>
                  <a:cubicBezTo>
                    <a:pt x="1239" y="1441"/>
                    <a:pt x="1215" y="1441"/>
                    <a:pt x="1227" y="1429"/>
                  </a:cubicBezTo>
                  <a:cubicBezTo>
                    <a:pt x="1241" y="1425"/>
                    <a:pt x="1249" y="1424"/>
                    <a:pt x="1253" y="1424"/>
                  </a:cubicBezTo>
                  <a:close/>
                  <a:moveTo>
                    <a:pt x="1453" y="1774"/>
                  </a:moveTo>
                  <a:cubicBezTo>
                    <a:pt x="1453" y="1774"/>
                    <a:pt x="1453" y="1786"/>
                    <a:pt x="1453" y="1798"/>
                  </a:cubicBezTo>
                  <a:cubicBezTo>
                    <a:pt x="1442" y="1786"/>
                    <a:pt x="1442" y="1786"/>
                    <a:pt x="1453" y="1774"/>
                  </a:cubicBezTo>
                  <a:close/>
                  <a:moveTo>
                    <a:pt x="1453" y="1965"/>
                  </a:moveTo>
                  <a:cubicBezTo>
                    <a:pt x="1460" y="1968"/>
                    <a:pt x="1464" y="1972"/>
                    <a:pt x="1465" y="1976"/>
                  </a:cubicBezTo>
                  <a:lnTo>
                    <a:pt x="1465" y="1976"/>
                  </a:lnTo>
                  <a:cubicBezTo>
                    <a:pt x="1466" y="1965"/>
                    <a:pt x="1477" y="1965"/>
                    <a:pt x="1453" y="1965"/>
                  </a:cubicBezTo>
                  <a:close/>
                  <a:moveTo>
                    <a:pt x="1525" y="2762"/>
                  </a:moveTo>
                  <a:lnTo>
                    <a:pt x="1525" y="2762"/>
                  </a:lnTo>
                  <a:cubicBezTo>
                    <a:pt x="1528" y="2764"/>
                    <a:pt x="1531" y="2766"/>
                    <a:pt x="1534" y="2768"/>
                  </a:cubicBezTo>
                  <a:lnTo>
                    <a:pt x="1534" y="2768"/>
                  </a:lnTo>
                  <a:cubicBezTo>
                    <a:pt x="1532" y="2766"/>
                    <a:pt x="1528" y="2764"/>
                    <a:pt x="1525" y="2762"/>
                  </a:cubicBezTo>
                  <a:close/>
                  <a:moveTo>
                    <a:pt x="1497" y="2760"/>
                  </a:moveTo>
                  <a:cubicBezTo>
                    <a:pt x="1492" y="2760"/>
                    <a:pt x="1486" y="2761"/>
                    <a:pt x="1477" y="2762"/>
                  </a:cubicBezTo>
                  <a:cubicBezTo>
                    <a:pt x="1501" y="2762"/>
                    <a:pt x="1513" y="2786"/>
                    <a:pt x="1525" y="2810"/>
                  </a:cubicBezTo>
                  <a:cubicBezTo>
                    <a:pt x="1566" y="2810"/>
                    <a:pt x="1554" y="2783"/>
                    <a:pt x="1534" y="2768"/>
                  </a:cubicBezTo>
                  <a:lnTo>
                    <a:pt x="1534" y="2768"/>
                  </a:lnTo>
                  <a:cubicBezTo>
                    <a:pt x="1536" y="2770"/>
                    <a:pt x="1537" y="2772"/>
                    <a:pt x="1537" y="2774"/>
                  </a:cubicBezTo>
                  <a:cubicBezTo>
                    <a:pt x="1530" y="2776"/>
                    <a:pt x="1525" y="2777"/>
                    <a:pt x="1521" y="2777"/>
                  </a:cubicBezTo>
                  <a:cubicBezTo>
                    <a:pt x="1504" y="2777"/>
                    <a:pt x="1520" y="2760"/>
                    <a:pt x="1497" y="2760"/>
                  </a:cubicBezTo>
                  <a:close/>
                  <a:moveTo>
                    <a:pt x="1584" y="2870"/>
                  </a:moveTo>
                  <a:cubicBezTo>
                    <a:pt x="1582" y="2870"/>
                    <a:pt x="1581" y="2870"/>
                    <a:pt x="1580" y="2871"/>
                  </a:cubicBezTo>
                  <a:lnTo>
                    <a:pt x="1580" y="2871"/>
                  </a:lnTo>
                  <a:cubicBezTo>
                    <a:pt x="1582" y="2871"/>
                    <a:pt x="1583" y="2870"/>
                    <a:pt x="1584" y="2870"/>
                  </a:cubicBezTo>
                  <a:close/>
                  <a:moveTo>
                    <a:pt x="1632" y="3048"/>
                  </a:moveTo>
                  <a:cubicBezTo>
                    <a:pt x="1628" y="3052"/>
                    <a:pt x="1620" y="3056"/>
                    <a:pt x="1613" y="3060"/>
                  </a:cubicBezTo>
                  <a:lnTo>
                    <a:pt x="1613" y="3060"/>
                  </a:lnTo>
                  <a:cubicBezTo>
                    <a:pt x="1623" y="3060"/>
                    <a:pt x="1632" y="3058"/>
                    <a:pt x="1632" y="3048"/>
                  </a:cubicBezTo>
                  <a:close/>
                  <a:moveTo>
                    <a:pt x="1613" y="3060"/>
                  </a:moveTo>
                  <a:cubicBezTo>
                    <a:pt x="1612" y="3060"/>
                    <a:pt x="1610" y="3060"/>
                    <a:pt x="1608" y="3060"/>
                  </a:cubicBezTo>
                  <a:lnTo>
                    <a:pt x="1613" y="3060"/>
                  </a:lnTo>
                  <a:cubicBezTo>
                    <a:pt x="1613" y="3060"/>
                    <a:pt x="1613" y="3060"/>
                    <a:pt x="1613" y="3060"/>
                  </a:cubicBezTo>
                  <a:close/>
                  <a:moveTo>
                    <a:pt x="144" y="0"/>
                  </a:moveTo>
                  <a:cubicBezTo>
                    <a:pt x="144" y="24"/>
                    <a:pt x="132" y="24"/>
                    <a:pt x="120" y="24"/>
                  </a:cubicBezTo>
                  <a:cubicBezTo>
                    <a:pt x="132" y="24"/>
                    <a:pt x="108" y="48"/>
                    <a:pt x="108" y="72"/>
                  </a:cubicBezTo>
                  <a:lnTo>
                    <a:pt x="84" y="12"/>
                  </a:lnTo>
                  <a:cubicBezTo>
                    <a:pt x="77" y="23"/>
                    <a:pt x="69" y="26"/>
                    <a:pt x="62" y="26"/>
                  </a:cubicBezTo>
                  <a:cubicBezTo>
                    <a:pt x="53" y="26"/>
                    <a:pt x="44" y="22"/>
                    <a:pt x="35" y="22"/>
                  </a:cubicBezTo>
                  <a:cubicBezTo>
                    <a:pt x="28" y="22"/>
                    <a:pt x="20" y="25"/>
                    <a:pt x="13" y="36"/>
                  </a:cubicBezTo>
                  <a:lnTo>
                    <a:pt x="37" y="36"/>
                  </a:lnTo>
                  <a:cubicBezTo>
                    <a:pt x="1" y="84"/>
                    <a:pt x="25" y="155"/>
                    <a:pt x="1" y="226"/>
                  </a:cubicBezTo>
                  <a:cubicBezTo>
                    <a:pt x="7" y="216"/>
                    <a:pt x="11" y="212"/>
                    <a:pt x="15" y="212"/>
                  </a:cubicBezTo>
                  <a:cubicBezTo>
                    <a:pt x="27" y="212"/>
                    <a:pt x="25" y="269"/>
                    <a:pt x="46" y="269"/>
                  </a:cubicBezTo>
                  <a:cubicBezTo>
                    <a:pt x="52" y="269"/>
                    <a:pt x="61" y="264"/>
                    <a:pt x="72" y="250"/>
                  </a:cubicBezTo>
                  <a:lnTo>
                    <a:pt x="72" y="250"/>
                  </a:lnTo>
                  <a:cubicBezTo>
                    <a:pt x="72" y="262"/>
                    <a:pt x="60" y="274"/>
                    <a:pt x="60" y="286"/>
                  </a:cubicBezTo>
                  <a:cubicBezTo>
                    <a:pt x="67" y="272"/>
                    <a:pt x="74" y="266"/>
                    <a:pt x="81" y="266"/>
                  </a:cubicBezTo>
                  <a:cubicBezTo>
                    <a:pt x="86" y="266"/>
                    <a:pt x="91" y="269"/>
                    <a:pt x="96" y="274"/>
                  </a:cubicBezTo>
                  <a:lnTo>
                    <a:pt x="96" y="286"/>
                  </a:lnTo>
                  <a:cubicBezTo>
                    <a:pt x="144" y="298"/>
                    <a:pt x="144" y="334"/>
                    <a:pt x="191" y="369"/>
                  </a:cubicBezTo>
                  <a:lnTo>
                    <a:pt x="203" y="334"/>
                  </a:lnTo>
                  <a:cubicBezTo>
                    <a:pt x="203" y="345"/>
                    <a:pt x="203" y="357"/>
                    <a:pt x="203" y="369"/>
                  </a:cubicBezTo>
                  <a:cubicBezTo>
                    <a:pt x="239" y="322"/>
                    <a:pt x="180" y="345"/>
                    <a:pt x="215" y="298"/>
                  </a:cubicBezTo>
                  <a:lnTo>
                    <a:pt x="215" y="298"/>
                  </a:lnTo>
                  <a:cubicBezTo>
                    <a:pt x="191" y="369"/>
                    <a:pt x="287" y="334"/>
                    <a:pt x="263" y="417"/>
                  </a:cubicBezTo>
                  <a:cubicBezTo>
                    <a:pt x="273" y="417"/>
                    <a:pt x="275" y="379"/>
                    <a:pt x="283" y="379"/>
                  </a:cubicBezTo>
                  <a:cubicBezTo>
                    <a:pt x="284" y="379"/>
                    <a:pt x="285" y="380"/>
                    <a:pt x="287" y="381"/>
                  </a:cubicBezTo>
                  <a:lnTo>
                    <a:pt x="287" y="405"/>
                  </a:lnTo>
                  <a:lnTo>
                    <a:pt x="299" y="381"/>
                  </a:lnTo>
                  <a:lnTo>
                    <a:pt x="299" y="381"/>
                  </a:lnTo>
                  <a:cubicBezTo>
                    <a:pt x="310" y="393"/>
                    <a:pt x="299" y="417"/>
                    <a:pt x="287" y="429"/>
                  </a:cubicBezTo>
                  <a:cubicBezTo>
                    <a:pt x="287" y="429"/>
                    <a:pt x="287" y="441"/>
                    <a:pt x="275" y="441"/>
                  </a:cubicBezTo>
                  <a:cubicBezTo>
                    <a:pt x="275" y="453"/>
                    <a:pt x="287" y="456"/>
                    <a:pt x="299" y="456"/>
                  </a:cubicBezTo>
                  <a:cubicBezTo>
                    <a:pt x="310" y="456"/>
                    <a:pt x="322" y="453"/>
                    <a:pt x="322" y="453"/>
                  </a:cubicBezTo>
                  <a:lnTo>
                    <a:pt x="310" y="441"/>
                  </a:lnTo>
                  <a:cubicBezTo>
                    <a:pt x="353" y="441"/>
                    <a:pt x="395" y="478"/>
                    <a:pt x="446" y="478"/>
                  </a:cubicBezTo>
                  <a:cubicBezTo>
                    <a:pt x="452" y="478"/>
                    <a:pt x="459" y="478"/>
                    <a:pt x="465" y="476"/>
                  </a:cubicBezTo>
                  <a:lnTo>
                    <a:pt x="465" y="465"/>
                  </a:lnTo>
                  <a:cubicBezTo>
                    <a:pt x="510" y="465"/>
                    <a:pt x="481" y="496"/>
                    <a:pt x="517" y="510"/>
                  </a:cubicBezTo>
                  <a:lnTo>
                    <a:pt x="517" y="510"/>
                  </a:lnTo>
                  <a:cubicBezTo>
                    <a:pt x="538" y="500"/>
                    <a:pt x="549" y="500"/>
                    <a:pt x="549" y="500"/>
                  </a:cubicBezTo>
                  <a:lnTo>
                    <a:pt x="549" y="500"/>
                  </a:lnTo>
                  <a:cubicBezTo>
                    <a:pt x="537" y="512"/>
                    <a:pt x="549" y="548"/>
                    <a:pt x="525" y="560"/>
                  </a:cubicBezTo>
                  <a:cubicBezTo>
                    <a:pt x="572" y="548"/>
                    <a:pt x="561" y="548"/>
                    <a:pt x="608" y="512"/>
                  </a:cubicBezTo>
                  <a:lnTo>
                    <a:pt x="608" y="512"/>
                  </a:lnTo>
                  <a:lnTo>
                    <a:pt x="596" y="536"/>
                  </a:lnTo>
                  <a:cubicBezTo>
                    <a:pt x="613" y="528"/>
                    <a:pt x="624" y="519"/>
                    <a:pt x="637" y="519"/>
                  </a:cubicBezTo>
                  <a:cubicBezTo>
                    <a:pt x="643" y="519"/>
                    <a:pt x="649" y="521"/>
                    <a:pt x="656" y="524"/>
                  </a:cubicBezTo>
                  <a:cubicBezTo>
                    <a:pt x="620" y="524"/>
                    <a:pt x="632" y="560"/>
                    <a:pt x="608" y="572"/>
                  </a:cubicBezTo>
                  <a:cubicBezTo>
                    <a:pt x="604" y="599"/>
                    <a:pt x="615" y="604"/>
                    <a:pt x="628" y="604"/>
                  </a:cubicBezTo>
                  <a:cubicBezTo>
                    <a:pt x="634" y="604"/>
                    <a:pt x="641" y="603"/>
                    <a:pt x="647" y="603"/>
                  </a:cubicBezTo>
                  <a:cubicBezTo>
                    <a:pt x="659" y="603"/>
                    <a:pt x="664" y="608"/>
                    <a:pt x="644" y="643"/>
                  </a:cubicBezTo>
                  <a:cubicBezTo>
                    <a:pt x="703" y="595"/>
                    <a:pt x="644" y="584"/>
                    <a:pt x="668" y="584"/>
                  </a:cubicBezTo>
                  <a:cubicBezTo>
                    <a:pt x="668" y="566"/>
                    <a:pt x="693" y="555"/>
                    <a:pt x="707" y="555"/>
                  </a:cubicBezTo>
                  <a:cubicBezTo>
                    <a:pt x="712" y="555"/>
                    <a:pt x="715" y="557"/>
                    <a:pt x="715" y="560"/>
                  </a:cubicBezTo>
                  <a:cubicBezTo>
                    <a:pt x="727" y="572"/>
                    <a:pt x="680" y="655"/>
                    <a:pt x="703" y="667"/>
                  </a:cubicBezTo>
                  <a:cubicBezTo>
                    <a:pt x="703" y="667"/>
                    <a:pt x="698" y="672"/>
                    <a:pt x="695" y="672"/>
                  </a:cubicBezTo>
                  <a:cubicBezTo>
                    <a:pt x="693" y="672"/>
                    <a:pt x="691" y="671"/>
                    <a:pt x="691" y="667"/>
                  </a:cubicBezTo>
                  <a:lnTo>
                    <a:pt x="691" y="667"/>
                  </a:lnTo>
                  <a:cubicBezTo>
                    <a:pt x="692" y="691"/>
                    <a:pt x="727" y="667"/>
                    <a:pt x="715" y="703"/>
                  </a:cubicBezTo>
                  <a:cubicBezTo>
                    <a:pt x="727" y="691"/>
                    <a:pt x="732" y="688"/>
                    <a:pt x="736" y="688"/>
                  </a:cubicBezTo>
                  <a:cubicBezTo>
                    <a:pt x="739" y="688"/>
                    <a:pt x="741" y="690"/>
                    <a:pt x="744" y="690"/>
                  </a:cubicBezTo>
                  <a:cubicBezTo>
                    <a:pt x="748" y="690"/>
                    <a:pt x="756" y="686"/>
                    <a:pt x="775" y="667"/>
                  </a:cubicBezTo>
                  <a:lnTo>
                    <a:pt x="739" y="667"/>
                  </a:lnTo>
                  <a:cubicBezTo>
                    <a:pt x="755" y="667"/>
                    <a:pt x="787" y="646"/>
                    <a:pt x="806" y="646"/>
                  </a:cubicBezTo>
                  <a:cubicBezTo>
                    <a:pt x="816" y="646"/>
                    <a:pt x="822" y="651"/>
                    <a:pt x="822" y="667"/>
                  </a:cubicBezTo>
                  <a:cubicBezTo>
                    <a:pt x="811" y="679"/>
                    <a:pt x="799" y="679"/>
                    <a:pt x="787" y="679"/>
                  </a:cubicBezTo>
                  <a:cubicBezTo>
                    <a:pt x="781" y="691"/>
                    <a:pt x="784" y="691"/>
                    <a:pt x="788" y="691"/>
                  </a:cubicBezTo>
                  <a:cubicBezTo>
                    <a:pt x="793" y="691"/>
                    <a:pt x="799" y="691"/>
                    <a:pt x="799" y="703"/>
                  </a:cubicBezTo>
                  <a:cubicBezTo>
                    <a:pt x="785" y="713"/>
                    <a:pt x="776" y="716"/>
                    <a:pt x="770" y="716"/>
                  </a:cubicBezTo>
                  <a:cubicBezTo>
                    <a:pt x="756" y="716"/>
                    <a:pt x="751" y="701"/>
                    <a:pt x="730" y="701"/>
                  </a:cubicBezTo>
                  <a:cubicBezTo>
                    <a:pt x="726" y="701"/>
                    <a:pt x="721" y="701"/>
                    <a:pt x="715" y="703"/>
                  </a:cubicBezTo>
                  <a:cubicBezTo>
                    <a:pt x="715" y="725"/>
                    <a:pt x="769" y="705"/>
                    <a:pt x="733" y="734"/>
                  </a:cubicBezTo>
                  <a:lnTo>
                    <a:pt x="733" y="734"/>
                  </a:lnTo>
                  <a:cubicBezTo>
                    <a:pt x="743" y="726"/>
                    <a:pt x="750" y="723"/>
                    <a:pt x="754" y="723"/>
                  </a:cubicBezTo>
                  <a:cubicBezTo>
                    <a:pt x="766" y="723"/>
                    <a:pt x="759" y="748"/>
                    <a:pt x="775" y="748"/>
                  </a:cubicBezTo>
                  <a:cubicBezTo>
                    <a:pt x="780" y="748"/>
                    <a:pt x="788" y="745"/>
                    <a:pt x="799" y="738"/>
                  </a:cubicBezTo>
                  <a:lnTo>
                    <a:pt x="799" y="738"/>
                  </a:lnTo>
                  <a:lnTo>
                    <a:pt x="775" y="762"/>
                  </a:lnTo>
                  <a:cubicBezTo>
                    <a:pt x="775" y="762"/>
                    <a:pt x="785" y="757"/>
                    <a:pt x="792" y="757"/>
                  </a:cubicBezTo>
                  <a:cubicBezTo>
                    <a:pt x="796" y="757"/>
                    <a:pt x="799" y="758"/>
                    <a:pt x="799" y="762"/>
                  </a:cubicBezTo>
                  <a:lnTo>
                    <a:pt x="763" y="786"/>
                  </a:lnTo>
                  <a:cubicBezTo>
                    <a:pt x="766" y="785"/>
                    <a:pt x="769" y="784"/>
                    <a:pt x="771" y="784"/>
                  </a:cubicBezTo>
                  <a:cubicBezTo>
                    <a:pt x="793" y="784"/>
                    <a:pt x="765" y="834"/>
                    <a:pt x="787" y="834"/>
                  </a:cubicBezTo>
                  <a:cubicBezTo>
                    <a:pt x="763" y="810"/>
                    <a:pt x="811" y="798"/>
                    <a:pt x="811" y="762"/>
                  </a:cubicBezTo>
                  <a:cubicBezTo>
                    <a:pt x="882" y="762"/>
                    <a:pt x="775" y="846"/>
                    <a:pt x="811" y="869"/>
                  </a:cubicBezTo>
                  <a:cubicBezTo>
                    <a:pt x="811" y="869"/>
                    <a:pt x="811" y="834"/>
                    <a:pt x="834" y="834"/>
                  </a:cubicBezTo>
                  <a:cubicBezTo>
                    <a:pt x="834" y="846"/>
                    <a:pt x="834" y="869"/>
                    <a:pt x="822" y="881"/>
                  </a:cubicBezTo>
                  <a:cubicBezTo>
                    <a:pt x="826" y="883"/>
                    <a:pt x="829" y="884"/>
                    <a:pt x="831" y="884"/>
                  </a:cubicBezTo>
                  <a:cubicBezTo>
                    <a:pt x="847" y="884"/>
                    <a:pt x="850" y="856"/>
                    <a:pt x="870" y="846"/>
                  </a:cubicBezTo>
                  <a:lnTo>
                    <a:pt x="870" y="846"/>
                  </a:lnTo>
                  <a:cubicBezTo>
                    <a:pt x="862" y="857"/>
                    <a:pt x="862" y="861"/>
                    <a:pt x="867" y="861"/>
                  </a:cubicBezTo>
                  <a:cubicBezTo>
                    <a:pt x="875" y="861"/>
                    <a:pt x="902" y="846"/>
                    <a:pt x="918" y="846"/>
                  </a:cubicBezTo>
                  <a:lnTo>
                    <a:pt x="894" y="869"/>
                  </a:lnTo>
                  <a:cubicBezTo>
                    <a:pt x="894" y="880"/>
                    <a:pt x="897" y="884"/>
                    <a:pt x="902" y="884"/>
                  </a:cubicBezTo>
                  <a:cubicBezTo>
                    <a:pt x="915" y="884"/>
                    <a:pt x="938" y="860"/>
                    <a:pt x="948" y="860"/>
                  </a:cubicBezTo>
                  <a:cubicBezTo>
                    <a:pt x="951" y="860"/>
                    <a:pt x="953" y="863"/>
                    <a:pt x="953" y="869"/>
                  </a:cubicBezTo>
                  <a:lnTo>
                    <a:pt x="906" y="893"/>
                  </a:lnTo>
                  <a:lnTo>
                    <a:pt x="930" y="905"/>
                  </a:lnTo>
                  <a:lnTo>
                    <a:pt x="894" y="929"/>
                  </a:lnTo>
                  <a:cubicBezTo>
                    <a:pt x="903" y="926"/>
                    <a:pt x="910" y="924"/>
                    <a:pt x="916" y="924"/>
                  </a:cubicBezTo>
                  <a:cubicBezTo>
                    <a:pt x="930" y="924"/>
                    <a:pt x="930" y="935"/>
                    <a:pt x="930" y="953"/>
                  </a:cubicBezTo>
                  <a:cubicBezTo>
                    <a:pt x="938" y="935"/>
                    <a:pt x="960" y="924"/>
                    <a:pt x="975" y="924"/>
                  </a:cubicBezTo>
                  <a:cubicBezTo>
                    <a:pt x="981" y="924"/>
                    <a:pt x="986" y="926"/>
                    <a:pt x="989" y="929"/>
                  </a:cubicBezTo>
                  <a:cubicBezTo>
                    <a:pt x="977" y="941"/>
                    <a:pt x="965" y="941"/>
                    <a:pt x="977" y="953"/>
                  </a:cubicBezTo>
                  <a:cubicBezTo>
                    <a:pt x="963" y="960"/>
                    <a:pt x="950" y="966"/>
                    <a:pt x="945" y="966"/>
                  </a:cubicBezTo>
                  <a:cubicBezTo>
                    <a:pt x="942" y="966"/>
                    <a:pt x="943" y="963"/>
                    <a:pt x="953" y="953"/>
                  </a:cubicBezTo>
                  <a:lnTo>
                    <a:pt x="953" y="953"/>
                  </a:lnTo>
                  <a:lnTo>
                    <a:pt x="918" y="965"/>
                  </a:lnTo>
                  <a:cubicBezTo>
                    <a:pt x="918" y="988"/>
                    <a:pt x="942" y="988"/>
                    <a:pt x="942" y="1000"/>
                  </a:cubicBezTo>
                  <a:cubicBezTo>
                    <a:pt x="942" y="1000"/>
                    <a:pt x="942" y="988"/>
                    <a:pt x="942" y="988"/>
                  </a:cubicBezTo>
                  <a:lnTo>
                    <a:pt x="1001" y="988"/>
                  </a:lnTo>
                  <a:cubicBezTo>
                    <a:pt x="1001" y="1000"/>
                    <a:pt x="989" y="1000"/>
                    <a:pt x="977" y="1000"/>
                  </a:cubicBezTo>
                  <a:lnTo>
                    <a:pt x="1001" y="1000"/>
                  </a:lnTo>
                  <a:cubicBezTo>
                    <a:pt x="977" y="1024"/>
                    <a:pt x="953" y="1036"/>
                    <a:pt x="942" y="1036"/>
                  </a:cubicBezTo>
                  <a:lnTo>
                    <a:pt x="977" y="1036"/>
                  </a:lnTo>
                  <a:cubicBezTo>
                    <a:pt x="977" y="1048"/>
                    <a:pt x="965" y="1072"/>
                    <a:pt x="953" y="1072"/>
                  </a:cubicBezTo>
                  <a:cubicBezTo>
                    <a:pt x="953" y="1096"/>
                    <a:pt x="1025" y="1072"/>
                    <a:pt x="1025" y="1107"/>
                  </a:cubicBezTo>
                  <a:lnTo>
                    <a:pt x="1037" y="1107"/>
                  </a:lnTo>
                  <a:cubicBezTo>
                    <a:pt x="1049" y="1131"/>
                    <a:pt x="1025" y="1167"/>
                    <a:pt x="1072" y="1167"/>
                  </a:cubicBezTo>
                  <a:lnTo>
                    <a:pt x="1037" y="1203"/>
                  </a:lnTo>
                  <a:cubicBezTo>
                    <a:pt x="1038" y="1204"/>
                    <a:pt x="1039" y="1204"/>
                    <a:pt x="1040" y="1204"/>
                  </a:cubicBezTo>
                  <a:cubicBezTo>
                    <a:pt x="1051" y="1204"/>
                    <a:pt x="1068" y="1173"/>
                    <a:pt x="1091" y="1173"/>
                  </a:cubicBezTo>
                  <a:cubicBezTo>
                    <a:pt x="1096" y="1173"/>
                    <a:pt x="1102" y="1175"/>
                    <a:pt x="1108" y="1179"/>
                  </a:cubicBezTo>
                  <a:cubicBezTo>
                    <a:pt x="1144" y="1191"/>
                    <a:pt x="1084" y="1203"/>
                    <a:pt x="1072" y="1215"/>
                  </a:cubicBezTo>
                  <a:cubicBezTo>
                    <a:pt x="1080" y="1215"/>
                    <a:pt x="1092" y="1213"/>
                    <a:pt x="1104" y="1213"/>
                  </a:cubicBezTo>
                  <a:cubicBezTo>
                    <a:pt x="1127" y="1213"/>
                    <a:pt x="1148" y="1219"/>
                    <a:pt x="1132" y="1250"/>
                  </a:cubicBezTo>
                  <a:cubicBezTo>
                    <a:pt x="1120" y="1238"/>
                    <a:pt x="1120" y="1238"/>
                    <a:pt x="1120" y="1227"/>
                  </a:cubicBezTo>
                  <a:lnTo>
                    <a:pt x="1096" y="1262"/>
                  </a:lnTo>
                  <a:cubicBezTo>
                    <a:pt x="1088" y="1262"/>
                    <a:pt x="1081" y="1262"/>
                    <a:pt x="1076" y="1261"/>
                  </a:cubicBezTo>
                  <a:lnTo>
                    <a:pt x="1076" y="1261"/>
                  </a:lnTo>
                  <a:cubicBezTo>
                    <a:pt x="1098" y="1267"/>
                    <a:pt x="1097" y="1294"/>
                    <a:pt x="1124" y="1294"/>
                  </a:cubicBezTo>
                  <a:cubicBezTo>
                    <a:pt x="1132" y="1294"/>
                    <a:pt x="1142" y="1292"/>
                    <a:pt x="1156" y="1286"/>
                  </a:cubicBezTo>
                  <a:lnTo>
                    <a:pt x="1156" y="1286"/>
                  </a:lnTo>
                  <a:lnTo>
                    <a:pt x="1144" y="1298"/>
                  </a:lnTo>
                  <a:cubicBezTo>
                    <a:pt x="1135" y="1307"/>
                    <a:pt x="1134" y="1310"/>
                    <a:pt x="1138" y="1310"/>
                  </a:cubicBezTo>
                  <a:lnTo>
                    <a:pt x="1138" y="1310"/>
                  </a:lnTo>
                  <a:cubicBezTo>
                    <a:pt x="1147" y="1310"/>
                    <a:pt x="1174" y="1298"/>
                    <a:pt x="1194" y="1298"/>
                  </a:cubicBezTo>
                  <a:cubicBezTo>
                    <a:pt x="1204" y="1298"/>
                    <a:pt x="1212" y="1301"/>
                    <a:pt x="1215" y="1310"/>
                  </a:cubicBezTo>
                  <a:cubicBezTo>
                    <a:pt x="1203" y="1322"/>
                    <a:pt x="1203" y="1334"/>
                    <a:pt x="1180" y="1334"/>
                  </a:cubicBezTo>
                  <a:lnTo>
                    <a:pt x="1215" y="1346"/>
                  </a:lnTo>
                  <a:cubicBezTo>
                    <a:pt x="1215" y="1346"/>
                    <a:pt x="1210" y="1351"/>
                    <a:pt x="1207" y="1351"/>
                  </a:cubicBezTo>
                  <a:cubicBezTo>
                    <a:pt x="1206" y="1351"/>
                    <a:pt x="1206" y="1351"/>
                    <a:pt x="1205" y="1350"/>
                  </a:cubicBezTo>
                  <a:lnTo>
                    <a:pt x="1205" y="1350"/>
                  </a:lnTo>
                  <a:lnTo>
                    <a:pt x="1215" y="1381"/>
                  </a:lnTo>
                  <a:cubicBezTo>
                    <a:pt x="1221" y="1375"/>
                    <a:pt x="1233" y="1372"/>
                    <a:pt x="1245" y="1372"/>
                  </a:cubicBezTo>
                  <a:cubicBezTo>
                    <a:pt x="1257" y="1372"/>
                    <a:pt x="1269" y="1375"/>
                    <a:pt x="1275" y="1381"/>
                  </a:cubicBezTo>
                  <a:cubicBezTo>
                    <a:pt x="1271" y="1385"/>
                    <a:pt x="1268" y="1387"/>
                    <a:pt x="1266" y="1387"/>
                  </a:cubicBezTo>
                  <a:cubicBezTo>
                    <a:pt x="1262" y="1387"/>
                    <a:pt x="1259" y="1381"/>
                    <a:pt x="1251" y="1381"/>
                  </a:cubicBezTo>
                  <a:lnTo>
                    <a:pt x="1251" y="1381"/>
                  </a:lnTo>
                  <a:lnTo>
                    <a:pt x="1275" y="1393"/>
                  </a:lnTo>
                  <a:cubicBezTo>
                    <a:pt x="1263" y="1399"/>
                    <a:pt x="1251" y="1402"/>
                    <a:pt x="1242" y="1402"/>
                  </a:cubicBezTo>
                  <a:cubicBezTo>
                    <a:pt x="1233" y="1402"/>
                    <a:pt x="1227" y="1399"/>
                    <a:pt x="1227" y="1393"/>
                  </a:cubicBezTo>
                  <a:cubicBezTo>
                    <a:pt x="1186" y="1423"/>
                    <a:pt x="1192" y="1423"/>
                    <a:pt x="1203" y="1423"/>
                  </a:cubicBezTo>
                  <a:cubicBezTo>
                    <a:pt x="1215" y="1423"/>
                    <a:pt x="1233" y="1423"/>
                    <a:pt x="1215" y="1453"/>
                  </a:cubicBezTo>
                  <a:lnTo>
                    <a:pt x="1203" y="1441"/>
                  </a:lnTo>
                  <a:cubicBezTo>
                    <a:pt x="1156" y="1477"/>
                    <a:pt x="1180" y="1477"/>
                    <a:pt x="1156" y="1512"/>
                  </a:cubicBezTo>
                  <a:cubicBezTo>
                    <a:pt x="1167" y="1501"/>
                    <a:pt x="1207" y="1451"/>
                    <a:pt x="1241" y="1451"/>
                  </a:cubicBezTo>
                  <a:cubicBezTo>
                    <a:pt x="1245" y="1451"/>
                    <a:pt x="1248" y="1452"/>
                    <a:pt x="1251" y="1453"/>
                  </a:cubicBezTo>
                  <a:cubicBezTo>
                    <a:pt x="1239" y="1453"/>
                    <a:pt x="1239" y="1465"/>
                    <a:pt x="1263" y="1465"/>
                  </a:cubicBezTo>
                  <a:cubicBezTo>
                    <a:pt x="1227" y="1477"/>
                    <a:pt x="1239" y="1488"/>
                    <a:pt x="1251" y="1500"/>
                  </a:cubicBezTo>
                  <a:lnTo>
                    <a:pt x="1203" y="1512"/>
                  </a:lnTo>
                  <a:cubicBezTo>
                    <a:pt x="1211" y="1516"/>
                    <a:pt x="1219" y="1518"/>
                    <a:pt x="1227" y="1518"/>
                  </a:cubicBezTo>
                  <a:cubicBezTo>
                    <a:pt x="1243" y="1518"/>
                    <a:pt x="1259" y="1512"/>
                    <a:pt x="1275" y="1512"/>
                  </a:cubicBezTo>
                  <a:cubicBezTo>
                    <a:pt x="1275" y="1524"/>
                    <a:pt x="1239" y="1548"/>
                    <a:pt x="1215" y="1560"/>
                  </a:cubicBezTo>
                  <a:cubicBezTo>
                    <a:pt x="1215" y="1564"/>
                    <a:pt x="1217" y="1566"/>
                    <a:pt x="1219" y="1566"/>
                  </a:cubicBezTo>
                  <a:cubicBezTo>
                    <a:pt x="1228" y="1566"/>
                    <a:pt x="1252" y="1542"/>
                    <a:pt x="1266" y="1542"/>
                  </a:cubicBezTo>
                  <a:cubicBezTo>
                    <a:pt x="1270" y="1542"/>
                    <a:pt x="1273" y="1544"/>
                    <a:pt x="1275" y="1548"/>
                  </a:cubicBezTo>
                  <a:cubicBezTo>
                    <a:pt x="1275" y="1572"/>
                    <a:pt x="1299" y="1572"/>
                    <a:pt x="1334" y="1596"/>
                  </a:cubicBezTo>
                  <a:cubicBezTo>
                    <a:pt x="1328" y="1602"/>
                    <a:pt x="1320" y="1602"/>
                    <a:pt x="1311" y="1602"/>
                  </a:cubicBezTo>
                  <a:cubicBezTo>
                    <a:pt x="1302" y="1602"/>
                    <a:pt x="1293" y="1602"/>
                    <a:pt x="1287" y="1608"/>
                  </a:cubicBezTo>
                  <a:lnTo>
                    <a:pt x="1334" y="1608"/>
                  </a:lnTo>
                  <a:cubicBezTo>
                    <a:pt x="1334" y="1608"/>
                    <a:pt x="1323" y="1619"/>
                    <a:pt x="1311" y="1619"/>
                  </a:cubicBezTo>
                  <a:cubicBezTo>
                    <a:pt x="1326" y="1619"/>
                    <a:pt x="1342" y="1614"/>
                    <a:pt x="1355" y="1614"/>
                  </a:cubicBezTo>
                  <a:cubicBezTo>
                    <a:pt x="1361" y="1614"/>
                    <a:pt x="1366" y="1615"/>
                    <a:pt x="1370" y="1619"/>
                  </a:cubicBezTo>
                  <a:cubicBezTo>
                    <a:pt x="1374" y="1619"/>
                    <a:pt x="1377" y="1618"/>
                    <a:pt x="1379" y="1618"/>
                  </a:cubicBezTo>
                  <a:cubicBezTo>
                    <a:pt x="1402" y="1618"/>
                    <a:pt x="1315" y="1679"/>
                    <a:pt x="1370" y="1679"/>
                  </a:cubicBezTo>
                  <a:cubicBezTo>
                    <a:pt x="1364" y="1685"/>
                    <a:pt x="1358" y="1685"/>
                    <a:pt x="1351" y="1685"/>
                  </a:cubicBezTo>
                  <a:cubicBezTo>
                    <a:pt x="1343" y="1685"/>
                    <a:pt x="1334" y="1685"/>
                    <a:pt x="1323" y="1691"/>
                  </a:cubicBezTo>
                  <a:cubicBezTo>
                    <a:pt x="1370" y="1703"/>
                    <a:pt x="1358" y="1703"/>
                    <a:pt x="1418" y="1715"/>
                  </a:cubicBezTo>
                  <a:lnTo>
                    <a:pt x="1394" y="1750"/>
                  </a:lnTo>
                  <a:cubicBezTo>
                    <a:pt x="1408" y="1736"/>
                    <a:pt x="1430" y="1731"/>
                    <a:pt x="1453" y="1731"/>
                  </a:cubicBezTo>
                  <a:cubicBezTo>
                    <a:pt x="1469" y="1731"/>
                    <a:pt x="1486" y="1734"/>
                    <a:pt x="1501" y="1738"/>
                  </a:cubicBezTo>
                  <a:cubicBezTo>
                    <a:pt x="1513" y="1727"/>
                    <a:pt x="1537" y="1727"/>
                    <a:pt x="1537" y="1715"/>
                  </a:cubicBezTo>
                  <a:lnTo>
                    <a:pt x="1573" y="1738"/>
                  </a:lnTo>
                  <a:lnTo>
                    <a:pt x="1525" y="1738"/>
                  </a:lnTo>
                  <a:lnTo>
                    <a:pt x="1537" y="1750"/>
                  </a:lnTo>
                  <a:cubicBezTo>
                    <a:pt x="1525" y="1762"/>
                    <a:pt x="1501" y="1762"/>
                    <a:pt x="1465" y="1762"/>
                  </a:cubicBezTo>
                  <a:lnTo>
                    <a:pt x="1489" y="1738"/>
                  </a:lnTo>
                  <a:cubicBezTo>
                    <a:pt x="1465" y="1738"/>
                    <a:pt x="1430" y="1750"/>
                    <a:pt x="1406" y="1750"/>
                  </a:cubicBezTo>
                  <a:cubicBezTo>
                    <a:pt x="1418" y="1750"/>
                    <a:pt x="1418" y="1762"/>
                    <a:pt x="1418" y="1762"/>
                  </a:cubicBezTo>
                  <a:lnTo>
                    <a:pt x="1370" y="1786"/>
                  </a:lnTo>
                  <a:lnTo>
                    <a:pt x="1394" y="1786"/>
                  </a:lnTo>
                  <a:lnTo>
                    <a:pt x="1370" y="1822"/>
                  </a:lnTo>
                  <a:cubicBezTo>
                    <a:pt x="1430" y="1834"/>
                    <a:pt x="1513" y="1846"/>
                    <a:pt x="1537" y="1881"/>
                  </a:cubicBezTo>
                  <a:cubicBezTo>
                    <a:pt x="1501" y="1881"/>
                    <a:pt x="1477" y="1893"/>
                    <a:pt x="1442" y="1893"/>
                  </a:cubicBezTo>
                  <a:cubicBezTo>
                    <a:pt x="1477" y="1881"/>
                    <a:pt x="1406" y="1869"/>
                    <a:pt x="1418" y="1846"/>
                  </a:cubicBezTo>
                  <a:lnTo>
                    <a:pt x="1418" y="1846"/>
                  </a:lnTo>
                  <a:cubicBezTo>
                    <a:pt x="1406" y="1858"/>
                    <a:pt x="1394" y="1858"/>
                    <a:pt x="1382" y="1858"/>
                  </a:cubicBezTo>
                  <a:lnTo>
                    <a:pt x="1430" y="1893"/>
                  </a:lnTo>
                  <a:cubicBezTo>
                    <a:pt x="1394" y="1893"/>
                    <a:pt x="1406" y="1905"/>
                    <a:pt x="1394" y="1917"/>
                  </a:cubicBezTo>
                  <a:cubicBezTo>
                    <a:pt x="1411" y="1911"/>
                    <a:pt x="1423" y="1909"/>
                    <a:pt x="1431" y="1909"/>
                  </a:cubicBezTo>
                  <a:cubicBezTo>
                    <a:pt x="1457" y="1909"/>
                    <a:pt x="1447" y="1932"/>
                    <a:pt x="1465" y="1941"/>
                  </a:cubicBezTo>
                  <a:cubicBezTo>
                    <a:pt x="1456" y="1946"/>
                    <a:pt x="1446" y="1949"/>
                    <a:pt x="1438" y="1949"/>
                  </a:cubicBezTo>
                  <a:cubicBezTo>
                    <a:pt x="1428" y="1949"/>
                    <a:pt x="1423" y="1943"/>
                    <a:pt x="1430" y="1929"/>
                  </a:cubicBezTo>
                  <a:lnTo>
                    <a:pt x="1430" y="1929"/>
                  </a:lnTo>
                  <a:cubicBezTo>
                    <a:pt x="1370" y="1965"/>
                    <a:pt x="1513" y="1941"/>
                    <a:pt x="1466" y="1977"/>
                  </a:cubicBezTo>
                  <a:lnTo>
                    <a:pt x="1466" y="1977"/>
                  </a:lnTo>
                  <a:cubicBezTo>
                    <a:pt x="1465" y="1976"/>
                    <a:pt x="1465" y="1976"/>
                    <a:pt x="1465" y="1976"/>
                  </a:cubicBezTo>
                  <a:lnTo>
                    <a:pt x="1465" y="1976"/>
                  </a:lnTo>
                  <a:cubicBezTo>
                    <a:pt x="1465" y="1976"/>
                    <a:pt x="1465" y="1976"/>
                    <a:pt x="1465" y="1977"/>
                  </a:cubicBezTo>
                  <a:cubicBezTo>
                    <a:pt x="1465" y="1977"/>
                    <a:pt x="1465" y="1977"/>
                    <a:pt x="1466" y="1977"/>
                  </a:cubicBezTo>
                  <a:lnTo>
                    <a:pt x="1466" y="1977"/>
                  </a:lnTo>
                  <a:cubicBezTo>
                    <a:pt x="1470" y="1988"/>
                    <a:pt x="1459" y="2000"/>
                    <a:pt x="1442" y="2000"/>
                  </a:cubicBezTo>
                  <a:cubicBezTo>
                    <a:pt x="1442" y="2024"/>
                    <a:pt x="1453" y="2084"/>
                    <a:pt x="1513" y="2084"/>
                  </a:cubicBezTo>
                  <a:cubicBezTo>
                    <a:pt x="1513" y="2084"/>
                    <a:pt x="1442" y="2084"/>
                    <a:pt x="1430" y="2096"/>
                  </a:cubicBezTo>
                  <a:lnTo>
                    <a:pt x="1644" y="2119"/>
                  </a:lnTo>
                  <a:cubicBezTo>
                    <a:pt x="1599" y="2119"/>
                    <a:pt x="1521" y="2140"/>
                    <a:pt x="1470" y="2140"/>
                  </a:cubicBezTo>
                  <a:cubicBezTo>
                    <a:pt x="1453" y="2140"/>
                    <a:pt x="1439" y="2137"/>
                    <a:pt x="1430" y="2131"/>
                  </a:cubicBezTo>
                  <a:lnTo>
                    <a:pt x="1430" y="2131"/>
                  </a:lnTo>
                  <a:cubicBezTo>
                    <a:pt x="1430" y="2143"/>
                    <a:pt x="1418" y="2155"/>
                    <a:pt x="1442" y="2167"/>
                  </a:cubicBezTo>
                  <a:cubicBezTo>
                    <a:pt x="1442" y="2159"/>
                    <a:pt x="1477" y="2150"/>
                    <a:pt x="1502" y="2150"/>
                  </a:cubicBezTo>
                  <a:cubicBezTo>
                    <a:pt x="1513" y="2150"/>
                    <a:pt x="1521" y="2152"/>
                    <a:pt x="1525" y="2155"/>
                  </a:cubicBezTo>
                  <a:cubicBezTo>
                    <a:pt x="1465" y="2179"/>
                    <a:pt x="1489" y="2167"/>
                    <a:pt x="1442" y="2191"/>
                  </a:cubicBezTo>
                  <a:cubicBezTo>
                    <a:pt x="1453" y="2191"/>
                    <a:pt x="1537" y="2191"/>
                    <a:pt x="1537" y="2203"/>
                  </a:cubicBezTo>
                  <a:lnTo>
                    <a:pt x="1442" y="2203"/>
                  </a:lnTo>
                  <a:lnTo>
                    <a:pt x="1518" y="2222"/>
                  </a:lnTo>
                  <a:lnTo>
                    <a:pt x="1518" y="2222"/>
                  </a:lnTo>
                  <a:cubicBezTo>
                    <a:pt x="1516" y="2222"/>
                    <a:pt x="1513" y="2222"/>
                    <a:pt x="1511" y="2222"/>
                  </a:cubicBezTo>
                  <a:cubicBezTo>
                    <a:pt x="1487" y="2222"/>
                    <a:pt x="1458" y="2230"/>
                    <a:pt x="1442" y="2239"/>
                  </a:cubicBezTo>
                  <a:cubicBezTo>
                    <a:pt x="1453" y="2239"/>
                    <a:pt x="1442" y="2262"/>
                    <a:pt x="1453" y="2274"/>
                  </a:cubicBezTo>
                  <a:lnTo>
                    <a:pt x="1465" y="2262"/>
                  </a:lnTo>
                  <a:cubicBezTo>
                    <a:pt x="1465" y="2286"/>
                    <a:pt x="1584" y="2286"/>
                    <a:pt x="1584" y="2322"/>
                  </a:cubicBezTo>
                  <a:cubicBezTo>
                    <a:pt x="1575" y="2317"/>
                    <a:pt x="1555" y="2314"/>
                    <a:pt x="1534" y="2314"/>
                  </a:cubicBezTo>
                  <a:cubicBezTo>
                    <a:pt x="1504" y="2314"/>
                    <a:pt x="1472" y="2320"/>
                    <a:pt x="1465" y="2334"/>
                  </a:cubicBezTo>
                  <a:cubicBezTo>
                    <a:pt x="1513" y="2334"/>
                    <a:pt x="1668" y="2358"/>
                    <a:pt x="1704" y="2381"/>
                  </a:cubicBezTo>
                  <a:lnTo>
                    <a:pt x="1680" y="2393"/>
                  </a:lnTo>
                  <a:lnTo>
                    <a:pt x="1704" y="2417"/>
                  </a:lnTo>
                  <a:cubicBezTo>
                    <a:pt x="1644" y="2405"/>
                    <a:pt x="1513" y="2370"/>
                    <a:pt x="1453" y="2346"/>
                  </a:cubicBezTo>
                  <a:cubicBezTo>
                    <a:pt x="1442" y="2358"/>
                    <a:pt x="1430" y="2346"/>
                    <a:pt x="1430" y="2370"/>
                  </a:cubicBezTo>
                  <a:cubicBezTo>
                    <a:pt x="1425" y="2372"/>
                    <a:pt x="1421" y="2373"/>
                    <a:pt x="1417" y="2373"/>
                  </a:cubicBezTo>
                  <a:cubicBezTo>
                    <a:pt x="1402" y="2373"/>
                    <a:pt x="1394" y="2358"/>
                    <a:pt x="1394" y="2358"/>
                  </a:cubicBezTo>
                  <a:lnTo>
                    <a:pt x="1382" y="2393"/>
                  </a:lnTo>
                  <a:cubicBezTo>
                    <a:pt x="1430" y="2393"/>
                    <a:pt x="1430" y="2429"/>
                    <a:pt x="1465" y="2429"/>
                  </a:cubicBezTo>
                  <a:lnTo>
                    <a:pt x="1418" y="2381"/>
                  </a:lnTo>
                  <a:cubicBezTo>
                    <a:pt x="1465" y="2381"/>
                    <a:pt x="1561" y="2405"/>
                    <a:pt x="1549" y="2441"/>
                  </a:cubicBezTo>
                  <a:cubicBezTo>
                    <a:pt x="1525" y="2441"/>
                    <a:pt x="1465" y="2429"/>
                    <a:pt x="1442" y="2429"/>
                  </a:cubicBezTo>
                  <a:cubicBezTo>
                    <a:pt x="1465" y="2441"/>
                    <a:pt x="1477" y="2465"/>
                    <a:pt x="1465" y="2465"/>
                  </a:cubicBezTo>
                  <a:lnTo>
                    <a:pt x="1442" y="2453"/>
                  </a:lnTo>
                  <a:lnTo>
                    <a:pt x="1442" y="2453"/>
                  </a:lnTo>
                  <a:cubicBezTo>
                    <a:pt x="1418" y="2465"/>
                    <a:pt x="1501" y="2477"/>
                    <a:pt x="1453" y="2500"/>
                  </a:cubicBezTo>
                  <a:cubicBezTo>
                    <a:pt x="1453" y="2512"/>
                    <a:pt x="1394" y="2524"/>
                    <a:pt x="1430" y="2524"/>
                  </a:cubicBezTo>
                  <a:cubicBezTo>
                    <a:pt x="1453" y="2518"/>
                    <a:pt x="1510" y="2515"/>
                    <a:pt x="1565" y="2515"/>
                  </a:cubicBezTo>
                  <a:cubicBezTo>
                    <a:pt x="1620" y="2515"/>
                    <a:pt x="1674" y="2518"/>
                    <a:pt x="1692" y="2524"/>
                  </a:cubicBezTo>
                  <a:cubicBezTo>
                    <a:pt x="1692" y="2524"/>
                    <a:pt x="1644" y="2560"/>
                    <a:pt x="1608" y="2572"/>
                  </a:cubicBezTo>
                  <a:cubicBezTo>
                    <a:pt x="1603" y="2574"/>
                    <a:pt x="1597" y="2574"/>
                    <a:pt x="1591" y="2574"/>
                  </a:cubicBezTo>
                  <a:cubicBezTo>
                    <a:pt x="1562" y="2574"/>
                    <a:pt x="1524" y="2558"/>
                    <a:pt x="1494" y="2558"/>
                  </a:cubicBezTo>
                  <a:cubicBezTo>
                    <a:pt x="1488" y="2558"/>
                    <a:pt x="1483" y="2558"/>
                    <a:pt x="1477" y="2560"/>
                  </a:cubicBezTo>
                  <a:cubicBezTo>
                    <a:pt x="1489" y="2560"/>
                    <a:pt x="1501" y="2560"/>
                    <a:pt x="1501" y="2572"/>
                  </a:cubicBezTo>
                  <a:cubicBezTo>
                    <a:pt x="1501" y="2572"/>
                    <a:pt x="1492" y="2569"/>
                    <a:pt x="1485" y="2569"/>
                  </a:cubicBezTo>
                  <a:cubicBezTo>
                    <a:pt x="1477" y="2569"/>
                    <a:pt x="1471" y="2572"/>
                    <a:pt x="1477" y="2584"/>
                  </a:cubicBezTo>
                  <a:cubicBezTo>
                    <a:pt x="1509" y="2584"/>
                    <a:pt x="1493" y="2594"/>
                    <a:pt x="1493" y="2594"/>
                  </a:cubicBezTo>
                  <a:cubicBezTo>
                    <a:pt x="1493" y="2594"/>
                    <a:pt x="1497" y="2592"/>
                    <a:pt x="1513" y="2584"/>
                  </a:cubicBezTo>
                  <a:lnTo>
                    <a:pt x="1513" y="2584"/>
                  </a:lnTo>
                  <a:cubicBezTo>
                    <a:pt x="1525" y="2608"/>
                    <a:pt x="1501" y="2608"/>
                    <a:pt x="1501" y="2620"/>
                  </a:cubicBezTo>
                  <a:cubicBezTo>
                    <a:pt x="1537" y="2620"/>
                    <a:pt x="1608" y="2643"/>
                    <a:pt x="1632" y="2667"/>
                  </a:cubicBezTo>
                  <a:lnTo>
                    <a:pt x="1596" y="2667"/>
                  </a:lnTo>
                  <a:cubicBezTo>
                    <a:pt x="1584" y="2703"/>
                    <a:pt x="1561" y="2715"/>
                    <a:pt x="1561" y="2751"/>
                  </a:cubicBezTo>
                  <a:cubicBezTo>
                    <a:pt x="1553" y="2751"/>
                    <a:pt x="1545" y="2756"/>
                    <a:pt x="1533" y="2756"/>
                  </a:cubicBezTo>
                  <a:cubicBezTo>
                    <a:pt x="1528" y="2756"/>
                    <a:pt x="1521" y="2754"/>
                    <a:pt x="1513" y="2751"/>
                  </a:cubicBezTo>
                  <a:lnTo>
                    <a:pt x="1513" y="2751"/>
                  </a:lnTo>
                  <a:cubicBezTo>
                    <a:pt x="1513" y="2756"/>
                    <a:pt x="1519" y="2759"/>
                    <a:pt x="1525" y="2762"/>
                  </a:cubicBezTo>
                  <a:cubicBezTo>
                    <a:pt x="1584" y="2762"/>
                    <a:pt x="1644" y="2798"/>
                    <a:pt x="1668" y="2834"/>
                  </a:cubicBezTo>
                  <a:cubicBezTo>
                    <a:pt x="1672" y="2843"/>
                    <a:pt x="1668" y="2845"/>
                    <a:pt x="1663" y="2845"/>
                  </a:cubicBezTo>
                  <a:cubicBezTo>
                    <a:pt x="1656" y="2845"/>
                    <a:pt x="1647" y="2842"/>
                    <a:pt x="1644" y="2842"/>
                  </a:cubicBezTo>
                  <a:cubicBezTo>
                    <a:pt x="1642" y="2842"/>
                    <a:pt x="1641" y="2843"/>
                    <a:pt x="1644" y="2846"/>
                  </a:cubicBezTo>
                  <a:cubicBezTo>
                    <a:pt x="1620" y="2893"/>
                    <a:pt x="1739" y="2893"/>
                    <a:pt x="1692" y="2929"/>
                  </a:cubicBezTo>
                  <a:cubicBezTo>
                    <a:pt x="1680" y="2933"/>
                    <a:pt x="1668" y="2934"/>
                    <a:pt x="1656" y="2934"/>
                  </a:cubicBezTo>
                  <a:cubicBezTo>
                    <a:pt x="1632" y="2934"/>
                    <a:pt x="1608" y="2929"/>
                    <a:pt x="1584" y="2929"/>
                  </a:cubicBezTo>
                  <a:cubicBezTo>
                    <a:pt x="1573" y="2905"/>
                    <a:pt x="1620" y="2893"/>
                    <a:pt x="1620" y="2881"/>
                  </a:cubicBezTo>
                  <a:lnTo>
                    <a:pt x="1620" y="2881"/>
                  </a:lnTo>
                  <a:lnTo>
                    <a:pt x="1596" y="2893"/>
                  </a:lnTo>
                  <a:cubicBezTo>
                    <a:pt x="1586" y="2893"/>
                    <a:pt x="1576" y="2877"/>
                    <a:pt x="1580" y="2871"/>
                  </a:cubicBezTo>
                  <a:lnTo>
                    <a:pt x="1580" y="2871"/>
                  </a:lnTo>
                  <a:cubicBezTo>
                    <a:pt x="1551" y="2887"/>
                    <a:pt x="1571" y="2954"/>
                    <a:pt x="1537" y="2989"/>
                  </a:cubicBezTo>
                  <a:cubicBezTo>
                    <a:pt x="1549" y="2989"/>
                    <a:pt x="1561" y="3001"/>
                    <a:pt x="1573" y="3001"/>
                  </a:cubicBezTo>
                  <a:lnTo>
                    <a:pt x="1573" y="2989"/>
                  </a:lnTo>
                  <a:cubicBezTo>
                    <a:pt x="1576" y="2987"/>
                    <a:pt x="1579" y="2986"/>
                    <a:pt x="1582" y="2986"/>
                  </a:cubicBezTo>
                  <a:cubicBezTo>
                    <a:pt x="1597" y="2986"/>
                    <a:pt x="1608" y="3003"/>
                    <a:pt x="1622" y="3003"/>
                  </a:cubicBezTo>
                  <a:cubicBezTo>
                    <a:pt x="1625" y="3003"/>
                    <a:pt x="1629" y="3002"/>
                    <a:pt x="1632" y="3001"/>
                  </a:cubicBezTo>
                  <a:cubicBezTo>
                    <a:pt x="1644" y="3024"/>
                    <a:pt x="1680" y="3048"/>
                    <a:pt x="1656" y="3060"/>
                  </a:cubicBezTo>
                  <a:lnTo>
                    <a:pt x="1613" y="3060"/>
                  </a:lnTo>
                  <a:cubicBezTo>
                    <a:pt x="1599" y="3068"/>
                    <a:pt x="1588" y="3076"/>
                    <a:pt x="1620" y="3084"/>
                  </a:cubicBezTo>
                  <a:lnTo>
                    <a:pt x="1656" y="3072"/>
                  </a:lnTo>
                  <a:cubicBezTo>
                    <a:pt x="1680" y="3096"/>
                    <a:pt x="1715" y="3120"/>
                    <a:pt x="1704" y="3143"/>
                  </a:cubicBezTo>
                  <a:cubicBezTo>
                    <a:pt x="1751" y="3143"/>
                    <a:pt x="1704" y="3132"/>
                    <a:pt x="1751" y="3132"/>
                  </a:cubicBezTo>
                  <a:cubicBezTo>
                    <a:pt x="1689" y="3132"/>
                    <a:pt x="1744" y="3086"/>
                    <a:pt x="1712" y="3083"/>
                  </a:cubicBezTo>
                  <a:lnTo>
                    <a:pt x="1712" y="3083"/>
                  </a:lnTo>
                  <a:cubicBezTo>
                    <a:pt x="1743" y="3077"/>
                    <a:pt x="1724" y="3058"/>
                    <a:pt x="1775" y="3048"/>
                  </a:cubicBezTo>
                  <a:lnTo>
                    <a:pt x="1775" y="3048"/>
                  </a:lnTo>
                  <a:cubicBezTo>
                    <a:pt x="1769" y="3048"/>
                    <a:pt x="1760" y="3051"/>
                    <a:pt x="1754" y="3051"/>
                  </a:cubicBezTo>
                  <a:cubicBezTo>
                    <a:pt x="1748" y="3051"/>
                    <a:pt x="1745" y="3048"/>
                    <a:pt x="1751" y="3036"/>
                  </a:cubicBezTo>
                  <a:lnTo>
                    <a:pt x="1715" y="3036"/>
                  </a:lnTo>
                  <a:cubicBezTo>
                    <a:pt x="1680" y="3024"/>
                    <a:pt x="1692" y="3001"/>
                    <a:pt x="1668" y="2989"/>
                  </a:cubicBezTo>
                  <a:cubicBezTo>
                    <a:pt x="1672" y="2985"/>
                    <a:pt x="1676" y="2983"/>
                    <a:pt x="1680" y="2983"/>
                  </a:cubicBezTo>
                  <a:cubicBezTo>
                    <a:pt x="1688" y="2983"/>
                    <a:pt x="1696" y="2989"/>
                    <a:pt x="1704" y="2989"/>
                  </a:cubicBezTo>
                  <a:lnTo>
                    <a:pt x="1680" y="2977"/>
                  </a:lnTo>
                  <a:cubicBezTo>
                    <a:pt x="1704" y="2977"/>
                    <a:pt x="1722" y="2966"/>
                    <a:pt x="1735" y="2966"/>
                  </a:cubicBezTo>
                  <a:cubicBezTo>
                    <a:pt x="1742" y="2966"/>
                    <a:pt x="1747" y="2969"/>
                    <a:pt x="1751" y="2977"/>
                  </a:cubicBezTo>
                  <a:lnTo>
                    <a:pt x="1751" y="2953"/>
                  </a:lnTo>
                  <a:cubicBezTo>
                    <a:pt x="1775" y="2941"/>
                    <a:pt x="1787" y="2929"/>
                    <a:pt x="1775" y="2917"/>
                  </a:cubicBezTo>
                  <a:cubicBezTo>
                    <a:pt x="1787" y="2905"/>
                    <a:pt x="1739" y="2893"/>
                    <a:pt x="1763" y="2893"/>
                  </a:cubicBezTo>
                  <a:lnTo>
                    <a:pt x="1751" y="2858"/>
                  </a:lnTo>
                  <a:lnTo>
                    <a:pt x="1763" y="2858"/>
                  </a:lnTo>
                  <a:cubicBezTo>
                    <a:pt x="1763" y="2834"/>
                    <a:pt x="1715" y="2786"/>
                    <a:pt x="1775" y="2751"/>
                  </a:cubicBezTo>
                  <a:cubicBezTo>
                    <a:pt x="1763" y="2739"/>
                    <a:pt x="1763" y="2727"/>
                    <a:pt x="1775" y="2715"/>
                  </a:cubicBezTo>
                  <a:lnTo>
                    <a:pt x="1799" y="2715"/>
                  </a:lnTo>
                  <a:cubicBezTo>
                    <a:pt x="1787" y="2691"/>
                    <a:pt x="1823" y="2667"/>
                    <a:pt x="1799" y="2655"/>
                  </a:cubicBezTo>
                  <a:cubicBezTo>
                    <a:pt x="1870" y="2643"/>
                    <a:pt x="1811" y="2584"/>
                    <a:pt x="1823" y="2560"/>
                  </a:cubicBezTo>
                  <a:lnTo>
                    <a:pt x="1787" y="2560"/>
                  </a:lnTo>
                  <a:cubicBezTo>
                    <a:pt x="1799" y="2536"/>
                    <a:pt x="1787" y="2524"/>
                    <a:pt x="1763" y="2500"/>
                  </a:cubicBezTo>
                  <a:lnTo>
                    <a:pt x="1739" y="2500"/>
                  </a:lnTo>
                  <a:cubicBezTo>
                    <a:pt x="1704" y="2477"/>
                    <a:pt x="1763" y="2453"/>
                    <a:pt x="1751" y="2417"/>
                  </a:cubicBezTo>
                  <a:cubicBezTo>
                    <a:pt x="1775" y="2417"/>
                    <a:pt x="1763" y="2429"/>
                    <a:pt x="1763" y="2441"/>
                  </a:cubicBezTo>
                  <a:cubicBezTo>
                    <a:pt x="1834" y="2393"/>
                    <a:pt x="1704" y="2358"/>
                    <a:pt x="1763" y="2322"/>
                  </a:cubicBezTo>
                  <a:cubicBezTo>
                    <a:pt x="1751" y="2322"/>
                    <a:pt x="1751" y="2310"/>
                    <a:pt x="1763" y="2310"/>
                  </a:cubicBezTo>
                  <a:cubicBezTo>
                    <a:pt x="1763" y="2298"/>
                    <a:pt x="1774" y="2298"/>
                    <a:pt x="1775" y="2287"/>
                  </a:cubicBezTo>
                  <a:lnTo>
                    <a:pt x="1775" y="2287"/>
                  </a:lnTo>
                  <a:cubicBezTo>
                    <a:pt x="1774" y="2298"/>
                    <a:pt x="1763" y="2298"/>
                    <a:pt x="1763" y="2298"/>
                  </a:cubicBezTo>
                  <a:cubicBezTo>
                    <a:pt x="1763" y="2298"/>
                    <a:pt x="1751" y="2286"/>
                    <a:pt x="1751" y="2274"/>
                  </a:cubicBezTo>
                  <a:lnTo>
                    <a:pt x="1787" y="2274"/>
                  </a:lnTo>
                  <a:cubicBezTo>
                    <a:pt x="1793" y="2268"/>
                    <a:pt x="1787" y="2265"/>
                    <a:pt x="1776" y="2265"/>
                  </a:cubicBezTo>
                  <a:cubicBezTo>
                    <a:pt x="1766" y="2265"/>
                    <a:pt x="1751" y="2268"/>
                    <a:pt x="1739" y="2274"/>
                  </a:cubicBezTo>
                  <a:cubicBezTo>
                    <a:pt x="1727" y="2262"/>
                    <a:pt x="1727" y="2262"/>
                    <a:pt x="1715" y="2262"/>
                  </a:cubicBezTo>
                  <a:cubicBezTo>
                    <a:pt x="1775" y="2250"/>
                    <a:pt x="1692" y="2239"/>
                    <a:pt x="1751" y="2227"/>
                  </a:cubicBezTo>
                  <a:cubicBezTo>
                    <a:pt x="1727" y="2215"/>
                    <a:pt x="1727" y="2179"/>
                    <a:pt x="1668" y="2179"/>
                  </a:cubicBezTo>
                  <a:cubicBezTo>
                    <a:pt x="1668" y="2179"/>
                    <a:pt x="1673" y="2174"/>
                    <a:pt x="1677" y="2174"/>
                  </a:cubicBezTo>
                  <a:cubicBezTo>
                    <a:pt x="1678" y="2174"/>
                    <a:pt x="1680" y="2175"/>
                    <a:pt x="1680" y="2179"/>
                  </a:cubicBezTo>
                  <a:cubicBezTo>
                    <a:pt x="1680" y="2167"/>
                    <a:pt x="1692" y="2155"/>
                    <a:pt x="1668" y="2143"/>
                  </a:cubicBezTo>
                  <a:lnTo>
                    <a:pt x="1715" y="2143"/>
                  </a:lnTo>
                  <a:lnTo>
                    <a:pt x="1656" y="2119"/>
                  </a:lnTo>
                  <a:cubicBezTo>
                    <a:pt x="1673" y="2111"/>
                    <a:pt x="1684" y="2103"/>
                    <a:pt x="1701" y="2103"/>
                  </a:cubicBezTo>
                  <a:cubicBezTo>
                    <a:pt x="1708" y="2103"/>
                    <a:pt x="1717" y="2104"/>
                    <a:pt x="1727" y="2108"/>
                  </a:cubicBezTo>
                  <a:cubicBezTo>
                    <a:pt x="1668" y="2084"/>
                    <a:pt x="1704" y="2084"/>
                    <a:pt x="1644" y="2060"/>
                  </a:cubicBezTo>
                  <a:lnTo>
                    <a:pt x="1680" y="2060"/>
                  </a:lnTo>
                  <a:cubicBezTo>
                    <a:pt x="1680" y="2048"/>
                    <a:pt x="1632" y="2036"/>
                    <a:pt x="1656" y="2024"/>
                  </a:cubicBezTo>
                  <a:cubicBezTo>
                    <a:pt x="1704" y="2000"/>
                    <a:pt x="1656" y="1917"/>
                    <a:pt x="1692" y="1858"/>
                  </a:cubicBezTo>
                  <a:lnTo>
                    <a:pt x="1692" y="1858"/>
                  </a:lnTo>
                  <a:cubicBezTo>
                    <a:pt x="1677" y="1862"/>
                    <a:pt x="1669" y="1863"/>
                    <a:pt x="1665" y="1863"/>
                  </a:cubicBezTo>
                  <a:cubicBezTo>
                    <a:pt x="1646" y="1863"/>
                    <a:pt x="1700" y="1832"/>
                    <a:pt x="1671" y="1832"/>
                  </a:cubicBezTo>
                  <a:cubicBezTo>
                    <a:pt x="1667" y="1832"/>
                    <a:pt x="1662" y="1833"/>
                    <a:pt x="1656" y="1834"/>
                  </a:cubicBezTo>
                  <a:cubicBezTo>
                    <a:pt x="1673" y="1825"/>
                    <a:pt x="1684" y="1817"/>
                    <a:pt x="1693" y="1817"/>
                  </a:cubicBezTo>
                  <a:cubicBezTo>
                    <a:pt x="1697" y="1817"/>
                    <a:pt x="1700" y="1818"/>
                    <a:pt x="1704" y="1822"/>
                  </a:cubicBezTo>
                  <a:cubicBezTo>
                    <a:pt x="1680" y="1786"/>
                    <a:pt x="1727" y="1762"/>
                    <a:pt x="1668" y="1762"/>
                  </a:cubicBezTo>
                  <a:cubicBezTo>
                    <a:pt x="1674" y="1756"/>
                    <a:pt x="1680" y="1756"/>
                    <a:pt x="1686" y="1756"/>
                  </a:cubicBezTo>
                  <a:cubicBezTo>
                    <a:pt x="1692" y="1756"/>
                    <a:pt x="1698" y="1756"/>
                    <a:pt x="1704" y="1750"/>
                  </a:cubicBezTo>
                  <a:cubicBezTo>
                    <a:pt x="1704" y="1750"/>
                    <a:pt x="1692" y="1750"/>
                    <a:pt x="1704" y="1738"/>
                  </a:cubicBezTo>
                  <a:lnTo>
                    <a:pt x="1727" y="1738"/>
                  </a:lnTo>
                  <a:cubicBezTo>
                    <a:pt x="1722" y="1728"/>
                    <a:pt x="1709" y="1725"/>
                    <a:pt x="1690" y="1725"/>
                  </a:cubicBezTo>
                  <a:cubicBezTo>
                    <a:pt x="1665" y="1725"/>
                    <a:pt x="1631" y="1732"/>
                    <a:pt x="1596" y="1738"/>
                  </a:cubicBezTo>
                  <a:cubicBezTo>
                    <a:pt x="1620" y="1715"/>
                    <a:pt x="1620" y="1715"/>
                    <a:pt x="1573" y="1703"/>
                  </a:cubicBezTo>
                  <a:cubicBezTo>
                    <a:pt x="1588" y="1703"/>
                    <a:pt x="1599" y="1692"/>
                    <a:pt x="1608" y="1692"/>
                  </a:cubicBezTo>
                  <a:cubicBezTo>
                    <a:pt x="1612" y="1692"/>
                    <a:pt x="1616" y="1695"/>
                    <a:pt x="1620" y="1703"/>
                  </a:cubicBezTo>
                  <a:cubicBezTo>
                    <a:pt x="1620" y="1692"/>
                    <a:pt x="1630" y="1642"/>
                    <a:pt x="1596" y="1642"/>
                  </a:cubicBezTo>
                  <a:cubicBezTo>
                    <a:pt x="1593" y="1642"/>
                    <a:pt x="1589" y="1642"/>
                    <a:pt x="1584" y="1643"/>
                  </a:cubicBezTo>
                  <a:cubicBezTo>
                    <a:pt x="1596" y="1631"/>
                    <a:pt x="1584" y="1631"/>
                    <a:pt x="1584" y="1631"/>
                  </a:cubicBezTo>
                  <a:cubicBezTo>
                    <a:pt x="1573" y="1608"/>
                    <a:pt x="1584" y="1596"/>
                    <a:pt x="1573" y="1584"/>
                  </a:cubicBezTo>
                  <a:lnTo>
                    <a:pt x="1561" y="1584"/>
                  </a:lnTo>
                  <a:cubicBezTo>
                    <a:pt x="1552" y="1586"/>
                    <a:pt x="1545" y="1587"/>
                    <a:pt x="1542" y="1587"/>
                  </a:cubicBezTo>
                  <a:cubicBezTo>
                    <a:pt x="1525" y="1587"/>
                    <a:pt x="1546" y="1570"/>
                    <a:pt x="1537" y="1560"/>
                  </a:cubicBezTo>
                  <a:cubicBezTo>
                    <a:pt x="1573" y="1500"/>
                    <a:pt x="1525" y="1548"/>
                    <a:pt x="1549" y="1488"/>
                  </a:cubicBezTo>
                  <a:lnTo>
                    <a:pt x="1549" y="1488"/>
                  </a:lnTo>
                  <a:lnTo>
                    <a:pt x="1513" y="1500"/>
                  </a:lnTo>
                  <a:cubicBezTo>
                    <a:pt x="1503" y="1504"/>
                    <a:pt x="1496" y="1505"/>
                    <a:pt x="1492" y="1505"/>
                  </a:cubicBezTo>
                  <a:cubicBezTo>
                    <a:pt x="1469" y="1505"/>
                    <a:pt x="1542" y="1451"/>
                    <a:pt x="1501" y="1441"/>
                  </a:cubicBezTo>
                  <a:lnTo>
                    <a:pt x="1501" y="1441"/>
                  </a:lnTo>
                  <a:lnTo>
                    <a:pt x="1489" y="1453"/>
                  </a:lnTo>
                  <a:cubicBezTo>
                    <a:pt x="1465" y="1453"/>
                    <a:pt x="1573" y="1381"/>
                    <a:pt x="1573" y="1369"/>
                  </a:cubicBezTo>
                  <a:cubicBezTo>
                    <a:pt x="1577" y="1365"/>
                    <a:pt x="1579" y="1364"/>
                    <a:pt x="1581" y="1364"/>
                  </a:cubicBezTo>
                  <a:cubicBezTo>
                    <a:pt x="1586" y="1364"/>
                    <a:pt x="1588" y="1369"/>
                    <a:pt x="1596" y="1369"/>
                  </a:cubicBezTo>
                  <a:cubicBezTo>
                    <a:pt x="1604" y="1355"/>
                    <a:pt x="1602" y="1350"/>
                    <a:pt x="1596" y="1350"/>
                  </a:cubicBezTo>
                  <a:cubicBezTo>
                    <a:pt x="1585" y="1350"/>
                    <a:pt x="1560" y="1363"/>
                    <a:pt x="1542" y="1363"/>
                  </a:cubicBezTo>
                  <a:cubicBezTo>
                    <a:pt x="1535" y="1363"/>
                    <a:pt x="1529" y="1362"/>
                    <a:pt x="1525" y="1357"/>
                  </a:cubicBezTo>
                  <a:cubicBezTo>
                    <a:pt x="1549" y="1346"/>
                    <a:pt x="1584" y="1346"/>
                    <a:pt x="1584" y="1322"/>
                  </a:cubicBezTo>
                  <a:cubicBezTo>
                    <a:pt x="1596" y="1310"/>
                    <a:pt x="1489" y="1310"/>
                    <a:pt x="1525" y="1262"/>
                  </a:cubicBezTo>
                  <a:lnTo>
                    <a:pt x="1525" y="1262"/>
                  </a:lnTo>
                  <a:cubicBezTo>
                    <a:pt x="1513" y="1274"/>
                    <a:pt x="1489" y="1286"/>
                    <a:pt x="1477" y="1286"/>
                  </a:cubicBezTo>
                  <a:cubicBezTo>
                    <a:pt x="1466" y="1275"/>
                    <a:pt x="1516" y="1213"/>
                    <a:pt x="1477" y="1213"/>
                  </a:cubicBezTo>
                  <a:cubicBezTo>
                    <a:pt x="1474" y="1213"/>
                    <a:pt x="1470" y="1214"/>
                    <a:pt x="1465" y="1215"/>
                  </a:cubicBezTo>
                  <a:cubicBezTo>
                    <a:pt x="1465" y="1215"/>
                    <a:pt x="1465" y="1215"/>
                    <a:pt x="1477" y="1203"/>
                  </a:cubicBezTo>
                  <a:cubicBezTo>
                    <a:pt x="1453" y="1203"/>
                    <a:pt x="1430" y="1179"/>
                    <a:pt x="1394" y="1179"/>
                  </a:cubicBezTo>
                  <a:cubicBezTo>
                    <a:pt x="1501" y="1119"/>
                    <a:pt x="1299" y="1131"/>
                    <a:pt x="1394" y="1084"/>
                  </a:cubicBezTo>
                  <a:lnTo>
                    <a:pt x="1370" y="1048"/>
                  </a:lnTo>
                  <a:lnTo>
                    <a:pt x="1382" y="1036"/>
                  </a:lnTo>
                  <a:cubicBezTo>
                    <a:pt x="1375" y="1022"/>
                    <a:pt x="1364" y="1016"/>
                    <a:pt x="1349" y="1016"/>
                  </a:cubicBezTo>
                  <a:cubicBezTo>
                    <a:pt x="1338" y="1016"/>
                    <a:pt x="1325" y="1019"/>
                    <a:pt x="1311" y="1024"/>
                  </a:cubicBezTo>
                  <a:cubicBezTo>
                    <a:pt x="1323" y="1012"/>
                    <a:pt x="1334" y="1012"/>
                    <a:pt x="1334" y="1012"/>
                  </a:cubicBezTo>
                  <a:cubicBezTo>
                    <a:pt x="1334" y="965"/>
                    <a:pt x="1323" y="965"/>
                    <a:pt x="1263" y="965"/>
                  </a:cubicBezTo>
                  <a:lnTo>
                    <a:pt x="1287" y="941"/>
                  </a:lnTo>
                  <a:cubicBezTo>
                    <a:pt x="1275" y="941"/>
                    <a:pt x="1299" y="857"/>
                    <a:pt x="1239" y="846"/>
                  </a:cubicBezTo>
                  <a:lnTo>
                    <a:pt x="1251" y="846"/>
                  </a:lnTo>
                  <a:cubicBezTo>
                    <a:pt x="1203" y="836"/>
                    <a:pt x="1240" y="742"/>
                    <a:pt x="1201" y="742"/>
                  </a:cubicBezTo>
                  <a:cubicBezTo>
                    <a:pt x="1191" y="742"/>
                    <a:pt x="1177" y="748"/>
                    <a:pt x="1156" y="762"/>
                  </a:cubicBezTo>
                  <a:lnTo>
                    <a:pt x="1108" y="762"/>
                  </a:lnTo>
                  <a:cubicBezTo>
                    <a:pt x="1120" y="798"/>
                    <a:pt x="1061" y="786"/>
                    <a:pt x="1061" y="810"/>
                  </a:cubicBezTo>
                  <a:cubicBezTo>
                    <a:pt x="1039" y="810"/>
                    <a:pt x="1056" y="772"/>
                    <a:pt x="1068" y="772"/>
                  </a:cubicBezTo>
                  <a:cubicBezTo>
                    <a:pt x="1070" y="772"/>
                    <a:pt x="1071" y="773"/>
                    <a:pt x="1072" y="774"/>
                  </a:cubicBezTo>
                  <a:cubicBezTo>
                    <a:pt x="1132" y="738"/>
                    <a:pt x="1061" y="726"/>
                    <a:pt x="1096" y="691"/>
                  </a:cubicBezTo>
                  <a:cubicBezTo>
                    <a:pt x="1037" y="643"/>
                    <a:pt x="1013" y="560"/>
                    <a:pt x="965" y="500"/>
                  </a:cubicBezTo>
                  <a:lnTo>
                    <a:pt x="930" y="548"/>
                  </a:lnTo>
                  <a:lnTo>
                    <a:pt x="918" y="536"/>
                  </a:lnTo>
                  <a:cubicBezTo>
                    <a:pt x="918" y="519"/>
                    <a:pt x="930" y="502"/>
                    <a:pt x="941" y="502"/>
                  </a:cubicBezTo>
                  <a:cubicBezTo>
                    <a:pt x="945" y="502"/>
                    <a:pt x="950" y="505"/>
                    <a:pt x="953" y="512"/>
                  </a:cubicBezTo>
                  <a:cubicBezTo>
                    <a:pt x="958" y="498"/>
                    <a:pt x="952" y="493"/>
                    <a:pt x="942" y="493"/>
                  </a:cubicBezTo>
                  <a:cubicBezTo>
                    <a:pt x="928" y="493"/>
                    <a:pt x="906" y="505"/>
                    <a:pt x="906" y="512"/>
                  </a:cubicBezTo>
                  <a:cubicBezTo>
                    <a:pt x="894" y="476"/>
                    <a:pt x="953" y="476"/>
                    <a:pt x="942" y="465"/>
                  </a:cubicBezTo>
                  <a:lnTo>
                    <a:pt x="930" y="465"/>
                  </a:lnTo>
                  <a:cubicBezTo>
                    <a:pt x="913" y="473"/>
                    <a:pt x="902" y="487"/>
                    <a:pt x="893" y="487"/>
                  </a:cubicBezTo>
                  <a:cubicBezTo>
                    <a:pt x="889" y="487"/>
                    <a:pt x="886" y="484"/>
                    <a:pt x="882" y="476"/>
                  </a:cubicBezTo>
                  <a:cubicBezTo>
                    <a:pt x="878" y="472"/>
                    <a:pt x="878" y="468"/>
                    <a:pt x="880" y="464"/>
                  </a:cubicBezTo>
                  <a:lnTo>
                    <a:pt x="880" y="464"/>
                  </a:lnTo>
                  <a:cubicBezTo>
                    <a:pt x="880" y="465"/>
                    <a:pt x="881" y="465"/>
                    <a:pt x="882" y="465"/>
                  </a:cubicBezTo>
                  <a:lnTo>
                    <a:pt x="882" y="461"/>
                  </a:lnTo>
                  <a:lnTo>
                    <a:pt x="882" y="461"/>
                  </a:lnTo>
                  <a:cubicBezTo>
                    <a:pt x="881" y="462"/>
                    <a:pt x="880" y="463"/>
                    <a:pt x="880" y="464"/>
                  </a:cubicBezTo>
                  <a:lnTo>
                    <a:pt x="880" y="464"/>
                  </a:lnTo>
                  <a:cubicBezTo>
                    <a:pt x="859" y="464"/>
                    <a:pt x="870" y="453"/>
                    <a:pt x="882" y="453"/>
                  </a:cubicBezTo>
                  <a:lnTo>
                    <a:pt x="882" y="461"/>
                  </a:lnTo>
                  <a:lnTo>
                    <a:pt x="882" y="461"/>
                  </a:lnTo>
                  <a:cubicBezTo>
                    <a:pt x="886" y="454"/>
                    <a:pt x="894" y="447"/>
                    <a:pt x="894" y="441"/>
                  </a:cubicBezTo>
                  <a:lnTo>
                    <a:pt x="882" y="441"/>
                  </a:lnTo>
                  <a:lnTo>
                    <a:pt x="858" y="417"/>
                  </a:lnTo>
                  <a:lnTo>
                    <a:pt x="846" y="453"/>
                  </a:lnTo>
                  <a:cubicBezTo>
                    <a:pt x="842" y="455"/>
                    <a:pt x="839" y="455"/>
                    <a:pt x="836" y="455"/>
                  </a:cubicBezTo>
                  <a:cubicBezTo>
                    <a:pt x="829" y="455"/>
                    <a:pt x="825" y="451"/>
                    <a:pt x="820" y="451"/>
                  </a:cubicBezTo>
                  <a:cubicBezTo>
                    <a:pt x="815" y="451"/>
                    <a:pt x="809" y="456"/>
                    <a:pt x="799" y="476"/>
                  </a:cubicBezTo>
                  <a:cubicBezTo>
                    <a:pt x="834" y="405"/>
                    <a:pt x="727" y="381"/>
                    <a:pt x="727" y="357"/>
                  </a:cubicBezTo>
                  <a:cubicBezTo>
                    <a:pt x="720" y="361"/>
                    <a:pt x="713" y="362"/>
                    <a:pt x="707" y="362"/>
                  </a:cubicBezTo>
                  <a:cubicBezTo>
                    <a:pt x="690" y="362"/>
                    <a:pt x="676" y="354"/>
                    <a:pt x="668" y="345"/>
                  </a:cubicBezTo>
                  <a:cubicBezTo>
                    <a:pt x="668" y="356"/>
                    <a:pt x="650" y="384"/>
                    <a:pt x="638" y="384"/>
                  </a:cubicBezTo>
                  <a:cubicBezTo>
                    <a:pt x="636" y="384"/>
                    <a:pt x="634" y="383"/>
                    <a:pt x="632" y="381"/>
                  </a:cubicBezTo>
                  <a:cubicBezTo>
                    <a:pt x="689" y="313"/>
                    <a:pt x="626" y="321"/>
                    <a:pt x="641" y="270"/>
                  </a:cubicBezTo>
                  <a:lnTo>
                    <a:pt x="641" y="270"/>
                  </a:lnTo>
                  <a:cubicBezTo>
                    <a:pt x="637" y="278"/>
                    <a:pt x="632" y="280"/>
                    <a:pt x="626" y="280"/>
                  </a:cubicBezTo>
                  <a:cubicBezTo>
                    <a:pt x="617" y="280"/>
                    <a:pt x="607" y="276"/>
                    <a:pt x="598" y="276"/>
                  </a:cubicBezTo>
                  <a:cubicBezTo>
                    <a:pt x="587" y="276"/>
                    <a:pt x="577" y="282"/>
                    <a:pt x="572" y="310"/>
                  </a:cubicBezTo>
                  <a:cubicBezTo>
                    <a:pt x="561" y="286"/>
                    <a:pt x="584" y="274"/>
                    <a:pt x="596" y="250"/>
                  </a:cubicBezTo>
                  <a:cubicBezTo>
                    <a:pt x="537" y="250"/>
                    <a:pt x="525" y="179"/>
                    <a:pt x="477" y="167"/>
                  </a:cubicBezTo>
                  <a:cubicBezTo>
                    <a:pt x="465" y="179"/>
                    <a:pt x="465" y="191"/>
                    <a:pt x="441" y="203"/>
                  </a:cubicBezTo>
                  <a:lnTo>
                    <a:pt x="453" y="143"/>
                  </a:lnTo>
                  <a:lnTo>
                    <a:pt x="453" y="143"/>
                  </a:lnTo>
                  <a:cubicBezTo>
                    <a:pt x="445" y="143"/>
                    <a:pt x="424" y="173"/>
                    <a:pt x="417" y="173"/>
                  </a:cubicBezTo>
                  <a:cubicBezTo>
                    <a:pt x="415" y="173"/>
                    <a:pt x="414" y="169"/>
                    <a:pt x="418" y="155"/>
                  </a:cubicBezTo>
                  <a:lnTo>
                    <a:pt x="418" y="155"/>
                  </a:lnTo>
                  <a:cubicBezTo>
                    <a:pt x="406" y="167"/>
                    <a:pt x="406" y="179"/>
                    <a:pt x="394" y="179"/>
                  </a:cubicBezTo>
                  <a:cubicBezTo>
                    <a:pt x="334" y="72"/>
                    <a:pt x="191" y="143"/>
                    <a:pt x="14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96" name="Google Shape;14000;p78">
              <a:extLst>
                <a:ext uri="{FF2B5EF4-FFF2-40B4-BE49-F238E27FC236}">
                  <a16:creationId xmlns:a16="http://schemas.microsoft.com/office/drawing/2014/main" id="{CB19276E-3741-F673-F234-CF24FDAB24DC}"/>
                </a:ext>
              </a:extLst>
            </p:cNvPr>
            <p:cNvSpPr/>
            <p:nvPr/>
          </p:nvSpPr>
          <p:spPr>
            <a:xfrm>
              <a:off x="6403775" y="2471275"/>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97" name="Google Shape;14001;p78">
              <a:extLst>
                <a:ext uri="{FF2B5EF4-FFF2-40B4-BE49-F238E27FC236}">
                  <a16:creationId xmlns:a16="http://schemas.microsoft.com/office/drawing/2014/main" id="{5A8624E5-3837-661B-1848-84351A32140F}"/>
                </a:ext>
              </a:extLst>
            </p:cNvPr>
            <p:cNvSpPr/>
            <p:nvPr/>
          </p:nvSpPr>
          <p:spPr>
            <a:xfrm>
              <a:off x="6388275" y="2422750"/>
              <a:ext cx="325" cy="25"/>
            </a:xfrm>
            <a:custGeom>
              <a:avLst/>
              <a:gdLst/>
              <a:ahLst/>
              <a:cxnLst/>
              <a:rect l="l" t="t" r="r" b="b"/>
              <a:pathLst>
                <a:path w="13" h="1" extrusionOk="0">
                  <a:moveTo>
                    <a:pt x="13" y="0"/>
                  </a:moveTo>
                  <a:lnTo>
                    <a:pt x="13" y="0"/>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98" name="Google Shape;14002;p78">
              <a:extLst>
                <a:ext uri="{FF2B5EF4-FFF2-40B4-BE49-F238E27FC236}">
                  <a16:creationId xmlns:a16="http://schemas.microsoft.com/office/drawing/2014/main" id="{0574F49E-468B-4F14-28B4-8E5BE1DED580}"/>
                </a:ext>
              </a:extLst>
            </p:cNvPr>
            <p:cNvSpPr/>
            <p:nvPr/>
          </p:nvSpPr>
          <p:spPr>
            <a:xfrm>
              <a:off x="6406450" y="2472150"/>
              <a:ext cx="625" cy="625"/>
            </a:xfrm>
            <a:custGeom>
              <a:avLst/>
              <a:gdLst/>
              <a:ahLst/>
              <a:cxnLst/>
              <a:rect l="l" t="t" r="r" b="b"/>
              <a:pathLst>
                <a:path w="25" h="25" extrusionOk="0">
                  <a:moveTo>
                    <a:pt x="12" y="1"/>
                  </a:moveTo>
                  <a:lnTo>
                    <a:pt x="17" y="10"/>
                  </a:lnTo>
                  <a:lnTo>
                    <a:pt x="17" y="10"/>
                  </a:lnTo>
                  <a:cubicBezTo>
                    <a:pt x="18" y="8"/>
                    <a:pt x="17" y="5"/>
                    <a:pt x="12" y="1"/>
                  </a:cubicBezTo>
                  <a:close/>
                  <a:moveTo>
                    <a:pt x="17" y="10"/>
                  </a:moveTo>
                  <a:cubicBezTo>
                    <a:pt x="15" y="13"/>
                    <a:pt x="8" y="13"/>
                    <a:pt x="0" y="13"/>
                  </a:cubicBezTo>
                  <a:cubicBezTo>
                    <a:pt x="8" y="13"/>
                    <a:pt x="15" y="13"/>
                    <a:pt x="19" y="16"/>
                  </a:cubicBezTo>
                  <a:lnTo>
                    <a:pt x="19" y="16"/>
                  </a:lnTo>
                  <a:lnTo>
                    <a:pt x="17" y="10"/>
                  </a:lnTo>
                  <a:close/>
                  <a:moveTo>
                    <a:pt x="19" y="16"/>
                  </a:moveTo>
                  <a:lnTo>
                    <a:pt x="24" y="25"/>
                  </a:lnTo>
                  <a:cubicBezTo>
                    <a:pt x="24" y="20"/>
                    <a:pt x="22" y="17"/>
                    <a:pt x="19" y="1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99" name="Google Shape;14003;p78">
              <a:extLst>
                <a:ext uri="{FF2B5EF4-FFF2-40B4-BE49-F238E27FC236}">
                  <a16:creationId xmlns:a16="http://schemas.microsoft.com/office/drawing/2014/main" id="{5538953C-9ED2-64FC-518C-7DE0ECD0A7DB}"/>
                </a:ext>
              </a:extLst>
            </p:cNvPr>
            <p:cNvSpPr/>
            <p:nvPr/>
          </p:nvSpPr>
          <p:spPr>
            <a:xfrm>
              <a:off x="6401375" y="2475125"/>
              <a:ext cx="325" cy="325"/>
            </a:xfrm>
            <a:custGeom>
              <a:avLst/>
              <a:gdLst/>
              <a:ahLst/>
              <a:cxnLst/>
              <a:rect l="l" t="t" r="r" b="b"/>
              <a:pathLst>
                <a:path w="13" h="13" extrusionOk="0">
                  <a:moveTo>
                    <a:pt x="1" y="1"/>
                  </a:moveTo>
                  <a:cubicBezTo>
                    <a:pt x="1" y="13"/>
                    <a:pt x="1" y="13"/>
                    <a:pt x="1" y="13"/>
                  </a:cubicBezTo>
                  <a:lnTo>
                    <a:pt x="13" y="13"/>
                  </a:lnTo>
                  <a:cubicBezTo>
                    <a:pt x="13"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00" name="Google Shape;14004;p78">
              <a:extLst>
                <a:ext uri="{FF2B5EF4-FFF2-40B4-BE49-F238E27FC236}">
                  <a16:creationId xmlns:a16="http://schemas.microsoft.com/office/drawing/2014/main" id="{83B39E8A-5248-608C-989C-11B347530306}"/>
                </a:ext>
              </a:extLst>
            </p:cNvPr>
            <p:cNvSpPr/>
            <p:nvPr/>
          </p:nvSpPr>
          <p:spPr>
            <a:xfrm>
              <a:off x="6403475" y="2472450"/>
              <a:ext cx="1050" cy="750"/>
            </a:xfrm>
            <a:custGeom>
              <a:avLst/>
              <a:gdLst/>
              <a:ahLst/>
              <a:cxnLst/>
              <a:rect l="l" t="t" r="r" b="b"/>
              <a:pathLst>
                <a:path w="42" h="30" extrusionOk="0">
                  <a:moveTo>
                    <a:pt x="24" y="1"/>
                  </a:moveTo>
                  <a:cubicBezTo>
                    <a:pt x="0" y="1"/>
                    <a:pt x="12" y="13"/>
                    <a:pt x="12" y="25"/>
                  </a:cubicBezTo>
                  <a:cubicBezTo>
                    <a:pt x="22" y="28"/>
                    <a:pt x="28" y="29"/>
                    <a:pt x="31" y="29"/>
                  </a:cubicBezTo>
                  <a:cubicBezTo>
                    <a:pt x="41" y="29"/>
                    <a:pt x="33" y="18"/>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01" name="Google Shape;14005;p78">
              <a:extLst>
                <a:ext uri="{FF2B5EF4-FFF2-40B4-BE49-F238E27FC236}">
                  <a16:creationId xmlns:a16="http://schemas.microsoft.com/office/drawing/2014/main" id="{6F41DD66-F74B-E33B-7C55-3646CF486971}"/>
                </a:ext>
              </a:extLst>
            </p:cNvPr>
            <p:cNvSpPr/>
            <p:nvPr/>
          </p:nvSpPr>
          <p:spPr>
            <a:xfrm>
              <a:off x="6403775" y="2473050"/>
              <a:ext cx="175" cy="450"/>
            </a:xfrm>
            <a:custGeom>
              <a:avLst/>
              <a:gdLst/>
              <a:ahLst/>
              <a:cxnLst/>
              <a:rect l="l" t="t" r="r" b="b"/>
              <a:pathLst>
                <a:path w="7" h="18" extrusionOk="0">
                  <a:moveTo>
                    <a:pt x="0" y="1"/>
                  </a:moveTo>
                  <a:cubicBezTo>
                    <a:pt x="0" y="13"/>
                    <a:pt x="0" y="13"/>
                    <a:pt x="0" y="13"/>
                  </a:cubicBezTo>
                  <a:cubicBezTo>
                    <a:pt x="4" y="16"/>
                    <a:pt x="5" y="17"/>
                    <a:pt x="5" y="17"/>
                  </a:cubicBezTo>
                  <a:cubicBezTo>
                    <a:pt x="6" y="17"/>
                    <a:pt x="0" y="9"/>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02" name="Google Shape;14006;p78">
              <a:extLst>
                <a:ext uri="{FF2B5EF4-FFF2-40B4-BE49-F238E27FC236}">
                  <a16:creationId xmlns:a16="http://schemas.microsoft.com/office/drawing/2014/main" id="{F36B3772-10B0-06D6-FAB3-3A41F51CAB96}"/>
                </a:ext>
              </a:extLst>
            </p:cNvPr>
            <p:cNvSpPr/>
            <p:nvPr/>
          </p:nvSpPr>
          <p:spPr>
            <a:xfrm>
              <a:off x="6406275" y="2469750"/>
              <a:ext cx="1150" cy="400"/>
            </a:xfrm>
            <a:custGeom>
              <a:avLst/>
              <a:gdLst/>
              <a:ahLst/>
              <a:cxnLst/>
              <a:rect l="l" t="t" r="r" b="b"/>
              <a:pathLst>
                <a:path w="46" h="16" extrusionOk="0">
                  <a:moveTo>
                    <a:pt x="8" y="0"/>
                  </a:moveTo>
                  <a:cubicBezTo>
                    <a:pt x="2" y="0"/>
                    <a:pt x="0" y="3"/>
                    <a:pt x="7" y="14"/>
                  </a:cubicBezTo>
                  <a:lnTo>
                    <a:pt x="31" y="14"/>
                  </a:lnTo>
                  <a:cubicBezTo>
                    <a:pt x="35" y="15"/>
                    <a:pt x="38" y="16"/>
                    <a:pt x="39" y="16"/>
                  </a:cubicBezTo>
                  <a:cubicBezTo>
                    <a:pt x="46" y="16"/>
                    <a:pt x="19"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03" name="Google Shape;14007;p78">
              <a:extLst>
                <a:ext uri="{FF2B5EF4-FFF2-40B4-BE49-F238E27FC236}">
                  <a16:creationId xmlns:a16="http://schemas.microsoft.com/office/drawing/2014/main" id="{30CC856E-16E3-D896-7D01-D394B59869A0}"/>
                </a:ext>
              </a:extLst>
            </p:cNvPr>
            <p:cNvSpPr/>
            <p:nvPr/>
          </p:nvSpPr>
          <p:spPr>
            <a:xfrm>
              <a:off x="6401675" y="2472150"/>
              <a:ext cx="925" cy="325"/>
            </a:xfrm>
            <a:custGeom>
              <a:avLst/>
              <a:gdLst/>
              <a:ahLst/>
              <a:cxnLst/>
              <a:rect l="l" t="t" r="r" b="b"/>
              <a:pathLst>
                <a:path w="37" h="13" extrusionOk="0">
                  <a:moveTo>
                    <a:pt x="13" y="1"/>
                  </a:moveTo>
                  <a:lnTo>
                    <a:pt x="1" y="13"/>
                  </a:lnTo>
                  <a:lnTo>
                    <a:pt x="36" y="13"/>
                  </a:lnTo>
                  <a:lnTo>
                    <a:pt x="13"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04" name="Google Shape;14008;p78">
              <a:extLst>
                <a:ext uri="{FF2B5EF4-FFF2-40B4-BE49-F238E27FC236}">
                  <a16:creationId xmlns:a16="http://schemas.microsoft.com/office/drawing/2014/main" id="{FB7A6943-C529-9D8B-EB0D-AB03D3E07129}"/>
                </a:ext>
              </a:extLst>
            </p:cNvPr>
            <p:cNvSpPr/>
            <p:nvPr/>
          </p:nvSpPr>
          <p:spPr>
            <a:xfrm>
              <a:off x="6402275" y="2470375"/>
              <a:ext cx="625" cy="625"/>
            </a:xfrm>
            <a:custGeom>
              <a:avLst/>
              <a:gdLst/>
              <a:ahLst/>
              <a:cxnLst/>
              <a:rect l="l" t="t" r="r" b="b"/>
              <a:pathLst>
                <a:path w="25" h="25" extrusionOk="0">
                  <a:moveTo>
                    <a:pt x="12" y="0"/>
                  </a:moveTo>
                  <a:lnTo>
                    <a:pt x="1" y="12"/>
                  </a:lnTo>
                  <a:cubicBezTo>
                    <a:pt x="12" y="24"/>
                    <a:pt x="12" y="24"/>
                    <a:pt x="12" y="24"/>
                  </a:cubicBezTo>
                  <a:cubicBezTo>
                    <a:pt x="12" y="12"/>
                    <a:pt x="24"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05" name="Google Shape;14009;p78">
              <a:extLst>
                <a:ext uri="{FF2B5EF4-FFF2-40B4-BE49-F238E27FC236}">
                  <a16:creationId xmlns:a16="http://schemas.microsoft.com/office/drawing/2014/main" id="{F2CBA9A5-69E9-3F7E-4E36-8D3C91F3B147}"/>
                </a:ext>
              </a:extLst>
            </p:cNvPr>
            <p:cNvSpPr/>
            <p:nvPr/>
          </p:nvSpPr>
          <p:spPr>
            <a:xfrm>
              <a:off x="6401375" y="2471575"/>
              <a:ext cx="325" cy="300"/>
            </a:xfrm>
            <a:custGeom>
              <a:avLst/>
              <a:gdLst/>
              <a:ahLst/>
              <a:cxnLst/>
              <a:rect l="l" t="t" r="r" b="b"/>
              <a:pathLst>
                <a:path w="13" h="12" extrusionOk="0">
                  <a:moveTo>
                    <a:pt x="13" y="0"/>
                  </a:moveTo>
                  <a:lnTo>
                    <a:pt x="1" y="12"/>
                  </a:lnTo>
                  <a:lnTo>
                    <a:pt x="13" y="12"/>
                  </a:lnTo>
                  <a:lnTo>
                    <a:pt x="13"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06" name="Google Shape;14010;p78">
              <a:extLst>
                <a:ext uri="{FF2B5EF4-FFF2-40B4-BE49-F238E27FC236}">
                  <a16:creationId xmlns:a16="http://schemas.microsoft.com/office/drawing/2014/main" id="{8FEEA949-A1B8-9029-AE27-A2533BB12E0A}"/>
                </a:ext>
              </a:extLst>
            </p:cNvPr>
            <p:cNvSpPr/>
            <p:nvPr/>
          </p:nvSpPr>
          <p:spPr>
            <a:xfrm>
              <a:off x="6402675" y="2465175"/>
              <a:ext cx="825" cy="575"/>
            </a:xfrm>
            <a:custGeom>
              <a:avLst/>
              <a:gdLst/>
              <a:ahLst/>
              <a:cxnLst/>
              <a:rect l="l" t="t" r="r" b="b"/>
              <a:pathLst>
                <a:path w="33" h="23" extrusionOk="0">
                  <a:moveTo>
                    <a:pt x="9" y="1"/>
                  </a:moveTo>
                  <a:cubicBezTo>
                    <a:pt x="3" y="1"/>
                    <a:pt x="0" y="6"/>
                    <a:pt x="8" y="6"/>
                  </a:cubicBezTo>
                  <a:cubicBezTo>
                    <a:pt x="8" y="14"/>
                    <a:pt x="14" y="23"/>
                    <a:pt x="22" y="23"/>
                  </a:cubicBezTo>
                  <a:cubicBezTo>
                    <a:pt x="25" y="23"/>
                    <a:pt x="29" y="21"/>
                    <a:pt x="32" y="18"/>
                  </a:cubicBezTo>
                  <a:lnTo>
                    <a:pt x="20" y="6"/>
                  </a:lnTo>
                  <a:cubicBezTo>
                    <a:pt x="16" y="2"/>
                    <a:pt x="12"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07" name="Google Shape;14011;p78">
              <a:extLst>
                <a:ext uri="{FF2B5EF4-FFF2-40B4-BE49-F238E27FC236}">
                  <a16:creationId xmlns:a16="http://schemas.microsoft.com/office/drawing/2014/main" id="{5305C90A-D33C-7505-7DA5-22FDBE830830}"/>
                </a:ext>
              </a:extLst>
            </p:cNvPr>
            <p:cNvSpPr/>
            <p:nvPr/>
          </p:nvSpPr>
          <p:spPr>
            <a:xfrm>
              <a:off x="6400200" y="2466800"/>
              <a:ext cx="1200" cy="25"/>
            </a:xfrm>
            <a:custGeom>
              <a:avLst/>
              <a:gdLst/>
              <a:ahLst/>
              <a:cxnLst/>
              <a:rect l="l" t="t" r="r" b="b"/>
              <a:pathLst>
                <a:path w="48" h="1" extrusionOk="0">
                  <a:moveTo>
                    <a:pt x="0" y="1"/>
                  </a:moveTo>
                  <a:lnTo>
                    <a:pt x="24" y="1"/>
                  </a:lnTo>
                  <a:cubicBezTo>
                    <a:pt x="24" y="1"/>
                    <a:pt x="36" y="1"/>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08" name="Google Shape;14012;p78">
              <a:extLst>
                <a:ext uri="{FF2B5EF4-FFF2-40B4-BE49-F238E27FC236}">
                  <a16:creationId xmlns:a16="http://schemas.microsoft.com/office/drawing/2014/main" id="{0E75391F-5251-71CD-5D1B-892A5F6CE488}"/>
                </a:ext>
              </a:extLst>
            </p:cNvPr>
            <p:cNvSpPr/>
            <p:nvPr/>
          </p:nvSpPr>
          <p:spPr>
            <a:xfrm>
              <a:off x="6399900" y="2465050"/>
              <a:ext cx="625" cy="675"/>
            </a:xfrm>
            <a:custGeom>
              <a:avLst/>
              <a:gdLst/>
              <a:ahLst/>
              <a:cxnLst/>
              <a:rect l="l" t="t" r="r" b="b"/>
              <a:pathLst>
                <a:path w="25" h="27" extrusionOk="0">
                  <a:moveTo>
                    <a:pt x="3" y="1"/>
                  </a:moveTo>
                  <a:cubicBezTo>
                    <a:pt x="1" y="1"/>
                    <a:pt x="0" y="4"/>
                    <a:pt x="0" y="11"/>
                  </a:cubicBezTo>
                  <a:cubicBezTo>
                    <a:pt x="10" y="11"/>
                    <a:pt x="12" y="26"/>
                    <a:pt x="18" y="26"/>
                  </a:cubicBezTo>
                  <a:cubicBezTo>
                    <a:pt x="20" y="26"/>
                    <a:pt x="22" y="25"/>
                    <a:pt x="24" y="23"/>
                  </a:cubicBezTo>
                  <a:cubicBezTo>
                    <a:pt x="16" y="15"/>
                    <a:pt x="8"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09" name="Google Shape;14013;p78">
              <a:extLst>
                <a:ext uri="{FF2B5EF4-FFF2-40B4-BE49-F238E27FC236}">
                  <a16:creationId xmlns:a16="http://schemas.microsoft.com/office/drawing/2014/main" id="{C46C0230-7FA9-B281-1B6B-B7615503404D}"/>
                </a:ext>
              </a:extLst>
            </p:cNvPr>
            <p:cNvSpPr/>
            <p:nvPr/>
          </p:nvSpPr>
          <p:spPr>
            <a:xfrm>
              <a:off x="6402275" y="2458475"/>
              <a:ext cx="2100" cy="325"/>
            </a:xfrm>
            <a:custGeom>
              <a:avLst/>
              <a:gdLst/>
              <a:ahLst/>
              <a:cxnLst/>
              <a:rect l="l" t="t" r="r" b="b"/>
              <a:pathLst>
                <a:path w="84" h="13" extrusionOk="0">
                  <a:moveTo>
                    <a:pt x="1" y="0"/>
                  </a:moveTo>
                  <a:lnTo>
                    <a:pt x="1" y="12"/>
                  </a:lnTo>
                  <a:lnTo>
                    <a:pt x="84" y="12"/>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10" name="Google Shape;14014;p78">
              <a:extLst>
                <a:ext uri="{FF2B5EF4-FFF2-40B4-BE49-F238E27FC236}">
                  <a16:creationId xmlns:a16="http://schemas.microsoft.com/office/drawing/2014/main" id="{14561177-00B5-74B2-4EE3-ECE1CB2FB42C}"/>
                </a:ext>
              </a:extLst>
            </p:cNvPr>
            <p:cNvSpPr/>
            <p:nvPr/>
          </p:nvSpPr>
          <p:spPr>
            <a:xfrm>
              <a:off x="6397800" y="2452400"/>
              <a:ext cx="1525" cy="725"/>
            </a:xfrm>
            <a:custGeom>
              <a:avLst/>
              <a:gdLst/>
              <a:ahLst/>
              <a:cxnLst/>
              <a:rect l="l" t="t" r="r" b="b"/>
              <a:pathLst>
                <a:path w="61" h="28" extrusionOk="0">
                  <a:moveTo>
                    <a:pt x="41" y="0"/>
                  </a:moveTo>
                  <a:cubicBezTo>
                    <a:pt x="36" y="0"/>
                    <a:pt x="27" y="2"/>
                    <a:pt x="13" y="5"/>
                  </a:cubicBezTo>
                  <a:cubicBezTo>
                    <a:pt x="1" y="17"/>
                    <a:pt x="13" y="17"/>
                    <a:pt x="25" y="17"/>
                  </a:cubicBezTo>
                  <a:cubicBezTo>
                    <a:pt x="37" y="17"/>
                    <a:pt x="49" y="17"/>
                    <a:pt x="37" y="29"/>
                  </a:cubicBezTo>
                  <a:cubicBezTo>
                    <a:pt x="46" y="29"/>
                    <a:pt x="48" y="14"/>
                    <a:pt x="55" y="14"/>
                  </a:cubicBezTo>
                  <a:cubicBezTo>
                    <a:pt x="56" y="14"/>
                    <a:pt x="58" y="15"/>
                    <a:pt x="60" y="17"/>
                  </a:cubicBezTo>
                  <a:cubicBezTo>
                    <a:pt x="52" y="9"/>
                    <a:pt x="56" y="0"/>
                    <a:pt x="4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11" name="Google Shape;14015;p78">
              <a:extLst>
                <a:ext uri="{FF2B5EF4-FFF2-40B4-BE49-F238E27FC236}">
                  <a16:creationId xmlns:a16="http://schemas.microsoft.com/office/drawing/2014/main" id="{806E7432-BAD8-209F-4507-79C2133513F4}"/>
                </a:ext>
              </a:extLst>
            </p:cNvPr>
            <p:cNvSpPr/>
            <p:nvPr/>
          </p:nvSpPr>
          <p:spPr>
            <a:xfrm>
              <a:off x="6364175" y="2393575"/>
              <a:ext cx="325" cy="625"/>
            </a:xfrm>
            <a:custGeom>
              <a:avLst/>
              <a:gdLst/>
              <a:ahLst/>
              <a:cxnLst/>
              <a:rect l="l" t="t" r="r" b="b"/>
              <a:pathLst>
                <a:path w="13" h="25" extrusionOk="0">
                  <a:moveTo>
                    <a:pt x="12" y="24"/>
                  </a:moveTo>
                  <a:lnTo>
                    <a:pt x="1" y="1"/>
                  </a:lnTo>
                  <a:lnTo>
                    <a:pt x="12" y="2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12" name="Google Shape;14016;p78">
              <a:extLst>
                <a:ext uri="{FF2B5EF4-FFF2-40B4-BE49-F238E27FC236}">
                  <a16:creationId xmlns:a16="http://schemas.microsoft.com/office/drawing/2014/main" id="{DF0F790C-71EC-F48E-0558-F0BB7F65C022}"/>
                </a:ext>
              </a:extLst>
            </p:cNvPr>
            <p:cNvSpPr/>
            <p:nvPr/>
          </p:nvSpPr>
          <p:spPr>
            <a:xfrm>
              <a:off x="6362975" y="2393875"/>
              <a:ext cx="625" cy="1225"/>
            </a:xfrm>
            <a:custGeom>
              <a:avLst/>
              <a:gdLst/>
              <a:ahLst/>
              <a:cxnLst/>
              <a:rect l="l" t="t" r="r" b="b"/>
              <a:pathLst>
                <a:path w="25" h="49" extrusionOk="0">
                  <a:moveTo>
                    <a:pt x="25" y="1"/>
                  </a:moveTo>
                  <a:lnTo>
                    <a:pt x="1" y="48"/>
                  </a:lnTo>
                  <a:cubicBezTo>
                    <a:pt x="9" y="48"/>
                    <a:pt x="11" y="43"/>
                    <a:pt x="12" y="43"/>
                  </a:cubicBezTo>
                  <a:cubicBezTo>
                    <a:pt x="13" y="43"/>
                    <a:pt x="13" y="44"/>
                    <a:pt x="13" y="48"/>
                  </a:cubicBezTo>
                  <a:lnTo>
                    <a:pt x="25"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13" name="Google Shape;14017;p78">
              <a:extLst>
                <a:ext uri="{FF2B5EF4-FFF2-40B4-BE49-F238E27FC236}">
                  <a16:creationId xmlns:a16="http://schemas.microsoft.com/office/drawing/2014/main" id="{DEFB801B-477B-8624-79E7-4CF5EBE69E2D}"/>
                </a:ext>
              </a:extLst>
            </p:cNvPr>
            <p:cNvSpPr/>
            <p:nvPr/>
          </p:nvSpPr>
          <p:spPr>
            <a:xfrm>
              <a:off x="6392150" y="2432575"/>
              <a:ext cx="625" cy="325"/>
            </a:xfrm>
            <a:custGeom>
              <a:avLst/>
              <a:gdLst/>
              <a:ahLst/>
              <a:cxnLst/>
              <a:rect l="l" t="t" r="r" b="b"/>
              <a:pathLst>
                <a:path w="25" h="13" extrusionOk="0">
                  <a:moveTo>
                    <a:pt x="25" y="0"/>
                  </a:moveTo>
                  <a:lnTo>
                    <a:pt x="1" y="12"/>
                  </a:lnTo>
                  <a:lnTo>
                    <a:pt x="13" y="12"/>
                  </a:lnTo>
                  <a:cubicBezTo>
                    <a:pt x="24" y="1"/>
                    <a:pt x="25"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14" name="Google Shape;14018;p78">
              <a:extLst>
                <a:ext uri="{FF2B5EF4-FFF2-40B4-BE49-F238E27FC236}">
                  <a16:creationId xmlns:a16="http://schemas.microsoft.com/office/drawing/2014/main" id="{BB3FE5D1-69FD-2375-5C1C-30DAEB64B9CD}"/>
                </a:ext>
              </a:extLst>
            </p:cNvPr>
            <p:cNvSpPr/>
            <p:nvPr/>
          </p:nvSpPr>
          <p:spPr>
            <a:xfrm>
              <a:off x="6391275" y="2428100"/>
              <a:ext cx="900" cy="625"/>
            </a:xfrm>
            <a:custGeom>
              <a:avLst/>
              <a:gdLst/>
              <a:ahLst/>
              <a:cxnLst/>
              <a:rect l="l" t="t" r="r" b="b"/>
              <a:pathLst>
                <a:path w="36" h="25" extrusionOk="0">
                  <a:moveTo>
                    <a:pt x="36" y="1"/>
                  </a:moveTo>
                  <a:lnTo>
                    <a:pt x="0" y="13"/>
                  </a:lnTo>
                  <a:lnTo>
                    <a:pt x="0" y="25"/>
                  </a:lnTo>
                  <a:lnTo>
                    <a:pt x="36"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15" name="Google Shape;14019;p78">
              <a:extLst>
                <a:ext uri="{FF2B5EF4-FFF2-40B4-BE49-F238E27FC236}">
                  <a16:creationId xmlns:a16="http://schemas.microsoft.com/office/drawing/2014/main" id="{4AAF3D4A-C96D-C3E1-06B8-2F5992837630}"/>
                </a:ext>
              </a:extLst>
            </p:cNvPr>
            <p:cNvSpPr/>
            <p:nvPr/>
          </p:nvSpPr>
          <p:spPr>
            <a:xfrm>
              <a:off x="6388275" y="2425775"/>
              <a:ext cx="625" cy="575"/>
            </a:xfrm>
            <a:custGeom>
              <a:avLst/>
              <a:gdLst/>
              <a:ahLst/>
              <a:cxnLst/>
              <a:rect l="l" t="t" r="r" b="b"/>
              <a:pathLst>
                <a:path w="25" h="23" extrusionOk="0">
                  <a:moveTo>
                    <a:pt x="22" y="0"/>
                  </a:moveTo>
                  <a:cubicBezTo>
                    <a:pt x="21" y="0"/>
                    <a:pt x="16" y="3"/>
                    <a:pt x="1" y="10"/>
                  </a:cubicBezTo>
                  <a:cubicBezTo>
                    <a:pt x="1" y="10"/>
                    <a:pt x="13" y="22"/>
                    <a:pt x="13" y="22"/>
                  </a:cubicBezTo>
                  <a:cubicBezTo>
                    <a:pt x="5" y="14"/>
                    <a:pt x="25" y="0"/>
                    <a:pt x="2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sp>
        <p:nvSpPr>
          <p:cNvPr id="12" name="Suorakulmio 11">
            <a:extLst>
              <a:ext uri="{FF2B5EF4-FFF2-40B4-BE49-F238E27FC236}">
                <a16:creationId xmlns:a16="http://schemas.microsoft.com/office/drawing/2014/main" id="{72D20F7C-F47C-2CB0-84ED-9C45D2110C1F}"/>
              </a:ext>
            </a:extLst>
          </p:cNvPr>
          <p:cNvSpPr/>
          <p:nvPr/>
        </p:nvSpPr>
        <p:spPr>
          <a:xfrm>
            <a:off x="432231" y="573324"/>
            <a:ext cx="2524560" cy="670617"/>
          </a:xfrm>
          <a:custGeom>
            <a:avLst/>
            <a:gdLst>
              <a:gd name="csX0" fmla="*/ 0 w 2524560"/>
              <a:gd name="csY0" fmla="*/ 0 h 670617"/>
              <a:gd name="csX1" fmla="*/ 504912 w 2524560"/>
              <a:gd name="csY1" fmla="*/ 0 h 670617"/>
              <a:gd name="csX2" fmla="*/ 934087 w 2524560"/>
              <a:gd name="csY2" fmla="*/ 0 h 670617"/>
              <a:gd name="csX3" fmla="*/ 1388508 w 2524560"/>
              <a:gd name="csY3" fmla="*/ 0 h 670617"/>
              <a:gd name="csX4" fmla="*/ 1817683 w 2524560"/>
              <a:gd name="csY4" fmla="*/ 0 h 670617"/>
              <a:gd name="csX5" fmla="*/ 2524560 w 2524560"/>
              <a:gd name="csY5" fmla="*/ 0 h 670617"/>
              <a:gd name="csX6" fmla="*/ 2524560 w 2524560"/>
              <a:gd name="csY6" fmla="*/ 335309 h 670617"/>
              <a:gd name="csX7" fmla="*/ 2524560 w 2524560"/>
              <a:gd name="csY7" fmla="*/ 670617 h 670617"/>
              <a:gd name="csX8" fmla="*/ 2070139 w 2524560"/>
              <a:gd name="csY8" fmla="*/ 670617 h 670617"/>
              <a:gd name="csX9" fmla="*/ 1539982 w 2524560"/>
              <a:gd name="csY9" fmla="*/ 670617 h 670617"/>
              <a:gd name="csX10" fmla="*/ 1110806 w 2524560"/>
              <a:gd name="csY10" fmla="*/ 670617 h 670617"/>
              <a:gd name="csX11" fmla="*/ 555403 w 2524560"/>
              <a:gd name="csY11" fmla="*/ 670617 h 670617"/>
              <a:gd name="csX12" fmla="*/ 0 w 2524560"/>
              <a:gd name="csY12" fmla="*/ 670617 h 670617"/>
              <a:gd name="csX13" fmla="*/ 0 w 2524560"/>
              <a:gd name="csY13" fmla="*/ 348721 h 670617"/>
              <a:gd name="csX14" fmla="*/ 0 w 2524560"/>
              <a:gd name="csY14" fmla="*/ 0 h 67061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2524560" h="670617" fill="none" extrusionOk="0">
                <a:moveTo>
                  <a:pt x="0" y="0"/>
                </a:moveTo>
                <a:cubicBezTo>
                  <a:pt x="106328" y="-6833"/>
                  <a:pt x="283257" y="28845"/>
                  <a:pt x="504912" y="0"/>
                </a:cubicBezTo>
                <a:cubicBezTo>
                  <a:pt x="726567" y="-28845"/>
                  <a:pt x="765172" y="40186"/>
                  <a:pt x="934087" y="0"/>
                </a:cubicBezTo>
                <a:cubicBezTo>
                  <a:pt x="1103002" y="-40186"/>
                  <a:pt x="1183433" y="18860"/>
                  <a:pt x="1388508" y="0"/>
                </a:cubicBezTo>
                <a:cubicBezTo>
                  <a:pt x="1593583" y="-18860"/>
                  <a:pt x="1731705" y="6951"/>
                  <a:pt x="1817683" y="0"/>
                </a:cubicBezTo>
                <a:cubicBezTo>
                  <a:pt x="1903661" y="-6951"/>
                  <a:pt x="2210192" y="24043"/>
                  <a:pt x="2524560" y="0"/>
                </a:cubicBezTo>
                <a:cubicBezTo>
                  <a:pt x="2544193" y="72026"/>
                  <a:pt x="2489399" y="252181"/>
                  <a:pt x="2524560" y="335309"/>
                </a:cubicBezTo>
                <a:cubicBezTo>
                  <a:pt x="2559721" y="418437"/>
                  <a:pt x="2514972" y="587509"/>
                  <a:pt x="2524560" y="670617"/>
                </a:cubicBezTo>
                <a:cubicBezTo>
                  <a:pt x="2404785" y="692788"/>
                  <a:pt x="2174738" y="625863"/>
                  <a:pt x="2070139" y="670617"/>
                </a:cubicBezTo>
                <a:cubicBezTo>
                  <a:pt x="1965540" y="715371"/>
                  <a:pt x="1711930" y="633165"/>
                  <a:pt x="1539982" y="670617"/>
                </a:cubicBezTo>
                <a:cubicBezTo>
                  <a:pt x="1368034" y="708069"/>
                  <a:pt x="1320595" y="663103"/>
                  <a:pt x="1110806" y="670617"/>
                </a:cubicBezTo>
                <a:cubicBezTo>
                  <a:pt x="901017" y="678131"/>
                  <a:pt x="795488" y="604732"/>
                  <a:pt x="555403" y="670617"/>
                </a:cubicBezTo>
                <a:cubicBezTo>
                  <a:pt x="315318" y="736502"/>
                  <a:pt x="182354" y="618204"/>
                  <a:pt x="0" y="670617"/>
                </a:cubicBezTo>
                <a:cubicBezTo>
                  <a:pt x="-34702" y="580231"/>
                  <a:pt x="34597" y="503671"/>
                  <a:pt x="0" y="348721"/>
                </a:cubicBezTo>
                <a:cubicBezTo>
                  <a:pt x="-34597" y="193771"/>
                  <a:pt x="2549" y="171833"/>
                  <a:pt x="0" y="0"/>
                </a:cubicBezTo>
                <a:close/>
              </a:path>
              <a:path w="2524560" h="670617" stroke="0" extrusionOk="0">
                <a:moveTo>
                  <a:pt x="0" y="0"/>
                </a:moveTo>
                <a:cubicBezTo>
                  <a:pt x="213772" y="-40601"/>
                  <a:pt x="294608" y="5232"/>
                  <a:pt x="555403" y="0"/>
                </a:cubicBezTo>
                <a:cubicBezTo>
                  <a:pt x="816198" y="-5232"/>
                  <a:pt x="930335" y="36260"/>
                  <a:pt x="1085561" y="0"/>
                </a:cubicBezTo>
                <a:cubicBezTo>
                  <a:pt x="1240787" y="-36260"/>
                  <a:pt x="1324201" y="9072"/>
                  <a:pt x="1539982" y="0"/>
                </a:cubicBezTo>
                <a:cubicBezTo>
                  <a:pt x="1755763" y="-9072"/>
                  <a:pt x="1876729" y="48630"/>
                  <a:pt x="2019648" y="0"/>
                </a:cubicBezTo>
                <a:cubicBezTo>
                  <a:pt x="2162567" y="-48630"/>
                  <a:pt x="2420817" y="57670"/>
                  <a:pt x="2524560" y="0"/>
                </a:cubicBezTo>
                <a:cubicBezTo>
                  <a:pt x="2529277" y="154936"/>
                  <a:pt x="2485289" y="235760"/>
                  <a:pt x="2524560" y="335309"/>
                </a:cubicBezTo>
                <a:cubicBezTo>
                  <a:pt x="2563831" y="434858"/>
                  <a:pt x="2524092" y="517728"/>
                  <a:pt x="2524560" y="670617"/>
                </a:cubicBezTo>
                <a:cubicBezTo>
                  <a:pt x="2304782" y="676944"/>
                  <a:pt x="2231606" y="630735"/>
                  <a:pt x="1994402" y="670617"/>
                </a:cubicBezTo>
                <a:cubicBezTo>
                  <a:pt x="1757198" y="710499"/>
                  <a:pt x="1685896" y="642919"/>
                  <a:pt x="1514736" y="670617"/>
                </a:cubicBezTo>
                <a:cubicBezTo>
                  <a:pt x="1343576" y="698315"/>
                  <a:pt x="1229519" y="611256"/>
                  <a:pt x="959333" y="670617"/>
                </a:cubicBezTo>
                <a:cubicBezTo>
                  <a:pt x="689147" y="729978"/>
                  <a:pt x="649495" y="647422"/>
                  <a:pt x="504912" y="670617"/>
                </a:cubicBezTo>
                <a:cubicBezTo>
                  <a:pt x="360329" y="693812"/>
                  <a:pt x="106820" y="618381"/>
                  <a:pt x="0" y="670617"/>
                </a:cubicBezTo>
                <a:cubicBezTo>
                  <a:pt x="-28900" y="599079"/>
                  <a:pt x="20331" y="462460"/>
                  <a:pt x="0" y="328602"/>
                </a:cubicBezTo>
                <a:cubicBezTo>
                  <a:pt x="-20331" y="194745"/>
                  <a:pt x="3701" y="117348"/>
                  <a:pt x="0" y="0"/>
                </a:cubicBezTo>
                <a:close/>
              </a:path>
            </a:pathLst>
          </a:custGeom>
          <a:solidFill>
            <a:srgbClr val="D92331"/>
          </a:solidFill>
          <a:ln w="25400" cap="flat" cmpd="sng" algn="ctr">
            <a:solidFill>
              <a:srgbClr val="000000"/>
            </a:solidFill>
            <a:prstDash val="solid"/>
            <a:extLst>
              <a:ext uri="{C807C97D-BFC1-408E-A445-0C87EB9F89A2}">
                <ask:lineSketchStyleProps xmlns:ask="http://schemas.microsoft.com/office/drawing/2018/sketchyshapes" sd="442813649">
                  <a:prstGeom prst="rect">
                    <a:avLst/>
                  </a:prstGeom>
                  <ask:type>
                    <ask:lineSketchScribble/>
                  </ask:type>
                </ask:lineSketchStyleProps>
              </a:ext>
            </a:extLst>
          </a:ln>
          <a:effectLst/>
        </p:spPr>
        <p:txBody>
          <a:bodyPr rtlCol="0" anchor="ctr"/>
          <a:lstStyle/>
          <a:p>
            <a:pPr algn="ctr" defTabSz="1219170">
              <a:defRPr/>
            </a:pPr>
            <a:endParaRPr lang="fi-FI" sz="2400" kern="0">
              <a:solidFill>
                <a:srgbClr val="FFFFFF"/>
              </a:solidFill>
              <a:latin typeface="Arial"/>
              <a:cs typeface="Arial"/>
              <a:sym typeface="Arial"/>
            </a:endParaRPr>
          </a:p>
        </p:txBody>
      </p:sp>
      <p:sp>
        <p:nvSpPr>
          <p:cNvPr id="13" name="Suorakulmio 12">
            <a:extLst>
              <a:ext uri="{FF2B5EF4-FFF2-40B4-BE49-F238E27FC236}">
                <a16:creationId xmlns:a16="http://schemas.microsoft.com/office/drawing/2014/main" id="{0BBA9F8E-8736-7FBB-B1DE-5A6BAC01CD0F}"/>
              </a:ext>
            </a:extLst>
          </p:cNvPr>
          <p:cNvSpPr/>
          <p:nvPr/>
        </p:nvSpPr>
        <p:spPr>
          <a:xfrm rot="21341044">
            <a:off x="554276" y="320899"/>
            <a:ext cx="1245497" cy="307431"/>
          </a:xfrm>
          <a:prstGeom prst="rect">
            <a:avLst/>
          </a:prstGeom>
          <a:solidFill>
            <a:srgbClr val="000000"/>
          </a:solidFill>
          <a:ln w="25400" cap="flat" cmpd="sng" algn="ctr">
            <a:noFill/>
            <a:prstDash val="solid"/>
          </a:ln>
          <a:effectLst/>
        </p:spPr>
        <p:txBody>
          <a:bodyPr rtlCol="0" anchor="ctr"/>
          <a:lstStyle/>
          <a:p>
            <a:pPr algn="ctr" defTabSz="1219170">
              <a:defRPr/>
            </a:pPr>
            <a:r>
              <a:rPr lang="en-GB" sz="1400" b="1" i="0" u="none" strike="noStrike" cap="none" spc="0" baseline="0">
                <a:solidFill>
                  <a:srgbClr val="FFFFFF"/>
                </a:solidFill>
                <a:effectLst/>
                <a:uFill>
                  <a:solidFill>
                    <a:prstClr val="black">
                      <a:alpha val="0"/>
                    </a:prstClr>
                  </a:solidFill>
                </a:uFill>
                <a:latin typeface="Oswald"/>
                <a:ea typeface="Oswald"/>
                <a:cs typeface="Oswald"/>
              </a:rPr>
              <a:t>LESSON 4:</a:t>
            </a:r>
          </a:p>
        </p:txBody>
      </p:sp>
      <p:sp>
        <p:nvSpPr>
          <p:cNvPr id="14" name="Tekstiruutu 13">
            <a:extLst>
              <a:ext uri="{FF2B5EF4-FFF2-40B4-BE49-F238E27FC236}">
                <a16:creationId xmlns:a16="http://schemas.microsoft.com/office/drawing/2014/main" id="{B8DDA001-7044-E94C-C45E-8DA6CF274513}"/>
              </a:ext>
            </a:extLst>
          </p:cNvPr>
          <p:cNvSpPr txBox="1"/>
          <p:nvPr/>
        </p:nvSpPr>
        <p:spPr>
          <a:xfrm>
            <a:off x="230684" y="628389"/>
            <a:ext cx="2927653" cy="584775"/>
          </a:xfrm>
          <a:prstGeom prst="rect">
            <a:avLst/>
          </a:prstGeom>
          <a:noFill/>
        </p:spPr>
        <p:txBody>
          <a:bodyPr wrap="square" rtlCol="0">
            <a:spAutoFit/>
          </a:bodyPr>
          <a:lstStyle/>
          <a:p>
            <a:pPr algn="ctr" defTabSz="1219170">
              <a:buClr>
                <a:srgbClr val="000000"/>
              </a:buClr>
            </a:pPr>
            <a:r>
              <a:rPr lang="en-GB" sz="1600">
                <a:solidFill>
                  <a:srgbClr val="FFFFFF"/>
                </a:solidFill>
                <a:effectLst>
                  <a:outerShdw blurRad="38100" dist="38100" dir="2700000" algn="tl">
                    <a:srgbClr val="000000"/>
                  </a:outerShdw>
                </a:effectLst>
                <a:uFill>
                  <a:solidFill>
                    <a:prstClr val="black">
                      <a:alpha val="0"/>
                    </a:prstClr>
                  </a:solidFill>
                </a:uFill>
                <a:latin typeface="Oswald"/>
                <a:ea typeface="Oswald"/>
                <a:cs typeface="Oswald"/>
              </a:rPr>
              <a:t>DISRUPTIONS</a:t>
            </a:r>
            <a:r>
              <a:rPr lang="en-GB" sz="16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Oswald"/>
                <a:ea typeface="Oswald"/>
                <a:cs typeface="Oswald"/>
              </a:rPr>
              <a:t> </a:t>
            </a:r>
            <a:r>
              <a:rPr lang="en-GB" sz="1600" b="0" i="0" u="none" strike="noStrike" cap="none" spc="0" baseline="0" dirty="0">
                <a:solidFill>
                  <a:srgbClr val="FFFFFF"/>
                </a:solidFill>
                <a:effectLst>
                  <a:outerShdw blurRad="38100" dist="38100" dir="2700000" algn="tl">
                    <a:srgbClr val="000000"/>
                  </a:outerShdw>
                </a:effectLst>
                <a:uFill>
                  <a:solidFill>
                    <a:prstClr val="black">
                      <a:alpha val="0"/>
                    </a:prstClr>
                  </a:solidFill>
                </a:uFill>
                <a:latin typeface="Oswald"/>
                <a:ea typeface="Oswald"/>
                <a:cs typeface="Oswald"/>
              </a:rPr>
              <a:t>AND </a:t>
            </a:r>
            <a:br>
              <a:rPr sz="1600" dirty="0"/>
            </a:br>
            <a:r>
              <a:rPr lang="en-GB" sz="1600" b="0" i="0" u="none" strike="noStrike" cap="none" spc="0" baseline="0" dirty="0">
                <a:solidFill>
                  <a:srgbClr val="FFFFFF"/>
                </a:solidFill>
                <a:effectLst>
                  <a:outerShdw blurRad="38100" dist="38100" dir="2700000" algn="tl">
                    <a:srgbClr val="000000"/>
                  </a:outerShdw>
                </a:effectLst>
                <a:uFill>
                  <a:solidFill>
                    <a:prstClr val="black">
                      <a:alpha val="0"/>
                    </a:prstClr>
                  </a:solidFill>
                </a:uFill>
                <a:latin typeface="Oswald"/>
                <a:ea typeface="Oswald"/>
                <a:cs typeface="Oswald"/>
              </a:rPr>
              <a:t>PREPAREDNESS</a:t>
            </a:r>
          </a:p>
        </p:txBody>
      </p:sp>
    </p:spTree>
    <p:extLst>
      <p:ext uri="{BB962C8B-B14F-4D97-AF65-F5344CB8AC3E}">
        <p14:creationId xmlns:p14="http://schemas.microsoft.com/office/powerpoint/2010/main" val="14869140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20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11" name="Ellipsi 10">
            <a:extLst>
              <a:ext uri="{FF2B5EF4-FFF2-40B4-BE49-F238E27FC236}">
                <a16:creationId xmlns:a16="http://schemas.microsoft.com/office/drawing/2014/main" id="{46B9260C-0450-190A-9293-B72478A6F041}"/>
              </a:ext>
            </a:extLst>
          </p:cNvPr>
          <p:cNvSpPr/>
          <p:nvPr/>
        </p:nvSpPr>
        <p:spPr>
          <a:xfrm>
            <a:off x="9070283" y="-250864"/>
            <a:ext cx="3057043" cy="3057043"/>
          </a:xfrm>
          <a:prstGeom prst="ellipse">
            <a:avLst/>
          </a:prstGeom>
          <a:solidFill>
            <a:schemeClr val="bg1"/>
          </a:solidFill>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fi-FI" sz="1867" kern="0">
                <a:solidFill>
                  <a:prstClr val="white"/>
                </a:solidFill>
                <a:latin typeface="Calibri" panose="020F0502020204030204"/>
                <a:sym typeface="Arial"/>
              </a:rPr>
              <a:t>§</a:t>
            </a:r>
          </a:p>
        </p:txBody>
      </p:sp>
      <p:sp>
        <p:nvSpPr>
          <p:cNvPr id="2" name="Otsikko 1">
            <a:extLst>
              <a:ext uri="{FF2B5EF4-FFF2-40B4-BE49-F238E27FC236}">
                <a16:creationId xmlns:a16="http://schemas.microsoft.com/office/drawing/2014/main" id="{3C91AC74-3658-4CD5-904B-DD49B00FF787}"/>
              </a:ext>
            </a:extLst>
          </p:cNvPr>
          <p:cNvSpPr>
            <a:spLocks noGrp="1"/>
          </p:cNvSpPr>
          <p:nvPr/>
        </p:nvSpPr>
        <p:spPr>
          <a:xfrm>
            <a:off x="639085" y="501652"/>
            <a:ext cx="10515600" cy="1325033"/>
          </a:xfrm>
          <a:prstGeom prst="rect">
            <a:avLst/>
          </a:prstGeom>
        </p:spPr>
        <p:txBody>
          <a:bodyPr vert="horz" lIns="121920" tIns="60960" rIns="121920" bIns="60960" rtlCol="0" anchor="ctr">
            <a:normAutofit fontScale="97500" lnSpcReduction="10000"/>
          </a:bodyPr>
          <a:lstStyle>
            <a:lvl1pPr algn="l" defTabSz="914400" rtl="0" eaLnBrk="1" latinLnBrk="0" hangingPunct="1">
              <a:lnSpc>
                <a:spcPct val="90000"/>
              </a:lnSpc>
              <a:spcBef>
                <a:spcPct val="0"/>
              </a:spcBef>
              <a:buNone/>
              <a:defRPr sz="3600" b="0" kern="1200">
                <a:solidFill>
                  <a:srgbClr val="3C515C"/>
                </a:solidFill>
                <a:latin typeface="Oswald" panose="00000500000000000000" pitchFamily="2" charset="0"/>
                <a:ea typeface="+mj-ea"/>
                <a:cs typeface="+mj-cs"/>
              </a:defRPr>
            </a:lvl1pPr>
          </a:lstStyle>
          <a:p>
            <a:pPr defTabSz="1219170">
              <a:buClr>
                <a:srgbClr val="000000"/>
              </a:buClr>
            </a:pPr>
            <a:r>
              <a:rPr lang="en-GB" sz="4700" b="0" i="0" u="none" strike="noStrike" cap="none" spc="0" baseline="0">
                <a:solidFill>
                  <a:srgbClr val="FFFFFF"/>
                </a:solidFill>
                <a:effectLst/>
                <a:uFill>
                  <a:solidFill>
                    <a:prstClr val="black">
                      <a:alpha val="0"/>
                    </a:prstClr>
                  </a:solidFill>
                </a:uFill>
                <a:latin typeface="Oswald"/>
                <a:ea typeface="Oswald"/>
                <a:cs typeface="Oswald"/>
              </a:rPr>
              <a:t>What is an incident? </a:t>
            </a:r>
            <a:br>
              <a:rPr sz="4700"/>
            </a:br>
            <a:r>
              <a:rPr lang="en-GB" sz="4700" b="0" i="0" u="none" strike="noStrike" cap="none" spc="0" baseline="0">
                <a:solidFill>
                  <a:srgbClr val="FFFFFF"/>
                </a:solidFill>
                <a:effectLst/>
                <a:uFill>
                  <a:solidFill>
                    <a:prstClr val="black">
                      <a:alpha val="0"/>
                    </a:prstClr>
                  </a:solidFill>
                </a:uFill>
                <a:latin typeface="Oswald"/>
                <a:ea typeface="Oswald"/>
                <a:cs typeface="Oswald"/>
              </a:rPr>
              <a:t>What is meant by home preparedness?</a:t>
            </a:r>
          </a:p>
        </p:txBody>
      </p:sp>
      <p:sp>
        <p:nvSpPr>
          <p:cNvPr id="3" name="Sisällön paikkamerkki 2">
            <a:extLst>
              <a:ext uri="{FF2B5EF4-FFF2-40B4-BE49-F238E27FC236}">
                <a16:creationId xmlns:a16="http://schemas.microsoft.com/office/drawing/2014/main" id="{877EFDBB-03B8-456E-AAAA-1B947668A1F7}"/>
              </a:ext>
            </a:extLst>
          </p:cNvPr>
          <p:cNvSpPr>
            <a:spLocks noGrp="1"/>
          </p:cNvSpPr>
          <p:nvPr/>
        </p:nvSpPr>
        <p:spPr>
          <a:xfrm>
            <a:off x="639086" y="2006600"/>
            <a:ext cx="7038180" cy="4349749"/>
          </a:xfrm>
          <a:prstGeom prst="rect">
            <a:avLst/>
          </a:prstGeom>
        </p:spPr>
        <p:txBody>
          <a:bodyPr vert="horz" lIns="121920" tIns="60960" rIns="121920" bIns="6096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lnSpc>
                <a:spcPct val="110000"/>
              </a:lnSpc>
              <a:spcBef>
                <a:spcPts val="800"/>
              </a:spcBef>
              <a:spcAft>
                <a:spcPts val="800"/>
              </a:spcAft>
              <a:buClr>
                <a:srgbClr val="000000"/>
              </a:buClr>
              <a:buNone/>
            </a:pPr>
            <a:r>
              <a:rPr lang="en-GB" sz="2200" b="1" i="0" u="none" strike="noStrike" cap="none" spc="0" baseline="0">
                <a:solidFill>
                  <a:srgbClr val="FFFFFF"/>
                </a:solidFill>
                <a:effectLst/>
                <a:uFill>
                  <a:solidFill>
                    <a:prstClr val="black">
                      <a:alpha val="0"/>
                    </a:prstClr>
                  </a:solidFill>
                </a:uFill>
                <a:latin typeface="Tenorite"/>
                <a:ea typeface="Tenorite"/>
                <a:cs typeface="Tenorite"/>
              </a:rPr>
              <a:t>Incidents </a:t>
            </a:r>
            <a:r>
              <a:rPr lang="en-GB" sz="2200" b="0" i="0" u="none" strike="noStrike" cap="none" spc="0" baseline="0">
                <a:solidFill>
                  <a:srgbClr val="FFFFFF"/>
                </a:solidFill>
                <a:effectLst/>
                <a:uFill>
                  <a:solidFill>
                    <a:prstClr val="black">
                      <a:alpha val="0"/>
                    </a:prstClr>
                  </a:solidFill>
                </a:uFill>
                <a:latin typeface="Tenorite"/>
                <a:ea typeface="Tenorite"/>
                <a:cs typeface="Tenorite"/>
              </a:rPr>
              <a:t>include, for example: </a:t>
            </a:r>
          </a:p>
          <a:p>
            <a:pPr marL="304792" indent="-304792" defTabSz="1219170">
              <a:lnSpc>
                <a:spcPct val="110000"/>
              </a:lnSpc>
              <a:spcBef>
                <a:spcPts val="800"/>
              </a:spcBef>
              <a:spcAft>
                <a:spcPts val="800"/>
              </a:spcAft>
              <a:buClr>
                <a:prstClr val="white"/>
              </a:buClr>
            </a:pPr>
            <a:r>
              <a:rPr lang="en-GB" sz="2200" b="1" i="0" u="none" strike="noStrike" cap="none" spc="0" baseline="0">
                <a:solidFill>
                  <a:srgbClr val="FFFFFF"/>
                </a:solidFill>
                <a:effectLst/>
                <a:uFill>
                  <a:solidFill>
                    <a:prstClr val="black">
                      <a:alpha val="0"/>
                    </a:prstClr>
                  </a:solidFill>
                </a:uFill>
                <a:latin typeface="Tenorite"/>
                <a:ea typeface="Tenorite"/>
                <a:cs typeface="Tenorite"/>
              </a:rPr>
              <a:t>Prolonged power outages </a:t>
            </a:r>
            <a:r>
              <a:rPr lang="en-GB" sz="2200" b="0" i="0" u="none" strike="noStrike" cap="none" spc="0" baseline="0">
                <a:solidFill>
                  <a:srgbClr val="FFFFFF"/>
                </a:solidFill>
                <a:effectLst/>
                <a:uFill>
                  <a:solidFill>
                    <a:prstClr val="black">
                      <a:alpha val="0"/>
                    </a:prstClr>
                  </a:solidFill>
                </a:uFill>
                <a:latin typeface="Tenorite"/>
                <a:ea typeface="Tenorite"/>
                <a:cs typeface="Tenorite"/>
              </a:rPr>
              <a:t>that result in public services to be disrupted or shut down entirely. </a:t>
            </a:r>
          </a:p>
          <a:p>
            <a:pPr marL="304792" indent="-304792" defTabSz="1219170">
              <a:lnSpc>
                <a:spcPct val="110000"/>
              </a:lnSpc>
              <a:spcBef>
                <a:spcPts val="800"/>
              </a:spcBef>
              <a:spcAft>
                <a:spcPts val="800"/>
              </a:spcAft>
              <a:buClr>
                <a:prstClr val="white"/>
              </a:buClr>
            </a:pPr>
            <a:r>
              <a:rPr lang="en-GB" sz="2200" b="1" i="0" u="none" strike="noStrike" cap="none" spc="0" baseline="0">
                <a:solidFill>
                  <a:srgbClr val="FFFFFF"/>
                </a:solidFill>
                <a:effectLst/>
                <a:uFill>
                  <a:solidFill>
                    <a:prstClr val="black">
                      <a:alpha val="0"/>
                    </a:prstClr>
                  </a:solidFill>
                </a:uFill>
                <a:latin typeface="Tenorite"/>
                <a:ea typeface="Tenorite"/>
                <a:cs typeface="Tenorite"/>
              </a:rPr>
              <a:t>Water supply disruptions </a:t>
            </a:r>
            <a:r>
              <a:rPr lang="en-GB" sz="2200" b="0" i="0" u="none" strike="noStrike" cap="none" spc="0" baseline="0">
                <a:solidFill>
                  <a:srgbClr val="FFFFFF"/>
                </a:solidFill>
                <a:effectLst/>
                <a:uFill>
                  <a:solidFill>
                    <a:prstClr val="black">
                      <a:alpha val="0"/>
                    </a:prstClr>
                  </a:solidFill>
                </a:uFill>
                <a:latin typeface="Tenorite"/>
                <a:ea typeface="Tenorite"/>
                <a:cs typeface="Tenorite"/>
              </a:rPr>
              <a:t>that cause water </a:t>
            </a:r>
            <a:br>
              <a:rPr lang="en-GB" sz="2200" b="0" i="0" u="none" strike="noStrike" cap="none" spc="0" baseline="0">
                <a:solidFill>
                  <a:srgbClr val="FFFFFF"/>
                </a:solidFill>
                <a:effectLst/>
                <a:uFill>
                  <a:solidFill>
                    <a:prstClr val="black">
                      <a:alpha val="0"/>
                    </a:prstClr>
                  </a:solidFill>
                </a:uFill>
                <a:latin typeface="Tenorite"/>
                <a:ea typeface="Tenorite"/>
                <a:cs typeface="Tenorite"/>
              </a:rPr>
            </a:br>
            <a:r>
              <a:rPr lang="en-GB" sz="2200" b="0" i="0" u="none" strike="noStrike" cap="none" spc="0" baseline="0">
                <a:solidFill>
                  <a:srgbClr val="FFFFFF"/>
                </a:solidFill>
                <a:effectLst/>
                <a:uFill>
                  <a:solidFill>
                    <a:prstClr val="black">
                      <a:alpha val="0"/>
                    </a:prstClr>
                  </a:solidFill>
                </a:uFill>
                <a:latin typeface="Tenorite"/>
                <a:ea typeface="Tenorite"/>
                <a:cs typeface="Tenorite"/>
              </a:rPr>
              <a:t>supply to be cut off or contaminated.</a:t>
            </a:r>
          </a:p>
          <a:p>
            <a:pPr marL="304792" indent="-304792" defTabSz="1219170">
              <a:lnSpc>
                <a:spcPct val="110000"/>
              </a:lnSpc>
              <a:spcBef>
                <a:spcPts val="800"/>
              </a:spcBef>
              <a:spcAft>
                <a:spcPts val="800"/>
              </a:spcAft>
              <a:buClr>
                <a:prstClr val="white"/>
              </a:buClr>
            </a:pPr>
            <a:endParaRPr lang="fi-FI" sz="2400">
              <a:solidFill>
                <a:prstClr val="white"/>
              </a:solidFill>
              <a:sym typeface="Arial"/>
            </a:endParaRPr>
          </a:p>
          <a:p>
            <a:pPr marL="0" indent="0" defTabSz="1219170">
              <a:lnSpc>
                <a:spcPct val="110000"/>
              </a:lnSpc>
              <a:spcBef>
                <a:spcPts val="800"/>
              </a:spcBef>
              <a:spcAft>
                <a:spcPts val="800"/>
              </a:spcAft>
              <a:buClr>
                <a:srgbClr val="000000"/>
              </a:buClr>
              <a:buNone/>
            </a:pPr>
            <a:r>
              <a:rPr lang="en-GB" sz="2200" b="1" i="0" u="none" strike="noStrike" cap="none" spc="0" baseline="0">
                <a:solidFill>
                  <a:srgbClr val="FFFFFF"/>
                </a:solidFill>
                <a:effectLst/>
                <a:uFill>
                  <a:solidFill>
                    <a:prstClr val="black">
                      <a:alpha val="0"/>
                    </a:prstClr>
                  </a:solidFill>
                </a:uFill>
                <a:latin typeface="Tenorite"/>
                <a:ea typeface="Tenorite"/>
                <a:cs typeface="Tenorite"/>
              </a:rPr>
              <a:t>Preparedness </a:t>
            </a:r>
            <a:r>
              <a:rPr lang="en-GB" sz="2200" b="0" i="0" u="none" strike="noStrike" cap="none" spc="0" baseline="0">
                <a:solidFill>
                  <a:srgbClr val="FFFFFF"/>
                </a:solidFill>
                <a:effectLst/>
                <a:uFill>
                  <a:solidFill>
                    <a:prstClr val="black">
                      <a:alpha val="0"/>
                    </a:prstClr>
                  </a:solidFill>
                </a:uFill>
                <a:latin typeface="Tenorite"/>
                <a:ea typeface="Tenorite"/>
                <a:cs typeface="Tenorite"/>
              </a:rPr>
              <a:t>means preparing in advance for power outages or problems with water supply, for example. </a:t>
            </a:r>
          </a:p>
          <a:p>
            <a:pPr marL="304792" indent="-304792" defTabSz="1219170">
              <a:lnSpc>
                <a:spcPct val="110000"/>
              </a:lnSpc>
              <a:spcBef>
                <a:spcPts val="800"/>
              </a:spcBef>
              <a:spcAft>
                <a:spcPts val="800"/>
              </a:spcAft>
              <a:buClr>
                <a:srgbClr val="000000"/>
              </a:buClr>
            </a:pPr>
            <a:endParaRPr lang="fi-FI" sz="2400">
              <a:solidFill>
                <a:prstClr val="white"/>
              </a:solidFill>
              <a:sym typeface="Arial"/>
            </a:endParaRPr>
          </a:p>
        </p:txBody>
      </p:sp>
      <p:sp>
        <p:nvSpPr>
          <p:cNvPr id="4" name="Vapaamuotoinen: Muoto 3">
            <a:extLst>
              <a:ext uri="{FF2B5EF4-FFF2-40B4-BE49-F238E27FC236}">
                <a16:creationId xmlns:a16="http://schemas.microsoft.com/office/drawing/2014/main" id="{0A94C10B-FE93-4406-AAD6-BF2C398C6442}"/>
              </a:ext>
            </a:extLst>
          </p:cNvPr>
          <p:cNvSpPr/>
          <p:nvPr/>
        </p:nvSpPr>
        <p:spPr>
          <a:xfrm>
            <a:off x="7108304" y="2490200"/>
            <a:ext cx="4950691" cy="3866149"/>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a:extLst>
                <a:ext uri="{28A0092B-C50C-407E-A947-70E740481C1C}">
                  <a14:useLocalDpi xmlns:a14="http://schemas.microsoft.com/office/drawing/2010/main"/>
                </a:ext>
              </a:extLst>
            </a:blip>
            <a:stretch>
              <a:fillRect/>
            </a:stretch>
          </a:blipFill>
          <a:ln>
            <a:noFill/>
          </a:ln>
          <a:effectLst>
            <a:innerShdw blurRad="63500" dist="50800" dir="13500000">
              <a:prstClr val="black">
                <a:alpha val="50000"/>
              </a:prstClr>
            </a:innerShdw>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fi-FI" sz="1867" kern="0">
              <a:solidFill>
                <a:prstClr val="white"/>
              </a:solidFill>
              <a:latin typeface="Calibri" panose="020F0502020204030204"/>
            </a:endParaRPr>
          </a:p>
        </p:txBody>
      </p:sp>
      <p:pic>
        <p:nvPicPr>
          <p:cNvPr id="6" name="Kuva 5" descr="Kuva, joka sisältää kohteen Grafiikka, Fontti, logo, symboli&#10;&#10;Tekoälyllä luotu sisältö voi olla virheellistä.">
            <a:extLst>
              <a:ext uri="{FF2B5EF4-FFF2-40B4-BE49-F238E27FC236}">
                <a16:creationId xmlns:a16="http://schemas.microsoft.com/office/drawing/2014/main" id="{BB55C88D-3FE2-3264-F041-C94F787C78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0811" y="457797"/>
            <a:ext cx="1715985" cy="1639719"/>
          </a:xfrm>
          <a:prstGeom prst="rect">
            <a:avLst/>
          </a:prstGeom>
        </p:spPr>
      </p:pic>
    </p:spTree>
    <p:extLst>
      <p:ext uri="{BB962C8B-B14F-4D97-AF65-F5344CB8AC3E}">
        <p14:creationId xmlns:p14="http://schemas.microsoft.com/office/powerpoint/2010/main" val="1097551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grpSp>
        <p:nvGrpSpPr>
          <p:cNvPr id="26" name="Ryhmä 25">
            <a:extLst>
              <a:ext uri="{FF2B5EF4-FFF2-40B4-BE49-F238E27FC236}">
                <a16:creationId xmlns:a16="http://schemas.microsoft.com/office/drawing/2014/main" id="{5F90E19A-6188-0738-5DDB-A70A8AFB58D0}"/>
              </a:ext>
            </a:extLst>
          </p:cNvPr>
          <p:cNvGrpSpPr/>
          <p:nvPr/>
        </p:nvGrpSpPr>
        <p:grpSpPr>
          <a:xfrm>
            <a:off x="8135257" y="1170257"/>
            <a:ext cx="4025723" cy="3748854"/>
            <a:chOff x="1390853" y="1818148"/>
            <a:chExt cx="2823037" cy="1735403"/>
          </a:xfrm>
        </p:grpSpPr>
        <p:grpSp>
          <p:nvGrpSpPr>
            <p:cNvPr id="27" name="Ryhmä 26">
              <a:extLst>
                <a:ext uri="{FF2B5EF4-FFF2-40B4-BE49-F238E27FC236}">
                  <a16:creationId xmlns:a16="http://schemas.microsoft.com/office/drawing/2014/main" id="{B65D9239-E826-542C-6B9C-5132C2D90151}"/>
                </a:ext>
              </a:extLst>
            </p:cNvPr>
            <p:cNvGrpSpPr/>
            <p:nvPr/>
          </p:nvGrpSpPr>
          <p:grpSpPr>
            <a:xfrm rot="11014933">
              <a:off x="1390853" y="1818148"/>
              <a:ext cx="2823037" cy="1735403"/>
              <a:chOff x="1546194" y="2018921"/>
              <a:chExt cx="2432099" cy="2147203"/>
            </a:xfrm>
          </p:grpSpPr>
          <p:sp>
            <p:nvSpPr>
              <p:cNvPr id="29" name="Ellipsi 28">
                <a:extLst>
                  <a:ext uri="{FF2B5EF4-FFF2-40B4-BE49-F238E27FC236}">
                    <a16:creationId xmlns:a16="http://schemas.microsoft.com/office/drawing/2014/main" id="{D68033CE-2C2D-A497-F76E-46CB4B8B06EC}"/>
                  </a:ext>
                </a:extLst>
              </p:cNvPr>
              <p:cNvSpPr/>
              <p:nvPr/>
            </p:nvSpPr>
            <p:spPr>
              <a:xfrm>
                <a:off x="1570594" y="2057524"/>
                <a:ext cx="2368331" cy="2069457"/>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nvGrpSpPr>
              <p:cNvPr id="30" name="Google Shape;20789;p106">
                <a:extLst>
                  <a:ext uri="{FF2B5EF4-FFF2-40B4-BE49-F238E27FC236}">
                    <a16:creationId xmlns:a16="http://schemas.microsoft.com/office/drawing/2014/main" id="{455C4C53-C086-D021-D911-16AAF489882A}"/>
                  </a:ext>
                </a:extLst>
              </p:cNvPr>
              <p:cNvGrpSpPr/>
              <p:nvPr/>
            </p:nvGrpSpPr>
            <p:grpSpPr>
              <a:xfrm flipH="1" flipV="1">
                <a:off x="1546194" y="2018921"/>
                <a:ext cx="2432099" cy="2147203"/>
                <a:chOff x="4947569" y="4173824"/>
                <a:chExt cx="287285" cy="216609"/>
              </a:xfrm>
            </p:grpSpPr>
            <p:sp>
              <p:nvSpPr>
                <p:cNvPr id="31" name="Google Shape;20795;p106">
                  <a:extLst>
                    <a:ext uri="{FF2B5EF4-FFF2-40B4-BE49-F238E27FC236}">
                      <a16:creationId xmlns:a16="http://schemas.microsoft.com/office/drawing/2014/main" id="{83081630-CA88-FF53-490F-43B1FFF5F6E8}"/>
                    </a:ext>
                  </a:extLst>
                </p:cNvPr>
                <p:cNvSpPr/>
                <p:nvPr/>
              </p:nvSpPr>
              <p:spPr>
                <a:xfrm>
                  <a:off x="5060275" y="4298775"/>
                  <a:ext cx="25" cy="125"/>
                </a:xfrm>
                <a:custGeom>
                  <a:avLst/>
                  <a:gdLst/>
                  <a:ahLst/>
                  <a:cxnLst/>
                  <a:rect l="l" t="t" r="r" b="b"/>
                  <a:pathLst>
                    <a:path w="1" h="5" extrusionOk="0">
                      <a:moveTo>
                        <a:pt x="0" y="0"/>
                      </a:moveTo>
                      <a:lnTo>
                        <a:pt x="0" y="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 name="Google Shape;20800;p106">
                  <a:extLst>
                    <a:ext uri="{FF2B5EF4-FFF2-40B4-BE49-F238E27FC236}">
                      <a16:creationId xmlns:a16="http://schemas.microsoft.com/office/drawing/2014/main" id="{5B30C10C-52D1-2632-64FF-80B539ED3EA1}"/>
                    </a:ext>
                  </a:extLst>
                </p:cNvPr>
                <p:cNvSpPr/>
                <p:nvPr/>
              </p:nvSpPr>
              <p:spPr>
                <a:xfrm>
                  <a:off x="4947569" y="4173824"/>
                  <a:ext cx="287285" cy="216609"/>
                </a:xfrm>
                <a:custGeom>
                  <a:avLst/>
                  <a:gdLst>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78 w 10000"/>
                    <a:gd name="connsiteY95" fmla="*/ 9927 h 10000"/>
                    <a:gd name="connsiteX96" fmla="*/ 3831 w 10000"/>
                    <a:gd name="connsiteY96" fmla="*/ 9926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828 w 10000"/>
                    <a:gd name="connsiteY101" fmla="*/ 9960 h 10000"/>
                    <a:gd name="connsiteX102" fmla="*/ 4774 w 10000"/>
                    <a:gd name="connsiteY102" fmla="*/ 9971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0000" h="10000" extrusionOk="0">
                      <a:moveTo>
                        <a:pt x="5493" y="246"/>
                      </a:moveTo>
                      <a:cubicBezTo>
                        <a:pt x="5557" y="278"/>
                        <a:pt x="5621" y="300"/>
                        <a:pt x="5685" y="313"/>
                      </a:cubicBezTo>
                      <a:cubicBezTo>
                        <a:pt x="5817" y="326"/>
                        <a:pt x="5951" y="358"/>
                        <a:pt x="6079" y="398"/>
                      </a:cubicBezTo>
                      <a:cubicBezTo>
                        <a:pt x="6308" y="470"/>
                        <a:pt x="6541" y="491"/>
                        <a:pt x="6769" y="576"/>
                      </a:cubicBezTo>
                      <a:cubicBezTo>
                        <a:pt x="6874" y="631"/>
                        <a:pt x="6978" y="689"/>
                        <a:pt x="7080" y="760"/>
                      </a:cubicBezTo>
                      <a:cubicBezTo>
                        <a:pt x="7181" y="809"/>
                        <a:pt x="7285" y="853"/>
                        <a:pt x="7390" y="884"/>
                      </a:cubicBezTo>
                      <a:cubicBezTo>
                        <a:pt x="7615" y="969"/>
                        <a:pt x="7824" y="1198"/>
                        <a:pt x="8029" y="1350"/>
                      </a:cubicBezTo>
                      <a:cubicBezTo>
                        <a:pt x="8235" y="1502"/>
                        <a:pt x="8458" y="1604"/>
                        <a:pt x="8640" y="1801"/>
                      </a:cubicBezTo>
                      <a:cubicBezTo>
                        <a:pt x="8818" y="2006"/>
                        <a:pt x="8970" y="2243"/>
                        <a:pt x="9091" y="2512"/>
                      </a:cubicBezTo>
                      <a:cubicBezTo>
                        <a:pt x="9144" y="2626"/>
                        <a:pt x="9198" y="2744"/>
                        <a:pt x="9259" y="2855"/>
                      </a:cubicBezTo>
                      <a:cubicBezTo>
                        <a:pt x="9330" y="2990"/>
                        <a:pt x="9414" y="3110"/>
                        <a:pt x="9461" y="3266"/>
                      </a:cubicBezTo>
                      <a:cubicBezTo>
                        <a:pt x="9495" y="3387"/>
                        <a:pt x="9525" y="3513"/>
                        <a:pt x="9545" y="3641"/>
                      </a:cubicBezTo>
                      <a:cubicBezTo>
                        <a:pt x="9576" y="3793"/>
                        <a:pt x="9617" y="3951"/>
                        <a:pt x="9633" y="4106"/>
                      </a:cubicBezTo>
                      <a:cubicBezTo>
                        <a:pt x="9653" y="4267"/>
                        <a:pt x="9657" y="4419"/>
                        <a:pt x="9677" y="4575"/>
                      </a:cubicBezTo>
                      <a:cubicBezTo>
                        <a:pt x="9694" y="4737"/>
                        <a:pt x="9687" y="4896"/>
                        <a:pt x="9660" y="5053"/>
                      </a:cubicBezTo>
                      <a:cubicBezTo>
                        <a:pt x="9637" y="5201"/>
                        <a:pt x="9667" y="5344"/>
                        <a:pt x="9640" y="5492"/>
                      </a:cubicBezTo>
                      <a:cubicBezTo>
                        <a:pt x="9617" y="5640"/>
                        <a:pt x="9579" y="5791"/>
                        <a:pt x="9549" y="5942"/>
                      </a:cubicBezTo>
                      <a:cubicBezTo>
                        <a:pt x="9522" y="6090"/>
                        <a:pt x="9489" y="6242"/>
                        <a:pt x="9448" y="6385"/>
                      </a:cubicBezTo>
                      <a:cubicBezTo>
                        <a:pt x="9400" y="6523"/>
                        <a:pt x="9340" y="6651"/>
                        <a:pt x="9293" y="6787"/>
                      </a:cubicBezTo>
                      <a:cubicBezTo>
                        <a:pt x="9246" y="6926"/>
                        <a:pt x="9208" y="7056"/>
                        <a:pt x="9141" y="7167"/>
                      </a:cubicBezTo>
                      <a:cubicBezTo>
                        <a:pt x="9074" y="7278"/>
                        <a:pt x="8990" y="7399"/>
                        <a:pt x="8919" y="7518"/>
                      </a:cubicBezTo>
                      <a:cubicBezTo>
                        <a:pt x="8852" y="7654"/>
                        <a:pt x="8778" y="7783"/>
                        <a:pt x="8694" y="7899"/>
                      </a:cubicBezTo>
                      <a:cubicBezTo>
                        <a:pt x="8606" y="8008"/>
                        <a:pt x="8518" y="8109"/>
                        <a:pt x="8427" y="8216"/>
                      </a:cubicBezTo>
                      <a:cubicBezTo>
                        <a:pt x="8255" y="8427"/>
                        <a:pt x="8053" y="8573"/>
                        <a:pt x="7875" y="8766"/>
                      </a:cubicBezTo>
                      <a:cubicBezTo>
                        <a:pt x="7710" y="8945"/>
                        <a:pt x="7497" y="9015"/>
                        <a:pt x="7305" y="9129"/>
                      </a:cubicBezTo>
                      <a:cubicBezTo>
                        <a:pt x="7090" y="9252"/>
                        <a:pt x="6861" y="9315"/>
                        <a:pt x="6631" y="9383"/>
                      </a:cubicBezTo>
                      <a:cubicBezTo>
                        <a:pt x="6500" y="9428"/>
                        <a:pt x="6369" y="9481"/>
                        <a:pt x="6237" y="9517"/>
                      </a:cubicBezTo>
                      <a:cubicBezTo>
                        <a:pt x="6093" y="9557"/>
                        <a:pt x="5948" y="9539"/>
                        <a:pt x="5807" y="9561"/>
                      </a:cubicBezTo>
                      <a:cubicBezTo>
                        <a:pt x="5606" y="9590"/>
                        <a:pt x="5407" y="9605"/>
                        <a:pt x="5208" y="9605"/>
                      </a:cubicBezTo>
                      <a:cubicBezTo>
                        <a:pt x="5126" y="9605"/>
                        <a:pt x="5043" y="9603"/>
                        <a:pt x="4961" y="9598"/>
                      </a:cubicBezTo>
                      <a:cubicBezTo>
                        <a:pt x="4890" y="9588"/>
                        <a:pt x="4823" y="9570"/>
                        <a:pt x="4756" y="9561"/>
                      </a:cubicBezTo>
                      <a:cubicBezTo>
                        <a:pt x="4734" y="9558"/>
                        <a:pt x="4714" y="9558"/>
                        <a:pt x="4693" y="9558"/>
                      </a:cubicBezTo>
                      <a:lnTo>
                        <a:pt x="4629" y="9558"/>
                      </a:lnTo>
                      <a:cubicBezTo>
                        <a:pt x="4603" y="9558"/>
                        <a:pt x="4578" y="9557"/>
                        <a:pt x="4553" y="9553"/>
                      </a:cubicBezTo>
                      <a:cubicBezTo>
                        <a:pt x="4493" y="9544"/>
                        <a:pt x="4439" y="9517"/>
                        <a:pt x="4381" y="9513"/>
                      </a:cubicBezTo>
                      <a:cubicBezTo>
                        <a:pt x="4373" y="9513"/>
                        <a:pt x="4364" y="9512"/>
                        <a:pt x="4356" y="9512"/>
                      </a:cubicBezTo>
                      <a:cubicBezTo>
                        <a:pt x="4303" y="9512"/>
                        <a:pt x="4255" y="9516"/>
                        <a:pt x="4199" y="9521"/>
                      </a:cubicBezTo>
                      <a:cubicBezTo>
                        <a:pt x="4144" y="9526"/>
                        <a:pt x="4092" y="9546"/>
                        <a:pt x="4019" y="9546"/>
                      </a:cubicBezTo>
                      <a:cubicBezTo>
                        <a:pt x="3976" y="9546"/>
                        <a:pt x="3891" y="9507"/>
                        <a:pt x="3856" y="9529"/>
                      </a:cubicBezTo>
                      <a:cubicBezTo>
                        <a:pt x="3795" y="9548"/>
                        <a:pt x="3795" y="9483"/>
                        <a:pt x="3857" y="9536"/>
                      </a:cubicBezTo>
                      <a:cubicBezTo>
                        <a:pt x="4030" y="9501"/>
                        <a:pt x="3914" y="9475"/>
                        <a:pt x="3780" y="9521"/>
                      </a:cubicBezTo>
                      <a:cubicBezTo>
                        <a:pt x="3636" y="9479"/>
                        <a:pt x="3765" y="9550"/>
                        <a:pt x="3648" y="9514"/>
                      </a:cubicBezTo>
                      <a:cubicBezTo>
                        <a:pt x="3463" y="9439"/>
                        <a:pt x="3527" y="9475"/>
                        <a:pt x="3449" y="9450"/>
                      </a:cubicBezTo>
                      <a:cubicBezTo>
                        <a:pt x="3371" y="9425"/>
                        <a:pt x="3271" y="9399"/>
                        <a:pt x="3177" y="9362"/>
                      </a:cubicBezTo>
                      <a:cubicBezTo>
                        <a:pt x="3083" y="9322"/>
                        <a:pt x="2959" y="9243"/>
                        <a:pt x="2887" y="9215"/>
                      </a:cubicBezTo>
                      <a:cubicBezTo>
                        <a:pt x="2816" y="9186"/>
                        <a:pt x="2835" y="9176"/>
                        <a:pt x="2750" y="9189"/>
                      </a:cubicBezTo>
                      <a:cubicBezTo>
                        <a:pt x="2730" y="8979"/>
                        <a:pt x="2802" y="9178"/>
                        <a:pt x="2713" y="9142"/>
                      </a:cubicBezTo>
                      <a:cubicBezTo>
                        <a:pt x="2507" y="9079"/>
                        <a:pt x="2825" y="9197"/>
                        <a:pt x="2521" y="9068"/>
                      </a:cubicBezTo>
                      <a:cubicBezTo>
                        <a:pt x="2382" y="8831"/>
                        <a:pt x="2510" y="9059"/>
                        <a:pt x="2396" y="8945"/>
                      </a:cubicBezTo>
                      <a:cubicBezTo>
                        <a:pt x="2283" y="8878"/>
                        <a:pt x="2233" y="8830"/>
                        <a:pt x="2118" y="8708"/>
                      </a:cubicBezTo>
                      <a:cubicBezTo>
                        <a:pt x="2013" y="8663"/>
                        <a:pt x="1916" y="8592"/>
                        <a:pt x="1831" y="8493"/>
                      </a:cubicBezTo>
                      <a:cubicBezTo>
                        <a:pt x="1720" y="8381"/>
                        <a:pt x="1599" y="8334"/>
                        <a:pt x="1484" y="8240"/>
                      </a:cubicBezTo>
                      <a:cubicBezTo>
                        <a:pt x="1370" y="8145"/>
                        <a:pt x="1266" y="7997"/>
                        <a:pt x="1164" y="7881"/>
                      </a:cubicBezTo>
                      <a:cubicBezTo>
                        <a:pt x="939" y="7632"/>
                        <a:pt x="814" y="7305"/>
                        <a:pt x="689" y="6957"/>
                      </a:cubicBezTo>
                      <a:cubicBezTo>
                        <a:pt x="622" y="6778"/>
                        <a:pt x="538" y="6613"/>
                        <a:pt x="477" y="6434"/>
                      </a:cubicBezTo>
                      <a:cubicBezTo>
                        <a:pt x="413" y="6238"/>
                        <a:pt x="366" y="6036"/>
                        <a:pt x="329" y="5831"/>
                      </a:cubicBezTo>
                      <a:cubicBezTo>
                        <a:pt x="265" y="5452"/>
                        <a:pt x="241" y="4990"/>
                        <a:pt x="312" y="4612"/>
                      </a:cubicBezTo>
                      <a:cubicBezTo>
                        <a:pt x="461" y="3843"/>
                        <a:pt x="673" y="3069"/>
                        <a:pt x="1050" y="2444"/>
                      </a:cubicBezTo>
                      <a:cubicBezTo>
                        <a:pt x="1228" y="2162"/>
                        <a:pt x="1430" y="1903"/>
                        <a:pt x="1653" y="1676"/>
                      </a:cubicBezTo>
                      <a:cubicBezTo>
                        <a:pt x="1760" y="1556"/>
                        <a:pt x="1875" y="1447"/>
                        <a:pt x="1993" y="1350"/>
                      </a:cubicBezTo>
                      <a:cubicBezTo>
                        <a:pt x="2121" y="1248"/>
                        <a:pt x="2256" y="1176"/>
                        <a:pt x="2387" y="1082"/>
                      </a:cubicBezTo>
                      <a:cubicBezTo>
                        <a:pt x="2522" y="983"/>
                        <a:pt x="2653" y="867"/>
                        <a:pt x="2801" y="805"/>
                      </a:cubicBezTo>
                      <a:cubicBezTo>
                        <a:pt x="2964" y="733"/>
                        <a:pt x="3125" y="671"/>
                        <a:pt x="3286" y="608"/>
                      </a:cubicBezTo>
                      <a:cubicBezTo>
                        <a:pt x="3630" y="470"/>
                        <a:pt x="3981" y="377"/>
                        <a:pt x="4337" y="322"/>
                      </a:cubicBezTo>
                      <a:cubicBezTo>
                        <a:pt x="4682" y="263"/>
                        <a:pt x="5025" y="263"/>
                        <a:pt x="5368" y="250"/>
                      </a:cubicBezTo>
                      <a:cubicBezTo>
                        <a:pt x="5412" y="250"/>
                        <a:pt x="5452" y="246"/>
                        <a:pt x="5493" y="246"/>
                      </a:cubicBezTo>
                      <a:close/>
                      <a:moveTo>
                        <a:pt x="4833" y="0"/>
                      </a:moveTo>
                      <a:cubicBezTo>
                        <a:pt x="4697" y="0"/>
                        <a:pt x="4561" y="3"/>
                        <a:pt x="4425" y="14"/>
                      </a:cubicBezTo>
                      <a:cubicBezTo>
                        <a:pt x="4109" y="41"/>
                        <a:pt x="3792" y="103"/>
                        <a:pt x="3482" y="203"/>
                      </a:cubicBezTo>
                      <a:cubicBezTo>
                        <a:pt x="3320" y="250"/>
                        <a:pt x="3159" y="322"/>
                        <a:pt x="2997" y="381"/>
                      </a:cubicBezTo>
                      <a:cubicBezTo>
                        <a:pt x="2842" y="432"/>
                        <a:pt x="2693" y="496"/>
                        <a:pt x="2545" y="580"/>
                      </a:cubicBezTo>
                      <a:cubicBezTo>
                        <a:pt x="2414" y="661"/>
                        <a:pt x="2293" y="769"/>
                        <a:pt x="2158" y="853"/>
                      </a:cubicBezTo>
                      <a:cubicBezTo>
                        <a:pt x="2010" y="943"/>
                        <a:pt x="1868" y="1045"/>
                        <a:pt x="1734" y="1167"/>
                      </a:cubicBezTo>
                      <a:cubicBezTo>
                        <a:pt x="1484" y="1390"/>
                        <a:pt x="1252" y="1649"/>
                        <a:pt x="1039" y="1934"/>
                      </a:cubicBezTo>
                      <a:cubicBezTo>
                        <a:pt x="831" y="2221"/>
                        <a:pt x="649" y="2542"/>
                        <a:pt x="504" y="2891"/>
                      </a:cubicBezTo>
                      <a:cubicBezTo>
                        <a:pt x="349" y="3272"/>
                        <a:pt x="248" y="3687"/>
                        <a:pt x="147" y="4092"/>
                      </a:cubicBezTo>
                      <a:cubicBezTo>
                        <a:pt x="93" y="4289"/>
                        <a:pt x="49" y="4491"/>
                        <a:pt x="19" y="4696"/>
                      </a:cubicBezTo>
                      <a:cubicBezTo>
                        <a:pt x="-1" y="4915"/>
                        <a:pt x="-4" y="5138"/>
                        <a:pt x="6" y="5362"/>
                      </a:cubicBezTo>
                      <a:cubicBezTo>
                        <a:pt x="22" y="5796"/>
                        <a:pt x="96" y="6224"/>
                        <a:pt x="228" y="6626"/>
                      </a:cubicBezTo>
                      <a:cubicBezTo>
                        <a:pt x="292" y="6831"/>
                        <a:pt x="383" y="7020"/>
                        <a:pt x="450" y="7220"/>
                      </a:cubicBezTo>
                      <a:cubicBezTo>
                        <a:pt x="514" y="7408"/>
                        <a:pt x="589" y="7595"/>
                        <a:pt x="673" y="7770"/>
                      </a:cubicBezTo>
                      <a:cubicBezTo>
                        <a:pt x="747" y="7923"/>
                        <a:pt x="837" y="8055"/>
                        <a:pt x="939" y="8177"/>
                      </a:cubicBezTo>
                      <a:cubicBezTo>
                        <a:pt x="1064" y="8320"/>
                        <a:pt x="1182" y="8485"/>
                        <a:pt x="1320" y="8606"/>
                      </a:cubicBezTo>
                      <a:cubicBezTo>
                        <a:pt x="1434" y="8699"/>
                        <a:pt x="1552" y="8748"/>
                        <a:pt x="1656" y="8869"/>
                      </a:cubicBezTo>
                      <a:cubicBezTo>
                        <a:pt x="1760" y="8985"/>
                        <a:pt x="1862" y="9078"/>
                        <a:pt x="1993" y="9129"/>
                      </a:cubicBezTo>
                      <a:cubicBezTo>
                        <a:pt x="2016" y="9129"/>
                        <a:pt x="2041" y="9137"/>
                        <a:pt x="2061" y="9146"/>
                      </a:cubicBezTo>
                      <a:cubicBezTo>
                        <a:pt x="2064" y="9159"/>
                        <a:pt x="2067" y="9167"/>
                        <a:pt x="2067" y="9181"/>
                      </a:cubicBezTo>
                      <a:cubicBezTo>
                        <a:pt x="2071" y="9262"/>
                        <a:pt x="2182" y="9245"/>
                        <a:pt x="2165" y="9321"/>
                      </a:cubicBezTo>
                      <a:cubicBezTo>
                        <a:pt x="2333" y="9423"/>
                        <a:pt x="2304" y="9387"/>
                        <a:pt x="2396" y="9484"/>
                      </a:cubicBezTo>
                      <a:cubicBezTo>
                        <a:pt x="2603" y="9554"/>
                        <a:pt x="2490" y="9526"/>
                        <a:pt x="2666" y="9618"/>
                      </a:cubicBezTo>
                      <a:cubicBezTo>
                        <a:pt x="2804" y="9643"/>
                        <a:pt x="2684" y="9670"/>
                        <a:pt x="2871" y="9707"/>
                      </a:cubicBezTo>
                      <a:cubicBezTo>
                        <a:pt x="2807" y="9783"/>
                        <a:pt x="2897" y="9746"/>
                        <a:pt x="3000" y="9780"/>
                      </a:cubicBezTo>
                      <a:cubicBezTo>
                        <a:pt x="3135" y="9798"/>
                        <a:pt x="3125" y="9821"/>
                        <a:pt x="3180" y="9839"/>
                      </a:cubicBezTo>
                      <a:cubicBezTo>
                        <a:pt x="3230" y="9855"/>
                        <a:pt x="3272" y="9884"/>
                        <a:pt x="3329" y="9886"/>
                      </a:cubicBezTo>
                      <a:cubicBezTo>
                        <a:pt x="3410" y="9889"/>
                        <a:pt x="3459" y="9919"/>
                        <a:pt x="3517" y="9926"/>
                      </a:cubicBezTo>
                      <a:cubicBezTo>
                        <a:pt x="3575" y="9933"/>
                        <a:pt x="3529" y="9914"/>
                        <a:pt x="3678" y="9927"/>
                      </a:cubicBezTo>
                      <a:cubicBezTo>
                        <a:pt x="3885" y="9930"/>
                        <a:pt x="3587" y="9922"/>
                        <a:pt x="3831" y="9926"/>
                      </a:cubicBezTo>
                      <a:cubicBezTo>
                        <a:pt x="3975" y="9916"/>
                        <a:pt x="3781" y="9947"/>
                        <a:pt x="3951" y="9952"/>
                      </a:cubicBezTo>
                      <a:cubicBezTo>
                        <a:pt x="4324" y="9928"/>
                        <a:pt x="4206" y="10005"/>
                        <a:pt x="4051" y="9948"/>
                      </a:cubicBezTo>
                      <a:cubicBezTo>
                        <a:pt x="4073" y="9958"/>
                        <a:pt x="4158" y="9907"/>
                        <a:pt x="4180" y="9917"/>
                      </a:cubicBezTo>
                      <a:cubicBezTo>
                        <a:pt x="4323" y="9839"/>
                        <a:pt x="4181" y="9977"/>
                        <a:pt x="4388" y="9913"/>
                      </a:cubicBezTo>
                      <a:cubicBezTo>
                        <a:pt x="4439" y="9921"/>
                        <a:pt x="4516" y="9956"/>
                        <a:pt x="4828" y="9960"/>
                      </a:cubicBezTo>
                      <a:cubicBezTo>
                        <a:pt x="4888" y="9974"/>
                        <a:pt x="4542" y="9915"/>
                        <a:pt x="4774" y="9971"/>
                      </a:cubicBezTo>
                      <a:cubicBezTo>
                        <a:pt x="4912" y="9983"/>
                        <a:pt x="4978" y="9987"/>
                        <a:pt x="5116" y="9991"/>
                      </a:cubicBezTo>
                      <a:cubicBezTo>
                        <a:pt x="5247" y="9991"/>
                        <a:pt x="5378" y="9991"/>
                        <a:pt x="5510" y="10000"/>
                      </a:cubicBezTo>
                      <a:lnTo>
                        <a:pt x="5531" y="10000"/>
                      </a:lnTo>
                      <a:cubicBezTo>
                        <a:pt x="5655" y="10000"/>
                        <a:pt x="5783" y="9963"/>
                        <a:pt x="5911" y="9954"/>
                      </a:cubicBezTo>
                      <a:cubicBezTo>
                        <a:pt x="6029" y="9954"/>
                        <a:pt x="6147" y="9941"/>
                        <a:pt x="6268" y="9923"/>
                      </a:cubicBezTo>
                      <a:cubicBezTo>
                        <a:pt x="6403" y="9892"/>
                        <a:pt x="6531" y="9834"/>
                        <a:pt x="6666" y="9789"/>
                      </a:cubicBezTo>
                      <a:cubicBezTo>
                        <a:pt x="6904" y="9712"/>
                        <a:pt x="7147" y="9656"/>
                        <a:pt x="7377" y="9525"/>
                      </a:cubicBezTo>
                      <a:cubicBezTo>
                        <a:pt x="7582" y="9413"/>
                        <a:pt x="7814" y="9329"/>
                        <a:pt x="7996" y="9155"/>
                      </a:cubicBezTo>
                      <a:cubicBezTo>
                        <a:pt x="8380" y="8783"/>
                        <a:pt x="8801" y="8427"/>
                        <a:pt x="9084" y="7908"/>
                      </a:cubicBezTo>
                      <a:cubicBezTo>
                        <a:pt x="9223" y="7658"/>
                        <a:pt x="9404" y="7434"/>
                        <a:pt x="9502" y="7153"/>
                      </a:cubicBezTo>
                      <a:cubicBezTo>
                        <a:pt x="9603" y="6863"/>
                        <a:pt x="9731" y="6586"/>
                        <a:pt x="9798" y="6278"/>
                      </a:cubicBezTo>
                      <a:cubicBezTo>
                        <a:pt x="9832" y="6121"/>
                        <a:pt x="9859" y="5966"/>
                        <a:pt x="9893" y="5814"/>
                      </a:cubicBezTo>
                      <a:cubicBezTo>
                        <a:pt x="9926" y="5662"/>
                        <a:pt x="9963" y="5496"/>
                        <a:pt x="9960" y="5335"/>
                      </a:cubicBezTo>
                      <a:cubicBezTo>
                        <a:pt x="9953" y="5259"/>
                        <a:pt x="9953" y="5184"/>
                        <a:pt x="9963" y="5112"/>
                      </a:cubicBezTo>
                      <a:cubicBezTo>
                        <a:pt x="9977" y="5032"/>
                        <a:pt x="9987" y="4955"/>
                        <a:pt x="9997" y="4874"/>
                      </a:cubicBezTo>
                      <a:cubicBezTo>
                        <a:pt x="10011" y="4710"/>
                        <a:pt x="9977" y="4544"/>
                        <a:pt x="9963" y="4379"/>
                      </a:cubicBezTo>
                      <a:cubicBezTo>
                        <a:pt x="9933" y="4048"/>
                        <a:pt x="9886" y="3722"/>
                        <a:pt x="9819" y="3404"/>
                      </a:cubicBezTo>
                      <a:cubicBezTo>
                        <a:pt x="9791" y="3272"/>
                        <a:pt x="9758" y="3136"/>
                        <a:pt x="9711" y="3011"/>
                      </a:cubicBezTo>
                      <a:cubicBezTo>
                        <a:pt x="9657" y="2863"/>
                        <a:pt x="9573" y="2744"/>
                        <a:pt x="9502" y="2605"/>
                      </a:cubicBezTo>
                      <a:cubicBezTo>
                        <a:pt x="9367" y="2346"/>
                        <a:pt x="9252" y="2077"/>
                        <a:pt x="9094" y="1844"/>
                      </a:cubicBezTo>
                      <a:cubicBezTo>
                        <a:pt x="8926" y="1595"/>
                        <a:pt x="8757" y="1386"/>
                        <a:pt x="8532" y="1229"/>
                      </a:cubicBezTo>
                      <a:cubicBezTo>
                        <a:pt x="8275" y="1050"/>
                        <a:pt x="8026" y="867"/>
                        <a:pt x="7774" y="680"/>
                      </a:cubicBezTo>
                      <a:cubicBezTo>
                        <a:pt x="7666" y="590"/>
                        <a:pt x="7551" y="523"/>
                        <a:pt x="7426" y="479"/>
                      </a:cubicBezTo>
                      <a:cubicBezTo>
                        <a:pt x="7295" y="428"/>
                        <a:pt x="7167" y="372"/>
                        <a:pt x="7042" y="296"/>
                      </a:cubicBezTo>
                      <a:cubicBezTo>
                        <a:pt x="6804" y="156"/>
                        <a:pt x="6528" y="108"/>
                        <a:pt x="6268" y="103"/>
                      </a:cubicBezTo>
                      <a:cubicBezTo>
                        <a:pt x="6234" y="98"/>
                        <a:pt x="6197" y="98"/>
                        <a:pt x="6163" y="89"/>
                      </a:cubicBezTo>
                      <a:cubicBezTo>
                        <a:pt x="6109" y="71"/>
                        <a:pt x="6052" y="59"/>
                        <a:pt x="5995" y="50"/>
                      </a:cubicBezTo>
                      <a:cubicBezTo>
                        <a:pt x="5820" y="27"/>
                        <a:pt x="5641" y="14"/>
                        <a:pt x="5462" y="14"/>
                      </a:cubicBezTo>
                      <a:lnTo>
                        <a:pt x="4833" y="0"/>
                      </a:lnTo>
                      <a:close/>
                    </a:path>
                  </a:pathLst>
                </a:custGeom>
                <a:solidFill>
                  <a:srgbClr val="FFFFFF"/>
                </a:solidFill>
                <a:ln w="3175">
                  <a:solidFill>
                    <a:schemeClr val="tx1"/>
                  </a:solid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 name="Google Shape;20805;p106">
                  <a:extLst>
                    <a:ext uri="{FF2B5EF4-FFF2-40B4-BE49-F238E27FC236}">
                      <a16:creationId xmlns:a16="http://schemas.microsoft.com/office/drawing/2014/main" id="{B9F8A810-D9F8-2CE3-C6C4-C377D2B6E110}"/>
                    </a:ext>
                  </a:extLst>
                </p:cNvPr>
                <p:cNvSpPr/>
                <p:nvPr/>
              </p:nvSpPr>
              <p:spPr>
                <a:xfrm>
                  <a:off x="5178044" y="4215139"/>
                  <a:ext cx="7075" cy="8700"/>
                </a:xfrm>
                <a:custGeom>
                  <a:avLst/>
                  <a:gdLst/>
                  <a:ahLst/>
                  <a:cxnLst/>
                  <a:rect l="l" t="t" r="r" b="b"/>
                  <a:pathLst>
                    <a:path w="283" h="348" extrusionOk="0">
                      <a:moveTo>
                        <a:pt x="91" y="1"/>
                      </a:moveTo>
                      <a:cubicBezTo>
                        <a:pt x="48" y="1"/>
                        <a:pt x="1" y="40"/>
                        <a:pt x="20" y="88"/>
                      </a:cubicBezTo>
                      <a:cubicBezTo>
                        <a:pt x="36" y="133"/>
                        <a:pt x="48" y="177"/>
                        <a:pt x="64" y="222"/>
                      </a:cubicBezTo>
                      <a:cubicBezTo>
                        <a:pt x="84" y="273"/>
                        <a:pt x="127" y="348"/>
                        <a:pt x="193" y="348"/>
                      </a:cubicBezTo>
                      <a:cubicBezTo>
                        <a:pt x="194" y="348"/>
                        <a:pt x="196" y="348"/>
                        <a:pt x="198" y="347"/>
                      </a:cubicBezTo>
                      <a:cubicBezTo>
                        <a:pt x="251" y="347"/>
                        <a:pt x="283" y="287"/>
                        <a:pt x="259" y="242"/>
                      </a:cubicBezTo>
                      <a:cubicBezTo>
                        <a:pt x="246" y="218"/>
                        <a:pt x="234" y="214"/>
                        <a:pt x="226" y="198"/>
                      </a:cubicBezTo>
                      <a:cubicBezTo>
                        <a:pt x="218" y="181"/>
                        <a:pt x="202" y="161"/>
                        <a:pt x="194" y="141"/>
                      </a:cubicBezTo>
                      <a:cubicBezTo>
                        <a:pt x="178" y="104"/>
                        <a:pt x="165" y="68"/>
                        <a:pt x="145" y="36"/>
                      </a:cubicBezTo>
                      <a:cubicBezTo>
                        <a:pt x="134" y="11"/>
                        <a:pt x="113" y="1"/>
                        <a:pt x="9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 name="Google Shape;20806;p106">
                  <a:extLst>
                    <a:ext uri="{FF2B5EF4-FFF2-40B4-BE49-F238E27FC236}">
                      <a16:creationId xmlns:a16="http://schemas.microsoft.com/office/drawing/2014/main" id="{A6901B85-C4DC-11B5-DE54-0FBE421EEA46}"/>
                    </a:ext>
                  </a:extLst>
                </p:cNvPr>
                <p:cNvSpPr/>
                <p:nvPr/>
              </p:nvSpPr>
              <p:spPr>
                <a:xfrm>
                  <a:off x="5190692" y="4219231"/>
                  <a:ext cx="5500" cy="12475"/>
                </a:xfrm>
                <a:custGeom>
                  <a:avLst/>
                  <a:gdLst/>
                  <a:ahLst/>
                  <a:cxnLst/>
                  <a:rect l="l" t="t" r="r" b="b"/>
                  <a:pathLst>
                    <a:path w="220" h="499" extrusionOk="0">
                      <a:moveTo>
                        <a:pt x="70" y="1"/>
                      </a:moveTo>
                      <a:cubicBezTo>
                        <a:pt x="67" y="1"/>
                        <a:pt x="64" y="1"/>
                        <a:pt x="61" y="1"/>
                      </a:cubicBezTo>
                      <a:cubicBezTo>
                        <a:pt x="16" y="9"/>
                        <a:pt x="0" y="66"/>
                        <a:pt x="37" y="94"/>
                      </a:cubicBezTo>
                      <a:cubicBezTo>
                        <a:pt x="69" y="114"/>
                        <a:pt x="57" y="232"/>
                        <a:pt x="57" y="268"/>
                      </a:cubicBezTo>
                      <a:cubicBezTo>
                        <a:pt x="53" y="317"/>
                        <a:pt x="53" y="370"/>
                        <a:pt x="57" y="418"/>
                      </a:cubicBezTo>
                      <a:cubicBezTo>
                        <a:pt x="41" y="443"/>
                        <a:pt x="53" y="479"/>
                        <a:pt x="81" y="487"/>
                      </a:cubicBezTo>
                      <a:lnTo>
                        <a:pt x="102" y="495"/>
                      </a:lnTo>
                      <a:cubicBezTo>
                        <a:pt x="107" y="497"/>
                        <a:pt x="113" y="498"/>
                        <a:pt x="118" y="498"/>
                      </a:cubicBezTo>
                      <a:cubicBezTo>
                        <a:pt x="134" y="498"/>
                        <a:pt x="150" y="491"/>
                        <a:pt x="162" y="479"/>
                      </a:cubicBezTo>
                      <a:cubicBezTo>
                        <a:pt x="219" y="418"/>
                        <a:pt x="219" y="293"/>
                        <a:pt x="203" y="195"/>
                      </a:cubicBezTo>
                      <a:cubicBezTo>
                        <a:pt x="195" y="125"/>
                        <a:pt x="164" y="1"/>
                        <a:pt x="7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
          <p:nvSpPr>
            <p:cNvPr id="28" name="Tekstiruutu 27">
              <a:extLst>
                <a:ext uri="{FF2B5EF4-FFF2-40B4-BE49-F238E27FC236}">
                  <a16:creationId xmlns:a16="http://schemas.microsoft.com/office/drawing/2014/main" id="{105B9D00-9074-E895-DB15-707F451E4456}"/>
                </a:ext>
              </a:extLst>
            </p:cNvPr>
            <p:cNvSpPr txBox="1"/>
            <p:nvPr/>
          </p:nvSpPr>
          <p:spPr>
            <a:xfrm>
              <a:off x="1510856" y="1942829"/>
              <a:ext cx="2600327" cy="1495716"/>
            </a:xfrm>
            <a:prstGeom prst="rect">
              <a:avLst/>
            </a:prstGeom>
            <a:noFill/>
          </p:spPr>
          <p:txBody>
            <a:bodyPr wrap="square" rtlCol="0">
              <a:spAutoFit/>
            </a:bodyPr>
            <a:lstStyle/>
            <a:p>
              <a:pPr algn="ctr" defTabSz="1219170">
                <a:buClr>
                  <a:srgbClr val="000000"/>
                </a:buClr>
              </a:pPr>
              <a:r>
                <a:rPr lang="en-GB" sz="2133" b="0" i="0" u="none" strike="noStrike" cap="none" spc="0" baseline="0">
                  <a:solidFill>
                    <a:srgbClr val="000000"/>
                  </a:solidFill>
                  <a:effectLst/>
                  <a:uFill>
                    <a:solidFill>
                      <a:prstClr val="black">
                        <a:alpha val="0"/>
                      </a:prstClr>
                    </a:solidFill>
                  </a:uFill>
                  <a:latin typeface="Tenorite"/>
                  <a:ea typeface="Tenorite"/>
                  <a:cs typeface="Tenorite"/>
                </a:rPr>
                <a:t>Check out </a:t>
              </a:r>
              <a:br>
                <a:rPr lang="en-GB" sz="2133" b="0" i="0" u="none" strike="noStrike" cap="none" spc="0" baseline="0">
                  <a:solidFill>
                    <a:srgbClr val="000000"/>
                  </a:solidFill>
                  <a:effectLst/>
                  <a:uFill>
                    <a:solidFill>
                      <a:prstClr val="black">
                        <a:alpha val="0"/>
                      </a:prstClr>
                    </a:solidFill>
                  </a:uFill>
                  <a:latin typeface="Tenorite"/>
                  <a:ea typeface="Tenorite"/>
                  <a:cs typeface="Tenorite"/>
                </a:rPr>
              </a:br>
              <a:r>
                <a:rPr lang="en-GB" sz="2133" b="0" i="0" u="none" strike="noStrike" cap="none" spc="0" baseline="0">
                  <a:solidFill>
                    <a:srgbClr val="000000"/>
                  </a:solidFill>
                  <a:effectLst/>
                  <a:uFill>
                    <a:solidFill>
                      <a:prstClr val="black">
                        <a:alpha val="0"/>
                      </a:prstClr>
                    </a:solidFill>
                  </a:uFill>
                  <a:latin typeface="Tenorite"/>
                  <a:ea typeface="Tenorite"/>
                  <a:cs typeface="Tenorite"/>
                </a:rPr>
                <a:t>the emergency warnings (vaaratiedotteet) found on the YLE website, for example (in Finnish). </a:t>
              </a:r>
            </a:p>
            <a:p>
              <a:pPr algn="ctr" defTabSz="1219170">
                <a:buClr>
                  <a:srgbClr val="000000"/>
                </a:buClr>
              </a:pPr>
              <a:r>
                <a:rPr lang="fi-FI" sz="1000"/>
                <a:t> </a:t>
              </a:r>
              <a:br>
                <a:rPr sz="2133"/>
              </a:br>
              <a:r>
                <a:rPr lang="en-GB" sz="2133" b="0" i="0" u="none" strike="noStrike" cap="none" spc="0" baseline="0">
                  <a:solidFill>
                    <a:srgbClr val="000000"/>
                  </a:solidFill>
                  <a:effectLst/>
                  <a:uFill>
                    <a:solidFill>
                      <a:prstClr val="black">
                        <a:alpha val="0"/>
                      </a:prstClr>
                    </a:solidFill>
                  </a:uFill>
                  <a:latin typeface="Tenorite"/>
                  <a:ea typeface="Tenorite"/>
                  <a:cs typeface="Tenorite"/>
                </a:rPr>
                <a:t>How does an emergency warning differ from news articles or social media posts?</a:t>
              </a:r>
              <a:endParaRPr lang="fi-FI" sz="2400" kern="0">
                <a:solidFill>
                  <a:prstClr val="black"/>
                </a:solidFill>
                <a:latin typeface="Tenorite" panose="00000500000000000000" pitchFamily="2" charset="0"/>
                <a:ea typeface="Roboto" panose="02000000000000000000" pitchFamily="2" charset="0"/>
                <a:cs typeface="Arial"/>
                <a:sym typeface="Arial"/>
              </a:endParaRPr>
            </a:p>
          </p:txBody>
        </p:sp>
      </p:grpSp>
      <p:sp>
        <p:nvSpPr>
          <p:cNvPr id="2" name="Otsikko 1">
            <a:extLst>
              <a:ext uri="{FF2B5EF4-FFF2-40B4-BE49-F238E27FC236}">
                <a16:creationId xmlns:a16="http://schemas.microsoft.com/office/drawing/2014/main" id="{3C91AC74-3658-4CD5-904B-DD49B00FF787}"/>
              </a:ext>
            </a:extLst>
          </p:cNvPr>
          <p:cNvSpPr>
            <a:spLocks noGrp="1"/>
          </p:cNvSpPr>
          <p:nvPr/>
        </p:nvSpPr>
        <p:spPr>
          <a:xfrm>
            <a:off x="584605" y="439605"/>
            <a:ext cx="10515600" cy="1325033"/>
          </a:xfrm>
          <a:prstGeom prst="rect">
            <a:avLst/>
          </a:prstGeom>
        </p:spPr>
        <p:txBody>
          <a:bodyPr vert="horz" lIns="121920" tIns="60960" rIns="121920" bIns="60960" rtlCol="0" anchor="ctr">
            <a:normAutofit fontScale="97500" lnSpcReduction="10000"/>
          </a:bodyPr>
          <a:lstStyle>
            <a:lvl1pPr algn="l" defTabSz="914400" rtl="0" eaLnBrk="1" latinLnBrk="0" hangingPunct="1">
              <a:lnSpc>
                <a:spcPct val="90000"/>
              </a:lnSpc>
              <a:spcBef>
                <a:spcPct val="0"/>
              </a:spcBef>
              <a:buNone/>
              <a:defRPr sz="3600" b="0" kern="1200">
                <a:solidFill>
                  <a:srgbClr val="3C515C"/>
                </a:solidFill>
                <a:latin typeface="Oswald" panose="00000500000000000000" pitchFamily="2" charset="0"/>
                <a:ea typeface="+mj-ea"/>
                <a:cs typeface="+mj-cs"/>
              </a:defRPr>
            </a:lvl1pPr>
          </a:lstStyle>
          <a:p>
            <a:pPr defTabSz="1219170">
              <a:buClr>
                <a:srgbClr val="000000"/>
              </a:buClr>
            </a:pPr>
            <a:r>
              <a:rPr lang="en-GB" sz="4700" b="0" i="0" u="none" strike="noStrike" cap="none" spc="0" baseline="0">
                <a:solidFill>
                  <a:srgbClr val="FFFFFF"/>
                </a:solidFill>
                <a:effectLst/>
                <a:uFill>
                  <a:solidFill>
                    <a:prstClr val="black">
                      <a:alpha val="0"/>
                    </a:prstClr>
                  </a:solidFill>
                </a:uFill>
                <a:latin typeface="Oswald"/>
                <a:ea typeface="Oswald"/>
                <a:cs typeface="Oswald"/>
              </a:rPr>
              <a:t>Where can you find reliable information in the event of an incident?</a:t>
            </a:r>
          </a:p>
        </p:txBody>
      </p:sp>
      <p:sp>
        <p:nvSpPr>
          <p:cNvPr id="3" name="Tekstiruutu 7">
            <a:extLst>
              <a:ext uri="{FF2B5EF4-FFF2-40B4-BE49-F238E27FC236}">
                <a16:creationId xmlns:a16="http://schemas.microsoft.com/office/drawing/2014/main" id="{AFE6A12C-80E1-4ECA-86A3-498FE0871FB9}"/>
              </a:ext>
            </a:extLst>
          </p:cNvPr>
          <p:cNvSpPr txBox="1"/>
          <p:nvPr/>
        </p:nvSpPr>
        <p:spPr>
          <a:xfrm>
            <a:off x="584605" y="1973457"/>
            <a:ext cx="7256023" cy="3423920"/>
          </a:xfrm>
          <a:prstGeom prst="rect">
            <a:avLst/>
          </a:prstGeom>
          <a:noFill/>
        </p:spPr>
        <p:txBody>
          <a:bodyPr wrap="square">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spcAft>
                <a:spcPts val="800"/>
              </a:spcAft>
              <a:buClrTx/>
              <a:defRPr/>
            </a:pPr>
            <a:r>
              <a:rPr lang="en-GB" sz="2400" b="1" i="0" u="none" strike="noStrike" cap="none" spc="0" baseline="0">
                <a:solidFill>
                  <a:srgbClr val="FFFFFF"/>
                </a:solidFill>
                <a:effectLst/>
                <a:uFill>
                  <a:solidFill>
                    <a:prstClr val="black">
                      <a:alpha val="0"/>
                    </a:prstClr>
                  </a:solidFill>
                </a:uFill>
                <a:latin typeface="Tenorite"/>
                <a:ea typeface="Tenorite"/>
                <a:cs typeface="Tenorite"/>
              </a:rPr>
              <a:t>Important! Never call 112 unless there is an emergency.</a:t>
            </a:r>
            <a:endParaRPr lang="fi-FI" sz="2400" b="1">
              <a:solidFill>
                <a:prstClr val="white"/>
              </a:solidFill>
              <a:latin typeface="Tenorite" panose="00000500000000000000" pitchFamily="2" charset="0"/>
              <a:ea typeface="+mn-ea"/>
            </a:endParaRPr>
          </a:p>
          <a:p>
            <a:pPr marL="380990" indent="-380990" defTabSz="1219170">
              <a:spcAft>
                <a:spcPts val="800"/>
              </a:spcAft>
              <a:buClrTx/>
              <a:buFont typeface="Arial" panose="020B0604020202020204" pitchFamily="34" charset="0"/>
              <a:buChar char="•"/>
              <a:defRP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YLE channels on radio and TV</a:t>
            </a:r>
          </a:p>
          <a:p>
            <a:pPr marL="380990" indent="-380990" defTabSz="1219170">
              <a:spcAft>
                <a:spcPts val="800"/>
              </a:spcAft>
              <a:buClrTx/>
              <a:buFont typeface="Arial" panose="020B0604020202020204" pitchFamily="34" charset="0"/>
              <a:buChar char="•"/>
              <a:defRP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YLE website </a:t>
            </a:r>
          </a:p>
          <a:p>
            <a:pPr marL="380990" indent="-380990" defTabSz="1219170">
              <a:spcAft>
                <a:spcPts val="800"/>
              </a:spcAft>
              <a:buClrTx/>
              <a:buFont typeface="Arial" panose="020B0604020202020204" pitchFamily="34" charset="0"/>
              <a:buChar char="•"/>
              <a:defRP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112 Suomi mobile app</a:t>
            </a:r>
          </a:p>
          <a:p>
            <a:pPr marL="380990" indent="-380990" defTabSz="1219170">
              <a:spcAft>
                <a:spcPts val="800"/>
              </a:spcAft>
              <a:buClrTx/>
              <a:buFont typeface="Arial" panose="020B0604020202020204" pitchFamily="34" charset="0"/>
              <a:buChar char="•"/>
              <a:defRP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Possibly also certain </a:t>
            </a:r>
            <a:br>
              <a:rPr sz="2400"/>
            </a:br>
            <a:r>
              <a:rPr lang="en-GB" sz="2400" b="0" i="0" u="none" strike="noStrike" cap="none" spc="0" baseline="0">
                <a:solidFill>
                  <a:srgbClr val="FFFFFF"/>
                </a:solidFill>
                <a:effectLst/>
                <a:uFill>
                  <a:solidFill>
                    <a:prstClr val="black">
                      <a:alpha val="0"/>
                    </a:prstClr>
                  </a:solidFill>
                </a:uFill>
                <a:latin typeface="Tenorite"/>
                <a:ea typeface="Tenorite"/>
                <a:cs typeface="Tenorite"/>
              </a:rPr>
              <a:t>commercial TV channels </a:t>
            </a:r>
            <a:br>
              <a:rPr sz="2400"/>
            </a:br>
            <a:r>
              <a:rPr lang="en-GB" sz="2400" b="0" i="0" u="none" strike="noStrike" cap="none" spc="0" baseline="0">
                <a:solidFill>
                  <a:srgbClr val="FFFFFF"/>
                </a:solidFill>
                <a:effectLst/>
                <a:uFill>
                  <a:solidFill>
                    <a:prstClr val="black">
                      <a:alpha val="0"/>
                    </a:prstClr>
                  </a:solidFill>
                </a:uFill>
                <a:latin typeface="Tenorite"/>
                <a:ea typeface="Tenorite"/>
                <a:cs typeface="Tenorite"/>
              </a:rPr>
              <a:t>(such as MTV3, Nelonen and Sub).</a:t>
            </a:r>
          </a:p>
        </p:txBody>
      </p:sp>
      <p:pic>
        <p:nvPicPr>
          <p:cNvPr id="10" name="Kuva 9">
            <a:extLst>
              <a:ext uri="{FF2B5EF4-FFF2-40B4-BE49-F238E27FC236}">
                <a16:creationId xmlns:a16="http://schemas.microsoft.com/office/drawing/2014/main" id="{7851383F-5409-46CC-A744-4074838614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33176">
            <a:off x="11228964" y="1086656"/>
            <a:ext cx="414789" cy="753392"/>
          </a:xfrm>
          <a:prstGeom prst="rect">
            <a:avLst/>
          </a:prstGeom>
          <a:effectLst>
            <a:outerShdw blurRad="50800" dist="38100" dir="2700000" algn="tl" rotWithShape="0">
              <a:prstClr val="black">
                <a:alpha val="40000"/>
              </a:prstClr>
            </a:outerShdw>
          </a:effectLst>
        </p:spPr>
      </p:pic>
      <p:grpSp>
        <p:nvGrpSpPr>
          <p:cNvPr id="13" name="Ryhmä 12">
            <a:extLst>
              <a:ext uri="{FF2B5EF4-FFF2-40B4-BE49-F238E27FC236}">
                <a16:creationId xmlns:a16="http://schemas.microsoft.com/office/drawing/2014/main" id="{01F9C4C4-23A6-4470-444F-56179C0FBF07}"/>
              </a:ext>
            </a:extLst>
          </p:cNvPr>
          <p:cNvGrpSpPr/>
          <p:nvPr/>
        </p:nvGrpSpPr>
        <p:grpSpPr>
          <a:xfrm>
            <a:off x="5771318" y="4530255"/>
            <a:ext cx="4025723" cy="2203597"/>
            <a:chOff x="1392787" y="1821680"/>
            <a:chExt cx="2823037" cy="1735403"/>
          </a:xfrm>
        </p:grpSpPr>
        <p:grpSp>
          <p:nvGrpSpPr>
            <p:cNvPr id="14" name="Ryhmä 13">
              <a:extLst>
                <a:ext uri="{FF2B5EF4-FFF2-40B4-BE49-F238E27FC236}">
                  <a16:creationId xmlns:a16="http://schemas.microsoft.com/office/drawing/2014/main" id="{82195015-8CE7-00AA-68BB-43B5114BDD4E}"/>
                </a:ext>
              </a:extLst>
            </p:cNvPr>
            <p:cNvGrpSpPr/>
            <p:nvPr/>
          </p:nvGrpSpPr>
          <p:grpSpPr>
            <a:xfrm rot="11014933">
              <a:off x="1392787" y="1821680"/>
              <a:ext cx="2823037" cy="1735403"/>
              <a:chOff x="1544340" y="2014708"/>
              <a:chExt cx="2432099" cy="2147203"/>
            </a:xfrm>
          </p:grpSpPr>
          <p:sp>
            <p:nvSpPr>
              <p:cNvPr id="16" name="Ellipsi 15">
                <a:extLst>
                  <a:ext uri="{FF2B5EF4-FFF2-40B4-BE49-F238E27FC236}">
                    <a16:creationId xmlns:a16="http://schemas.microsoft.com/office/drawing/2014/main" id="{3C1970E7-92FE-3398-5EA5-4EEB5574A2E8}"/>
                  </a:ext>
                </a:extLst>
              </p:cNvPr>
              <p:cNvSpPr/>
              <p:nvPr/>
            </p:nvSpPr>
            <p:spPr>
              <a:xfrm>
                <a:off x="1569720" y="2055520"/>
                <a:ext cx="2368331" cy="2069457"/>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nvGrpSpPr>
              <p:cNvPr id="17" name="Google Shape;20789;p106">
                <a:extLst>
                  <a:ext uri="{FF2B5EF4-FFF2-40B4-BE49-F238E27FC236}">
                    <a16:creationId xmlns:a16="http://schemas.microsoft.com/office/drawing/2014/main" id="{F5F65B1D-A741-5CC7-959D-0C9805155D57}"/>
                  </a:ext>
                </a:extLst>
              </p:cNvPr>
              <p:cNvGrpSpPr/>
              <p:nvPr/>
            </p:nvGrpSpPr>
            <p:grpSpPr>
              <a:xfrm flipH="1" flipV="1">
                <a:off x="1544340" y="2014708"/>
                <a:ext cx="2432099" cy="2147203"/>
                <a:chOff x="4947788" y="4174249"/>
                <a:chExt cx="287285" cy="216609"/>
              </a:xfrm>
            </p:grpSpPr>
            <p:sp>
              <p:nvSpPr>
                <p:cNvPr id="18" name="Google Shape;20795;p106">
                  <a:extLst>
                    <a:ext uri="{FF2B5EF4-FFF2-40B4-BE49-F238E27FC236}">
                      <a16:creationId xmlns:a16="http://schemas.microsoft.com/office/drawing/2014/main" id="{18C51860-3A52-0F5E-E0A6-C799FF2CE17A}"/>
                    </a:ext>
                  </a:extLst>
                </p:cNvPr>
                <p:cNvSpPr/>
                <p:nvPr/>
              </p:nvSpPr>
              <p:spPr>
                <a:xfrm>
                  <a:off x="5060275" y="4298775"/>
                  <a:ext cx="25" cy="125"/>
                </a:xfrm>
                <a:custGeom>
                  <a:avLst/>
                  <a:gdLst/>
                  <a:ahLst/>
                  <a:cxnLst/>
                  <a:rect l="l" t="t" r="r" b="b"/>
                  <a:pathLst>
                    <a:path w="1" h="5" extrusionOk="0">
                      <a:moveTo>
                        <a:pt x="0" y="0"/>
                      </a:moveTo>
                      <a:lnTo>
                        <a:pt x="0" y="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 name="Google Shape;20800;p106">
                  <a:extLst>
                    <a:ext uri="{FF2B5EF4-FFF2-40B4-BE49-F238E27FC236}">
                      <a16:creationId xmlns:a16="http://schemas.microsoft.com/office/drawing/2014/main" id="{67E7F8EF-D552-E5A6-E76E-DB520FD4E981}"/>
                    </a:ext>
                  </a:extLst>
                </p:cNvPr>
                <p:cNvSpPr/>
                <p:nvPr/>
              </p:nvSpPr>
              <p:spPr>
                <a:xfrm>
                  <a:off x="4947788" y="4174249"/>
                  <a:ext cx="287285" cy="216609"/>
                </a:xfrm>
                <a:custGeom>
                  <a:avLst/>
                  <a:gdLst>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78 w 10000"/>
                    <a:gd name="connsiteY95" fmla="*/ 9927 h 10000"/>
                    <a:gd name="connsiteX96" fmla="*/ 3831 w 10000"/>
                    <a:gd name="connsiteY96" fmla="*/ 9926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828 w 10000"/>
                    <a:gd name="connsiteY101" fmla="*/ 9960 h 10000"/>
                    <a:gd name="connsiteX102" fmla="*/ 4774 w 10000"/>
                    <a:gd name="connsiteY102" fmla="*/ 9971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0000" h="10000" extrusionOk="0">
                      <a:moveTo>
                        <a:pt x="5493" y="246"/>
                      </a:moveTo>
                      <a:cubicBezTo>
                        <a:pt x="5557" y="278"/>
                        <a:pt x="5621" y="300"/>
                        <a:pt x="5685" y="313"/>
                      </a:cubicBezTo>
                      <a:cubicBezTo>
                        <a:pt x="5817" y="326"/>
                        <a:pt x="5951" y="358"/>
                        <a:pt x="6079" y="398"/>
                      </a:cubicBezTo>
                      <a:cubicBezTo>
                        <a:pt x="6308" y="470"/>
                        <a:pt x="6541" y="491"/>
                        <a:pt x="6769" y="576"/>
                      </a:cubicBezTo>
                      <a:cubicBezTo>
                        <a:pt x="6874" y="631"/>
                        <a:pt x="6978" y="689"/>
                        <a:pt x="7080" y="760"/>
                      </a:cubicBezTo>
                      <a:cubicBezTo>
                        <a:pt x="7181" y="809"/>
                        <a:pt x="7285" y="853"/>
                        <a:pt x="7390" y="884"/>
                      </a:cubicBezTo>
                      <a:cubicBezTo>
                        <a:pt x="7615" y="969"/>
                        <a:pt x="7824" y="1198"/>
                        <a:pt x="8029" y="1350"/>
                      </a:cubicBezTo>
                      <a:cubicBezTo>
                        <a:pt x="8235" y="1502"/>
                        <a:pt x="8458" y="1604"/>
                        <a:pt x="8640" y="1801"/>
                      </a:cubicBezTo>
                      <a:cubicBezTo>
                        <a:pt x="8818" y="2006"/>
                        <a:pt x="8970" y="2243"/>
                        <a:pt x="9091" y="2512"/>
                      </a:cubicBezTo>
                      <a:cubicBezTo>
                        <a:pt x="9144" y="2626"/>
                        <a:pt x="9198" y="2744"/>
                        <a:pt x="9259" y="2855"/>
                      </a:cubicBezTo>
                      <a:cubicBezTo>
                        <a:pt x="9330" y="2990"/>
                        <a:pt x="9414" y="3110"/>
                        <a:pt x="9461" y="3266"/>
                      </a:cubicBezTo>
                      <a:cubicBezTo>
                        <a:pt x="9495" y="3387"/>
                        <a:pt x="9525" y="3513"/>
                        <a:pt x="9545" y="3641"/>
                      </a:cubicBezTo>
                      <a:cubicBezTo>
                        <a:pt x="9576" y="3793"/>
                        <a:pt x="9617" y="3951"/>
                        <a:pt x="9633" y="4106"/>
                      </a:cubicBezTo>
                      <a:cubicBezTo>
                        <a:pt x="9653" y="4267"/>
                        <a:pt x="9657" y="4419"/>
                        <a:pt x="9677" y="4575"/>
                      </a:cubicBezTo>
                      <a:cubicBezTo>
                        <a:pt x="9694" y="4737"/>
                        <a:pt x="9687" y="4896"/>
                        <a:pt x="9660" y="5053"/>
                      </a:cubicBezTo>
                      <a:cubicBezTo>
                        <a:pt x="9637" y="5201"/>
                        <a:pt x="9667" y="5344"/>
                        <a:pt x="9640" y="5492"/>
                      </a:cubicBezTo>
                      <a:cubicBezTo>
                        <a:pt x="9617" y="5640"/>
                        <a:pt x="9579" y="5791"/>
                        <a:pt x="9549" y="5942"/>
                      </a:cubicBezTo>
                      <a:cubicBezTo>
                        <a:pt x="9522" y="6090"/>
                        <a:pt x="9489" y="6242"/>
                        <a:pt x="9448" y="6385"/>
                      </a:cubicBezTo>
                      <a:cubicBezTo>
                        <a:pt x="9400" y="6523"/>
                        <a:pt x="9340" y="6651"/>
                        <a:pt x="9293" y="6787"/>
                      </a:cubicBezTo>
                      <a:cubicBezTo>
                        <a:pt x="9246" y="6926"/>
                        <a:pt x="9208" y="7056"/>
                        <a:pt x="9141" y="7167"/>
                      </a:cubicBezTo>
                      <a:cubicBezTo>
                        <a:pt x="9074" y="7278"/>
                        <a:pt x="8990" y="7399"/>
                        <a:pt x="8919" y="7518"/>
                      </a:cubicBezTo>
                      <a:cubicBezTo>
                        <a:pt x="8852" y="7654"/>
                        <a:pt x="8778" y="7783"/>
                        <a:pt x="8694" y="7899"/>
                      </a:cubicBezTo>
                      <a:cubicBezTo>
                        <a:pt x="8606" y="8008"/>
                        <a:pt x="8518" y="8109"/>
                        <a:pt x="8427" y="8216"/>
                      </a:cubicBezTo>
                      <a:cubicBezTo>
                        <a:pt x="8255" y="8427"/>
                        <a:pt x="8053" y="8573"/>
                        <a:pt x="7875" y="8766"/>
                      </a:cubicBezTo>
                      <a:cubicBezTo>
                        <a:pt x="7710" y="8945"/>
                        <a:pt x="7497" y="9015"/>
                        <a:pt x="7305" y="9129"/>
                      </a:cubicBezTo>
                      <a:cubicBezTo>
                        <a:pt x="7090" y="9252"/>
                        <a:pt x="6861" y="9315"/>
                        <a:pt x="6631" y="9383"/>
                      </a:cubicBezTo>
                      <a:cubicBezTo>
                        <a:pt x="6500" y="9428"/>
                        <a:pt x="6369" y="9481"/>
                        <a:pt x="6237" y="9517"/>
                      </a:cubicBezTo>
                      <a:cubicBezTo>
                        <a:pt x="6093" y="9557"/>
                        <a:pt x="5948" y="9539"/>
                        <a:pt x="5807" y="9561"/>
                      </a:cubicBezTo>
                      <a:cubicBezTo>
                        <a:pt x="5606" y="9590"/>
                        <a:pt x="5407" y="9605"/>
                        <a:pt x="5208" y="9605"/>
                      </a:cubicBezTo>
                      <a:cubicBezTo>
                        <a:pt x="5126" y="9605"/>
                        <a:pt x="5043" y="9603"/>
                        <a:pt x="4961" y="9598"/>
                      </a:cubicBezTo>
                      <a:cubicBezTo>
                        <a:pt x="4890" y="9588"/>
                        <a:pt x="4823" y="9570"/>
                        <a:pt x="4756" y="9561"/>
                      </a:cubicBezTo>
                      <a:cubicBezTo>
                        <a:pt x="4734" y="9558"/>
                        <a:pt x="4714" y="9558"/>
                        <a:pt x="4693" y="9558"/>
                      </a:cubicBezTo>
                      <a:lnTo>
                        <a:pt x="4629" y="9558"/>
                      </a:lnTo>
                      <a:cubicBezTo>
                        <a:pt x="4603" y="9558"/>
                        <a:pt x="4578" y="9557"/>
                        <a:pt x="4553" y="9553"/>
                      </a:cubicBezTo>
                      <a:cubicBezTo>
                        <a:pt x="4493" y="9544"/>
                        <a:pt x="4439" y="9517"/>
                        <a:pt x="4381" y="9513"/>
                      </a:cubicBezTo>
                      <a:cubicBezTo>
                        <a:pt x="4373" y="9513"/>
                        <a:pt x="4364" y="9512"/>
                        <a:pt x="4356" y="9512"/>
                      </a:cubicBezTo>
                      <a:cubicBezTo>
                        <a:pt x="4303" y="9512"/>
                        <a:pt x="4255" y="9516"/>
                        <a:pt x="4199" y="9521"/>
                      </a:cubicBezTo>
                      <a:cubicBezTo>
                        <a:pt x="4144" y="9526"/>
                        <a:pt x="4092" y="9546"/>
                        <a:pt x="4019" y="9546"/>
                      </a:cubicBezTo>
                      <a:cubicBezTo>
                        <a:pt x="3976" y="9546"/>
                        <a:pt x="3891" y="9507"/>
                        <a:pt x="3856" y="9529"/>
                      </a:cubicBezTo>
                      <a:cubicBezTo>
                        <a:pt x="3795" y="9548"/>
                        <a:pt x="3795" y="9483"/>
                        <a:pt x="3857" y="9536"/>
                      </a:cubicBezTo>
                      <a:cubicBezTo>
                        <a:pt x="4030" y="9501"/>
                        <a:pt x="3914" y="9475"/>
                        <a:pt x="3780" y="9521"/>
                      </a:cubicBezTo>
                      <a:cubicBezTo>
                        <a:pt x="3636" y="9479"/>
                        <a:pt x="3765" y="9550"/>
                        <a:pt x="3648" y="9514"/>
                      </a:cubicBezTo>
                      <a:cubicBezTo>
                        <a:pt x="3463" y="9439"/>
                        <a:pt x="3527" y="9475"/>
                        <a:pt x="3449" y="9450"/>
                      </a:cubicBezTo>
                      <a:cubicBezTo>
                        <a:pt x="3371" y="9425"/>
                        <a:pt x="3271" y="9399"/>
                        <a:pt x="3177" y="9362"/>
                      </a:cubicBezTo>
                      <a:cubicBezTo>
                        <a:pt x="3083" y="9322"/>
                        <a:pt x="2959" y="9243"/>
                        <a:pt x="2887" y="9215"/>
                      </a:cubicBezTo>
                      <a:cubicBezTo>
                        <a:pt x="2816" y="9186"/>
                        <a:pt x="2835" y="9176"/>
                        <a:pt x="2750" y="9189"/>
                      </a:cubicBezTo>
                      <a:cubicBezTo>
                        <a:pt x="2730" y="8979"/>
                        <a:pt x="2802" y="9178"/>
                        <a:pt x="2713" y="9142"/>
                      </a:cubicBezTo>
                      <a:cubicBezTo>
                        <a:pt x="2507" y="9079"/>
                        <a:pt x="2825" y="9197"/>
                        <a:pt x="2521" y="9068"/>
                      </a:cubicBezTo>
                      <a:cubicBezTo>
                        <a:pt x="2382" y="8831"/>
                        <a:pt x="2510" y="9059"/>
                        <a:pt x="2396" y="8945"/>
                      </a:cubicBezTo>
                      <a:cubicBezTo>
                        <a:pt x="2283" y="8878"/>
                        <a:pt x="2233" y="8830"/>
                        <a:pt x="2118" y="8708"/>
                      </a:cubicBezTo>
                      <a:cubicBezTo>
                        <a:pt x="2013" y="8663"/>
                        <a:pt x="1916" y="8592"/>
                        <a:pt x="1831" y="8493"/>
                      </a:cubicBezTo>
                      <a:cubicBezTo>
                        <a:pt x="1720" y="8381"/>
                        <a:pt x="1599" y="8334"/>
                        <a:pt x="1484" y="8240"/>
                      </a:cubicBezTo>
                      <a:cubicBezTo>
                        <a:pt x="1370" y="8145"/>
                        <a:pt x="1266" y="7997"/>
                        <a:pt x="1164" y="7881"/>
                      </a:cubicBezTo>
                      <a:cubicBezTo>
                        <a:pt x="939" y="7632"/>
                        <a:pt x="814" y="7305"/>
                        <a:pt x="689" y="6957"/>
                      </a:cubicBezTo>
                      <a:cubicBezTo>
                        <a:pt x="622" y="6778"/>
                        <a:pt x="538" y="6613"/>
                        <a:pt x="477" y="6434"/>
                      </a:cubicBezTo>
                      <a:cubicBezTo>
                        <a:pt x="413" y="6238"/>
                        <a:pt x="366" y="6036"/>
                        <a:pt x="329" y="5831"/>
                      </a:cubicBezTo>
                      <a:cubicBezTo>
                        <a:pt x="265" y="5452"/>
                        <a:pt x="241" y="4990"/>
                        <a:pt x="312" y="4612"/>
                      </a:cubicBezTo>
                      <a:cubicBezTo>
                        <a:pt x="461" y="3843"/>
                        <a:pt x="673" y="3069"/>
                        <a:pt x="1050" y="2444"/>
                      </a:cubicBezTo>
                      <a:cubicBezTo>
                        <a:pt x="1228" y="2162"/>
                        <a:pt x="1430" y="1903"/>
                        <a:pt x="1653" y="1676"/>
                      </a:cubicBezTo>
                      <a:cubicBezTo>
                        <a:pt x="1760" y="1556"/>
                        <a:pt x="1875" y="1447"/>
                        <a:pt x="1993" y="1350"/>
                      </a:cubicBezTo>
                      <a:cubicBezTo>
                        <a:pt x="2121" y="1248"/>
                        <a:pt x="2256" y="1176"/>
                        <a:pt x="2387" y="1082"/>
                      </a:cubicBezTo>
                      <a:cubicBezTo>
                        <a:pt x="2522" y="983"/>
                        <a:pt x="2653" y="867"/>
                        <a:pt x="2801" y="805"/>
                      </a:cubicBezTo>
                      <a:cubicBezTo>
                        <a:pt x="2964" y="733"/>
                        <a:pt x="3125" y="671"/>
                        <a:pt x="3286" y="608"/>
                      </a:cubicBezTo>
                      <a:cubicBezTo>
                        <a:pt x="3630" y="470"/>
                        <a:pt x="3981" y="377"/>
                        <a:pt x="4337" y="322"/>
                      </a:cubicBezTo>
                      <a:cubicBezTo>
                        <a:pt x="4682" y="263"/>
                        <a:pt x="5025" y="263"/>
                        <a:pt x="5368" y="250"/>
                      </a:cubicBezTo>
                      <a:cubicBezTo>
                        <a:pt x="5412" y="250"/>
                        <a:pt x="5452" y="246"/>
                        <a:pt x="5493" y="246"/>
                      </a:cubicBezTo>
                      <a:close/>
                      <a:moveTo>
                        <a:pt x="4833" y="0"/>
                      </a:moveTo>
                      <a:cubicBezTo>
                        <a:pt x="4697" y="0"/>
                        <a:pt x="4561" y="3"/>
                        <a:pt x="4425" y="14"/>
                      </a:cubicBezTo>
                      <a:cubicBezTo>
                        <a:pt x="4109" y="41"/>
                        <a:pt x="3792" y="103"/>
                        <a:pt x="3482" y="203"/>
                      </a:cubicBezTo>
                      <a:cubicBezTo>
                        <a:pt x="3320" y="250"/>
                        <a:pt x="3159" y="322"/>
                        <a:pt x="2997" y="381"/>
                      </a:cubicBezTo>
                      <a:cubicBezTo>
                        <a:pt x="2842" y="432"/>
                        <a:pt x="2693" y="496"/>
                        <a:pt x="2545" y="580"/>
                      </a:cubicBezTo>
                      <a:cubicBezTo>
                        <a:pt x="2414" y="661"/>
                        <a:pt x="2293" y="769"/>
                        <a:pt x="2158" y="853"/>
                      </a:cubicBezTo>
                      <a:cubicBezTo>
                        <a:pt x="2010" y="943"/>
                        <a:pt x="1868" y="1045"/>
                        <a:pt x="1734" y="1167"/>
                      </a:cubicBezTo>
                      <a:cubicBezTo>
                        <a:pt x="1484" y="1390"/>
                        <a:pt x="1252" y="1649"/>
                        <a:pt x="1039" y="1934"/>
                      </a:cubicBezTo>
                      <a:cubicBezTo>
                        <a:pt x="831" y="2221"/>
                        <a:pt x="649" y="2542"/>
                        <a:pt x="504" y="2891"/>
                      </a:cubicBezTo>
                      <a:cubicBezTo>
                        <a:pt x="349" y="3272"/>
                        <a:pt x="248" y="3687"/>
                        <a:pt x="147" y="4092"/>
                      </a:cubicBezTo>
                      <a:cubicBezTo>
                        <a:pt x="93" y="4289"/>
                        <a:pt x="49" y="4491"/>
                        <a:pt x="19" y="4696"/>
                      </a:cubicBezTo>
                      <a:cubicBezTo>
                        <a:pt x="-1" y="4915"/>
                        <a:pt x="-4" y="5138"/>
                        <a:pt x="6" y="5362"/>
                      </a:cubicBezTo>
                      <a:cubicBezTo>
                        <a:pt x="22" y="5796"/>
                        <a:pt x="96" y="6224"/>
                        <a:pt x="228" y="6626"/>
                      </a:cubicBezTo>
                      <a:cubicBezTo>
                        <a:pt x="292" y="6831"/>
                        <a:pt x="383" y="7020"/>
                        <a:pt x="450" y="7220"/>
                      </a:cubicBezTo>
                      <a:cubicBezTo>
                        <a:pt x="514" y="7408"/>
                        <a:pt x="589" y="7595"/>
                        <a:pt x="673" y="7770"/>
                      </a:cubicBezTo>
                      <a:cubicBezTo>
                        <a:pt x="747" y="7923"/>
                        <a:pt x="837" y="8055"/>
                        <a:pt x="939" y="8177"/>
                      </a:cubicBezTo>
                      <a:cubicBezTo>
                        <a:pt x="1064" y="8320"/>
                        <a:pt x="1182" y="8485"/>
                        <a:pt x="1320" y="8606"/>
                      </a:cubicBezTo>
                      <a:cubicBezTo>
                        <a:pt x="1434" y="8699"/>
                        <a:pt x="1552" y="8748"/>
                        <a:pt x="1656" y="8869"/>
                      </a:cubicBezTo>
                      <a:cubicBezTo>
                        <a:pt x="1760" y="8985"/>
                        <a:pt x="1862" y="9078"/>
                        <a:pt x="1993" y="9129"/>
                      </a:cubicBezTo>
                      <a:cubicBezTo>
                        <a:pt x="2016" y="9129"/>
                        <a:pt x="2041" y="9137"/>
                        <a:pt x="2061" y="9146"/>
                      </a:cubicBezTo>
                      <a:cubicBezTo>
                        <a:pt x="2064" y="9159"/>
                        <a:pt x="2067" y="9167"/>
                        <a:pt x="2067" y="9181"/>
                      </a:cubicBezTo>
                      <a:cubicBezTo>
                        <a:pt x="2071" y="9262"/>
                        <a:pt x="2182" y="9245"/>
                        <a:pt x="2165" y="9321"/>
                      </a:cubicBezTo>
                      <a:cubicBezTo>
                        <a:pt x="2333" y="9423"/>
                        <a:pt x="2304" y="9387"/>
                        <a:pt x="2396" y="9484"/>
                      </a:cubicBezTo>
                      <a:cubicBezTo>
                        <a:pt x="2603" y="9554"/>
                        <a:pt x="2490" y="9526"/>
                        <a:pt x="2666" y="9618"/>
                      </a:cubicBezTo>
                      <a:cubicBezTo>
                        <a:pt x="2804" y="9643"/>
                        <a:pt x="2684" y="9670"/>
                        <a:pt x="2871" y="9707"/>
                      </a:cubicBezTo>
                      <a:cubicBezTo>
                        <a:pt x="2807" y="9783"/>
                        <a:pt x="2897" y="9746"/>
                        <a:pt x="3000" y="9780"/>
                      </a:cubicBezTo>
                      <a:cubicBezTo>
                        <a:pt x="3135" y="9798"/>
                        <a:pt x="3125" y="9821"/>
                        <a:pt x="3180" y="9839"/>
                      </a:cubicBezTo>
                      <a:cubicBezTo>
                        <a:pt x="3230" y="9855"/>
                        <a:pt x="3272" y="9884"/>
                        <a:pt x="3329" y="9886"/>
                      </a:cubicBezTo>
                      <a:cubicBezTo>
                        <a:pt x="3410" y="9889"/>
                        <a:pt x="3459" y="9919"/>
                        <a:pt x="3517" y="9926"/>
                      </a:cubicBezTo>
                      <a:cubicBezTo>
                        <a:pt x="3575" y="9933"/>
                        <a:pt x="3529" y="9914"/>
                        <a:pt x="3678" y="9927"/>
                      </a:cubicBezTo>
                      <a:cubicBezTo>
                        <a:pt x="3885" y="9930"/>
                        <a:pt x="3587" y="9922"/>
                        <a:pt x="3831" y="9926"/>
                      </a:cubicBezTo>
                      <a:cubicBezTo>
                        <a:pt x="3975" y="9916"/>
                        <a:pt x="3781" y="9947"/>
                        <a:pt x="3951" y="9952"/>
                      </a:cubicBezTo>
                      <a:cubicBezTo>
                        <a:pt x="4324" y="9928"/>
                        <a:pt x="4206" y="10005"/>
                        <a:pt x="4051" y="9948"/>
                      </a:cubicBezTo>
                      <a:cubicBezTo>
                        <a:pt x="4073" y="9958"/>
                        <a:pt x="4158" y="9907"/>
                        <a:pt x="4180" y="9917"/>
                      </a:cubicBezTo>
                      <a:cubicBezTo>
                        <a:pt x="4323" y="9839"/>
                        <a:pt x="4181" y="9977"/>
                        <a:pt x="4388" y="9913"/>
                      </a:cubicBezTo>
                      <a:cubicBezTo>
                        <a:pt x="4439" y="9921"/>
                        <a:pt x="4516" y="9956"/>
                        <a:pt x="4828" y="9960"/>
                      </a:cubicBezTo>
                      <a:cubicBezTo>
                        <a:pt x="4888" y="9974"/>
                        <a:pt x="4542" y="9915"/>
                        <a:pt x="4774" y="9971"/>
                      </a:cubicBezTo>
                      <a:cubicBezTo>
                        <a:pt x="4912" y="9983"/>
                        <a:pt x="4978" y="9987"/>
                        <a:pt x="5116" y="9991"/>
                      </a:cubicBezTo>
                      <a:cubicBezTo>
                        <a:pt x="5247" y="9991"/>
                        <a:pt x="5378" y="9991"/>
                        <a:pt x="5510" y="10000"/>
                      </a:cubicBezTo>
                      <a:lnTo>
                        <a:pt x="5531" y="10000"/>
                      </a:lnTo>
                      <a:cubicBezTo>
                        <a:pt x="5655" y="10000"/>
                        <a:pt x="5783" y="9963"/>
                        <a:pt x="5911" y="9954"/>
                      </a:cubicBezTo>
                      <a:cubicBezTo>
                        <a:pt x="6029" y="9954"/>
                        <a:pt x="6147" y="9941"/>
                        <a:pt x="6268" y="9923"/>
                      </a:cubicBezTo>
                      <a:cubicBezTo>
                        <a:pt x="6403" y="9892"/>
                        <a:pt x="6531" y="9834"/>
                        <a:pt x="6666" y="9789"/>
                      </a:cubicBezTo>
                      <a:cubicBezTo>
                        <a:pt x="6904" y="9712"/>
                        <a:pt x="7147" y="9656"/>
                        <a:pt x="7377" y="9525"/>
                      </a:cubicBezTo>
                      <a:cubicBezTo>
                        <a:pt x="7582" y="9413"/>
                        <a:pt x="7814" y="9329"/>
                        <a:pt x="7996" y="9155"/>
                      </a:cubicBezTo>
                      <a:cubicBezTo>
                        <a:pt x="8380" y="8783"/>
                        <a:pt x="8801" y="8427"/>
                        <a:pt x="9084" y="7908"/>
                      </a:cubicBezTo>
                      <a:cubicBezTo>
                        <a:pt x="9223" y="7658"/>
                        <a:pt x="9404" y="7434"/>
                        <a:pt x="9502" y="7153"/>
                      </a:cubicBezTo>
                      <a:cubicBezTo>
                        <a:pt x="9603" y="6863"/>
                        <a:pt x="9731" y="6586"/>
                        <a:pt x="9798" y="6278"/>
                      </a:cubicBezTo>
                      <a:cubicBezTo>
                        <a:pt x="9832" y="6121"/>
                        <a:pt x="9859" y="5966"/>
                        <a:pt x="9893" y="5814"/>
                      </a:cubicBezTo>
                      <a:cubicBezTo>
                        <a:pt x="9926" y="5662"/>
                        <a:pt x="9963" y="5496"/>
                        <a:pt x="9960" y="5335"/>
                      </a:cubicBezTo>
                      <a:cubicBezTo>
                        <a:pt x="9953" y="5259"/>
                        <a:pt x="9953" y="5184"/>
                        <a:pt x="9963" y="5112"/>
                      </a:cubicBezTo>
                      <a:cubicBezTo>
                        <a:pt x="9977" y="5032"/>
                        <a:pt x="9987" y="4955"/>
                        <a:pt x="9997" y="4874"/>
                      </a:cubicBezTo>
                      <a:cubicBezTo>
                        <a:pt x="10011" y="4710"/>
                        <a:pt x="9977" y="4544"/>
                        <a:pt x="9963" y="4379"/>
                      </a:cubicBezTo>
                      <a:cubicBezTo>
                        <a:pt x="9933" y="4048"/>
                        <a:pt x="9886" y="3722"/>
                        <a:pt x="9819" y="3404"/>
                      </a:cubicBezTo>
                      <a:cubicBezTo>
                        <a:pt x="9791" y="3272"/>
                        <a:pt x="9758" y="3136"/>
                        <a:pt x="9711" y="3011"/>
                      </a:cubicBezTo>
                      <a:cubicBezTo>
                        <a:pt x="9657" y="2863"/>
                        <a:pt x="9573" y="2744"/>
                        <a:pt x="9502" y="2605"/>
                      </a:cubicBezTo>
                      <a:cubicBezTo>
                        <a:pt x="9367" y="2346"/>
                        <a:pt x="9252" y="2077"/>
                        <a:pt x="9094" y="1844"/>
                      </a:cubicBezTo>
                      <a:cubicBezTo>
                        <a:pt x="8926" y="1595"/>
                        <a:pt x="8757" y="1386"/>
                        <a:pt x="8532" y="1229"/>
                      </a:cubicBezTo>
                      <a:cubicBezTo>
                        <a:pt x="8275" y="1050"/>
                        <a:pt x="8026" y="867"/>
                        <a:pt x="7774" y="680"/>
                      </a:cubicBezTo>
                      <a:cubicBezTo>
                        <a:pt x="7666" y="590"/>
                        <a:pt x="7551" y="523"/>
                        <a:pt x="7426" y="479"/>
                      </a:cubicBezTo>
                      <a:cubicBezTo>
                        <a:pt x="7295" y="428"/>
                        <a:pt x="7167" y="372"/>
                        <a:pt x="7042" y="296"/>
                      </a:cubicBezTo>
                      <a:cubicBezTo>
                        <a:pt x="6804" y="156"/>
                        <a:pt x="6528" y="108"/>
                        <a:pt x="6268" y="103"/>
                      </a:cubicBezTo>
                      <a:cubicBezTo>
                        <a:pt x="6234" y="98"/>
                        <a:pt x="6197" y="98"/>
                        <a:pt x="6163" y="89"/>
                      </a:cubicBezTo>
                      <a:cubicBezTo>
                        <a:pt x="6109" y="71"/>
                        <a:pt x="6052" y="59"/>
                        <a:pt x="5995" y="50"/>
                      </a:cubicBezTo>
                      <a:cubicBezTo>
                        <a:pt x="5820" y="27"/>
                        <a:pt x="5641" y="14"/>
                        <a:pt x="5462" y="14"/>
                      </a:cubicBezTo>
                      <a:lnTo>
                        <a:pt x="4833" y="0"/>
                      </a:lnTo>
                      <a:close/>
                    </a:path>
                  </a:pathLst>
                </a:custGeom>
                <a:solidFill>
                  <a:srgbClr val="FFFFFF"/>
                </a:solidFill>
                <a:ln w="3175">
                  <a:solidFill>
                    <a:schemeClr val="tx1"/>
                  </a:solid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 name="Google Shape;20801;p106">
                  <a:extLst>
                    <a:ext uri="{FF2B5EF4-FFF2-40B4-BE49-F238E27FC236}">
                      <a16:creationId xmlns:a16="http://schemas.microsoft.com/office/drawing/2014/main" id="{A7B59993-0E30-3FED-AD6A-BDD1AD4490E0}"/>
                    </a:ext>
                  </a:extLst>
                </p:cNvPr>
                <p:cNvSpPr/>
                <p:nvPr/>
              </p:nvSpPr>
              <p:spPr>
                <a:xfrm>
                  <a:off x="5101575" y="4358350"/>
                  <a:ext cx="8950" cy="14575"/>
                </a:xfrm>
                <a:custGeom>
                  <a:avLst/>
                  <a:gdLst/>
                  <a:ahLst/>
                  <a:cxnLst/>
                  <a:rect l="l" t="t" r="r" b="b"/>
                  <a:pathLst>
                    <a:path w="358" h="583" extrusionOk="0">
                      <a:moveTo>
                        <a:pt x="56" y="0"/>
                      </a:moveTo>
                      <a:cubicBezTo>
                        <a:pt x="30" y="0"/>
                        <a:pt x="5" y="18"/>
                        <a:pt x="5" y="52"/>
                      </a:cubicBezTo>
                      <a:cubicBezTo>
                        <a:pt x="1" y="88"/>
                        <a:pt x="1" y="121"/>
                        <a:pt x="1" y="157"/>
                      </a:cubicBezTo>
                      <a:cubicBezTo>
                        <a:pt x="5" y="190"/>
                        <a:pt x="21" y="222"/>
                        <a:pt x="21" y="259"/>
                      </a:cubicBezTo>
                      <a:cubicBezTo>
                        <a:pt x="21" y="323"/>
                        <a:pt x="37" y="384"/>
                        <a:pt x="74" y="441"/>
                      </a:cubicBezTo>
                      <a:cubicBezTo>
                        <a:pt x="110" y="492"/>
                        <a:pt x="189" y="582"/>
                        <a:pt x="263" y="582"/>
                      </a:cubicBezTo>
                      <a:cubicBezTo>
                        <a:pt x="288" y="582"/>
                        <a:pt x="312" y="572"/>
                        <a:pt x="333" y="546"/>
                      </a:cubicBezTo>
                      <a:cubicBezTo>
                        <a:pt x="357" y="522"/>
                        <a:pt x="353" y="481"/>
                        <a:pt x="325" y="465"/>
                      </a:cubicBezTo>
                      <a:cubicBezTo>
                        <a:pt x="268" y="429"/>
                        <a:pt x="216" y="380"/>
                        <a:pt x="175" y="327"/>
                      </a:cubicBezTo>
                      <a:cubicBezTo>
                        <a:pt x="151" y="283"/>
                        <a:pt x="155" y="230"/>
                        <a:pt x="135" y="190"/>
                      </a:cubicBezTo>
                      <a:cubicBezTo>
                        <a:pt x="114" y="145"/>
                        <a:pt x="106" y="101"/>
                        <a:pt x="106" y="52"/>
                      </a:cubicBezTo>
                      <a:cubicBezTo>
                        <a:pt x="106" y="18"/>
                        <a:pt x="81" y="0"/>
                        <a:pt x="5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 name="Google Shape;20802;p106">
                  <a:extLst>
                    <a:ext uri="{FF2B5EF4-FFF2-40B4-BE49-F238E27FC236}">
                      <a16:creationId xmlns:a16="http://schemas.microsoft.com/office/drawing/2014/main" id="{AF21E293-F8FE-E12A-6D24-D5FBB41DE6CC}"/>
                    </a:ext>
                  </a:extLst>
                </p:cNvPr>
                <p:cNvSpPr/>
                <p:nvPr/>
              </p:nvSpPr>
              <p:spPr>
                <a:xfrm>
                  <a:off x="5110300" y="4358675"/>
                  <a:ext cx="12275" cy="12325"/>
                </a:xfrm>
                <a:custGeom>
                  <a:avLst/>
                  <a:gdLst/>
                  <a:ahLst/>
                  <a:cxnLst/>
                  <a:rect l="l" t="t" r="r" b="b"/>
                  <a:pathLst>
                    <a:path w="491" h="492" extrusionOk="0">
                      <a:moveTo>
                        <a:pt x="105" y="1"/>
                      </a:moveTo>
                      <a:cubicBezTo>
                        <a:pt x="54" y="1"/>
                        <a:pt x="1" y="55"/>
                        <a:pt x="41" y="104"/>
                      </a:cubicBezTo>
                      <a:cubicBezTo>
                        <a:pt x="102" y="185"/>
                        <a:pt x="114" y="290"/>
                        <a:pt x="175" y="367"/>
                      </a:cubicBezTo>
                      <a:cubicBezTo>
                        <a:pt x="217" y="431"/>
                        <a:pt x="282" y="492"/>
                        <a:pt x="360" y="492"/>
                      </a:cubicBezTo>
                      <a:cubicBezTo>
                        <a:pt x="371" y="492"/>
                        <a:pt x="382" y="491"/>
                        <a:pt x="393" y="489"/>
                      </a:cubicBezTo>
                      <a:cubicBezTo>
                        <a:pt x="491" y="464"/>
                        <a:pt x="466" y="347"/>
                        <a:pt x="393" y="319"/>
                      </a:cubicBezTo>
                      <a:cubicBezTo>
                        <a:pt x="349" y="286"/>
                        <a:pt x="316" y="250"/>
                        <a:pt x="288" y="205"/>
                      </a:cubicBezTo>
                      <a:cubicBezTo>
                        <a:pt x="252" y="136"/>
                        <a:pt x="203" y="75"/>
                        <a:pt x="150" y="19"/>
                      </a:cubicBezTo>
                      <a:cubicBezTo>
                        <a:pt x="138" y="6"/>
                        <a:pt x="122" y="1"/>
                        <a:pt x="10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 name="Google Shape;20803;p106">
                  <a:extLst>
                    <a:ext uri="{FF2B5EF4-FFF2-40B4-BE49-F238E27FC236}">
                      <a16:creationId xmlns:a16="http://schemas.microsoft.com/office/drawing/2014/main" id="{64C35FC3-1F25-F362-4A67-229413F08428}"/>
                    </a:ext>
                  </a:extLst>
                </p:cNvPr>
                <p:cNvSpPr/>
                <p:nvPr/>
              </p:nvSpPr>
              <p:spPr>
                <a:xfrm>
                  <a:off x="5121800" y="4355550"/>
                  <a:ext cx="11100" cy="13825"/>
                </a:xfrm>
                <a:custGeom>
                  <a:avLst/>
                  <a:gdLst/>
                  <a:ahLst/>
                  <a:cxnLst/>
                  <a:rect l="l" t="t" r="r" b="b"/>
                  <a:pathLst>
                    <a:path w="443" h="553" extrusionOk="0">
                      <a:moveTo>
                        <a:pt x="95" y="0"/>
                      </a:moveTo>
                      <a:cubicBezTo>
                        <a:pt x="43" y="0"/>
                        <a:pt x="1" y="81"/>
                        <a:pt x="47" y="123"/>
                      </a:cubicBezTo>
                      <a:cubicBezTo>
                        <a:pt x="103" y="180"/>
                        <a:pt x="99" y="277"/>
                        <a:pt x="124" y="346"/>
                      </a:cubicBezTo>
                      <a:cubicBezTo>
                        <a:pt x="152" y="423"/>
                        <a:pt x="205" y="492"/>
                        <a:pt x="274" y="541"/>
                      </a:cubicBezTo>
                      <a:cubicBezTo>
                        <a:pt x="287" y="549"/>
                        <a:pt x="301" y="552"/>
                        <a:pt x="316" y="552"/>
                      </a:cubicBezTo>
                      <a:cubicBezTo>
                        <a:pt x="347" y="552"/>
                        <a:pt x="379" y="536"/>
                        <a:pt x="395" y="508"/>
                      </a:cubicBezTo>
                      <a:lnTo>
                        <a:pt x="403" y="500"/>
                      </a:lnTo>
                      <a:cubicBezTo>
                        <a:pt x="444" y="456"/>
                        <a:pt x="419" y="379"/>
                        <a:pt x="355" y="375"/>
                      </a:cubicBezTo>
                      <a:lnTo>
                        <a:pt x="334" y="350"/>
                      </a:lnTo>
                      <a:cubicBezTo>
                        <a:pt x="322" y="334"/>
                        <a:pt x="314" y="322"/>
                        <a:pt x="306" y="306"/>
                      </a:cubicBezTo>
                      <a:cubicBezTo>
                        <a:pt x="286" y="269"/>
                        <a:pt x="270" y="233"/>
                        <a:pt x="257" y="192"/>
                      </a:cubicBezTo>
                      <a:cubicBezTo>
                        <a:pt x="237" y="123"/>
                        <a:pt x="193" y="59"/>
                        <a:pt x="132" y="14"/>
                      </a:cubicBezTo>
                      <a:cubicBezTo>
                        <a:pt x="120" y="4"/>
                        <a:pt x="107" y="0"/>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 name="Google Shape;20804;p106">
                  <a:extLst>
                    <a:ext uri="{FF2B5EF4-FFF2-40B4-BE49-F238E27FC236}">
                      <a16:creationId xmlns:a16="http://schemas.microsoft.com/office/drawing/2014/main" id="{17B8F755-E881-1DF2-3B08-C8C76489C680}"/>
                    </a:ext>
                  </a:extLst>
                </p:cNvPr>
                <p:cNvSpPr/>
                <p:nvPr/>
              </p:nvSpPr>
              <p:spPr>
                <a:xfrm>
                  <a:off x="5131500" y="4354075"/>
                  <a:ext cx="10825" cy="9425"/>
                </a:xfrm>
                <a:custGeom>
                  <a:avLst/>
                  <a:gdLst/>
                  <a:ahLst/>
                  <a:cxnLst/>
                  <a:rect l="l" t="t" r="r" b="b"/>
                  <a:pathLst>
                    <a:path w="432" h="377" extrusionOk="0">
                      <a:moveTo>
                        <a:pt x="104" y="1"/>
                      </a:moveTo>
                      <a:cubicBezTo>
                        <a:pt x="48" y="1"/>
                        <a:pt x="1" y="69"/>
                        <a:pt x="48" y="126"/>
                      </a:cubicBezTo>
                      <a:cubicBezTo>
                        <a:pt x="96" y="178"/>
                        <a:pt x="125" y="247"/>
                        <a:pt x="173" y="300"/>
                      </a:cubicBezTo>
                      <a:cubicBezTo>
                        <a:pt x="210" y="336"/>
                        <a:pt x="265" y="377"/>
                        <a:pt x="315" y="377"/>
                      </a:cubicBezTo>
                      <a:cubicBezTo>
                        <a:pt x="337" y="377"/>
                        <a:pt x="358" y="369"/>
                        <a:pt x="376" y="349"/>
                      </a:cubicBezTo>
                      <a:cubicBezTo>
                        <a:pt x="433" y="288"/>
                        <a:pt x="335" y="219"/>
                        <a:pt x="303" y="182"/>
                      </a:cubicBezTo>
                      <a:cubicBezTo>
                        <a:pt x="254" y="126"/>
                        <a:pt x="206" y="69"/>
                        <a:pt x="153" y="20"/>
                      </a:cubicBezTo>
                      <a:cubicBezTo>
                        <a:pt x="137" y="7"/>
                        <a:pt x="120" y="1"/>
                        <a:pt x="10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 name="Google Shape;20805;p106">
                  <a:extLst>
                    <a:ext uri="{FF2B5EF4-FFF2-40B4-BE49-F238E27FC236}">
                      <a16:creationId xmlns:a16="http://schemas.microsoft.com/office/drawing/2014/main" id="{EB5741F9-FA3C-3432-FBDF-BE7B2EE0D45D}"/>
                    </a:ext>
                  </a:extLst>
                </p:cNvPr>
                <p:cNvSpPr/>
                <p:nvPr/>
              </p:nvSpPr>
              <p:spPr>
                <a:xfrm>
                  <a:off x="5159850" y="4342050"/>
                  <a:ext cx="7075" cy="8700"/>
                </a:xfrm>
                <a:custGeom>
                  <a:avLst/>
                  <a:gdLst/>
                  <a:ahLst/>
                  <a:cxnLst/>
                  <a:rect l="l" t="t" r="r" b="b"/>
                  <a:pathLst>
                    <a:path w="283" h="348" extrusionOk="0">
                      <a:moveTo>
                        <a:pt x="91" y="1"/>
                      </a:moveTo>
                      <a:cubicBezTo>
                        <a:pt x="48" y="1"/>
                        <a:pt x="1" y="40"/>
                        <a:pt x="20" y="88"/>
                      </a:cubicBezTo>
                      <a:cubicBezTo>
                        <a:pt x="36" y="133"/>
                        <a:pt x="48" y="177"/>
                        <a:pt x="64" y="222"/>
                      </a:cubicBezTo>
                      <a:cubicBezTo>
                        <a:pt x="84" y="273"/>
                        <a:pt x="127" y="348"/>
                        <a:pt x="193" y="348"/>
                      </a:cubicBezTo>
                      <a:cubicBezTo>
                        <a:pt x="194" y="348"/>
                        <a:pt x="196" y="348"/>
                        <a:pt x="198" y="347"/>
                      </a:cubicBezTo>
                      <a:cubicBezTo>
                        <a:pt x="251" y="347"/>
                        <a:pt x="283" y="287"/>
                        <a:pt x="259" y="242"/>
                      </a:cubicBezTo>
                      <a:cubicBezTo>
                        <a:pt x="246" y="218"/>
                        <a:pt x="234" y="214"/>
                        <a:pt x="226" y="198"/>
                      </a:cubicBezTo>
                      <a:cubicBezTo>
                        <a:pt x="218" y="181"/>
                        <a:pt x="202" y="161"/>
                        <a:pt x="194" y="141"/>
                      </a:cubicBezTo>
                      <a:cubicBezTo>
                        <a:pt x="178" y="104"/>
                        <a:pt x="165" y="68"/>
                        <a:pt x="145" y="36"/>
                      </a:cubicBezTo>
                      <a:cubicBezTo>
                        <a:pt x="134" y="11"/>
                        <a:pt x="113" y="1"/>
                        <a:pt x="9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 name="Google Shape;20806;p106">
                  <a:extLst>
                    <a:ext uri="{FF2B5EF4-FFF2-40B4-BE49-F238E27FC236}">
                      <a16:creationId xmlns:a16="http://schemas.microsoft.com/office/drawing/2014/main" id="{737E9C42-64D8-A448-AF81-1DB695813CB7}"/>
                    </a:ext>
                  </a:extLst>
                </p:cNvPr>
                <p:cNvSpPr/>
                <p:nvPr/>
              </p:nvSpPr>
              <p:spPr>
                <a:xfrm>
                  <a:off x="5169550" y="4337950"/>
                  <a:ext cx="5500" cy="12475"/>
                </a:xfrm>
                <a:custGeom>
                  <a:avLst/>
                  <a:gdLst/>
                  <a:ahLst/>
                  <a:cxnLst/>
                  <a:rect l="l" t="t" r="r" b="b"/>
                  <a:pathLst>
                    <a:path w="220" h="499" extrusionOk="0">
                      <a:moveTo>
                        <a:pt x="70" y="1"/>
                      </a:moveTo>
                      <a:cubicBezTo>
                        <a:pt x="67" y="1"/>
                        <a:pt x="64" y="1"/>
                        <a:pt x="61" y="1"/>
                      </a:cubicBezTo>
                      <a:cubicBezTo>
                        <a:pt x="16" y="9"/>
                        <a:pt x="0" y="66"/>
                        <a:pt x="37" y="94"/>
                      </a:cubicBezTo>
                      <a:cubicBezTo>
                        <a:pt x="69" y="114"/>
                        <a:pt x="57" y="232"/>
                        <a:pt x="57" y="268"/>
                      </a:cubicBezTo>
                      <a:cubicBezTo>
                        <a:pt x="53" y="317"/>
                        <a:pt x="53" y="370"/>
                        <a:pt x="57" y="418"/>
                      </a:cubicBezTo>
                      <a:cubicBezTo>
                        <a:pt x="41" y="443"/>
                        <a:pt x="53" y="479"/>
                        <a:pt x="81" y="487"/>
                      </a:cubicBezTo>
                      <a:lnTo>
                        <a:pt x="102" y="495"/>
                      </a:lnTo>
                      <a:cubicBezTo>
                        <a:pt x="107" y="497"/>
                        <a:pt x="113" y="498"/>
                        <a:pt x="118" y="498"/>
                      </a:cubicBezTo>
                      <a:cubicBezTo>
                        <a:pt x="134" y="498"/>
                        <a:pt x="150" y="491"/>
                        <a:pt x="162" y="479"/>
                      </a:cubicBezTo>
                      <a:cubicBezTo>
                        <a:pt x="219" y="418"/>
                        <a:pt x="219" y="293"/>
                        <a:pt x="203" y="195"/>
                      </a:cubicBezTo>
                      <a:cubicBezTo>
                        <a:pt x="195" y="125"/>
                        <a:pt x="164" y="1"/>
                        <a:pt x="7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
          <p:nvSpPr>
            <p:cNvPr id="15" name="Tekstiruutu 14">
              <a:extLst>
                <a:ext uri="{FF2B5EF4-FFF2-40B4-BE49-F238E27FC236}">
                  <a16:creationId xmlns:a16="http://schemas.microsoft.com/office/drawing/2014/main" id="{2D476627-8CD8-FCC7-CA73-26C0965887FD}"/>
                </a:ext>
              </a:extLst>
            </p:cNvPr>
            <p:cNvSpPr txBox="1"/>
            <p:nvPr/>
          </p:nvSpPr>
          <p:spPr>
            <a:xfrm>
              <a:off x="1504142" y="2055343"/>
              <a:ext cx="2600327" cy="1236157"/>
            </a:xfrm>
            <a:prstGeom prst="rect">
              <a:avLst/>
            </a:prstGeom>
            <a:noFill/>
          </p:spPr>
          <p:txBody>
            <a:bodyPr wrap="square" rtlCol="0">
              <a:spAutoFit/>
            </a:bodyPr>
            <a:lstStyle/>
            <a:p>
              <a:pPr algn="ctr" defTabSz="1219170">
                <a:buClr>
                  <a:srgbClr val="000000"/>
                </a:buClr>
              </a:pPr>
              <a:r>
                <a:rPr lang="en-GB" sz="2400" b="1" i="0" u="none" strike="noStrike" cap="none" spc="0" baseline="0">
                  <a:solidFill>
                    <a:srgbClr val="000000"/>
                  </a:solidFill>
                  <a:effectLst/>
                  <a:uFill>
                    <a:solidFill>
                      <a:prstClr val="black">
                        <a:alpha val="0"/>
                      </a:prstClr>
                    </a:solidFill>
                  </a:uFill>
                  <a:latin typeface="Tenorite"/>
                  <a:ea typeface="Tenorite"/>
                  <a:cs typeface="Tenorite"/>
                </a:rPr>
                <a:t>Download the </a:t>
              </a:r>
              <a:br>
                <a:rPr lang="en-GB" sz="2400" b="1" i="0" u="none" strike="noStrike" cap="none" spc="0" baseline="0">
                  <a:solidFill>
                    <a:srgbClr val="000000"/>
                  </a:solidFill>
                  <a:effectLst/>
                  <a:uFill>
                    <a:solidFill>
                      <a:prstClr val="black">
                        <a:alpha val="0"/>
                      </a:prstClr>
                    </a:solidFill>
                  </a:uFill>
                  <a:latin typeface="Tenorite"/>
                  <a:ea typeface="Tenorite"/>
                  <a:cs typeface="Tenorite"/>
                </a:rPr>
              </a:br>
              <a:r>
                <a:rPr lang="en-GB" sz="2400" b="1" i="0" u="none" strike="noStrike" cap="none" spc="0" baseline="0">
                  <a:solidFill>
                    <a:srgbClr val="000000"/>
                  </a:solidFill>
                  <a:effectLst/>
                  <a:uFill>
                    <a:solidFill>
                      <a:prstClr val="black">
                        <a:alpha val="0"/>
                      </a:prstClr>
                    </a:solidFill>
                  </a:uFill>
                  <a:latin typeface="Tenorite"/>
                  <a:ea typeface="Tenorite"/>
                  <a:cs typeface="Tenorite"/>
                </a:rPr>
                <a:t>112 Suomi app </a:t>
              </a:r>
              <a:r>
                <a:rPr lang="en-GB" sz="2400" b="0" i="0" u="none" strike="noStrike" cap="none" spc="0" baseline="0">
                  <a:solidFill>
                    <a:srgbClr val="000000"/>
                  </a:solidFill>
                  <a:effectLst/>
                  <a:uFill>
                    <a:solidFill>
                      <a:prstClr val="black">
                        <a:alpha val="0"/>
                      </a:prstClr>
                    </a:solidFill>
                  </a:uFill>
                  <a:latin typeface="Tenorite"/>
                  <a:ea typeface="Tenorite"/>
                  <a:cs typeface="Tenorite"/>
                </a:rPr>
                <a:t>and explore its features together.</a:t>
              </a:r>
              <a:endParaRPr lang="fi-FI" sz="2400" kern="0">
                <a:solidFill>
                  <a:prstClr val="black"/>
                </a:solidFill>
                <a:latin typeface="Tenorite" panose="00000500000000000000" pitchFamily="2" charset="0"/>
                <a:ea typeface="Roboto" panose="02000000000000000000" pitchFamily="2" charset="0"/>
                <a:cs typeface="Arial"/>
                <a:sym typeface="Arial"/>
              </a:endParaRPr>
            </a:p>
          </p:txBody>
        </p:sp>
      </p:grpSp>
      <p:pic>
        <p:nvPicPr>
          <p:cNvPr id="39" name="Kuva 38">
            <a:extLst>
              <a:ext uri="{FF2B5EF4-FFF2-40B4-BE49-F238E27FC236}">
                <a16:creationId xmlns:a16="http://schemas.microsoft.com/office/drawing/2014/main" id="{5E620996-497B-9FC5-B534-20CA044DD4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39146">
            <a:off x="10812906" y="739227"/>
            <a:ext cx="474619" cy="862061"/>
          </a:xfrm>
          <a:prstGeom prst="rect">
            <a:avLst/>
          </a:prstGeom>
          <a:effectLst>
            <a:outerShdw blurRad="50800" dist="38100" dir="2700000" algn="tl" rotWithShape="0">
              <a:prstClr val="black">
                <a:alpha val="40000"/>
              </a:prstClr>
            </a:outerShdw>
          </a:effectLst>
        </p:spPr>
      </p:pic>
      <p:pic>
        <p:nvPicPr>
          <p:cNvPr id="40" name="Kuva 39">
            <a:extLst>
              <a:ext uri="{FF2B5EF4-FFF2-40B4-BE49-F238E27FC236}">
                <a16:creationId xmlns:a16="http://schemas.microsoft.com/office/drawing/2014/main" id="{9D28E9EC-F038-7C4B-E8C0-6C08D0574C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33176">
            <a:off x="11596621" y="794304"/>
            <a:ext cx="352439" cy="64014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81936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500"/>
                                        <p:tgtEl>
                                          <p:spTgt spid="39"/>
                                        </p:tgtEl>
                                      </p:cBhvr>
                                    </p:animEffect>
                                  </p:childTnLst>
                                </p:cTn>
                              </p:par>
                              <p:par>
                                <p:cTn id="19" presetID="10"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Otsikko 1">
            <a:extLst>
              <a:ext uri="{FF2B5EF4-FFF2-40B4-BE49-F238E27FC236}">
                <a16:creationId xmlns:a16="http://schemas.microsoft.com/office/drawing/2014/main" id="{3C91AC74-3658-4CD5-904B-DD49B00FF787}"/>
              </a:ext>
            </a:extLst>
          </p:cNvPr>
          <p:cNvSpPr>
            <a:spLocks noGrp="1"/>
          </p:cNvSpPr>
          <p:nvPr/>
        </p:nvSpPr>
        <p:spPr>
          <a:xfrm>
            <a:off x="699163" y="591609"/>
            <a:ext cx="10515600" cy="1325033"/>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3600" b="0" kern="1200">
                <a:solidFill>
                  <a:srgbClr val="3C515C"/>
                </a:solidFill>
                <a:latin typeface="Oswald" panose="00000500000000000000" pitchFamily="2" charset="0"/>
                <a:ea typeface="+mj-ea"/>
                <a:cs typeface="+mj-cs"/>
              </a:defRPr>
            </a:lvl1pPr>
          </a:lstStyle>
          <a:p>
            <a:pPr defTabSz="1219170">
              <a:buClr>
                <a:srgbClr val="000000"/>
              </a:buClr>
            </a:pPr>
            <a:r>
              <a:rPr lang="en-GB" sz="4800" b="0" i="0" u="none" strike="noStrike" cap="none" spc="0" baseline="0">
                <a:solidFill>
                  <a:srgbClr val="FFFFFF"/>
                </a:solidFill>
                <a:effectLst/>
                <a:uFill>
                  <a:solidFill>
                    <a:prstClr val="black">
                      <a:alpha val="0"/>
                    </a:prstClr>
                  </a:solidFill>
                </a:uFill>
                <a:latin typeface="Oswald"/>
                <a:ea typeface="Oswald"/>
                <a:cs typeface="Oswald"/>
              </a:rPr>
              <a:t>How does a power outage affect daily life?</a:t>
            </a:r>
          </a:p>
        </p:txBody>
      </p:sp>
      <p:sp>
        <p:nvSpPr>
          <p:cNvPr id="3" name="Sisällön paikkamerkki 2">
            <a:extLst>
              <a:ext uri="{FF2B5EF4-FFF2-40B4-BE49-F238E27FC236}">
                <a16:creationId xmlns:a16="http://schemas.microsoft.com/office/drawing/2014/main" id="{877EFDBB-03B8-456E-AAAA-1B947668A1F7}"/>
              </a:ext>
            </a:extLst>
          </p:cNvPr>
          <p:cNvSpPr>
            <a:spLocks noGrp="1"/>
          </p:cNvSpPr>
          <p:nvPr/>
        </p:nvSpPr>
        <p:spPr>
          <a:xfrm>
            <a:off x="-6204613" y="2047514"/>
            <a:ext cx="6601123" cy="4349749"/>
          </a:xfrm>
          <a:prstGeom prst="rect">
            <a:avLst/>
          </a:prstGeom>
        </p:spPr>
        <p:txBody>
          <a:bodyPr vert="horz" lIns="121920" tIns="60960" rIns="121920" bIns="6096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lnSpc>
                <a:spcPct val="110000"/>
              </a:lnSpc>
              <a:spcBef>
                <a:spcPts val="800"/>
              </a:spcBef>
              <a:spcAft>
                <a:spcPts val="800"/>
              </a:spcAft>
              <a:buClr>
                <a:srgbClr val="000000"/>
              </a:buClr>
              <a:buNone/>
            </a:pPr>
            <a:r>
              <a:rPr lang="en-GB" sz="2667" b="1" i="0" u="none" strike="noStrike" cap="none" spc="0" baseline="0">
                <a:solidFill>
                  <a:srgbClr val="FFFFFF"/>
                </a:solidFill>
                <a:effectLst/>
                <a:uFill>
                  <a:solidFill>
                    <a:prstClr val="black">
                      <a:alpha val="0"/>
                    </a:prstClr>
                  </a:solidFill>
                </a:uFill>
                <a:latin typeface="Tenorite"/>
                <a:ea typeface="Tenorite"/>
                <a:cs typeface="Tenorite"/>
              </a:rPr>
              <a:t>Will stop working:</a:t>
            </a:r>
          </a:p>
          <a:p>
            <a:pPr marL="304792" indent="-304792" defTabSz="1219170">
              <a:lnSpc>
                <a:spcPct val="110000"/>
              </a:lnSpc>
              <a:spcBef>
                <a:spcPts val="800"/>
              </a:spcBef>
              <a:spcAft>
                <a:spcPts val="800"/>
              </a:spcAft>
              <a:buClr>
                <a:prstClr val="white"/>
              </a:buClr>
            </a:pPr>
            <a:r>
              <a:rPr lang="en-GB" sz="2667" b="0" i="0" u="none" strike="noStrike" cap="none" spc="0" baseline="0">
                <a:solidFill>
                  <a:srgbClr val="FFFFFF"/>
                </a:solidFill>
                <a:effectLst/>
                <a:uFill>
                  <a:solidFill>
                    <a:prstClr val="black">
                      <a:alpha val="0"/>
                    </a:prstClr>
                  </a:solidFill>
                </a:uFill>
                <a:latin typeface="Tenorite"/>
                <a:ea typeface="Tenorite"/>
                <a:cs typeface="Tenorite"/>
              </a:rPr>
              <a:t>Electrical equipment such as lights</a:t>
            </a:r>
          </a:p>
          <a:p>
            <a:pPr marL="304792" indent="-304792" defTabSz="1219170">
              <a:lnSpc>
                <a:spcPct val="110000"/>
              </a:lnSpc>
              <a:spcBef>
                <a:spcPts val="800"/>
              </a:spcBef>
              <a:spcAft>
                <a:spcPts val="800"/>
              </a:spcAft>
              <a:buClr>
                <a:prstClr val="white"/>
              </a:buClr>
            </a:pPr>
            <a:r>
              <a:rPr lang="en-GB" sz="2667" b="0" i="0" u="none" strike="noStrike" cap="none" spc="0" baseline="0">
                <a:solidFill>
                  <a:srgbClr val="FFFFFF"/>
                </a:solidFill>
                <a:effectLst/>
                <a:uFill>
                  <a:solidFill>
                    <a:prstClr val="black">
                      <a:alpha val="0"/>
                    </a:prstClr>
                  </a:solidFill>
                </a:uFill>
                <a:latin typeface="Tenorite"/>
                <a:ea typeface="Tenorite"/>
                <a:cs typeface="Tenorite"/>
              </a:rPr>
              <a:t>Water outlets such as the shower </a:t>
            </a:r>
          </a:p>
          <a:p>
            <a:pPr marL="304792" indent="-304792" defTabSz="1219170">
              <a:lnSpc>
                <a:spcPct val="110000"/>
              </a:lnSpc>
              <a:spcBef>
                <a:spcPts val="800"/>
              </a:spcBef>
              <a:spcAft>
                <a:spcPts val="800"/>
              </a:spcAft>
              <a:buClr>
                <a:prstClr val="white"/>
              </a:buClr>
            </a:pPr>
            <a:r>
              <a:rPr lang="en-GB" sz="2667" b="0" i="0" u="none" strike="noStrike" cap="none" spc="0" baseline="0">
                <a:solidFill>
                  <a:srgbClr val="FFFFFF"/>
                </a:solidFill>
                <a:effectLst/>
                <a:uFill>
                  <a:solidFill>
                    <a:prstClr val="black">
                      <a:alpha val="0"/>
                    </a:prstClr>
                  </a:solidFill>
                </a:uFill>
                <a:latin typeface="Tenorite"/>
                <a:ea typeface="Tenorite"/>
                <a:cs typeface="Tenorite"/>
              </a:rPr>
              <a:t>Card payment terminals in stores</a:t>
            </a:r>
          </a:p>
          <a:p>
            <a:pPr marL="304792" indent="-304792" defTabSz="1219170">
              <a:lnSpc>
                <a:spcPct val="110000"/>
              </a:lnSpc>
              <a:spcBef>
                <a:spcPts val="800"/>
              </a:spcBef>
              <a:spcAft>
                <a:spcPts val="800"/>
              </a:spcAft>
              <a:buClr>
                <a:prstClr val="white"/>
              </a:buClr>
            </a:pPr>
            <a:r>
              <a:rPr lang="en-GB" sz="2667" b="0" i="0" u="none" strike="noStrike" cap="none" spc="0" baseline="0">
                <a:solidFill>
                  <a:srgbClr val="FFFFFF"/>
                </a:solidFill>
                <a:effectLst/>
                <a:uFill>
                  <a:solidFill>
                    <a:prstClr val="black">
                      <a:alpha val="0"/>
                    </a:prstClr>
                  </a:solidFill>
                </a:uFill>
                <a:latin typeface="Tenorite"/>
                <a:ea typeface="Tenorite"/>
                <a:cs typeface="Tenorite"/>
              </a:rPr>
              <a:t>Fuel pumps</a:t>
            </a:r>
          </a:p>
          <a:p>
            <a:pPr marL="304792" indent="-304792" defTabSz="1219170">
              <a:lnSpc>
                <a:spcPct val="110000"/>
              </a:lnSpc>
              <a:spcBef>
                <a:spcPts val="800"/>
              </a:spcBef>
              <a:spcAft>
                <a:spcPts val="800"/>
              </a:spcAft>
              <a:buClr>
                <a:prstClr val="white"/>
              </a:buClr>
            </a:pPr>
            <a:r>
              <a:rPr lang="en-GB" sz="2667" b="0" i="0" u="none" strike="noStrike" cap="none" spc="0" baseline="0">
                <a:solidFill>
                  <a:srgbClr val="FFFFFF"/>
                </a:solidFill>
                <a:effectLst/>
                <a:uFill>
                  <a:solidFill>
                    <a:prstClr val="black">
                      <a:alpha val="0"/>
                    </a:prstClr>
                  </a:solidFill>
                </a:uFill>
                <a:latin typeface="Tenorite"/>
                <a:ea typeface="Tenorite"/>
                <a:cs typeface="Tenorite"/>
              </a:rPr>
              <a:t>Phones and other battery-powered devices will work until the battery dies</a:t>
            </a:r>
          </a:p>
        </p:txBody>
      </p:sp>
      <p:grpSp>
        <p:nvGrpSpPr>
          <p:cNvPr id="10" name="Ryhmä 9">
            <a:extLst>
              <a:ext uri="{FF2B5EF4-FFF2-40B4-BE49-F238E27FC236}">
                <a16:creationId xmlns:a16="http://schemas.microsoft.com/office/drawing/2014/main" id="{3F5598C7-D1E6-0AFE-9299-B60AA0F5B898}"/>
              </a:ext>
            </a:extLst>
          </p:cNvPr>
          <p:cNvGrpSpPr/>
          <p:nvPr/>
        </p:nvGrpSpPr>
        <p:grpSpPr>
          <a:xfrm>
            <a:off x="3982311" y="2699822"/>
            <a:ext cx="4025723" cy="2372411"/>
            <a:chOff x="1390921" y="1824574"/>
            <a:chExt cx="2823037" cy="1735403"/>
          </a:xfrm>
        </p:grpSpPr>
        <p:grpSp>
          <p:nvGrpSpPr>
            <p:cNvPr id="11" name="Ryhmä 10">
              <a:extLst>
                <a:ext uri="{FF2B5EF4-FFF2-40B4-BE49-F238E27FC236}">
                  <a16:creationId xmlns:a16="http://schemas.microsoft.com/office/drawing/2014/main" id="{0A2F8ADD-12F9-9B17-7480-1D56BB37AEC0}"/>
                </a:ext>
              </a:extLst>
            </p:cNvPr>
            <p:cNvGrpSpPr/>
            <p:nvPr/>
          </p:nvGrpSpPr>
          <p:grpSpPr>
            <a:xfrm rot="11014933">
              <a:off x="1390921" y="1824574"/>
              <a:ext cx="2823037" cy="1735403"/>
              <a:chOff x="1545789" y="2010990"/>
              <a:chExt cx="2432099" cy="2147203"/>
            </a:xfrm>
          </p:grpSpPr>
          <p:sp>
            <p:nvSpPr>
              <p:cNvPr id="13" name="Ellipsi 12">
                <a:extLst>
                  <a:ext uri="{FF2B5EF4-FFF2-40B4-BE49-F238E27FC236}">
                    <a16:creationId xmlns:a16="http://schemas.microsoft.com/office/drawing/2014/main" id="{F5FAFE10-9725-A57C-0CA3-1AECA7F19F77}"/>
                  </a:ext>
                </a:extLst>
              </p:cNvPr>
              <p:cNvSpPr/>
              <p:nvPr/>
            </p:nvSpPr>
            <p:spPr>
              <a:xfrm>
                <a:off x="1569720" y="2055520"/>
                <a:ext cx="2368331" cy="2069457"/>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nvGrpSpPr>
              <p:cNvPr id="14" name="Google Shape;20789;p106">
                <a:extLst>
                  <a:ext uri="{FF2B5EF4-FFF2-40B4-BE49-F238E27FC236}">
                    <a16:creationId xmlns:a16="http://schemas.microsoft.com/office/drawing/2014/main" id="{E7CC80B5-8B05-7FEB-1836-7532220B372A}"/>
                  </a:ext>
                </a:extLst>
              </p:cNvPr>
              <p:cNvGrpSpPr/>
              <p:nvPr/>
            </p:nvGrpSpPr>
            <p:grpSpPr>
              <a:xfrm flipH="1" flipV="1">
                <a:off x="1545789" y="2010990"/>
                <a:ext cx="2432099" cy="2147203"/>
                <a:chOff x="4947617" y="4174624"/>
                <a:chExt cx="287285" cy="216609"/>
              </a:xfrm>
            </p:grpSpPr>
            <p:sp>
              <p:nvSpPr>
                <p:cNvPr id="15" name="Google Shape;20795;p106">
                  <a:extLst>
                    <a:ext uri="{FF2B5EF4-FFF2-40B4-BE49-F238E27FC236}">
                      <a16:creationId xmlns:a16="http://schemas.microsoft.com/office/drawing/2014/main" id="{F676F1A4-8AA5-87F1-E5BD-2402DFA2CEC9}"/>
                    </a:ext>
                  </a:extLst>
                </p:cNvPr>
                <p:cNvSpPr/>
                <p:nvPr/>
              </p:nvSpPr>
              <p:spPr>
                <a:xfrm>
                  <a:off x="5060275" y="4298775"/>
                  <a:ext cx="25" cy="125"/>
                </a:xfrm>
                <a:custGeom>
                  <a:avLst/>
                  <a:gdLst/>
                  <a:ahLst/>
                  <a:cxnLst/>
                  <a:rect l="l" t="t" r="r" b="b"/>
                  <a:pathLst>
                    <a:path w="1" h="5" extrusionOk="0">
                      <a:moveTo>
                        <a:pt x="0" y="0"/>
                      </a:moveTo>
                      <a:lnTo>
                        <a:pt x="0" y="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 name="Google Shape;20800;p106">
                  <a:extLst>
                    <a:ext uri="{FF2B5EF4-FFF2-40B4-BE49-F238E27FC236}">
                      <a16:creationId xmlns:a16="http://schemas.microsoft.com/office/drawing/2014/main" id="{082AA845-79DC-8044-6F75-F3F7A0FA9315}"/>
                    </a:ext>
                  </a:extLst>
                </p:cNvPr>
                <p:cNvSpPr/>
                <p:nvPr/>
              </p:nvSpPr>
              <p:spPr>
                <a:xfrm>
                  <a:off x="4947617" y="4174624"/>
                  <a:ext cx="287285" cy="216609"/>
                </a:xfrm>
                <a:custGeom>
                  <a:avLst/>
                  <a:gdLst>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78 w 10000"/>
                    <a:gd name="connsiteY95" fmla="*/ 9927 h 10000"/>
                    <a:gd name="connsiteX96" fmla="*/ 3831 w 10000"/>
                    <a:gd name="connsiteY96" fmla="*/ 9926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828 w 10000"/>
                    <a:gd name="connsiteY101" fmla="*/ 9960 h 10000"/>
                    <a:gd name="connsiteX102" fmla="*/ 4774 w 10000"/>
                    <a:gd name="connsiteY102" fmla="*/ 9971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0000" h="10000" extrusionOk="0">
                      <a:moveTo>
                        <a:pt x="5493" y="246"/>
                      </a:moveTo>
                      <a:cubicBezTo>
                        <a:pt x="5557" y="278"/>
                        <a:pt x="5621" y="300"/>
                        <a:pt x="5685" y="313"/>
                      </a:cubicBezTo>
                      <a:cubicBezTo>
                        <a:pt x="5817" y="326"/>
                        <a:pt x="5951" y="358"/>
                        <a:pt x="6079" y="398"/>
                      </a:cubicBezTo>
                      <a:cubicBezTo>
                        <a:pt x="6308" y="470"/>
                        <a:pt x="6541" y="491"/>
                        <a:pt x="6769" y="576"/>
                      </a:cubicBezTo>
                      <a:cubicBezTo>
                        <a:pt x="6874" y="631"/>
                        <a:pt x="6978" y="689"/>
                        <a:pt x="7080" y="760"/>
                      </a:cubicBezTo>
                      <a:cubicBezTo>
                        <a:pt x="7181" y="809"/>
                        <a:pt x="7285" y="853"/>
                        <a:pt x="7390" y="884"/>
                      </a:cubicBezTo>
                      <a:cubicBezTo>
                        <a:pt x="7615" y="969"/>
                        <a:pt x="7824" y="1198"/>
                        <a:pt x="8029" y="1350"/>
                      </a:cubicBezTo>
                      <a:cubicBezTo>
                        <a:pt x="8235" y="1502"/>
                        <a:pt x="8458" y="1604"/>
                        <a:pt x="8640" y="1801"/>
                      </a:cubicBezTo>
                      <a:cubicBezTo>
                        <a:pt x="8818" y="2006"/>
                        <a:pt x="8970" y="2243"/>
                        <a:pt x="9091" y="2512"/>
                      </a:cubicBezTo>
                      <a:cubicBezTo>
                        <a:pt x="9144" y="2626"/>
                        <a:pt x="9198" y="2744"/>
                        <a:pt x="9259" y="2855"/>
                      </a:cubicBezTo>
                      <a:cubicBezTo>
                        <a:pt x="9330" y="2990"/>
                        <a:pt x="9414" y="3110"/>
                        <a:pt x="9461" y="3266"/>
                      </a:cubicBezTo>
                      <a:cubicBezTo>
                        <a:pt x="9495" y="3387"/>
                        <a:pt x="9525" y="3513"/>
                        <a:pt x="9545" y="3641"/>
                      </a:cubicBezTo>
                      <a:cubicBezTo>
                        <a:pt x="9576" y="3793"/>
                        <a:pt x="9617" y="3951"/>
                        <a:pt x="9633" y="4106"/>
                      </a:cubicBezTo>
                      <a:cubicBezTo>
                        <a:pt x="9653" y="4267"/>
                        <a:pt x="9657" y="4419"/>
                        <a:pt x="9677" y="4575"/>
                      </a:cubicBezTo>
                      <a:cubicBezTo>
                        <a:pt x="9694" y="4737"/>
                        <a:pt x="9687" y="4896"/>
                        <a:pt x="9660" y="5053"/>
                      </a:cubicBezTo>
                      <a:cubicBezTo>
                        <a:pt x="9637" y="5201"/>
                        <a:pt x="9667" y="5344"/>
                        <a:pt x="9640" y="5492"/>
                      </a:cubicBezTo>
                      <a:cubicBezTo>
                        <a:pt x="9617" y="5640"/>
                        <a:pt x="9579" y="5791"/>
                        <a:pt x="9549" y="5942"/>
                      </a:cubicBezTo>
                      <a:cubicBezTo>
                        <a:pt x="9522" y="6090"/>
                        <a:pt x="9489" y="6242"/>
                        <a:pt x="9448" y="6385"/>
                      </a:cubicBezTo>
                      <a:cubicBezTo>
                        <a:pt x="9400" y="6523"/>
                        <a:pt x="9340" y="6651"/>
                        <a:pt x="9293" y="6787"/>
                      </a:cubicBezTo>
                      <a:cubicBezTo>
                        <a:pt x="9246" y="6926"/>
                        <a:pt x="9208" y="7056"/>
                        <a:pt x="9141" y="7167"/>
                      </a:cubicBezTo>
                      <a:cubicBezTo>
                        <a:pt x="9074" y="7278"/>
                        <a:pt x="8990" y="7399"/>
                        <a:pt x="8919" y="7518"/>
                      </a:cubicBezTo>
                      <a:cubicBezTo>
                        <a:pt x="8852" y="7654"/>
                        <a:pt x="8778" y="7783"/>
                        <a:pt x="8694" y="7899"/>
                      </a:cubicBezTo>
                      <a:cubicBezTo>
                        <a:pt x="8606" y="8008"/>
                        <a:pt x="8518" y="8109"/>
                        <a:pt x="8427" y="8216"/>
                      </a:cubicBezTo>
                      <a:cubicBezTo>
                        <a:pt x="8255" y="8427"/>
                        <a:pt x="8053" y="8573"/>
                        <a:pt x="7875" y="8766"/>
                      </a:cubicBezTo>
                      <a:cubicBezTo>
                        <a:pt x="7710" y="8945"/>
                        <a:pt x="7497" y="9015"/>
                        <a:pt x="7305" y="9129"/>
                      </a:cubicBezTo>
                      <a:cubicBezTo>
                        <a:pt x="7090" y="9252"/>
                        <a:pt x="6861" y="9315"/>
                        <a:pt x="6631" y="9383"/>
                      </a:cubicBezTo>
                      <a:cubicBezTo>
                        <a:pt x="6500" y="9428"/>
                        <a:pt x="6369" y="9481"/>
                        <a:pt x="6237" y="9517"/>
                      </a:cubicBezTo>
                      <a:cubicBezTo>
                        <a:pt x="6093" y="9557"/>
                        <a:pt x="5948" y="9539"/>
                        <a:pt x="5807" y="9561"/>
                      </a:cubicBezTo>
                      <a:cubicBezTo>
                        <a:pt x="5606" y="9590"/>
                        <a:pt x="5407" y="9605"/>
                        <a:pt x="5208" y="9605"/>
                      </a:cubicBezTo>
                      <a:cubicBezTo>
                        <a:pt x="5126" y="9605"/>
                        <a:pt x="5043" y="9603"/>
                        <a:pt x="4961" y="9598"/>
                      </a:cubicBezTo>
                      <a:cubicBezTo>
                        <a:pt x="4890" y="9588"/>
                        <a:pt x="4823" y="9570"/>
                        <a:pt x="4756" y="9561"/>
                      </a:cubicBezTo>
                      <a:cubicBezTo>
                        <a:pt x="4734" y="9558"/>
                        <a:pt x="4714" y="9558"/>
                        <a:pt x="4693" y="9558"/>
                      </a:cubicBezTo>
                      <a:lnTo>
                        <a:pt x="4629" y="9558"/>
                      </a:lnTo>
                      <a:cubicBezTo>
                        <a:pt x="4603" y="9558"/>
                        <a:pt x="4578" y="9557"/>
                        <a:pt x="4553" y="9553"/>
                      </a:cubicBezTo>
                      <a:cubicBezTo>
                        <a:pt x="4493" y="9544"/>
                        <a:pt x="4439" y="9517"/>
                        <a:pt x="4381" y="9513"/>
                      </a:cubicBezTo>
                      <a:cubicBezTo>
                        <a:pt x="4373" y="9513"/>
                        <a:pt x="4364" y="9512"/>
                        <a:pt x="4356" y="9512"/>
                      </a:cubicBezTo>
                      <a:cubicBezTo>
                        <a:pt x="4303" y="9512"/>
                        <a:pt x="4255" y="9516"/>
                        <a:pt x="4199" y="9521"/>
                      </a:cubicBezTo>
                      <a:cubicBezTo>
                        <a:pt x="4144" y="9526"/>
                        <a:pt x="4092" y="9546"/>
                        <a:pt x="4019" y="9546"/>
                      </a:cubicBezTo>
                      <a:cubicBezTo>
                        <a:pt x="3976" y="9546"/>
                        <a:pt x="3891" y="9507"/>
                        <a:pt x="3856" y="9529"/>
                      </a:cubicBezTo>
                      <a:cubicBezTo>
                        <a:pt x="3795" y="9548"/>
                        <a:pt x="3795" y="9483"/>
                        <a:pt x="3857" y="9536"/>
                      </a:cubicBezTo>
                      <a:cubicBezTo>
                        <a:pt x="4030" y="9501"/>
                        <a:pt x="3914" y="9475"/>
                        <a:pt x="3780" y="9521"/>
                      </a:cubicBezTo>
                      <a:cubicBezTo>
                        <a:pt x="3636" y="9479"/>
                        <a:pt x="3765" y="9550"/>
                        <a:pt x="3648" y="9514"/>
                      </a:cubicBezTo>
                      <a:cubicBezTo>
                        <a:pt x="3463" y="9439"/>
                        <a:pt x="3527" y="9475"/>
                        <a:pt x="3449" y="9450"/>
                      </a:cubicBezTo>
                      <a:cubicBezTo>
                        <a:pt x="3371" y="9425"/>
                        <a:pt x="3271" y="9399"/>
                        <a:pt x="3177" y="9362"/>
                      </a:cubicBezTo>
                      <a:cubicBezTo>
                        <a:pt x="3083" y="9322"/>
                        <a:pt x="2959" y="9243"/>
                        <a:pt x="2887" y="9215"/>
                      </a:cubicBezTo>
                      <a:cubicBezTo>
                        <a:pt x="2816" y="9186"/>
                        <a:pt x="2835" y="9176"/>
                        <a:pt x="2750" y="9189"/>
                      </a:cubicBezTo>
                      <a:cubicBezTo>
                        <a:pt x="2730" y="8979"/>
                        <a:pt x="2802" y="9178"/>
                        <a:pt x="2713" y="9142"/>
                      </a:cubicBezTo>
                      <a:cubicBezTo>
                        <a:pt x="2507" y="9079"/>
                        <a:pt x="2825" y="9197"/>
                        <a:pt x="2521" y="9068"/>
                      </a:cubicBezTo>
                      <a:cubicBezTo>
                        <a:pt x="2382" y="8831"/>
                        <a:pt x="2510" y="9059"/>
                        <a:pt x="2396" y="8945"/>
                      </a:cubicBezTo>
                      <a:cubicBezTo>
                        <a:pt x="2283" y="8878"/>
                        <a:pt x="2233" y="8830"/>
                        <a:pt x="2118" y="8708"/>
                      </a:cubicBezTo>
                      <a:cubicBezTo>
                        <a:pt x="2013" y="8663"/>
                        <a:pt x="1916" y="8592"/>
                        <a:pt x="1831" y="8493"/>
                      </a:cubicBezTo>
                      <a:cubicBezTo>
                        <a:pt x="1720" y="8381"/>
                        <a:pt x="1599" y="8334"/>
                        <a:pt x="1484" y="8240"/>
                      </a:cubicBezTo>
                      <a:cubicBezTo>
                        <a:pt x="1370" y="8145"/>
                        <a:pt x="1266" y="7997"/>
                        <a:pt x="1164" y="7881"/>
                      </a:cubicBezTo>
                      <a:cubicBezTo>
                        <a:pt x="939" y="7632"/>
                        <a:pt x="814" y="7305"/>
                        <a:pt x="689" y="6957"/>
                      </a:cubicBezTo>
                      <a:cubicBezTo>
                        <a:pt x="622" y="6778"/>
                        <a:pt x="538" y="6613"/>
                        <a:pt x="477" y="6434"/>
                      </a:cubicBezTo>
                      <a:cubicBezTo>
                        <a:pt x="413" y="6238"/>
                        <a:pt x="366" y="6036"/>
                        <a:pt x="329" y="5831"/>
                      </a:cubicBezTo>
                      <a:cubicBezTo>
                        <a:pt x="265" y="5452"/>
                        <a:pt x="241" y="4990"/>
                        <a:pt x="312" y="4612"/>
                      </a:cubicBezTo>
                      <a:cubicBezTo>
                        <a:pt x="461" y="3843"/>
                        <a:pt x="673" y="3069"/>
                        <a:pt x="1050" y="2444"/>
                      </a:cubicBezTo>
                      <a:cubicBezTo>
                        <a:pt x="1228" y="2162"/>
                        <a:pt x="1430" y="1903"/>
                        <a:pt x="1653" y="1676"/>
                      </a:cubicBezTo>
                      <a:cubicBezTo>
                        <a:pt x="1760" y="1556"/>
                        <a:pt x="1875" y="1447"/>
                        <a:pt x="1993" y="1350"/>
                      </a:cubicBezTo>
                      <a:cubicBezTo>
                        <a:pt x="2121" y="1248"/>
                        <a:pt x="2256" y="1176"/>
                        <a:pt x="2387" y="1082"/>
                      </a:cubicBezTo>
                      <a:cubicBezTo>
                        <a:pt x="2522" y="983"/>
                        <a:pt x="2653" y="867"/>
                        <a:pt x="2801" y="805"/>
                      </a:cubicBezTo>
                      <a:cubicBezTo>
                        <a:pt x="2964" y="733"/>
                        <a:pt x="3125" y="671"/>
                        <a:pt x="3286" y="608"/>
                      </a:cubicBezTo>
                      <a:cubicBezTo>
                        <a:pt x="3630" y="470"/>
                        <a:pt x="3981" y="377"/>
                        <a:pt x="4337" y="322"/>
                      </a:cubicBezTo>
                      <a:cubicBezTo>
                        <a:pt x="4682" y="263"/>
                        <a:pt x="5025" y="263"/>
                        <a:pt x="5368" y="250"/>
                      </a:cubicBezTo>
                      <a:cubicBezTo>
                        <a:pt x="5412" y="250"/>
                        <a:pt x="5452" y="246"/>
                        <a:pt x="5493" y="246"/>
                      </a:cubicBezTo>
                      <a:close/>
                      <a:moveTo>
                        <a:pt x="4833" y="0"/>
                      </a:moveTo>
                      <a:cubicBezTo>
                        <a:pt x="4697" y="0"/>
                        <a:pt x="4561" y="3"/>
                        <a:pt x="4425" y="14"/>
                      </a:cubicBezTo>
                      <a:cubicBezTo>
                        <a:pt x="4109" y="41"/>
                        <a:pt x="3792" y="103"/>
                        <a:pt x="3482" y="203"/>
                      </a:cubicBezTo>
                      <a:cubicBezTo>
                        <a:pt x="3320" y="250"/>
                        <a:pt x="3159" y="322"/>
                        <a:pt x="2997" y="381"/>
                      </a:cubicBezTo>
                      <a:cubicBezTo>
                        <a:pt x="2842" y="432"/>
                        <a:pt x="2693" y="496"/>
                        <a:pt x="2545" y="580"/>
                      </a:cubicBezTo>
                      <a:cubicBezTo>
                        <a:pt x="2414" y="661"/>
                        <a:pt x="2293" y="769"/>
                        <a:pt x="2158" y="853"/>
                      </a:cubicBezTo>
                      <a:cubicBezTo>
                        <a:pt x="2010" y="943"/>
                        <a:pt x="1868" y="1045"/>
                        <a:pt x="1734" y="1167"/>
                      </a:cubicBezTo>
                      <a:cubicBezTo>
                        <a:pt x="1484" y="1390"/>
                        <a:pt x="1252" y="1649"/>
                        <a:pt x="1039" y="1934"/>
                      </a:cubicBezTo>
                      <a:cubicBezTo>
                        <a:pt x="831" y="2221"/>
                        <a:pt x="649" y="2542"/>
                        <a:pt x="504" y="2891"/>
                      </a:cubicBezTo>
                      <a:cubicBezTo>
                        <a:pt x="349" y="3272"/>
                        <a:pt x="248" y="3687"/>
                        <a:pt x="147" y="4092"/>
                      </a:cubicBezTo>
                      <a:cubicBezTo>
                        <a:pt x="93" y="4289"/>
                        <a:pt x="49" y="4491"/>
                        <a:pt x="19" y="4696"/>
                      </a:cubicBezTo>
                      <a:cubicBezTo>
                        <a:pt x="-1" y="4915"/>
                        <a:pt x="-4" y="5138"/>
                        <a:pt x="6" y="5362"/>
                      </a:cubicBezTo>
                      <a:cubicBezTo>
                        <a:pt x="22" y="5796"/>
                        <a:pt x="96" y="6224"/>
                        <a:pt x="228" y="6626"/>
                      </a:cubicBezTo>
                      <a:cubicBezTo>
                        <a:pt x="292" y="6831"/>
                        <a:pt x="383" y="7020"/>
                        <a:pt x="450" y="7220"/>
                      </a:cubicBezTo>
                      <a:cubicBezTo>
                        <a:pt x="514" y="7408"/>
                        <a:pt x="589" y="7595"/>
                        <a:pt x="673" y="7770"/>
                      </a:cubicBezTo>
                      <a:cubicBezTo>
                        <a:pt x="747" y="7923"/>
                        <a:pt x="837" y="8055"/>
                        <a:pt x="939" y="8177"/>
                      </a:cubicBezTo>
                      <a:cubicBezTo>
                        <a:pt x="1064" y="8320"/>
                        <a:pt x="1182" y="8485"/>
                        <a:pt x="1320" y="8606"/>
                      </a:cubicBezTo>
                      <a:cubicBezTo>
                        <a:pt x="1434" y="8699"/>
                        <a:pt x="1552" y="8748"/>
                        <a:pt x="1656" y="8869"/>
                      </a:cubicBezTo>
                      <a:cubicBezTo>
                        <a:pt x="1760" y="8985"/>
                        <a:pt x="1862" y="9078"/>
                        <a:pt x="1993" y="9129"/>
                      </a:cubicBezTo>
                      <a:cubicBezTo>
                        <a:pt x="2016" y="9129"/>
                        <a:pt x="2041" y="9137"/>
                        <a:pt x="2061" y="9146"/>
                      </a:cubicBezTo>
                      <a:cubicBezTo>
                        <a:pt x="2064" y="9159"/>
                        <a:pt x="2067" y="9167"/>
                        <a:pt x="2067" y="9181"/>
                      </a:cubicBezTo>
                      <a:cubicBezTo>
                        <a:pt x="2071" y="9262"/>
                        <a:pt x="2182" y="9245"/>
                        <a:pt x="2165" y="9321"/>
                      </a:cubicBezTo>
                      <a:cubicBezTo>
                        <a:pt x="2333" y="9423"/>
                        <a:pt x="2304" y="9387"/>
                        <a:pt x="2396" y="9484"/>
                      </a:cubicBezTo>
                      <a:cubicBezTo>
                        <a:pt x="2603" y="9554"/>
                        <a:pt x="2490" y="9526"/>
                        <a:pt x="2666" y="9618"/>
                      </a:cubicBezTo>
                      <a:cubicBezTo>
                        <a:pt x="2804" y="9643"/>
                        <a:pt x="2684" y="9670"/>
                        <a:pt x="2871" y="9707"/>
                      </a:cubicBezTo>
                      <a:cubicBezTo>
                        <a:pt x="2807" y="9783"/>
                        <a:pt x="2897" y="9746"/>
                        <a:pt x="3000" y="9780"/>
                      </a:cubicBezTo>
                      <a:cubicBezTo>
                        <a:pt x="3135" y="9798"/>
                        <a:pt x="3125" y="9821"/>
                        <a:pt x="3180" y="9839"/>
                      </a:cubicBezTo>
                      <a:cubicBezTo>
                        <a:pt x="3230" y="9855"/>
                        <a:pt x="3272" y="9884"/>
                        <a:pt x="3329" y="9886"/>
                      </a:cubicBezTo>
                      <a:cubicBezTo>
                        <a:pt x="3410" y="9889"/>
                        <a:pt x="3459" y="9919"/>
                        <a:pt x="3517" y="9926"/>
                      </a:cubicBezTo>
                      <a:cubicBezTo>
                        <a:pt x="3575" y="9933"/>
                        <a:pt x="3529" y="9914"/>
                        <a:pt x="3678" y="9927"/>
                      </a:cubicBezTo>
                      <a:cubicBezTo>
                        <a:pt x="3885" y="9930"/>
                        <a:pt x="3587" y="9922"/>
                        <a:pt x="3831" y="9926"/>
                      </a:cubicBezTo>
                      <a:cubicBezTo>
                        <a:pt x="3975" y="9916"/>
                        <a:pt x="3781" y="9947"/>
                        <a:pt x="3951" y="9952"/>
                      </a:cubicBezTo>
                      <a:cubicBezTo>
                        <a:pt x="4324" y="9928"/>
                        <a:pt x="4206" y="10005"/>
                        <a:pt x="4051" y="9948"/>
                      </a:cubicBezTo>
                      <a:cubicBezTo>
                        <a:pt x="4073" y="9958"/>
                        <a:pt x="4158" y="9907"/>
                        <a:pt x="4180" y="9917"/>
                      </a:cubicBezTo>
                      <a:cubicBezTo>
                        <a:pt x="4323" y="9839"/>
                        <a:pt x="4181" y="9977"/>
                        <a:pt x="4388" y="9913"/>
                      </a:cubicBezTo>
                      <a:cubicBezTo>
                        <a:pt x="4439" y="9921"/>
                        <a:pt x="4516" y="9956"/>
                        <a:pt x="4828" y="9960"/>
                      </a:cubicBezTo>
                      <a:cubicBezTo>
                        <a:pt x="4888" y="9974"/>
                        <a:pt x="4542" y="9915"/>
                        <a:pt x="4774" y="9971"/>
                      </a:cubicBezTo>
                      <a:cubicBezTo>
                        <a:pt x="4912" y="9983"/>
                        <a:pt x="4978" y="9987"/>
                        <a:pt x="5116" y="9991"/>
                      </a:cubicBezTo>
                      <a:cubicBezTo>
                        <a:pt x="5247" y="9991"/>
                        <a:pt x="5378" y="9991"/>
                        <a:pt x="5510" y="10000"/>
                      </a:cubicBezTo>
                      <a:lnTo>
                        <a:pt x="5531" y="10000"/>
                      </a:lnTo>
                      <a:cubicBezTo>
                        <a:pt x="5655" y="10000"/>
                        <a:pt x="5783" y="9963"/>
                        <a:pt x="5911" y="9954"/>
                      </a:cubicBezTo>
                      <a:cubicBezTo>
                        <a:pt x="6029" y="9954"/>
                        <a:pt x="6147" y="9941"/>
                        <a:pt x="6268" y="9923"/>
                      </a:cubicBezTo>
                      <a:cubicBezTo>
                        <a:pt x="6403" y="9892"/>
                        <a:pt x="6531" y="9834"/>
                        <a:pt x="6666" y="9789"/>
                      </a:cubicBezTo>
                      <a:cubicBezTo>
                        <a:pt x="6904" y="9712"/>
                        <a:pt x="7147" y="9656"/>
                        <a:pt x="7377" y="9525"/>
                      </a:cubicBezTo>
                      <a:cubicBezTo>
                        <a:pt x="7582" y="9413"/>
                        <a:pt x="7814" y="9329"/>
                        <a:pt x="7996" y="9155"/>
                      </a:cubicBezTo>
                      <a:cubicBezTo>
                        <a:pt x="8380" y="8783"/>
                        <a:pt x="8801" y="8427"/>
                        <a:pt x="9084" y="7908"/>
                      </a:cubicBezTo>
                      <a:cubicBezTo>
                        <a:pt x="9223" y="7658"/>
                        <a:pt x="9404" y="7434"/>
                        <a:pt x="9502" y="7153"/>
                      </a:cubicBezTo>
                      <a:cubicBezTo>
                        <a:pt x="9603" y="6863"/>
                        <a:pt x="9731" y="6586"/>
                        <a:pt x="9798" y="6278"/>
                      </a:cubicBezTo>
                      <a:cubicBezTo>
                        <a:pt x="9832" y="6121"/>
                        <a:pt x="9859" y="5966"/>
                        <a:pt x="9893" y="5814"/>
                      </a:cubicBezTo>
                      <a:cubicBezTo>
                        <a:pt x="9926" y="5662"/>
                        <a:pt x="9963" y="5496"/>
                        <a:pt x="9960" y="5335"/>
                      </a:cubicBezTo>
                      <a:cubicBezTo>
                        <a:pt x="9953" y="5259"/>
                        <a:pt x="9953" y="5184"/>
                        <a:pt x="9963" y="5112"/>
                      </a:cubicBezTo>
                      <a:cubicBezTo>
                        <a:pt x="9977" y="5032"/>
                        <a:pt x="9987" y="4955"/>
                        <a:pt x="9997" y="4874"/>
                      </a:cubicBezTo>
                      <a:cubicBezTo>
                        <a:pt x="10011" y="4710"/>
                        <a:pt x="9977" y="4544"/>
                        <a:pt x="9963" y="4379"/>
                      </a:cubicBezTo>
                      <a:cubicBezTo>
                        <a:pt x="9933" y="4048"/>
                        <a:pt x="9886" y="3722"/>
                        <a:pt x="9819" y="3404"/>
                      </a:cubicBezTo>
                      <a:cubicBezTo>
                        <a:pt x="9791" y="3272"/>
                        <a:pt x="9758" y="3136"/>
                        <a:pt x="9711" y="3011"/>
                      </a:cubicBezTo>
                      <a:cubicBezTo>
                        <a:pt x="9657" y="2863"/>
                        <a:pt x="9573" y="2744"/>
                        <a:pt x="9502" y="2605"/>
                      </a:cubicBezTo>
                      <a:cubicBezTo>
                        <a:pt x="9367" y="2346"/>
                        <a:pt x="9252" y="2077"/>
                        <a:pt x="9094" y="1844"/>
                      </a:cubicBezTo>
                      <a:cubicBezTo>
                        <a:pt x="8926" y="1595"/>
                        <a:pt x="8757" y="1386"/>
                        <a:pt x="8532" y="1229"/>
                      </a:cubicBezTo>
                      <a:cubicBezTo>
                        <a:pt x="8275" y="1050"/>
                        <a:pt x="8026" y="867"/>
                        <a:pt x="7774" y="680"/>
                      </a:cubicBezTo>
                      <a:cubicBezTo>
                        <a:pt x="7666" y="590"/>
                        <a:pt x="7551" y="523"/>
                        <a:pt x="7426" y="479"/>
                      </a:cubicBezTo>
                      <a:cubicBezTo>
                        <a:pt x="7295" y="428"/>
                        <a:pt x="7167" y="372"/>
                        <a:pt x="7042" y="296"/>
                      </a:cubicBezTo>
                      <a:cubicBezTo>
                        <a:pt x="6804" y="156"/>
                        <a:pt x="6528" y="108"/>
                        <a:pt x="6268" y="103"/>
                      </a:cubicBezTo>
                      <a:cubicBezTo>
                        <a:pt x="6234" y="98"/>
                        <a:pt x="6197" y="98"/>
                        <a:pt x="6163" y="89"/>
                      </a:cubicBezTo>
                      <a:cubicBezTo>
                        <a:pt x="6109" y="71"/>
                        <a:pt x="6052" y="59"/>
                        <a:pt x="5995" y="50"/>
                      </a:cubicBezTo>
                      <a:cubicBezTo>
                        <a:pt x="5820" y="27"/>
                        <a:pt x="5641" y="14"/>
                        <a:pt x="5462" y="14"/>
                      </a:cubicBezTo>
                      <a:lnTo>
                        <a:pt x="4833" y="0"/>
                      </a:lnTo>
                      <a:close/>
                    </a:path>
                  </a:pathLst>
                </a:custGeom>
                <a:solidFill>
                  <a:srgbClr val="FFFFFF"/>
                </a:solidFill>
                <a:ln w="3175">
                  <a:solidFill>
                    <a:schemeClr val="tx1"/>
                  </a:solid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
          <p:nvSpPr>
            <p:cNvPr id="12" name="Tekstiruutu 11">
              <a:extLst>
                <a:ext uri="{FF2B5EF4-FFF2-40B4-BE49-F238E27FC236}">
                  <a16:creationId xmlns:a16="http://schemas.microsoft.com/office/drawing/2014/main" id="{60CF2B22-E03D-7D85-3A2F-7A3CBE3F4194}"/>
                </a:ext>
              </a:extLst>
            </p:cNvPr>
            <p:cNvSpPr txBox="1"/>
            <p:nvPr/>
          </p:nvSpPr>
          <p:spPr>
            <a:xfrm>
              <a:off x="1475481" y="1954209"/>
              <a:ext cx="2600327" cy="1553442"/>
            </a:xfrm>
            <a:prstGeom prst="rect">
              <a:avLst/>
            </a:prstGeom>
            <a:noFill/>
          </p:spPr>
          <p:txBody>
            <a:bodyPr wrap="square" rtlCol="0">
              <a:spAutoFit/>
            </a:bodyPr>
            <a:lstStyle/>
            <a:p>
              <a:pPr algn="ctr" defTabSz="1219170">
                <a:buClr>
                  <a:srgbClr val="000000"/>
                </a:buClr>
              </a:pPr>
              <a:r>
                <a:rPr lang="en-GB" sz="2400" b="0" i="0" u="none" strike="noStrike" cap="none" spc="0" baseline="0">
                  <a:solidFill>
                    <a:srgbClr val="000000"/>
                  </a:solidFill>
                  <a:effectLst/>
                  <a:uFill>
                    <a:solidFill>
                      <a:prstClr val="black">
                        <a:alpha val="0"/>
                      </a:prstClr>
                    </a:solidFill>
                  </a:uFill>
                  <a:latin typeface="Tenorite"/>
                  <a:ea typeface="Tenorite"/>
                  <a:cs typeface="Tenorite"/>
                </a:rPr>
                <a:t>How would </a:t>
              </a:r>
              <a:br>
                <a:rPr lang="en-GB" sz="2400" b="0" i="0" u="none" strike="noStrike" cap="none" spc="0" baseline="0">
                  <a:solidFill>
                    <a:srgbClr val="000000"/>
                  </a:solidFill>
                  <a:effectLst/>
                  <a:uFill>
                    <a:solidFill>
                      <a:prstClr val="black">
                        <a:alpha val="0"/>
                      </a:prstClr>
                    </a:solidFill>
                  </a:uFill>
                  <a:latin typeface="Tenorite"/>
                  <a:ea typeface="Tenorite"/>
                  <a:cs typeface="Tenorite"/>
                </a:rPr>
              </a:br>
              <a:r>
                <a:rPr lang="en-GB" sz="2400" b="0" i="0" u="none" strike="noStrike" cap="none" spc="0" baseline="0">
                  <a:solidFill>
                    <a:srgbClr val="000000"/>
                  </a:solidFill>
                  <a:effectLst/>
                  <a:uFill>
                    <a:solidFill>
                      <a:prstClr val="black">
                        <a:alpha val="0"/>
                      </a:prstClr>
                    </a:solidFill>
                  </a:uFill>
                  <a:latin typeface="Tenorite"/>
                  <a:ea typeface="Tenorite"/>
                  <a:cs typeface="Tenorite"/>
                </a:rPr>
                <a:t>a power outage affect your life?</a:t>
              </a:r>
              <a:endParaRPr lang="en-GB" sz="2400">
                <a:solidFill>
                  <a:srgbClr val="000000"/>
                </a:solidFill>
                <a:uFill>
                  <a:solidFill>
                    <a:prstClr val="black">
                      <a:alpha val="0"/>
                    </a:prstClr>
                  </a:solidFill>
                </a:uFill>
                <a:latin typeface="Tenorite"/>
                <a:ea typeface="Tenorite"/>
                <a:cs typeface="Tenorite"/>
              </a:endParaRPr>
            </a:p>
            <a:p>
              <a:pPr algn="ctr" defTabSz="1219170">
                <a:buClr>
                  <a:srgbClr val="000000"/>
                </a:buClr>
              </a:pPr>
              <a:r>
                <a:rPr lang="en-GB" sz="1200">
                  <a:solidFill>
                    <a:srgbClr val="000000"/>
                  </a:solidFill>
                  <a:uFill>
                    <a:solidFill>
                      <a:prstClr val="black">
                        <a:alpha val="0"/>
                      </a:prstClr>
                    </a:solidFill>
                  </a:uFill>
                  <a:latin typeface="Tenorite"/>
                  <a:ea typeface="Tenorite"/>
                  <a:cs typeface="Tenorite"/>
                </a:rPr>
                <a:t> </a:t>
              </a:r>
              <a:br>
                <a:rPr lang="en-GB" sz="2400">
                  <a:solidFill>
                    <a:srgbClr val="000000"/>
                  </a:solidFill>
                  <a:uFill>
                    <a:solidFill>
                      <a:prstClr val="black">
                        <a:alpha val="0"/>
                      </a:prstClr>
                    </a:solidFill>
                  </a:uFill>
                  <a:latin typeface="Tenorite"/>
                  <a:ea typeface="Tenorite"/>
                  <a:cs typeface="Tenorite"/>
                </a:rPr>
              </a:br>
              <a:r>
                <a:rPr lang="en-GB" sz="2400" b="0" i="0" u="none" strike="noStrike" cap="none" spc="0" baseline="0">
                  <a:solidFill>
                    <a:srgbClr val="000000"/>
                  </a:solidFill>
                  <a:effectLst/>
                  <a:uFill>
                    <a:solidFill>
                      <a:prstClr val="black">
                        <a:alpha val="0"/>
                      </a:prstClr>
                    </a:solidFill>
                  </a:uFill>
                  <a:latin typeface="Tenorite"/>
                  <a:ea typeface="Tenorite"/>
                  <a:cs typeface="Tenorite"/>
                </a:rPr>
                <a:t>What would stop </a:t>
              </a:r>
              <a:br>
                <a:rPr lang="en-GB" sz="2400" b="0" i="0" u="none" strike="noStrike" cap="none" spc="0" baseline="0">
                  <a:solidFill>
                    <a:srgbClr val="000000"/>
                  </a:solidFill>
                  <a:effectLst/>
                  <a:uFill>
                    <a:solidFill>
                      <a:prstClr val="black">
                        <a:alpha val="0"/>
                      </a:prstClr>
                    </a:solidFill>
                  </a:uFill>
                  <a:latin typeface="Tenorite"/>
                  <a:ea typeface="Tenorite"/>
                  <a:cs typeface="Tenorite"/>
                </a:rPr>
              </a:br>
              <a:r>
                <a:rPr lang="en-GB" sz="2400" b="0" i="0" u="none" strike="noStrike" cap="none" spc="0" baseline="0">
                  <a:solidFill>
                    <a:srgbClr val="000000"/>
                  </a:solidFill>
                  <a:effectLst/>
                  <a:uFill>
                    <a:solidFill>
                      <a:prstClr val="black">
                        <a:alpha val="0"/>
                      </a:prstClr>
                    </a:solidFill>
                  </a:uFill>
                  <a:latin typeface="Tenorite"/>
                  <a:ea typeface="Tenorite"/>
                  <a:cs typeface="Tenorite"/>
                </a:rPr>
                <a:t>working?</a:t>
              </a:r>
            </a:p>
          </p:txBody>
        </p:sp>
      </p:grpSp>
      <p:pic>
        <p:nvPicPr>
          <p:cNvPr id="23" name="Kuva 22">
            <a:extLst>
              <a:ext uri="{FF2B5EF4-FFF2-40B4-BE49-F238E27FC236}">
                <a16:creationId xmlns:a16="http://schemas.microsoft.com/office/drawing/2014/main" id="{4749E598-E15E-3311-D39D-45DC4FAB31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33176">
            <a:off x="7265739" y="2637069"/>
            <a:ext cx="414789" cy="753392"/>
          </a:xfrm>
          <a:prstGeom prst="rect">
            <a:avLst/>
          </a:prstGeom>
          <a:effectLst>
            <a:outerShdw blurRad="50800" dist="38100" dir="2700000" algn="tl" rotWithShape="0">
              <a:prstClr val="black">
                <a:alpha val="40000"/>
              </a:prstClr>
            </a:outerShdw>
          </a:effectLst>
        </p:spPr>
      </p:pic>
      <p:pic>
        <p:nvPicPr>
          <p:cNvPr id="24" name="Kuva 23">
            <a:extLst>
              <a:ext uri="{FF2B5EF4-FFF2-40B4-BE49-F238E27FC236}">
                <a16:creationId xmlns:a16="http://schemas.microsoft.com/office/drawing/2014/main" id="{43E1B439-7872-887F-85BF-053B097727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39146">
            <a:off x="6830439" y="2155855"/>
            <a:ext cx="474619" cy="862061"/>
          </a:xfrm>
          <a:prstGeom prst="rect">
            <a:avLst/>
          </a:prstGeom>
          <a:effectLst>
            <a:outerShdw blurRad="50800" dist="38100" dir="2700000" algn="tl" rotWithShape="0">
              <a:prstClr val="black">
                <a:alpha val="40000"/>
              </a:prstClr>
            </a:outerShdw>
          </a:effectLst>
        </p:spPr>
      </p:pic>
      <p:pic>
        <p:nvPicPr>
          <p:cNvPr id="25" name="Kuva 24">
            <a:extLst>
              <a:ext uri="{FF2B5EF4-FFF2-40B4-BE49-F238E27FC236}">
                <a16:creationId xmlns:a16="http://schemas.microsoft.com/office/drawing/2014/main" id="{3E1059CB-53BB-6A46-D312-CEBD5A92FB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33176">
            <a:off x="7650865" y="2381403"/>
            <a:ext cx="352439" cy="64014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15290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5E-06 -2.09877E-06 L 0.56927 -0.00679" pathEditMode="relative" rAng="0" ptsTypes="AA">
                                      <p:cBhvr>
                                        <p:cTn id="6" dur="2000" fill="hold"/>
                                        <p:tgtEl>
                                          <p:spTgt spid="3"/>
                                        </p:tgtEl>
                                        <p:attrNameLst>
                                          <p:attrName>ppt_x</p:attrName>
                                          <p:attrName>ppt_y</p:attrName>
                                        </p:attrNameLst>
                                      </p:cBhvr>
                                      <p:rCtr x="28455" y="-340"/>
                                    </p:animMotion>
                                  </p:childTnLst>
                                </p:cTn>
                              </p:par>
                              <p:par>
                                <p:cTn id="7" presetID="42" presetClass="path" presetSubtype="0" accel="50000" decel="50000" fill="hold" nodeType="withEffect">
                                  <p:stCondLst>
                                    <p:cond delay="0"/>
                                  </p:stCondLst>
                                  <p:childTnLst>
                                    <p:animMotion origin="layout" path="M 3.33333E-06 3.33333E-06 L 0.33264 0.0071" pathEditMode="relative" rAng="0" ptsTypes="AA">
                                      <p:cBhvr>
                                        <p:cTn id="8" dur="2000" fill="hold"/>
                                        <p:tgtEl>
                                          <p:spTgt spid="10"/>
                                        </p:tgtEl>
                                        <p:attrNameLst>
                                          <p:attrName>ppt_x</p:attrName>
                                          <p:attrName>ppt_y</p:attrName>
                                        </p:attrNameLst>
                                      </p:cBhvr>
                                      <p:rCtr x="16632" y="340"/>
                                    </p:animMotion>
                                  </p:childTnLst>
                                </p:cTn>
                              </p:par>
                              <p:par>
                                <p:cTn id="9" presetID="42" presetClass="path" presetSubtype="0" accel="50000" decel="50000" fill="hold" nodeType="withEffect">
                                  <p:stCondLst>
                                    <p:cond delay="0"/>
                                  </p:stCondLst>
                                  <p:childTnLst>
                                    <p:animMotion origin="layout" path="M 3.33333E-06 4.81481E-06 L 0.33264 -0.0213" pathEditMode="relative" rAng="0" ptsTypes="AA">
                                      <p:cBhvr>
                                        <p:cTn id="10" dur="2000" fill="hold"/>
                                        <p:tgtEl>
                                          <p:spTgt spid="23"/>
                                        </p:tgtEl>
                                        <p:attrNameLst>
                                          <p:attrName>ppt_x</p:attrName>
                                          <p:attrName>ppt_y</p:attrName>
                                        </p:attrNameLst>
                                      </p:cBhvr>
                                      <p:rCtr x="16632" y="-1080"/>
                                    </p:animMotion>
                                  </p:childTnLst>
                                </p:cTn>
                              </p:par>
                              <p:par>
                                <p:cTn id="11" presetID="42" presetClass="path" presetSubtype="0" accel="50000" decel="50000" fill="hold" nodeType="withEffect">
                                  <p:stCondLst>
                                    <p:cond delay="0"/>
                                  </p:stCondLst>
                                  <p:childTnLst>
                                    <p:animMotion origin="layout" path="M 2.5E-06 -4.93827E-07 L 0.30503 -0.00648" pathEditMode="relative" rAng="0" ptsTypes="AA">
                                      <p:cBhvr>
                                        <p:cTn id="12" dur="2000" fill="hold"/>
                                        <p:tgtEl>
                                          <p:spTgt spid="24"/>
                                        </p:tgtEl>
                                        <p:attrNameLst>
                                          <p:attrName>ppt_x</p:attrName>
                                          <p:attrName>ppt_y</p:attrName>
                                        </p:attrNameLst>
                                      </p:cBhvr>
                                      <p:rCtr x="15243" y="-340"/>
                                    </p:animMotion>
                                  </p:childTnLst>
                                </p:cTn>
                              </p:par>
                              <p:par>
                                <p:cTn id="13" presetID="42" presetClass="path" presetSubtype="0" accel="50000" decel="50000" fill="hold" nodeType="withEffect">
                                  <p:stCondLst>
                                    <p:cond delay="0"/>
                                  </p:stCondLst>
                                  <p:childTnLst>
                                    <p:animMotion origin="layout" path="M -3.88889E-06 2.83951E-06 L 0.29011 -0.08334" pathEditMode="relative" rAng="0" ptsTypes="AA">
                                      <p:cBhvr>
                                        <p:cTn id="14" dur="2000" fill="hold"/>
                                        <p:tgtEl>
                                          <p:spTgt spid="25"/>
                                        </p:tgtEl>
                                        <p:attrNameLst>
                                          <p:attrName>ppt_x</p:attrName>
                                          <p:attrName>ppt_y</p:attrName>
                                        </p:attrNameLst>
                                      </p:cBhvr>
                                      <p:rCtr x="14497" y="-41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Otsikko 1">
            <a:extLst>
              <a:ext uri="{FF2B5EF4-FFF2-40B4-BE49-F238E27FC236}">
                <a16:creationId xmlns:a16="http://schemas.microsoft.com/office/drawing/2014/main" id="{3C91AC74-3658-4CD5-904B-DD49B00FF787}"/>
              </a:ext>
            </a:extLst>
          </p:cNvPr>
          <p:cNvSpPr>
            <a:spLocks noGrp="1"/>
          </p:cNvSpPr>
          <p:nvPr/>
        </p:nvSpPr>
        <p:spPr>
          <a:xfrm>
            <a:off x="659983" y="339857"/>
            <a:ext cx="10515600" cy="1325033"/>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3600" b="0" kern="1200">
                <a:solidFill>
                  <a:srgbClr val="3C515C"/>
                </a:solidFill>
                <a:latin typeface="Oswald" panose="00000500000000000000" pitchFamily="2" charset="0"/>
                <a:ea typeface="+mj-ea"/>
                <a:cs typeface="+mj-cs"/>
              </a:defRPr>
            </a:lvl1pPr>
          </a:lstStyle>
          <a:p>
            <a:pPr defTabSz="1219170">
              <a:buClr>
                <a:srgbClr val="000000"/>
              </a:buClr>
            </a:pPr>
            <a:r>
              <a:rPr lang="en-GB" sz="4800" b="0" i="0" u="none" strike="noStrike" cap="none" spc="0" baseline="0">
                <a:solidFill>
                  <a:srgbClr val="FFFFFF"/>
                </a:solidFill>
                <a:effectLst/>
                <a:uFill>
                  <a:solidFill>
                    <a:prstClr val="black">
                      <a:alpha val="0"/>
                    </a:prstClr>
                  </a:solidFill>
                </a:uFill>
                <a:latin typeface="Oswald"/>
                <a:ea typeface="Oswald"/>
                <a:cs typeface="Oswald"/>
              </a:rPr>
              <a:t>What can cause a power outage?</a:t>
            </a:r>
          </a:p>
        </p:txBody>
      </p:sp>
      <p:sp>
        <p:nvSpPr>
          <p:cNvPr id="3" name="Sisällön paikkamerkki 2">
            <a:extLst>
              <a:ext uri="{FF2B5EF4-FFF2-40B4-BE49-F238E27FC236}">
                <a16:creationId xmlns:a16="http://schemas.microsoft.com/office/drawing/2014/main" id="{877EFDBB-03B8-456E-AAAA-1B947668A1F7}"/>
              </a:ext>
            </a:extLst>
          </p:cNvPr>
          <p:cNvSpPr>
            <a:spLocks noGrp="1"/>
          </p:cNvSpPr>
          <p:nvPr/>
        </p:nvSpPr>
        <p:spPr>
          <a:xfrm>
            <a:off x="-7221679" y="1781367"/>
            <a:ext cx="6139927" cy="4349749"/>
          </a:xfrm>
          <a:prstGeom prst="rect">
            <a:avLst/>
          </a:prstGeom>
        </p:spPr>
        <p:txBody>
          <a:bodyPr vert="horz" lIns="121920" tIns="60960" rIns="121920" bIns="6096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lnSpc>
                <a:spcPct val="110000"/>
              </a:lnSpc>
              <a:spcBef>
                <a:spcPts val="800"/>
              </a:spcBef>
              <a:spcAft>
                <a:spcPts val="800"/>
              </a:spcAft>
              <a:buClr>
                <a:srgbClr val="000000"/>
              </a:buClr>
              <a:buNone/>
            </a:pPr>
            <a:r>
              <a:rPr lang="en-GB" sz="2667" b="1" i="0" u="none" strike="noStrike" cap="none" spc="0" baseline="0">
                <a:solidFill>
                  <a:srgbClr val="FFFFFF"/>
                </a:solidFill>
                <a:effectLst/>
                <a:uFill>
                  <a:solidFill>
                    <a:prstClr val="black">
                      <a:alpha val="0"/>
                    </a:prstClr>
                  </a:solidFill>
                </a:uFill>
                <a:latin typeface="Tenorite"/>
                <a:ea typeface="Tenorite"/>
                <a:cs typeface="Tenorite"/>
              </a:rPr>
              <a:t>Possible reasons include:</a:t>
            </a:r>
          </a:p>
          <a:p>
            <a:pPr marL="304792" indent="-304792" defTabSz="1219170">
              <a:lnSpc>
                <a:spcPct val="110000"/>
              </a:lnSpc>
              <a:spcBef>
                <a:spcPts val="800"/>
              </a:spcBef>
              <a:spcAft>
                <a:spcPts val="800"/>
              </a:spcAft>
              <a:buClr>
                <a:prstClr val="white"/>
              </a:buClr>
            </a:pPr>
            <a:r>
              <a:rPr lang="en-GB" sz="2667" b="0" i="0" u="none" strike="noStrike" cap="none" spc="0" baseline="0">
                <a:solidFill>
                  <a:srgbClr val="FFFFFF"/>
                </a:solidFill>
                <a:effectLst/>
                <a:uFill>
                  <a:solidFill>
                    <a:prstClr val="black">
                      <a:alpha val="0"/>
                    </a:prstClr>
                  </a:solidFill>
                </a:uFill>
                <a:latin typeface="Tenorite"/>
                <a:ea typeface="Tenorite"/>
                <a:cs typeface="Tenorite"/>
              </a:rPr>
              <a:t>Natural phenomena, such as storms</a:t>
            </a:r>
          </a:p>
          <a:p>
            <a:pPr marL="304792" indent="-304792" defTabSz="1219170">
              <a:lnSpc>
                <a:spcPct val="110000"/>
              </a:lnSpc>
              <a:spcBef>
                <a:spcPts val="800"/>
              </a:spcBef>
              <a:spcAft>
                <a:spcPts val="800"/>
              </a:spcAft>
              <a:buClr>
                <a:prstClr val="white"/>
              </a:buClr>
            </a:pPr>
            <a:r>
              <a:rPr lang="en-GB" sz="2667" b="0" i="0" u="none" strike="noStrike" cap="none" spc="0" baseline="0">
                <a:solidFill>
                  <a:srgbClr val="FFFFFF"/>
                </a:solidFill>
                <a:effectLst/>
                <a:uFill>
                  <a:solidFill>
                    <a:prstClr val="black">
                      <a:alpha val="0"/>
                    </a:prstClr>
                  </a:solidFill>
                </a:uFill>
                <a:latin typeface="Tenorite"/>
                <a:ea typeface="Tenorite"/>
                <a:cs typeface="Tenorite"/>
              </a:rPr>
              <a:t>Technical malfunctions</a:t>
            </a:r>
          </a:p>
          <a:p>
            <a:pPr marL="304792" indent="-304792" defTabSz="1219170">
              <a:lnSpc>
                <a:spcPct val="110000"/>
              </a:lnSpc>
              <a:spcBef>
                <a:spcPts val="800"/>
              </a:spcBef>
              <a:spcAft>
                <a:spcPts val="800"/>
              </a:spcAft>
              <a:buClr>
                <a:prstClr val="white"/>
              </a:buClr>
            </a:pPr>
            <a:r>
              <a:rPr lang="en-GB" sz="2667" b="0" i="0" u="none" strike="noStrike" cap="none" spc="0" baseline="0">
                <a:solidFill>
                  <a:srgbClr val="FFFFFF"/>
                </a:solidFill>
                <a:effectLst/>
                <a:uFill>
                  <a:solidFill>
                    <a:prstClr val="black">
                      <a:alpha val="0"/>
                    </a:prstClr>
                  </a:solidFill>
                </a:uFill>
                <a:latin typeface="Tenorite"/>
                <a:ea typeface="Tenorite"/>
                <a:cs typeface="Tenorite"/>
              </a:rPr>
              <a:t>Interruptions in power supply due to </a:t>
            </a:r>
            <a:br>
              <a:rPr sz="2667"/>
            </a:br>
            <a:r>
              <a:rPr lang="en-GB" sz="2667" b="0" i="0" u="none" strike="noStrike" cap="none" spc="0" baseline="0">
                <a:solidFill>
                  <a:srgbClr val="FFFFFF"/>
                </a:solidFill>
                <a:effectLst/>
                <a:uFill>
                  <a:solidFill>
                    <a:prstClr val="black">
                      <a:alpha val="0"/>
                    </a:prstClr>
                  </a:solidFill>
                </a:uFill>
                <a:latin typeface="Tenorite"/>
                <a:ea typeface="Tenorite"/>
                <a:cs typeface="Tenorite"/>
              </a:rPr>
              <a:t>energy shortages</a:t>
            </a:r>
          </a:p>
          <a:p>
            <a:pPr marL="304792" indent="-304792" defTabSz="1219170">
              <a:lnSpc>
                <a:spcPct val="110000"/>
              </a:lnSpc>
              <a:spcBef>
                <a:spcPts val="800"/>
              </a:spcBef>
              <a:spcAft>
                <a:spcPts val="800"/>
              </a:spcAft>
              <a:buClr>
                <a:prstClr val="white"/>
              </a:buClr>
            </a:pPr>
            <a:r>
              <a:rPr lang="en-GB" sz="2667" b="0" i="0" u="none" strike="noStrike" cap="none" spc="0" baseline="0">
                <a:solidFill>
                  <a:srgbClr val="FFFFFF"/>
                </a:solidFill>
                <a:effectLst/>
                <a:uFill>
                  <a:solidFill>
                    <a:prstClr val="black">
                      <a:alpha val="0"/>
                    </a:prstClr>
                  </a:solidFill>
                </a:uFill>
                <a:latin typeface="Tenorite"/>
                <a:ea typeface="Tenorite"/>
                <a:cs typeface="Tenorite"/>
              </a:rPr>
              <a:t>Fires and accidents</a:t>
            </a:r>
          </a:p>
        </p:txBody>
      </p:sp>
      <p:grpSp>
        <p:nvGrpSpPr>
          <p:cNvPr id="30" name="Ryhmä 29">
            <a:extLst>
              <a:ext uri="{FF2B5EF4-FFF2-40B4-BE49-F238E27FC236}">
                <a16:creationId xmlns:a16="http://schemas.microsoft.com/office/drawing/2014/main" id="{680A4F62-B582-5558-C29A-1608677550F4}"/>
              </a:ext>
            </a:extLst>
          </p:cNvPr>
          <p:cNvGrpSpPr/>
          <p:nvPr/>
        </p:nvGrpSpPr>
        <p:grpSpPr>
          <a:xfrm>
            <a:off x="3565404" y="1735728"/>
            <a:ext cx="5602389" cy="3791995"/>
            <a:chOff x="5847840" y="1424734"/>
            <a:chExt cx="3328049" cy="2589137"/>
          </a:xfrm>
        </p:grpSpPr>
        <p:grpSp>
          <p:nvGrpSpPr>
            <p:cNvPr id="13" name="Ryhmä 12">
              <a:extLst>
                <a:ext uri="{FF2B5EF4-FFF2-40B4-BE49-F238E27FC236}">
                  <a16:creationId xmlns:a16="http://schemas.microsoft.com/office/drawing/2014/main" id="{A1ECA7F1-7928-3294-CDD7-475EF7FC2E64}"/>
                </a:ext>
              </a:extLst>
            </p:cNvPr>
            <p:cNvGrpSpPr/>
            <p:nvPr/>
          </p:nvGrpSpPr>
          <p:grpSpPr>
            <a:xfrm>
              <a:off x="5847840" y="1424734"/>
              <a:ext cx="3019292" cy="2589137"/>
              <a:chOff x="1391750" y="1822506"/>
              <a:chExt cx="2823037" cy="1735403"/>
            </a:xfrm>
          </p:grpSpPr>
          <p:grpSp>
            <p:nvGrpSpPr>
              <p:cNvPr id="14" name="Ryhmä 13">
                <a:extLst>
                  <a:ext uri="{FF2B5EF4-FFF2-40B4-BE49-F238E27FC236}">
                    <a16:creationId xmlns:a16="http://schemas.microsoft.com/office/drawing/2014/main" id="{36C8A012-C377-299F-879A-6D2802B57FCC}"/>
                  </a:ext>
                </a:extLst>
              </p:cNvPr>
              <p:cNvGrpSpPr/>
              <p:nvPr/>
            </p:nvGrpSpPr>
            <p:grpSpPr>
              <a:xfrm rot="11014933">
                <a:off x="1391750" y="1822506"/>
                <a:ext cx="2823037" cy="1735403"/>
                <a:chOff x="1545188" y="2013607"/>
                <a:chExt cx="2432099" cy="2147203"/>
              </a:xfrm>
            </p:grpSpPr>
            <p:sp>
              <p:nvSpPr>
                <p:cNvPr id="16" name="Ellipsi 15">
                  <a:extLst>
                    <a:ext uri="{FF2B5EF4-FFF2-40B4-BE49-F238E27FC236}">
                      <a16:creationId xmlns:a16="http://schemas.microsoft.com/office/drawing/2014/main" id="{815304C8-EB34-D9D8-AB68-EDA1825AB9BE}"/>
                    </a:ext>
                  </a:extLst>
                </p:cNvPr>
                <p:cNvSpPr/>
                <p:nvPr/>
              </p:nvSpPr>
              <p:spPr>
                <a:xfrm>
                  <a:off x="1569720" y="2055520"/>
                  <a:ext cx="2368331" cy="2069457"/>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nvGrpSpPr>
                <p:cNvPr id="17" name="Google Shape;20789;p106">
                  <a:extLst>
                    <a:ext uri="{FF2B5EF4-FFF2-40B4-BE49-F238E27FC236}">
                      <a16:creationId xmlns:a16="http://schemas.microsoft.com/office/drawing/2014/main" id="{AA0A158D-8F6F-3B47-6207-CB4446E94AFE}"/>
                    </a:ext>
                  </a:extLst>
                </p:cNvPr>
                <p:cNvGrpSpPr/>
                <p:nvPr/>
              </p:nvGrpSpPr>
              <p:grpSpPr>
                <a:xfrm flipH="1" flipV="1">
                  <a:off x="1545188" y="2013607"/>
                  <a:ext cx="2432099" cy="2147203"/>
                  <a:chOff x="4947688" y="4174360"/>
                  <a:chExt cx="287285" cy="216609"/>
                </a:xfrm>
              </p:grpSpPr>
              <p:sp>
                <p:nvSpPr>
                  <p:cNvPr id="18" name="Google Shape;20795;p106">
                    <a:extLst>
                      <a:ext uri="{FF2B5EF4-FFF2-40B4-BE49-F238E27FC236}">
                        <a16:creationId xmlns:a16="http://schemas.microsoft.com/office/drawing/2014/main" id="{36B5F204-A470-E32C-8C1F-B87BCB8E286E}"/>
                      </a:ext>
                    </a:extLst>
                  </p:cNvPr>
                  <p:cNvSpPr/>
                  <p:nvPr/>
                </p:nvSpPr>
                <p:spPr>
                  <a:xfrm>
                    <a:off x="5060275" y="4298775"/>
                    <a:ext cx="25" cy="125"/>
                  </a:xfrm>
                  <a:custGeom>
                    <a:avLst/>
                    <a:gdLst/>
                    <a:ahLst/>
                    <a:cxnLst/>
                    <a:rect l="l" t="t" r="r" b="b"/>
                    <a:pathLst>
                      <a:path w="1" h="5" extrusionOk="0">
                        <a:moveTo>
                          <a:pt x="0" y="0"/>
                        </a:moveTo>
                        <a:lnTo>
                          <a:pt x="0" y="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 name="Google Shape;20800;p106">
                    <a:extLst>
                      <a:ext uri="{FF2B5EF4-FFF2-40B4-BE49-F238E27FC236}">
                        <a16:creationId xmlns:a16="http://schemas.microsoft.com/office/drawing/2014/main" id="{5A33292C-A197-96EF-F95C-62B43A0B64A4}"/>
                      </a:ext>
                    </a:extLst>
                  </p:cNvPr>
                  <p:cNvSpPr/>
                  <p:nvPr/>
                </p:nvSpPr>
                <p:spPr>
                  <a:xfrm>
                    <a:off x="4947688" y="4174360"/>
                    <a:ext cx="287285" cy="216609"/>
                  </a:xfrm>
                  <a:custGeom>
                    <a:avLst/>
                    <a:gdLst>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78 w 10000"/>
                      <a:gd name="connsiteY95" fmla="*/ 9927 h 10000"/>
                      <a:gd name="connsiteX96" fmla="*/ 3831 w 10000"/>
                      <a:gd name="connsiteY96" fmla="*/ 9926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828 w 10000"/>
                      <a:gd name="connsiteY101" fmla="*/ 9960 h 10000"/>
                      <a:gd name="connsiteX102" fmla="*/ 4774 w 10000"/>
                      <a:gd name="connsiteY102" fmla="*/ 9971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0000" h="10000" extrusionOk="0">
                        <a:moveTo>
                          <a:pt x="5493" y="246"/>
                        </a:moveTo>
                        <a:cubicBezTo>
                          <a:pt x="5557" y="278"/>
                          <a:pt x="5621" y="300"/>
                          <a:pt x="5685" y="313"/>
                        </a:cubicBezTo>
                        <a:cubicBezTo>
                          <a:pt x="5817" y="326"/>
                          <a:pt x="5951" y="358"/>
                          <a:pt x="6079" y="398"/>
                        </a:cubicBezTo>
                        <a:cubicBezTo>
                          <a:pt x="6308" y="470"/>
                          <a:pt x="6541" y="491"/>
                          <a:pt x="6769" y="576"/>
                        </a:cubicBezTo>
                        <a:cubicBezTo>
                          <a:pt x="6874" y="631"/>
                          <a:pt x="6978" y="689"/>
                          <a:pt x="7080" y="760"/>
                        </a:cubicBezTo>
                        <a:cubicBezTo>
                          <a:pt x="7181" y="809"/>
                          <a:pt x="7285" y="853"/>
                          <a:pt x="7390" y="884"/>
                        </a:cubicBezTo>
                        <a:cubicBezTo>
                          <a:pt x="7615" y="969"/>
                          <a:pt x="7824" y="1198"/>
                          <a:pt x="8029" y="1350"/>
                        </a:cubicBezTo>
                        <a:cubicBezTo>
                          <a:pt x="8235" y="1502"/>
                          <a:pt x="8458" y="1604"/>
                          <a:pt x="8640" y="1801"/>
                        </a:cubicBezTo>
                        <a:cubicBezTo>
                          <a:pt x="8818" y="2006"/>
                          <a:pt x="8970" y="2243"/>
                          <a:pt x="9091" y="2512"/>
                        </a:cubicBezTo>
                        <a:cubicBezTo>
                          <a:pt x="9144" y="2626"/>
                          <a:pt x="9198" y="2744"/>
                          <a:pt x="9259" y="2855"/>
                        </a:cubicBezTo>
                        <a:cubicBezTo>
                          <a:pt x="9330" y="2990"/>
                          <a:pt x="9414" y="3110"/>
                          <a:pt x="9461" y="3266"/>
                        </a:cubicBezTo>
                        <a:cubicBezTo>
                          <a:pt x="9495" y="3387"/>
                          <a:pt x="9525" y="3513"/>
                          <a:pt x="9545" y="3641"/>
                        </a:cubicBezTo>
                        <a:cubicBezTo>
                          <a:pt x="9576" y="3793"/>
                          <a:pt x="9617" y="3951"/>
                          <a:pt x="9633" y="4106"/>
                        </a:cubicBezTo>
                        <a:cubicBezTo>
                          <a:pt x="9653" y="4267"/>
                          <a:pt x="9657" y="4419"/>
                          <a:pt x="9677" y="4575"/>
                        </a:cubicBezTo>
                        <a:cubicBezTo>
                          <a:pt x="9694" y="4737"/>
                          <a:pt x="9687" y="4896"/>
                          <a:pt x="9660" y="5053"/>
                        </a:cubicBezTo>
                        <a:cubicBezTo>
                          <a:pt x="9637" y="5201"/>
                          <a:pt x="9667" y="5344"/>
                          <a:pt x="9640" y="5492"/>
                        </a:cubicBezTo>
                        <a:cubicBezTo>
                          <a:pt x="9617" y="5640"/>
                          <a:pt x="9579" y="5791"/>
                          <a:pt x="9549" y="5942"/>
                        </a:cubicBezTo>
                        <a:cubicBezTo>
                          <a:pt x="9522" y="6090"/>
                          <a:pt x="9489" y="6242"/>
                          <a:pt x="9448" y="6385"/>
                        </a:cubicBezTo>
                        <a:cubicBezTo>
                          <a:pt x="9400" y="6523"/>
                          <a:pt x="9340" y="6651"/>
                          <a:pt x="9293" y="6787"/>
                        </a:cubicBezTo>
                        <a:cubicBezTo>
                          <a:pt x="9246" y="6926"/>
                          <a:pt x="9208" y="7056"/>
                          <a:pt x="9141" y="7167"/>
                        </a:cubicBezTo>
                        <a:cubicBezTo>
                          <a:pt x="9074" y="7278"/>
                          <a:pt x="8990" y="7399"/>
                          <a:pt x="8919" y="7518"/>
                        </a:cubicBezTo>
                        <a:cubicBezTo>
                          <a:pt x="8852" y="7654"/>
                          <a:pt x="8778" y="7783"/>
                          <a:pt x="8694" y="7899"/>
                        </a:cubicBezTo>
                        <a:cubicBezTo>
                          <a:pt x="8606" y="8008"/>
                          <a:pt x="8518" y="8109"/>
                          <a:pt x="8427" y="8216"/>
                        </a:cubicBezTo>
                        <a:cubicBezTo>
                          <a:pt x="8255" y="8427"/>
                          <a:pt x="8053" y="8573"/>
                          <a:pt x="7875" y="8766"/>
                        </a:cubicBezTo>
                        <a:cubicBezTo>
                          <a:pt x="7710" y="8945"/>
                          <a:pt x="7497" y="9015"/>
                          <a:pt x="7305" y="9129"/>
                        </a:cubicBezTo>
                        <a:cubicBezTo>
                          <a:pt x="7090" y="9252"/>
                          <a:pt x="6861" y="9315"/>
                          <a:pt x="6631" y="9383"/>
                        </a:cubicBezTo>
                        <a:cubicBezTo>
                          <a:pt x="6500" y="9428"/>
                          <a:pt x="6369" y="9481"/>
                          <a:pt x="6237" y="9517"/>
                        </a:cubicBezTo>
                        <a:cubicBezTo>
                          <a:pt x="6093" y="9557"/>
                          <a:pt x="5948" y="9539"/>
                          <a:pt x="5807" y="9561"/>
                        </a:cubicBezTo>
                        <a:cubicBezTo>
                          <a:pt x="5606" y="9590"/>
                          <a:pt x="5407" y="9605"/>
                          <a:pt x="5208" y="9605"/>
                        </a:cubicBezTo>
                        <a:cubicBezTo>
                          <a:pt x="5126" y="9605"/>
                          <a:pt x="5043" y="9603"/>
                          <a:pt x="4961" y="9598"/>
                        </a:cubicBezTo>
                        <a:cubicBezTo>
                          <a:pt x="4890" y="9588"/>
                          <a:pt x="4823" y="9570"/>
                          <a:pt x="4756" y="9561"/>
                        </a:cubicBezTo>
                        <a:cubicBezTo>
                          <a:pt x="4734" y="9558"/>
                          <a:pt x="4714" y="9558"/>
                          <a:pt x="4693" y="9558"/>
                        </a:cubicBezTo>
                        <a:lnTo>
                          <a:pt x="4629" y="9558"/>
                        </a:lnTo>
                        <a:cubicBezTo>
                          <a:pt x="4603" y="9558"/>
                          <a:pt x="4578" y="9557"/>
                          <a:pt x="4553" y="9553"/>
                        </a:cubicBezTo>
                        <a:cubicBezTo>
                          <a:pt x="4493" y="9544"/>
                          <a:pt x="4439" y="9517"/>
                          <a:pt x="4381" y="9513"/>
                        </a:cubicBezTo>
                        <a:cubicBezTo>
                          <a:pt x="4373" y="9513"/>
                          <a:pt x="4364" y="9512"/>
                          <a:pt x="4356" y="9512"/>
                        </a:cubicBezTo>
                        <a:cubicBezTo>
                          <a:pt x="4303" y="9512"/>
                          <a:pt x="4255" y="9516"/>
                          <a:pt x="4199" y="9521"/>
                        </a:cubicBezTo>
                        <a:cubicBezTo>
                          <a:pt x="4144" y="9526"/>
                          <a:pt x="4092" y="9546"/>
                          <a:pt x="4019" y="9546"/>
                        </a:cubicBezTo>
                        <a:cubicBezTo>
                          <a:pt x="3976" y="9546"/>
                          <a:pt x="3891" y="9507"/>
                          <a:pt x="3856" y="9529"/>
                        </a:cubicBezTo>
                        <a:cubicBezTo>
                          <a:pt x="3795" y="9548"/>
                          <a:pt x="3795" y="9483"/>
                          <a:pt x="3857" y="9536"/>
                        </a:cubicBezTo>
                        <a:cubicBezTo>
                          <a:pt x="4030" y="9501"/>
                          <a:pt x="3914" y="9475"/>
                          <a:pt x="3780" y="9521"/>
                        </a:cubicBezTo>
                        <a:cubicBezTo>
                          <a:pt x="3636" y="9479"/>
                          <a:pt x="3765" y="9550"/>
                          <a:pt x="3648" y="9514"/>
                        </a:cubicBezTo>
                        <a:cubicBezTo>
                          <a:pt x="3463" y="9439"/>
                          <a:pt x="3527" y="9475"/>
                          <a:pt x="3449" y="9450"/>
                        </a:cubicBezTo>
                        <a:cubicBezTo>
                          <a:pt x="3371" y="9425"/>
                          <a:pt x="3271" y="9399"/>
                          <a:pt x="3177" y="9362"/>
                        </a:cubicBezTo>
                        <a:cubicBezTo>
                          <a:pt x="3083" y="9322"/>
                          <a:pt x="2959" y="9243"/>
                          <a:pt x="2887" y="9215"/>
                        </a:cubicBezTo>
                        <a:cubicBezTo>
                          <a:pt x="2816" y="9186"/>
                          <a:pt x="2835" y="9176"/>
                          <a:pt x="2750" y="9189"/>
                        </a:cubicBezTo>
                        <a:cubicBezTo>
                          <a:pt x="2730" y="8979"/>
                          <a:pt x="2802" y="9178"/>
                          <a:pt x="2713" y="9142"/>
                        </a:cubicBezTo>
                        <a:cubicBezTo>
                          <a:pt x="2507" y="9079"/>
                          <a:pt x="2825" y="9197"/>
                          <a:pt x="2521" y="9068"/>
                        </a:cubicBezTo>
                        <a:cubicBezTo>
                          <a:pt x="2382" y="8831"/>
                          <a:pt x="2510" y="9059"/>
                          <a:pt x="2396" y="8945"/>
                        </a:cubicBezTo>
                        <a:cubicBezTo>
                          <a:pt x="2283" y="8878"/>
                          <a:pt x="2233" y="8830"/>
                          <a:pt x="2118" y="8708"/>
                        </a:cubicBezTo>
                        <a:cubicBezTo>
                          <a:pt x="2013" y="8663"/>
                          <a:pt x="1916" y="8592"/>
                          <a:pt x="1831" y="8493"/>
                        </a:cubicBezTo>
                        <a:cubicBezTo>
                          <a:pt x="1720" y="8381"/>
                          <a:pt x="1599" y="8334"/>
                          <a:pt x="1484" y="8240"/>
                        </a:cubicBezTo>
                        <a:cubicBezTo>
                          <a:pt x="1370" y="8145"/>
                          <a:pt x="1266" y="7997"/>
                          <a:pt x="1164" y="7881"/>
                        </a:cubicBezTo>
                        <a:cubicBezTo>
                          <a:pt x="939" y="7632"/>
                          <a:pt x="814" y="7305"/>
                          <a:pt x="689" y="6957"/>
                        </a:cubicBezTo>
                        <a:cubicBezTo>
                          <a:pt x="622" y="6778"/>
                          <a:pt x="538" y="6613"/>
                          <a:pt x="477" y="6434"/>
                        </a:cubicBezTo>
                        <a:cubicBezTo>
                          <a:pt x="413" y="6238"/>
                          <a:pt x="366" y="6036"/>
                          <a:pt x="329" y="5831"/>
                        </a:cubicBezTo>
                        <a:cubicBezTo>
                          <a:pt x="265" y="5452"/>
                          <a:pt x="241" y="4990"/>
                          <a:pt x="312" y="4612"/>
                        </a:cubicBezTo>
                        <a:cubicBezTo>
                          <a:pt x="461" y="3843"/>
                          <a:pt x="673" y="3069"/>
                          <a:pt x="1050" y="2444"/>
                        </a:cubicBezTo>
                        <a:cubicBezTo>
                          <a:pt x="1228" y="2162"/>
                          <a:pt x="1430" y="1903"/>
                          <a:pt x="1653" y="1676"/>
                        </a:cubicBezTo>
                        <a:cubicBezTo>
                          <a:pt x="1760" y="1556"/>
                          <a:pt x="1875" y="1447"/>
                          <a:pt x="1993" y="1350"/>
                        </a:cubicBezTo>
                        <a:cubicBezTo>
                          <a:pt x="2121" y="1248"/>
                          <a:pt x="2256" y="1176"/>
                          <a:pt x="2387" y="1082"/>
                        </a:cubicBezTo>
                        <a:cubicBezTo>
                          <a:pt x="2522" y="983"/>
                          <a:pt x="2653" y="867"/>
                          <a:pt x="2801" y="805"/>
                        </a:cubicBezTo>
                        <a:cubicBezTo>
                          <a:pt x="2964" y="733"/>
                          <a:pt x="3125" y="671"/>
                          <a:pt x="3286" y="608"/>
                        </a:cubicBezTo>
                        <a:cubicBezTo>
                          <a:pt x="3630" y="470"/>
                          <a:pt x="3981" y="377"/>
                          <a:pt x="4337" y="322"/>
                        </a:cubicBezTo>
                        <a:cubicBezTo>
                          <a:pt x="4682" y="263"/>
                          <a:pt x="5025" y="263"/>
                          <a:pt x="5368" y="250"/>
                        </a:cubicBezTo>
                        <a:cubicBezTo>
                          <a:pt x="5412" y="250"/>
                          <a:pt x="5452" y="246"/>
                          <a:pt x="5493" y="246"/>
                        </a:cubicBezTo>
                        <a:close/>
                        <a:moveTo>
                          <a:pt x="4833" y="0"/>
                        </a:moveTo>
                        <a:cubicBezTo>
                          <a:pt x="4697" y="0"/>
                          <a:pt x="4561" y="3"/>
                          <a:pt x="4425" y="14"/>
                        </a:cubicBezTo>
                        <a:cubicBezTo>
                          <a:pt x="4109" y="41"/>
                          <a:pt x="3792" y="103"/>
                          <a:pt x="3482" y="203"/>
                        </a:cubicBezTo>
                        <a:cubicBezTo>
                          <a:pt x="3320" y="250"/>
                          <a:pt x="3159" y="322"/>
                          <a:pt x="2997" y="381"/>
                        </a:cubicBezTo>
                        <a:cubicBezTo>
                          <a:pt x="2842" y="432"/>
                          <a:pt x="2693" y="496"/>
                          <a:pt x="2545" y="580"/>
                        </a:cubicBezTo>
                        <a:cubicBezTo>
                          <a:pt x="2414" y="661"/>
                          <a:pt x="2293" y="769"/>
                          <a:pt x="2158" y="853"/>
                        </a:cubicBezTo>
                        <a:cubicBezTo>
                          <a:pt x="2010" y="943"/>
                          <a:pt x="1868" y="1045"/>
                          <a:pt x="1734" y="1167"/>
                        </a:cubicBezTo>
                        <a:cubicBezTo>
                          <a:pt x="1484" y="1390"/>
                          <a:pt x="1252" y="1649"/>
                          <a:pt x="1039" y="1934"/>
                        </a:cubicBezTo>
                        <a:cubicBezTo>
                          <a:pt x="831" y="2221"/>
                          <a:pt x="649" y="2542"/>
                          <a:pt x="504" y="2891"/>
                        </a:cubicBezTo>
                        <a:cubicBezTo>
                          <a:pt x="349" y="3272"/>
                          <a:pt x="248" y="3687"/>
                          <a:pt x="147" y="4092"/>
                        </a:cubicBezTo>
                        <a:cubicBezTo>
                          <a:pt x="93" y="4289"/>
                          <a:pt x="49" y="4491"/>
                          <a:pt x="19" y="4696"/>
                        </a:cubicBezTo>
                        <a:cubicBezTo>
                          <a:pt x="-1" y="4915"/>
                          <a:pt x="-4" y="5138"/>
                          <a:pt x="6" y="5362"/>
                        </a:cubicBezTo>
                        <a:cubicBezTo>
                          <a:pt x="22" y="5796"/>
                          <a:pt x="96" y="6224"/>
                          <a:pt x="228" y="6626"/>
                        </a:cubicBezTo>
                        <a:cubicBezTo>
                          <a:pt x="292" y="6831"/>
                          <a:pt x="383" y="7020"/>
                          <a:pt x="450" y="7220"/>
                        </a:cubicBezTo>
                        <a:cubicBezTo>
                          <a:pt x="514" y="7408"/>
                          <a:pt x="589" y="7595"/>
                          <a:pt x="673" y="7770"/>
                        </a:cubicBezTo>
                        <a:cubicBezTo>
                          <a:pt x="747" y="7923"/>
                          <a:pt x="837" y="8055"/>
                          <a:pt x="939" y="8177"/>
                        </a:cubicBezTo>
                        <a:cubicBezTo>
                          <a:pt x="1064" y="8320"/>
                          <a:pt x="1182" y="8485"/>
                          <a:pt x="1320" y="8606"/>
                        </a:cubicBezTo>
                        <a:cubicBezTo>
                          <a:pt x="1434" y="8699"/>
                          <a:pt x="1552" y="8748"/>
                          <a:pt x="1656" y="8869"/>
                        </a:cubicBezTo>
                        <a:cubicBezTo>
                          <a:pt x="1760" y="8985"/>
                          <a:pt x="1862" y="9078"/>
                          <a:pt x="1993" y="9129"/>
                        </a:cubicBezTo>
                        <a:cubicBezTo>
                          <a:pt x="2016" y="9129"/>
                          <a:pt x="2041" y="9137"/>
                          <a:pt x="2061" y="9146"/>
                        </a:cubicBezTo>
                        <a:cubicBezTo>
                          <a:pt x="2064" y="9159"/>
                          <a:pt x="2067" y="9167"/>
                          <a:pt x="2067" y="9181"/>
                        </a:cubicBezTo>
                        <a:cubicBezTo>
                          <a:pt x="2071" y="9262"/>
                          <a:pt x="2182" y="9245"/>
                          <a:pt x="2165" y="9321"/>
                        </a:cubicBezTo>
                        <a:cubicBezTo>
                          <a:pt x="2333" y="9423"/>
                          <a:pt x="2304" y="9387"/>
                          <a:pt x="2396" y="9484"/>
                        </a:cubicBezTo>
                        <a:cubicBezTo>
                          <a:pt x="2603" y="9554"/>
                          <a:pt x="2490" y="9526"/>
                          <a:pt x="2666" y="9618"/>
                        </a:cubicBezTo>
                        <a:cubicBezTo>
                          <a:pt x="2804" y="9643"/>
                          <a:pt x="2684" y="9670"/>
                          <a:pt x="2871" y="9707"/>
                        </a:cubicBezTo>
                        <a:cubicBezTo>
                          <a:pt x="2807" y="9783"/>
                          <a:pt x="2897" y="9746"/>
                          <a:pt x="3000" y="9780"/>
                        </a:cubicBezTo>
                        <a:cubicBezTo>
                          <a:pt x="3135" y="9798"/>
                          <a:pt x="3125" y="9821"/>
                          <a:pt x="3180" y="9839"/>
                        </a:cubicBezTo>
                        <a:cubicBezTo>
                          <a:pt x="3230" y="9855"/>
                          <a:pt x="3272" y="9884"/>
                          <a:pt x="3329" y="9886"/>
                        </a:cubicBezTo>
                        <a:cubicBezTo>
                          <a:pt x="3410" y="9889"/>
                          <a:pt x="3459" y="9919"/>
                          <a:pt x="3517" y="9926"/>
                        </a:cubicBezTo>
                        <a:cubicBezTo>
                          <a:pt x="3575" y="9933"/>
                          <a:pt x="3529" y="9914"/>
                          <a:pt x="3678" y="9927"/>
                        </a:cubicBezTo>
                        <a:cubicBezTo>
                          <a:pt x="3885" y="9930"/>
                          <a:pt x="3587" y="9922"/>
                          <a:pt x="3831" y="9926"/>
                        </a:cubicBezTo>
                        <a:cubicBezTo>
                          <a:pt x="3975" y="9916"/>
                          <a:pt x="3781" y="9947"/>
                          <a:pt x="3951" y="9952"/>
                        </a:cubicBezTo>
                        <a:cubicBezTo>
                          <a:pt x="4324" y="9928"/>
                          <a:pt x="4206" y="10005"/>
                          <a:pt x="4051" y="9948"/>
                        </a:cubicBezTo>
                        <a:cubicBezTo>
                          <a:pt x="4073" y="9958"/>
                          <a:pt x="4158" y="9907"/>
                          <a:pt x="4180" y="9917"/>
                        </a:cubicBezTo>
                        <a:cubicBezTo>
                          <a:pt x="4323" y="9839"/>
                          <a:pt x="4181" y="9977"/>
                          <a:pt x="4388" y="9913"/>
                        </a:cubicBezTo>
                        <a:cubicBezTo>
                          <a:pt x="4439" y="9921"/>
                          <a:pt x="4516" y="9956"/>
                          <a:pt x="4828" y="9960"/>
                        </a:cubicBezTo>
                        <a:cubicBezTo>
                          <a:pt x="4888" y="9974"/>
                          <a:pt x="4542" y="9915"/>
                          <a:pt x="4774" y="9971"/>
                        </a:cubicBezTo>
                        <a:cubicBezTo>
                          <a:pt x="4912" y="9983"/>
                          <a:pt x="4978" y="9987"/>
                          <a:pt x="5116" y="9991"/>
                        </a:cubicBezTo>
                        <a:cubicBezTo>
                          <a:pt x="5247" y="9991"/>
                          <a:pt x="5378" y="9991"/>
                          <a:pt x="5510" y="10000"/>
                        </a:cubicBezTo>
                        <a:lnTo>
                          <a:pt x="5531" y="10000"/>
                        </a:lnTo>
                        <a:cubicBezTo>
                          <a:pt x="5655" y="10000"/>
                          <a:pt x="5783" y="9963"/>
                          <a:pt x="5911" y="9954"/>
                        </a:cubicBezTo>
                        <a:cubicBezTo>
                          <a:pt x="6029" y="9954"/>
                          <a:pt x="6147" y="9941"/>
                          <a:pt x="6268" y="9923"/>
                        </a:cubicBezTo>
                        <a:cubicBezTo>
                          <a:pt x="6403" y="9892"/>
                          <a:pt x="6531" y="9834"/>
                          <a:pt x="6666" y="9789"/>
                        </a:cubicBezTo>
                        <a:cubicBezTo>
                          <a:pt x="6904" y="9712"/>
                          <a:pt x="7147" y="9656"/>
                          <a:pt x="7377" y="9525"/>
                        </a:cubicBezTo>
                        <a:cubicBezTo>
                          <a:pt x="7582" y="9413"/>
                          <a:pt x="7814" y="9329"/>
                          <a:pt x="7996" y="9155"/>
                        </a:cubicBezTo>
                        <a:cubicBezTo>
                          <a:pt x="8380" y="8783"/>
                          <a:pt x="8801" y="8427"/>
                          <a:pt x="9084" y="7908"/>
                        </a:cubicBezTo>
                        <a:cubicBezTo>
                          <a:pt x="9223" y="7658"/>
                          <a:pt x="9404" y="7434"/>
                          <a:pt x="9502" y="7153"/>
                        </a:cubicBezTo>
                        <a:cubicBezTo>
                          <a:pt x="9603" y="6863"/>
                          <a:pt x="9731" y="6586"/>
                          <a:pt x="9798" y="6278"/>
                        </a:cubicBezTo>
                        <a:cubicBezTo>
                          <a:pt x="9832" y="6121"/>
                          <a:pt x="9859" y="5966"/>
                          <a:pt x="9893" y="5814"/>
                        </a:cubicBezTo>
                        <a:cubicBezTo>
                          <a:pt x="9926" y="5662"/>
                          <a:pt x="9963" y="5496"/>
                          <a:pt x="9960" y="5335"/>
                        </a:cubicBezTo>
                        <a:cubicBezTo>
                          <a:pt x="9953" y="5259"/>
                          <a:pt x="9953" y="5184"/>
                          <a:pt x="9963" y="5112"/>
                        </a:cubicBezTo>
                        <a:cubicBezTo>
                          <a:pt x="9977" y="5032"/>
                          <a:pt x="9987" y="4955"/>
                          <a:pt x="9997" y="4874"/>
                        </a:cubicBezTo>
                        <a:cubicBezTo>
                          <a:pt x="10011" y="4710"/>
                          <a:pt x="9977" y="4544"/>
                          <a:pt x="9963" y="4379"/>
                        </a:cubicBezTo>
                        <a:cubicBezTo>
                          <a:pt x="9933" y="4048"/>
                          <a:pt x="9886" y="3722"/>
                          <a:pt x="9819" y="3404"/>
                        </a:cubicBezTo>
                        <a:cubicBezTo>
                          <a:pt x="9791" y="3272"/>
                          <a:pt x="9758" y="3136"/>
                          <a:pt x="9711" y="3011"/>
                        </a:cubicBezTo>
                        <a:cubicBezTo>
                          <a:pt x="9657" y="2863"/>
                          <a:pt x="9573" y="2744"/>
                          <a:pt x="9502" y="2605"/>
                        </a:cubicBezTo>
                        <a:cubicBezTo>
                          <a:pt x="9367" y="2346"/>
                          <a:pt x="9252" y="2077"/>
                          <a:pt x="9094" y="1844"/>
                        </a:cubicBezTo>
                        <a:cubicBezTo>
                          <a:pt x="8926" y="1595"/>
                          <a:pt x="8757" y="1386"/>
                          <a:pt x="8532" y="1229"/>
                        </a:cubicBezTo>
                        <a:cubicBezTo>
                          <a:pt x="8275" y="1050"/>
                          <a:pt x="8026" y="867"/>
                          <a:pt x="7774" y="680"/>
                        </a:cubicBezTo>
                        <a:cubicBezTo>
                          <a:pt x="7666" y="590"/>
                          <a:pt x="7551" y="523"/>
                          <a:pt x="7426" y="479"/>
                        </a:cubicBezTo>
                        <a:cubicBezTo>
                          <a:pt x="7295" y="428"/>
                          <a:pt x="7167" y="372"/>
                          <a:pt x="7042" y="296"/>
                        </a:cubicBezTo>
                        <a:cubicBezTo>
                          <a:pt x="6804" y="156"/>
                          <a:pt x="6528" y="108"/>
                          <a:pt x="6268" y="103"/>
                        </a:cubicBezTo>
                        <a:cubicBezTo>
                          <a:pt x="6234" y="98"/>
                          <a:pt x="6197" y="98"/>
                          <a:pt x="6163" y="89"/>
                        </a:cubicBezTo>
                        <a:cubicBezTo>
                          <a:pt x="6109" y="71"/>
                          <a:pt x="6052" y="59"/>
                          <a:pt x="5995" y="50"/>
                        </a:cubicBezTo>
                        <a:cubicBezTo>
                          <a:pt x="5820" y="27"/>
                          <a:pt x="5641" y="14"/>
                          <a:pt x="5462" y="14"/>
                        </a:cubicBezTo>
                        <a:lnTo>
                          <a:pt x="4833" y="0"/>
                        </a:lnTo>
                        <a:close/>
                      </a:path>
                    </a:pathLst>
                  </a:custGeom>
                  <a:solidFill>
                    <a:srgbClr val="FFFFFF"/>
                  </a:solidFill>
                  <a:ln w="3175">
                    <a:solidFill>
                      <a:schemeClr val="tx1"/>
                    </a:solid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 name="Google Shape;20801;p106">
                    <a:extLst>
                      <a:ext uri="{FF2B5EF4-FFF2-40B4-BE49-F238E27FC236}">
                        <a16:creationId xmlns:a16="http://schemas.microsoft.com/office/drawing/2014/main" id="{79AD244D-11A0-EC46-F3CC-BFF3392D89AB}"/>
                      </a:ext>
                    </a:extLst>
                  </p:cNvPr>
                  <p:cNvSpPr/>
                  <p:nvPr/>
                </p:nvSpPr>
                <p:spPr>
                  <a:xfrm>
                    <a:off x="5101575" y="4358350"/>
                    <a:ext cx="8950" cy="14575"/>
                  </a:xfrm>
                  <a:custGeom>
                    <a:avLst/>
                    <a:gdLst/>
                    <a:ahLst/>
                    <a:cxnLst/>
                    <a:rect l="l" t="t" r="r" b="b"/>
                    <a:pathLst>
                      <a:path w="358" h="583" extrusionOk="0">
                        <a:moveTo>
                          <a:pt x="56" y="0"/>
                        </a:moveTo>
                        <a:cubicBezTo>
                          <a:pt x="30" y="0"/>
                          <a:pt x="5" y="18"/>
                          <a:pt x="5" y="52"/>
                        </a:cubicBezTo>
                        <a:cubicBezTo>
                          <a:pt x="1" y="88"/>
                          <a:pt x="1" y="121"/>
                          <a:pt x="1" y="157"/>
                        </a:cubicBezTo>
                        <a:cubicBezTo>
                          <a:pt x="5" y="190"/>
                          <a:pt x="21" y="222"/>
                          <a:pt x="21" y="259"/>
                        </a:cubicBezTo>
                        <a:cubicBezTo>
                          <a:pt x="21" y="323"/>
                          <a:pt x="37" y="384"/>
                          <a:pt x="74" y="441"/>
                        </a:cubicBezTo>
                        <a:cubicBezTo>
                          <a:pt x="110" y="492"/>
                          <a:pt x="189" y="582"/>
                          <a:pt x="263" y="582"/>
                        </a:cubicBezTo>
                        <a:cubicBezTo>
                          <a:pt x="288" y="582"/>
                          <a:pt x="312" y="572"/>
                          <a:pt x="333" y="546"/>
                        </a:cubicBezTo>
                        <a:cubicBezTo>
                          <a:pt x="357" y="522"/>
                          <a:pt x="353" y="481"/>
                          <a:pt x="325" y="465"/>
                        </a:cubicBezTo>
                        <a:cubicBezTo>
                          <a:pt x="268" y="429"/>
                          <a:pt x="216" y="380"/>
                          <a:pt x="175" y="327"/>
                        </a:cubicBezTo>
                        <a:cubicBezTo>
                          <a:pt x="151" y="283"/>
                          <a:pt x="155" y="230"/>
                          <a:pt x="135" y="190"/>
                        </a:cubicBezTo>
                        <a:cubicBezTo>
                          <a:pt x="114" y="145"/>
                          <a:pt x="106" y="101"/>
                          <a:pt x="106" y="52"/>
                        </a:cubicBezTo>
                        <a:cubicBezTo>
                          <a:pt x="106" y="18"/>
                          <a:pt x="81" y="0"/>
                          <a:pt x="5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 name="Google Shape;20802;p106">
                    <a:extLst>
                      <a:ext uri="{FF2B5EF4-FFF2-40B4-BE49-F238E27FC236}">
                        <a16:creationId xmlns:a16="http://schemas.microsoft.com/office/drawing/2014/main" id="{AAFCC08D-A8CF-E026-BE5E-FF89EA60C1D2}"/>
                      </a:ext>
                    </a:extLst>
                  </p:cNvPr>
                  <p:cNvSpPr/>
                  <p:nvPr/>
                </p:nvSpPr>
                <p:spPr>
                  <a:xfrm>
                    <a:off x="5110300" y="4358675"/>
                    <a:ext cx="12275" cy="12325"/>
                  </a:xfrm>
                  <a:custGeom>
                    <a:avLst/>
                    <a:gdLst/>
                    <a:ahLst/>
                    <a:cxnLst/>
                    <a:rect l="l" t="t" r="r" b="b"/>
                    <a:pathLst>
                      <a:path w="491" h="492" extrusionOk="0">
                        <a:moveTo>
                          <a:pt x="105" y="1"/>
                        </a:moveTo>
                        <a:cubicBezTo>
                          <a:pt x="54" y="1"/>
                          <a:pt x="1" y="55"/>
                          <a:pt x="41" y="104"/>
                        </a:cubicBezTo>
                        <a:cubicBezTo>
                          <a:pt x="102" y="185"/>
                          <a:pt x="114" y="290"/>
                          <a:pt x="175" y="367"/>
                        </a:cubicBezTo>
                        <a:cubicBezTo>
                          <a:pt x="217" y="431"/>
                          <a:pt x="282" y="492"/>
                          <a:pt x="360" y="492"/>
                        </a:cubicBezTo>
                        <a:cubicBezTo>
                          <a:pt x="371" y="492"/>
                          <a:pt x="382" y="491"/>
                          <a:pt x="393" y="489"/>
                        </a:cubicBezTo>
                        <a:cubicBezTo>
                          <a:pt x="491" y="464"/>
                          <a:pt x="466" y="347"/>
                          <a:pt x="393" y="319"/>
                        </a:cubicBezTo>
                        <a:cubicBezTo>
                          <a:pt x="349" y="286"/>
                          <a:pt x="316" y="250"/>
                          <a:pt x="288" y="205"/>
                        </a:cubicBezTo>
                        <a:cubicBezTo>
                          <a:pt x="252" y="136"/>
                          <a:pt x="203" y="75"/>
                          <a:pt x="150" y="19"/>
                        </a:cubicBezTo>
                        <a:cubicBezTo>
                          <a:pt x="138" y="6"/>
                          <a:pt x="122" y="1"/>
                          <a:pt x="10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 name="Google Shape;20803;p106">
                    <a:extLst>
                      <a:ext uri="{FF2B5EF4-FFF2-40B4-BE49-F238E27FC236}">
                        <a16:creationId xmlns:a16="http://schemas.microsoft.com/office/drawing/2014/main" id="{2935E1D4-5477-BBE4-BE5A-6617BA082EC6}"/>
                      </a:ext>
                    </a:extLst>
                  </p:cNvPr>
                  <p:cNvSpPr/>
                  <p:nvPr/>
                </p:nvSpPr>
                <p:spPr>
                  <a:xfrm>
                    <a:off x="5121800" y="4355550"/>
                    <a:ext cx="11100" cy="13825"/>
                  </a:xfrm>
                  <a:custGeom>
                    <a:avLst/>
                    <a:gdLst/>
                    <a:ahLst/>
                    <a:cxnLst/>
                    <a:rect l="l" t="t" r="r" b="b"/>
                    <a:pathLst>
                      <a:path w="443" h="553" extrusionOk="0">
                        <a:moveTo>
                          <a:pt x="95" y="0"/>
                        </a:moveTo>
                        <a:cubicBezTo>
                          <a:pt x="43" y="0"/>
                          <a:pt x="1" y="81"/>
                          <a:pt x="47" y="123"/>
                        </a:cubicBezTo>
                        <a:cubicBezTo>
                          <a:pt x="103" y="180"/>
                          <a:pt x="99" y="277"/>
                          <a:pt x="124" y="346"/>
                        </a:cubicBezTo>
                        <a:cubicBezTo>
                          <a:pt x="152" y="423"/>
                          <a:pt x="205" y="492"/>
                          <a:pt x="274" y="541"/>
                        </a:cubicBezTo>
                        <a:cubicBezTo>
                          <a:pt x="287" y="549"/>
                          <a:pt x="301" y="552"/>
                          <a:pt x="316" y="552"/>
                        </a:cubicBezTo>
                        <a:cubicBezTo>
                          <a:pt x="347" y="552"/>
                          <a:pt x="379" y="536"/>
                          <a:pt x="395" y="508"/>
                        </a:cubicBezTo>
                        <a:lnTo>
                          <a:pt x="403" y="500"/>
                        </a:lnTo>
                        <a:cubicBezTo>
                          <a:pt x="444" y="456"/>
                          <a:pt x="419" y="379"/>
                          <a:pt x="355" y="375"/>
                        </a:cubicBezTo>
                        <a:lnTo>
                          <a:pt x="334" y="350"/>
                        </a:lnTo>
                        <a:cubicBezTo>
                          <a:pt x="322" y="334"/>
                          <a:pt x="314" y="322"/>
                          <a:pt x="306" y="306"/>
                        </a:cubicBezTo>
                        <a:cubicBezTo>
                          <a:pt x="286" y="269"/>
                          <a:pt x="270" y="233"/>
                          <a:pt x="257" y="192"/>
                        </a:cubicBezTo>
                        <a:cubicBezTo>
                          <a:pt x="237" y="123"/>
                          <a:pt x="193" y="59"/>
                          <a:pt x="132" y="14"/>
                        </a:cubicBezTo>
                        <a:cubicBezTo>
                          <a:pt x="120" y="4"/>
                          <a:pt x="107" y="0"/>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 name="Google Shape;20804;p106">
                    <a:extLst>
                      <a:ext uri="{FF2B5EF4-FFF2-40B4-BE49-F238E27FC236}">
                        <a16:creationId xmlns:a16="http://schemas.microsoft.com/office/drawing/2014/main" id="{73124E36-6B67-8CD1-BCD1-86BB269723F3}"/>
                      </a:ext>
                    </a:extLst>
                  </p:cNvPr>
                  <p:cNvSpPr/>
                  <p:nvPr/>
                </p:nvSpPr>
                <p:spPr>
                  <a:xfrm>
                    <a:off x="5131500" y="4354075"/>
                    <a:ext cx="10825" cy="9425"/>
                  </a:xfrm>
                  <a:custGeom>
                    <a:avLst/>
                    <a:gdLst/>
                    <a:ahLst/>
                    <a:cxnLst/>
                    <a:rect l="l" t="t" r="r" b="b"/>
                    <a:pathLst>
                      <a:path w="432" h="377" extrusionOk="0">
                        <a:moveTo>
                          <a:pt x="104" y="1"/>
                        </a:moveTo>
                        <a:cubicBezTo>
                          <a:pt x="48" y="1"/>
                          <a:pt x="1" y="69"/>
                          <a:pt x="48" y="126"/>
                        </a:cubicBezTo>
                        <a:cubicBezTo>
                          <a:pt x="96" y="178"/>
                          <a:pt x="125" y="247"/>
                          <a:pt x="173" y="300"/>
                        </a:cubicBezTo>
                        <a:cubicBezTo>
                          <a:pt x="210" y="336"/>
                          <a:pt x="265" y="377"/>
                          <a:pt x="315" y="377"/>
                        </a:cubicBezTo>
                        <a:cubicBezTo>
                          <a:pt x="337" y="377"/>
                          <a:pt x="358" y="369"/>
                          <a:pt x="376" y="349"/>
                        </a:cubicBezTo>
                        <a:cubicBezTo>
                          <a:pt x="433" y="288"/>
                          <a:pt x="335" y="219"/>
                          <a:pt x="303" y="182"/>
                        </a:cubicBezTo>
                        <a:cubicBezTo>
                          <a:pt x="254" y="126"/>
                          <a:pt x="206" y="69"/>
                          <a:pt x="153" y="20"/>
                        </a:cubicBezTo>
                        <a:cubicBezTo>
                          <a:pt x="137" y="7"/>
                          <a:pt x="120" y="1"/>
                          <a:pt x="10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
            <p:nvSpPr>
              <p:cNvPr id="15" name="Tekstiruutu 14">
                <a:extLst>
                  <a:ext uri="{FF2B5EF4-FFF2-40B4-BE49-F238E27FC236}">
                    <a16:creationId xmlns:a16="http://schemas.microsoft.com/office/drawing/2014/main" id="{65184120-D1F2-219B-3CA1-9548F578B4F6}"/>
                  </a:ext>
                </a:extLst>
              </p:cNvPr>
              <p:cNvSpPr txBox="1"/>
              <p:nvPr/>
            </p:nvSpPr>
            <p:spPr>
              <a:xfrm>
                <a:off x="1512787" y="1931317"/>
                <a:ext cx="2600327" cy="1324025"/>
              </a:xfrm>
              <a:prstGeom prst="rect">
                <a:avLst/>
              </a:prstGeom>
              <a:noFill/>
            </p:spPr>
            <p:txBody>
              <a:bodyPr wrap="square" rtlCol="0">
                <a:spAutoFit/>
              </a:bodyPr>
              <a:lstStyle/>
              <a:p>
                <a:pPr algn="ctr" defTabSz="1219170">
                  <a:buClr>
                    <a:srgbClr val="000000"/>
                  </a:buClr>
                </a:pPr>
                <a:r>
                  <a:rPr lang="en-GB" sz="2400" b="0" i="0" u="none" strike="noStrike" cap="none" spc="0" baseline="0">
                    <a:solidFill>
                      <a:srgbClr val="000000"/>
                    </a:solidFill>
                    <a:effectLst/>
                    <a:uFill>
                      <a:solidFill>
                        <a:prstClr val="black">
                          <a:alpha val="0"/>
                        </a:prstClr>
                      </a:solidFill>
                    </a:uFill>
                    <a:latin typeface="Tenorite"/>
                    <a:ea typeface="Tenorite"/>
                    <a:cs typeface="Tenorite"/>
                  </a:rPr>
                  <a:t>Have you </a:t>
                </a:r>
                <a:br>
                  <a:rPr lang="en-GB" sz="2400" b="0" i="0" u="none" strike="noStrike" cap="none" spc="0" baseline="0">
                    <a:solidFill>
                      <a:srgbClr val="000000"/>
                    </a:solidFill>
                    <a:effectLst/>
                    <a:uFill>
                      <a:solidFill>
                        <a:prstClr val="black">
                          <a:alpha val="0"/>
                        </a:prstClr>
                      </a:solidFill>
                    </a:uFill>
                    <a:latin typeface="Tenorite"/>
                    <a:ea typeface="Tenorite"/>
                    <a:cs typeface="Tenorite"/>
                  </a:rPr>
                </a:br>
                <a:r>
                  <a:rPr lang="en-GB" sz="2400" b="0" i="0" u="none" strike="noStrike" cap="none" spc="0" baseline="0">
                    <a:solidFill>
                      <a:srgbClr val="000000"/>
                    </a:solidFill>
                    <a:effectLst/>
                    <a:uFill>
                      <a:solidFill>
                        <a:prstClr val="black">
                          <a:alpha val="0"/>
                        </a:prstClr>
                      </a:solidFill>
                    </a:uFill>
                    <a:latin typeface="Tenorite"/>
                    <a:ea typeface="Tenorite"/>
                    <a:cs typeface="Tenorite"/>
                  </a:rPr>
                  <a:t>experienced a power </a:t>
                </a:r>
                <a:br>
                  <a:rPr lang="en-GB" sz="2400" b="0" i="0" u="none" strike="noStrike" cap="none" spc="0" baseline="0">
                    <a:solidFill>
                      <a:srgbClr val="000000"/>
                    </a:solidFill>
                    <a:effectLst/>
                    <a:uFill>
                      <a:solidFill>
                        <a:prstClr val="black">
                          <a:alpha val="0"/>
                        </a:prstClr>
                      </a:solidFill>
                    </a:uFill>
                    <a:latin typeface="Tenorite"/>
                    <a:ea typeface="Tenorite"/>
                    <a:cs typeface="Tenorite"/>
                  </a:rPr>
                </a:br>
                <a:r>
                  <a:rPr lang="en-GB" sz="2400" b="0" i="0" u="none" strike="noStrike" cap="none" spc="0" baseline="0">
                    <a:solidFill>
                      <a:srgbClr val="000000"/>
                    </a:solidFill>
                    <a:effectLst/>
                    <a:uFill>
                      <a:solidFill>
                        <a:prstClr val="black">
                          <a:alpha val="0"/>
                        </a:prstClr>
                      </a:solidFill>
                    </a:uFill>
                    <a:latin typeface="Tenorite"/>
                    <a:ea typeface="Tenorite"/>
                    <a:cs typeface="Tenorite"/>
                  </a:rPr>
                  <a:t>outage? Or have you heard or</a:t>
                </a:r>
              </a:p>
              <a:p>
                <a:pPr algn="ctr" defTabSz="1219170">
                  <a:buClr>
                    <a:srgbClr val="000000"/>
                  </a:buClr>
                </a:pPr>
                <a:r>
                  <a:rPr lang="en-GB" sz="2400" b="0" i="0" u="none" strike="noStrike" cap="none" spc="0" baseline="0">
                    <a:solidFill>
                      <a:srgbClr val="000000"/>
                    </a:solidFill>
                    <a:effectLst/>
                    <a:uFill>
                      <a:solidFill>
                        <a:prstClr val="black">
                          <a:alpha val="0"/>
                        </a:prstClr>
                      </a:solidFill>
                    </a:uFill>
                    <a:latin typeface="Tenorite"/>
                    <a:ea typeface="Tenorite"/>
                    <a:cs typeface="Tenorite"/>
                  </a:rPr>
                  <a:t>read about a prolonged </a:t>
                </a:r>
                <a:br>
                  <a:rPr lang="en-GB" sz="2400" b="0" i="0" u="none" strike="noStrike" cap="none" spc="0" baseline="0">
                    <a:solidFill>
                      <a:srgbClr val="000000"/>
                    </a:solidFill>
                    <a:effectLst/>
                    <a:uFill>
                      <a:solidFill>
                        <a:prstClr val="black">
                          <a:alpha val="0"/>
                        </a:prstClr>
                      </a:solidFill>
                    </a:uFill>
                    <a:latin typeface="Tenorite"/>
                    <a:ea typeface="Tenorite"/>
                    <a:cs typeface="Tenorite"/>
                  </a:rPr>
                </a:br>
                <a:r>
                  <a:rPr lang="en-GB" sz="2400" b="0" i="0" u="none" strike="noStrike" cap="none" spc="0" baseline="0">
                    <a:solidFill>
                      <a:srgbClr val="000000"/>
                    </a:solidFill>
                    <a:effectLst/>
                    <a:uFill>
                      <a:solidFill>
                        <a:prstClr val="black">
                          <a:alpha val="0"/>
                        </a:prstClr>
                      </a:solidFill>
                    </a:uFill>
                    <a:latin typeface="Tenorite"/>
                    <a:ea typeface="Tenorite"/>
                    <a:cs typeface="Tenorite"/>
                  </a:rPr>
                  <a:t>power outage?</a:t>
                </a:r>
              </a:p>
              <a:p>
                <a:pPr algn="ctr" defTabSz="1219170">
                  <a:buClr>
                    <a:srgbClr val="000000"/>
                  </a:buClr>
                </a:pPr>
                <a:r>
                  <a:rPr lang="fi-FI" sz="1400" kern="0">
                    <a:solidFill>
                      <a:prstClr val="black"/>
                    </a:solidFill>
                    <a:latin typeface="Tenorite" panose="00000500000000000000" pitchFamily="2" charset="0"/>
                    <a:ea typeface="Roboto" panose="02000000000000000000" pitchFamily="2" charset="0"/>
                    <a:cs typeface="Arial"/>
                    <a:sym typeface="Arial"/>
                  </a:rPr>
                  <a:t> </a:t>
                </a:r>
              </a:p>
              <a:p>
                <a:pPr algn="ctr" defTabSz="1219170">
                  <a:buClr>
                    <a:srgbClr val="000000"/>
                  </a:buClr>
                </a:pPr>
                <a:r>
                  <a:rPr lang="en-GB" sz="2400" b="0" i="0" u="none" strike="noStrike" cap="none" spc="0" baseline="0">
                    <a:solidFill>
                      <a:srgbClr val="000000"/>
                    </a:solidFill>
                    <a:effectLst/>
                    <a:uFill>
                      <a:solidFill>
                        <a:prstClr val="black">
                          <a:alpha val="0"/>
                        </a:prstClr>
                      </a:solidFill>
                    </a:uFill>
                    <a:latin typeface="Tenorite"/>
                    <a:ea typeface="Tenorite"/>
                    <a:cs typeface="Tenorite"/>
                  </a:rPr>
                  <a:t>Can you remember what caused the outage?</a:t>
                </a:r>
              </a:p>
            </p:txBody>
          </p:sp>
        </p:grpSp>
        <p:pic>
          <p:nvPicPr>
            <p:cNvPr id="27" name="Kuva 26">
              <a:extLst>
                <a:ext uri="{FF2B5EF4-FFF2-40B4-BE49-F238E27FC236}">
                  <a16:creationId xmlns:a16="http://schemas.microsoft.com/office/drawing/2014/main" id="{6D9AB1BB-43E5-99D1-4861-0CF4E079AE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33176">
              <a:off x="8656600" y="2770858"/>
              <a:ext cx="311092" cy="565044"/>
            </a:xfrm>
            <a:prstGeom prst="rect">
              <a:avLst/>
            </a:prstGeom>
            <a:effectLst>
              <a:outerShdw blurRad="50800" dist="38100" dir="2700000" algn="tl" rotWithShape="0">
                <a:prstClr val="black">
                  <a:alpha val="40000"/>
                </a:prstClr>
              </a:outerShdw>
            </a:effectLst>
          </p:spPr>
        </p:pic>
        <p:pic>
          <p:nvPicPr>
            <p:cNvPr id="28" name="Kuva 27">
              <a:extLst>
                <a:ext uri="{FF2B5EF4-FFF2-40B4-BE49-F238E27FC236}">
                  <a16:creationId xmlns:a16="http://schemas.microsoft.com/office/drawing/2014/main" id="{7B5EFC5A-B357-D7FE-CE6F-0158403D4A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39146">
              <a:off x="8481588" y="1941256"/>
              <a:ext cx="355964" cy="646546"/>
            </a:xfrm>
            <a:prstGeom prst="rect">
              <a:avLst/>
            </a:prstGeom>
            <a:effectLst>
              <a:outerShdw blurRad="50800" dist="38100" dir="2700000" algn="tl" rotWithShape="0">
                <a:prstClr val="black">
                  <a:alpha val="40000"/>
                </a:prstClr>
              </a:outerShdw>
            </a:effectLst>
          </p:spPr>
        </p:pic>
        <p:pic>
          <p:nvPicPr>
            <p:cNvPr id="29" name="Kuva 28">
              <a:extLst>
                <a:ext uri="{FF2B5EF4-FFF2-40B4-BE49-F238E27FC236}">
                  <a16:creationId xmlns:a16="http://schemas.microsoft.com/office/drawing/2014/main" id="{C1C6B16C-B0E3-CFB5-D29A-9DBC406582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33176">
              <a:off x="8911560" y="2344009"/>
              <a:ext cx="264329" cy="480107"/>
            </a:xfrm>
            <a:prstGeom prst="rect">
              <a:avLst/>
            </a:prstGeom>
            <a:effectLst>
              <a:outerShdw blurRad="50800" dist="38100" dir="2700000" algn="tl" rotWithShape="0">
                <a:prstClr val="black">
                  <a:alpha val="40000"/>
                </a:prstClr>
              </a:outerShdw>
            </a:effectLst>
          </p:spPr>
        </p:pic>
      </p:grpSp>
      <p:grpSp>
        <p:nvGrpSpPr>
          <p:cNvPr id="26" name="Ryhmä 25">
            <a:extLst>
              <a:ext uri="{FF2B5EF4-FFF2-40B4-BE49-F238E27FC236}">
                <a16:creationId xmlns:a16="http://schemas.microsoft.com/office/drawing/2014/main" id="{6FC50467-897E-11AF-4BE6-A4D7236CE9EE}"/>
              </a:ext>
            </a:extLst>
          </p:cNvPr>
          <p:cNvGrpSpPr/>
          <p:nvPr/>
        </p:nvGrpSpPr>
        <p:grpSpPr>
          <a:xfrm>
            <a:off x="902731" y="1733171"/>
            <a:ext cx="4671920" cy="4019381"/>
            <a:chOff x="376136" y="1686864"/>
            <a:chExt cx="3503940" cy="3014536"/>
          </a:xfrm>
        </p:grpSpPr>
        <p:sp>
          <p:nvSpPr>
            <p:cNvPr id="12" name="Suorakulmio 11">
              <a:extLst>
                <a:ext uri="{FF2B5EF4-FFF2-40B4-BE49-F238E27FC236}">
                  <a16:creationId xmlns:a16="http://schemas.microsoft.com/office/drawing/2014/main" id="{F1D105EC-62A6-8BAF-6F1C-9CAF213CF03B}"/>
                </a:ext>
              </a:extLst>
            </p:cNvPr>
            <p:cNvSpPr/>
            <p:nvPr/>
          </p:nvSpPr>
          <p:spPr>
            <a:xfrm>
              <a:off x="376136" y="1686864"/>
              <a:ext cx="3503940" cy="301453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pic>
          <p:nvPicPr>
            <p:cNvPr id="5" name="Kuva 4">
              <a:extLst>
                <a:ext uri="{FF2B5EF4-FFF2-40B4-BE49-F238E27FC236}">
                  <a16:creationId xmlns:a16="http://schemas.microsoft.com/office/drawing/2014/main" id="{214B1085-A57F-43F9-3AB0-0CF7FD5F535C}"/>
                </a:ext>
              </a:extLst>
            </p:cNvPr>
            <p:cNvPicPr>
              <a:picLocks noChangeAspect="1"/>
            </p:cNvPicPr>
            <p:nvPr/>
          </p:nvPicPr>
          <p:blipFill>
            <a:blip r:embed="rId5"/>
            <a:stretch>
              <a:fillRect/>
            </a:stretch>
          </p:blipFill>
          <p:spPr>
            <a:xfrm>
              <a:off x="484424" y="1792921"/>
              <a:ext cx="3272023" cy="2479459"/>
            </a:xfrm>
            <a:prstGeom prst="rect">
              <a:avLst/>
            </a:prstGeom>
          </p:spPr>
        </p:pic>
        <p:sp>
          <p:nvSpPr>
            <p:cNvPr id="10" name="Tekstiruutu 9">
              <a:extLst>
                <a:ext uri="{FF2B5EF4-FFF2-40B4-BE49-F238E27FC236}">
                  <a16:creationId xmlns:a16="http://schemas.microsoft.com/office/drawing/2014/main" id="{D45247DF-4662-824C-46A0-743BCE48A6D6}"/>
                </a:ext>
              </a:extLst>
            </p:cNvPr>
            <p:cNvSpPr txBox="1"/>
            <p:nvPr/>
          </p:nvSpPr>
          <p:spPr>
            <a:xfrm>
              <a:off x="1141873" y="4263489"/>
              <a:ext cx="2127919" cy="342900"/>
            </a:xfrm>
            <a:prstGeom prst="rect">
              <a:avLst/>
            </a:prstGeom>
            <a:noFill/>
          </p:spPr>
          <p:txBody>
            <a:bodyPr wrap="square">
              <a:spAutoFit/>
            </a:bodyPr>
            <a:lstStyle/>
            <a:p>
              <a:pPr algn="ctr" defTabSz="1219170">
                <a:buClr>
                  <a:srgbClr val="000000"/>
                </a:buClr>
                <a:buSzPts val="1400"/>
                <a:defRPr/>
              </a:pPr>
              <a:r>
                <a:rPr lang="en-GB" sz="2400" b="0" i="0" u="none" strike="noStrike" cap="none" spc="0" baseline="0">
                  <a:solidFill>
                    <a:srgbClr val="111111"/>
                  </a:solidFill>
                  <a:effectLst/>
                  <a:uFill>
                    <a:solidFill>
                      <a:prstClr val="black">
                        <a:alpha val="0"/>
                      </a:prstClr>
                    </a:solidFill>
                  </a:uFill>
                  <a:latin typeface="Oswald"/>
                  <a:ea typeface="Oswald"/>
                  <a:cs typeface="Oswald"/>
                  <a:hlinkClick r:id="rId6" history="0"/>
                </a:rPr>
                <a:t>sahkokatkokartta.fi </a:t>
              </a:r>
              <a:endParaRPr lang="fi-FI" sz="2400" kern="0">
                <a:solidFill>
                  <a:srgbClr val="111111"/>
                </a:solidFill>
                <a:latin typeface="Oswald" panose="00000500000000000000" pitchFamily="2" charset="0"/>
                <a:cs typeface="Arial"/>
                <a:sym typeface="Arial"/>
              </a:endParaRPr>
            </a:p>
          </p:txBody>
        </p:sp>
      </p:grpSp>
    </p:spTree>
    <p:extLst>
      <p:ext uri="{BB962C8B-B14F-4D97-AF65-F5344CB8AC3E}">
        <p14:creationId xmlns:p14="http://schemas.microsoft.com/office/powerpoint/2010/main" val="1982102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4506 0.00394 L 0.61015 -0.01088 " pathEditMode="relative" rAng="0" ptsTypes="AA">
                                      <p:cBhvr>
                                        <p:cTn id="6" dur="2000" fill="hold"/>
                                        <p:tgtEl>
                                          <p:spTgt spid="3"/>
                                        </p:tgtEl>
                                        <p:attrNameLst>
                                          <p:attrName>ppt_x</p:attrName>
                                          <p:attrName>ppt_y</p:attrName>
                                        </p:attrNameLst>
                                      </p:cBhvr>
                                      <p:rCtr x="32760" y="-741"/>
                                    </p:animMotion>
                                  </p:childTnLst>
                                </p:cTn>
                              </p:par>
                              <p:par>
                                <p:cTn id="7" presetID="42" presetClass="path" presetSubtype="0" accel="50000" decel="50000" fill="hold" nodeType="withEffect">
                                  <p:stCondLst>
                                    <p:cond delay="0"/>
                                  </p:stCondLst>
                                  <p:childTnLst>
                                    <p:animMotion origin="layout" path="M 1.38889E-06 3.7037E-07 L 0.24462 -0.02963" pathEditMode="relative" rAng="0" ptsTypes="AA">
                                      <p:cBhvr>
                                        <p:cTn id="8" dur="2000" fill="hold"/>
                                        <p:tgtEl>
                                          <p:spTgt spid="30"/>
                                        </p:tgtEl>
                                        <p:attrNameLst>
                                          <p:attrName>ppt_x</p:attrName>
                                          <p:attrName>ppt_y</p:attrName>
                                        </p:attrNameLst>
                                      </p:cBhvr>
                                      <p:rCtr x="12222" y="-1481"/>
                                    </p:animMotion>
                                  </p:childTnLst>
                                </p:cTn>
                              </p:par>
                            </p:childTnLst>
                          </p:cTn>
                        </p:par>
                      </p:childTnLst>
                    </p:cTn>
                  </p:par>
                  <p:par>
                    <p:cTn id="9" fill="hold" nodeType="clickPar">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1000"/>
                                        <p:tgtEl>
                                          <p:spTgt spid="26"/>
                                        </p:tgtEl>
                                      </p:cBhvr>
                                    </p:animEffect>
                                    <p:anim calcmode="lin" valueType="num">
                                      <p:cBhvr>
                                        <p:cTn id="14" dur="1000" fill="hold"/>
                                        <p:tgtEl>
                                          <p:spTgt spid="26"/>
                                        </p:tgtEl>
                                        <p:attrNameLst>
                                          <p:attrName>ppt_x</p:attrName>
                                        </p:attrNameLst>
                                      </p:cBhvr>
                                      <p:tavLst>
                                        <p:tav tm="0">
                                          <p:val>
                                            <p:strVal val="#ppt_x"/>
                                          </p:val>
                                        </p:tav>
                                        <p:tav tm="100000">
                                          <p:val>
                                            <p:strVal val="#ppt_x"/>
                                          </p:val>
                                        </p:tav>
                                      </p:tavLst>
                                    </p:anim>
                                    <p:anim calcmode="lin" valueType="num">
                                      <p:cBhvr>
                                        <p:cTn id="1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Otsikko 1">
            <a:extLst>
              <a:ext uri="{FF2B5EF4-FFF2-40B4-BE49-F238E27FC236}">
                <a16:creationId xmlns:a16="http://schemas.microsoft.com/office/drawing/2014/main" id="{3C91AC74-3658-4CD5-904B-DD49B00FF787}"/>
              </a:ext>
            </a:extLst>
          </p:cNvPr>
          <p:cNvSpPr>
            <a:spLocks noGrp="1"/>
          </p:cNvSpPr>
          <p:nvPr/>
        </p:nvSpPr>
        <p:spPr>
          <a:xfrm>
            <a:off x="717847" y="600466"/>
            <a:ext cx="10515600" cy="1325033"/>
          </a:xfrm>
          <a:prstGeom prst="rect">
            <a:avLst/>
          </a:prstGeom>
        </p:spPr>
        <p:txBody>
          <a:bodyPr vert="horz" lIns="121920" tIns="60960" rIns="121920" bIns="60960" rtlCol="0" anchor="ctr">
            <a:normAutofit lnSpcReduction="10000"/>
          </a:bodyPr>
          <a:lstStyle>
            <a:lvl1pPr algn="l" defTabSz="914400" rtl="0" eaLnBrk="1" latinLnBrk="0" hangingPunct="1">
              <a:lnSpc>
                <a:spcPct val="90000"/>
              </a:lnSpc>
              <a:spcBef>
                <a:spcPct val="0"/>
              </a:spcBef>
              <a:buNone/>
              <a:defRPr sz="3600" b="0" kern="1200">
                <a:solidFill>
                  <a:srgbClr val="3C515C"/>
                </a:solidFill>
                <a:latin typeface="Oswald" panose="00000500000000000000" pitchFamily="2" charset="0"/>
                <a:ea typeface="+mj-ea"/>
                <a:cs typeface="+mj-cs"/>
              </a:defRPr>
            </a:lvl1pPr>
          </a:lstStyle>
          <a:p>
            <a:pPr defTabSz="1219170">
              <a:buClr>
                <a:srgbClr val="000000"/>
              </a:buClr>
            </a:pPr>
            <a:r>
              <a:rPr lang="en-GB" sz="4800" b="0" i="0" u="none" strike="noStrike" cap="none" spc="0" baseline="0">
                <a:solidFill>
                  <a:srgbClr val="FFFFFF"/>
                </a:solidFill>
                <a:effectLst/>
                <a:uFill>
                  <a:solidFill>
                    <a:prstClr val="black">
                      <a:alpha val="0"/>
                    </a:prstClr>
                  </a:solidFill>
                </a:uFill>
                <a:latin typeface="Oswald"/>
                <a:ea typeface="Oswald"/>
                <a:cs typeface="Oswald"/>
              </a:rPr>
              <a:t>How does a water supply disruption affect daily life?</a:t>
            </a:r>
          </a:p>
        </p:txBody>
      </p:sp>
      <p:sp>
        <p:nvSpPr>
          <p:cNvPr id="5" name="Tekstiruutu 17">
            <a:extLst>
              <a:ext uri="{FF2B5EF4-FFF2-40B4-BE49-F238E27FC236}">
                <a16:creationId xmlns:a16="http://schemas.microsoft.com/office/drawing/2014/main" id="{DE9CEA46-EEB9-42DC-A0DA-D1B9FCB4DF64}"/>
              </a:ext>
            </a:extLst>
          </p:cNvPr>
          <p:cNvSpPr txBox="1"/>
          <p:nvPr/>
        </p:nvSpPr>
        <p:spPr>
          <a:xfrm>
            <a:off x="-6743660" y="1978696"/>
            <a:ext cx="6880123" cy="3383280"/>
          </a:xfrm>
          <a:prstGeom prst="rect">
            <a:avLst/>
          </a:prstGeom>
          <a:noFill/>
        </p:spPr>
        <p:txBody>
          <a:bodyPr wrap="square">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r>
              <a:rPr lang="en-GB" sz="2400" b="1" i="0" u="none" strike="noStrike" cap="none" spc="0" baseline="0">
                <a:solidFill>
                  <a:srgbClr val="FFFFFF"/>
                </a:solidFill>
                <a:effectLst/>
                <a:uFill>
                  <a:solidFill>
                    <a:prstClr val="black">
                      <a:alpha val="0"/>
                    </a:prstClr>
                  </a:solidFill>
                </a:uFill>
                <a:latin typeface="Tenorite"/>
                <a:ea typeface="Tenorite"/>
                <a:cs typeface="Tenorite"/>
              </a:rPr>
              <a:t>Water is cut off or contaminated, for example.</a:t>
            </a:r>
          </a:p>
          <a:p>
            <a:pPr marL="380990" indent="-380990" defTabSz="1219170">
              <a:buClr>
                <a:prstClr val="white"/>
              </a:buClr>
              <a:buFont typeface="Arial" panose="020B0604020202020204" pitchFamily="34" charset="0"/>
              <a:buChar char="•"/>
            </a:pPr>
            <a:r>
              <a:rPr lang="en-GB" sz="2400" b="1" i="0" u="none" strike="noStrike" cap="none" spc="0" baseline="0">
                <a:solidFill>
                  <a:srgbClr val="FFFFFF"/>
                </a:solidFill>
                <a:effectLst/>
                <a:uFill>
                  <a:solidFill>
                    <a:prstClr val="black">
                      <a:alpha val="0"/>
                    </a:prstClr>
                  </a:solidFill>
                </a:uFill>
                <a:latin typeface="Tenorite"/>
                <a:ea typeface="Tenorite"/>
                <a:cs typeface="Tenorite"/>
              </a:rPr>
              <a:t>Don't work or can't be used:</a:t>
            </a:r>
          </a:p>
          <a:p>
            <a:pPr marL="380990" indent="-380990" defTabSz="1219170">
              <a:buClr>
                <a:prstClr val="white"/>
              </a:buClr>
              <a:buFont typeface="Arial" panose="020B0604020202020204" pitchFamily="34" charset="0"/>
              <a:buChar cha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Showers, faucets, toilet bowl...</a:t>
            </a:r>
          </a:p>
          <a:p>
            <a:pPr marL="380990" indent="-380990" defTabSz="1219170">
              <a:buClr>
                <a:prstClr val="white"/>
              </a:buClr>
              <a:buFont typeface="Arial" panose="020B0604020202020204" pitchFamily="34" charset="0"/>
              <a:buChar char="•"/>
            </a:pPr>
            <a:endParaRPr lang="fi-FI" sz="2400" kern="0">
              <a:solidFill>
                <a:prstClr val="white"/>
              </a:solidFill>
              <a:latin typeface="Tenorite" panose="00000500000000000000" pitchFamily="2" charset="0"/>
            </a:endParaRPr>
          </a:p>
          <a:p>
            <a:pPr defTabSz="1219170">
              <a:buClr>
                <a:prstClr val="white"/>
              </a:buClr>
            </a:pPr>
            <a:r>
              <a:rPr lang="en-GB" sz="2400" b="1" i="0" u="none" strike="noStrike" cap="none" spc="0" baseline="0">
                <a:solidFill>
                  <a:srgbClr val="FFFFFF"/>
                </a:solidFill>
                <a:effectLst/>
                <a:uFill>
                  <a:solidFill>
                    <a:prstClr val="black">
                      <a:alpha val="0"/>
                    </a:prstClr>
                  </a:solidFill>
                </a:uFill>
                <a:latin typeface="Tenorite"/>
                <a:ea typeface="Tenorite"/>
                <a:cs typeface="Tenorite"/>
              </a:rPr>
              <a:t>Water is needed, among other things, for:</a:t>
            </a:r>
          </a:p>
          <a:p>
            <a:pPr marL="380990" indent="-380990" defTabSz="1219170">
              <a:buClr>
                <a:prstClr val="white"/>
              </a:buClr>
              <a:buFont typeface="Arial" panose="020B0604020202020204" pitchFamily="34" charset="0"/>
              <a:buChar cha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Drinking (including pets)</a:t>
            </a:r>
          </a:p>
          <a:p>
            <a:pPr marL="380990" indent="-380990" defTabSz="1219170">
              <a:buClr>
                <a:prstClr val="white"/>
              </a:buClr>
              <a:buFont typeface="Arial" panose="020B0604020202020204" pitchFamily="34" charset="0"/>
              <a:buChar cha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Cooking</a:t>
            </a:r>
          </a:p>
          <a:p>
            <a:pPr marL="380990" indent="-380990" defTabSz="1219170">
              <a:buClr>
                <a:prstClr val="white"/>
              </a:buClr>
              <a:buFont typeface="Arial" panose="020B0604020202020204" pitchFamily="34" charset="0"/>
              <a:buChar cha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Flushing the toilet</a:t>
            </a:r>
          </a:p>
          <a:p>
            <a:pPr marL="380990" indent="-380990" defTabSz="1219170">
              <a:buClr>
                <a:prstClr val="white"/>
              </a:buClr>
              <a:buFont typeface="Arial" panose="020B0604020202020204" pitchFamily="34" charset="0"/>
              <a:buChar cha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Washing hands and other hygiene</a:t>
            </a:r>
          </a:p>
        </p:txBody>
      </p:sp>
      <p:grpSp>
        <p:nvGrpSpPr>
          <p:cNvPr id="26" name="Ryhmä 25">
            <a:extLst>
              <a:ext uri="{FF2B5EF4-FFF2-40B4-BE49-F238E27FC236}">
                <a16:creationId xmlns:a16="http://schemas.microsoft.com/office/drawing/2014/main" id="{712FCCF1-25AF-2BD9-5208-11B656F4CEDC}"/>
              </a:ext>
            </a:extLst>
          </p:cNvPr>
          <p:cNvGrpSpPr/>
          <p:nvPr/>
        </p:nvGrpSpPr>
        <p:grpSpPr>
          <a:xfrm>
            <a:off x="3830183" y="1547666"/>
            <a:ext cx="4025723" cy="4356196"/>
            <a:chOff x="2872637" y="1160749"/>
            <a:chExt cx="3019292" cy="3267147"/>
          </a:xfrm>
        </p:grpSpPr>
        <p:grpSp>
          <p:nvGrpSpPr>
            <p:cNvPr id="11" name="Ryhmä 10">
              <a:extLst>
                <a:ext uri="{FF2B5EF4-FFF2-40B4-BE49-F238E27FC236}">
                  <a16:creationId xmlns:a16="http://schemas.microsoft.com/office/drawing/2014/main" id="{DF87B235-6A1C-766A-840B-78CC307735AB}"/>
                </a:ext>
              </a:extLst>
            </p:cNvPr>
            <p:cNvGrpSpPr/>
            <p:nvPr/>
          </p:nvGrpSpPr>
          <p:grpSpPr>
            <a:xfrm>
              <a:off x="2872637" y="1616254"/>
              <a:ext cx="3019292" cy="2811642"/>
              <a:chOff x="1393374" y="1820168"/>
              <a:chExt cx="2823037" cy="1735403"/>
            </a:xfrm>
          </p:grpSpPr>
          <p:grpSp>
            <p:nvGrpSpPr>
              <p:cNvPr id="12" name="Ryhmä 11">
                <a:extLst>
                  <a:ext uri="{FF2B5EF4-FFF2-40B4-BE49-F238E27FC236}">
                    <a16:creationId xmlns:a16="http://schemas.microsoft.com/office/drawing/2014/main" id="{4618C437-64C5-076C-EF3B-1CE5FC398C39}"/>
                  </a:ext>
                </a:extLst>
              </p:cNvPr>
              <p:cNvGrpSpPr/>
              <p:nvPr/>
            </p:nvGrpSpPr>
            <p:grpSpPr>
              <a:xfrm rot="11014933">
                <a:off x="1393374" y="1820168"/>
                <a:ext cx="2823037" cy="1735403"/>
                <a:chOff x="1543917" y="2016621"/>
                <a:chExt cx="2432099" cy="2147203"/>
              </a:xfrm>
            </p:grpSpPr>
            <p:sp>
              <p:nvSpPr>
                <p:cNvPr id="14" name="Ellipsi 13">
                  <a:extLst>
                    <a:ext uri="{FF2B5EF4-FFF2-40B4-BE49-F238E27FC236}">
                      <a16:creationId xmlns:a16="http://schemas.microsoft.com/office/drawing/2014/main" id="{18AB0035-EB86-FB87-5EDA-F54A34A3BC69}"/>
                    </a:ext>
                  </a:extLst>
                </p:cNvPr>
                <p:cNvSpPr/>
                <p:nvPr/>
              </p:nvSpPr>
              <p:spPr>
                <a:xfrm>
                  <a:off x="1569720" y="2055520"/>
                  <a:ext cx="2368331" cy="2069457"/>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nvGrpSpPr>
                <p:cNvPr id="15" name="Google Shape;20789;p106">
                  <a:extLst>
                    <a:ext uri="{FF2B5EF4-FFF2-40B4-BE49-F238E27FC236}">
                      <a16:creationId xmlns:a16="http://schemas.microsoft.com/office/drawing/2014/main" id="{A1C502F7-A7A2-AF5E-7BD0-346F02FA5CAF}"/>
                    </a:ext>
                  </a:extLst>
                </p:cNvPr>
                <p:cNvGrpSpPr/>
                <p:nvPr/>
              </p:nvGrpSpPr>
              <p:grpSpPr>
                <a:xfrm flipH="1" flipV="1">
                  <a:off x="1543917" y="2016621"/>
                  <a:ext cx="2432099" cy="2147203"/>
                  <a:chOff x="4947838" y="4174056"/>
                  <a:chExt cx="287285" cy="216609"/>
                </a:xfrm>
              </p:grpSpPr>
              <p:sp>
                <p:nvSpPr>
                  <p:cNvPr id="16" name="Google Shape;20795;p106">
                    <a:extLst>
                      <a:ext uri="{FF2B5EF4-FFF2-40B4-BE49-F238E27FC236}">
                        <a16:creationId xmlns:a16="http://schemas.microsoft.com/office/drawing/2014/main" id="{4F31F9A5-D8A6-335E-34EB-B4457F402346}"/>
                      </a:ext>
                    </a:extLst>
                  </p:cNvPr>
                  <p:cNvSpPr/>
                  <p:nvPr/>
                </p:nvSpPr>
                <p:spPr>
                  <a:xfrm>
                    <a:off x="5060275" y="4298775"/>
                    <a:ext cx="25" cy="125"/>
                  </a:xfrm>
                  <a:custGeom>
                    <a:avLst/>
                    <a:gdLst/>
                    <a:ahLst/>
                    <a:cxnLst/>
                    <a:rect l="l" t="t" r="r" b="b"/>
                    <a:pathLst>
                      <a:path w="1" h="5" extrusionOk="0">
                        <a:moveTo>
                          <a:pt x="0" y="0"/>
                        </a:moveTo>
                        <a:lnTo>
                          <a:pt x="0" y="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 name="Google Shape;20800;p106">
                    <a:extLst>
                      <a:ext uri="{FF2B5EF4-FFF2-40B4-BE49-F238E27FC236}">
                        <a16:creationId xmlns:a16="http://schemas.microsoft.com/office/drawing/2014/main" id="{8BC2C63B-3793-E5FA-C6FB-7587DDFFE1CF}"/>
                      </a:ext>
                    </a:extLst>
                  </p:cNvPr>
                  <p:cNvSpPr/>
                  <p:nvPr/>
                </p:nvSpPr>
                <p:spPr>
                  <a:xfrm>
                    <a:off x="4947838" y="4174056"/>
                    <a:ext cx="287285" cy="216609"/>
                  </a:xfrm>
                  <a:custGeom>
                    <a:avLst/>
                    <a:gdLst>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78 w 10000"/>
                      <a:gd name="connsiteY95" fmla="*/ 9927 h 10000"/>
                      <a:gd name="connsiteX96" fmla="*/ 3831 w 10000"/>
                      <a:gd name="connsiteY96" fmla="*/ 9926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828 w 10000"/>
                      <a:gd name="connsiteY101" fmla="*/ 9960 h 10000"/>
                      <a:gd name="connsiteX102" fmla="*/ 4774 w 10000"/>
                      <a:gd name="connsiteY102" fmla="*/ 9971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0000" h="10000" extrusionOk="0">
                        <a:moveTo>
                          <a:pt x="5493" y="246"/>
                        </a:moveTo>
                        <a:cubicBezTo>
                          <a:pt x="5557" y="278"/>
                          <a:pt x="5621" y="300"/>
                          <a:pt x="5685" y="313"/>
                        </a:cubicBezTo>
                        <a:cubicBezTo>
                          <a:pt x="5817" y="326"/>
                          <a:pt x="5951" y="358"/>
                          <a:pt x="6079" y="398"/>
                        </a:cubicBezTo>
                        <a:cubicBezTo>
                          <a:pt x="6308" y="470"/>
                          <a:pt x="6541" y="491"/>
                          <a:pt x="6769" y="576"/>
                        </a:cubicBezTo>
                        <a:cubicBezTo>
                          <a:pt x="6874" y="631"/>
                          <a:pt x="6978" y="689"/>
                          <a:pt x="7080" y="760"/>
                        </a:cubicBezTo>
                        <a:cubicBezTo>
                          <a:pt x="7181" y="809"/>
                          <a:pt x="7285" y="853"/>
                          <a:pt x="7390" y="884"/>
                        </a:cubicBezTo>
                        <a:cubicBezTo>
                          <a:pt x="7615" y="969"/>
                          <a:pt x="7824" y="1198"/>
                          <a:pt x="8029" y="1350"/>
                        </a:cubicBezTo>
                        <a:cubicBezTo>
                          <a:pt x="8235" y="1502"/>
                          <a:pt x="8458" y="1604"/>
                          <a:pt x="8640" y="1801"/>
                        </a:cubicBezTo>
                        <a:cubicBezTo>
                          <a:pt x="8818" y="2006"/>
                          <a:pt x="8970" y="2243"/>
                          <a:pt x="9091" y="2512"/>
                        </a:cubicBezTo>
                        <a:cubicBezTo>
                          <a:pt x="9144" y="2626"/>
                          <a:pt x="9198" y="2744"/>
                          <a:pt x="9259" y="2855"/>
                        </a:cubicBezTo>
                        <a:cubicBezTo>
                          <a:pt x="9330" y="2990"/>
                          <a:pt x="9414" y="3110"/>
                          <a:pt x="9461" y="3266"/>
                        </a:cubicBezTo>
                        <a:cubicBezTo>
                          <a:pt x="9495" y="3387"/>
                          <a:pt x="9525" y="3513"/>
                          <a:pt x="9545" y="3641"/>
                        </a:cubicBezTo>
                        <a:cubicBezTo>
                          <a:pt x="9576" y="3793"/>
                          <a:pt x="9617" y="3951"/>
                          <a:pt x="9633" y="4106"/>
                        </a:cubicBezTo>
                        <a:cubicBezTo>
                          <a:pt x="9653" y="4267"/>
                          <a:pt x="9657" y="4419"/>
                          <a:pt x="9677" y="4575"/>
                        </a:cubicBezTo>
                        <a:cubicBezTo>
                          <a:pt x="9694" y="4737"/>
                          <a:pt x="9687" y="4896"/>
                          <a:pt x="9660" y="5053"/>
                        </a:cubicBezTo>
                        <a:cubicBezTo>
                          <a:pt x="9637" y="5201"/>
                          <a:pt x="9667" y="5344"/>
                          <a:pt x="9640" y="5492"/>
                        </a:cubicBezTo>
                        <a:cubicBezTo>
                          <a:pt x="9617" y="5640"/>
                          <a:pt x="9579" y="5791"/>
                          <a:pt x="9549" y="5942"/>
                        </a:cubicBezTo>
                        <a:cubicBezTo>
                          <a:pt x="9522" y="6090"/>
                          <a:pt x="9489" y="6242"/>
                          <a:pt x="9448" y="6385"/>
                        </a:cubicBezTo>
                        <a:cubicBezTo>
                          <a:pt x="9400" y="6523"/>
                          <a:pt x="9340" y="6651"/>
                          <a:pt x="9293" y="6787"/>
                        </a:cubicBezTo>
                        <a:cubicBezTo>
                          <a:pt x="9246" y="6926"/>
                          <a:pt x="9208" y="7056"/>
                          <a:pt x="9141" y="7167"/>
                        </a:cubicBezTo>
                        <a:cubicBezTo>
                          <a:pt x="9074" y="7278"/>
                          <a:pt x="8990" y="7399"/>
                          <a:pt x="8919" y="7518"/>
                        </a:cubicBezTo>
                        <a:cubicBezTo>
                          <a:pt x="8852" y="7654"/>
                          <a:pt x="8778" y="7783"/>
                          <a:pt x="8694" y="7899"/>
                        </a:cubicBezTo>
                        <a:cubicBezTo>
                          <a:pt x="8606" y="8008"/>
                          <a:pt x="8518" y="8109"/>
                          <a:pt x="8427" y="8216"/>
                        </a:cubicBezTo>
                        <a:cubicBezTo>
                          <a:pt x="8255" y="8427"/>
                          <a:pt x="8053" y="8573"/>
                          <a:pt x="7875" y="8766"/>
                        </a:cubicBezTo>
                        <a:cubicBezTo>
                          <a:pt x="7710" y="8945"/>
                          <a:pt x="7497" y="9015"/>
                          <a:pt x="7305" y="9129"/>
                        </a:cubicBezTo>
                        <a:cubicBezTo>
                          <a:pt x="7090" y="9252"/>
                          <a:pt x="6861" y="9315"/>
                          <a:pt x="6631" y="9383"/>
                        </a:cubicBezTo>
                        <a:cubicBezTo>
                          <a:pt x="6500" y="9428"/>
                          <a:pt x="6369" y="9481"/>
                          <a:pt x="6237" y="9517"/>
                        </a:cubicBezTo>
                        <a:cubicBezTo>
                          <a:pt x="6093" y="9557"/>
                          <a:pt x="5948" y="9539"/>
                          <a:pt x="5807" y="9561"/>
                        </a:cubicBezTo>
                        <a:cubicBezTo>
                          <a:pt x="5606" y="9590"/>
                          <a:pt x="5407" y="9605"/>
                          <a:pt x="5208" y="9605"/>
                        </a:cubicBezTo>
                        <a:cubicBezTo>
                          <a:pt x="5126" y="9605"/>
                          <a:pt x="5043" y="9603"/>
                          <a:pt x="4961" y="9598"/>
                        </a:cubicBezTo>
                        <a:cubicBezTo>
                          <a:pt x="4890" y="9588"/>
                          <a:pt x="4823" y="9570"/>
                          <a:pt x="4756" y="9561"/>
                        </a:cubicBezTo>
                        <a:cubicBezTo>
                          <a:pt x="4734" y="9558"/>
                          <a:pt x="4714" y="9558"/>
                          <a:pt x="4693" y="9558"/>
                        </a:cubicBezTo>
                        <a:lnTo>
                          <a:pt x="4629" y="9558"/>
                        </a:lnTo>
                        <a:cubicBezTo>
                          <a:pt x="4603" y="9558"/>
                          <a:pt x="4578" y="9557"/>
                          <a:pt x="4553" y="9553"/>
                        </a:cubicBezTo>
                        <a:cubicBezTo>
                          <a:pt x="4493" y="9544"/>
                          <a:pt x="4439" y="9517"/>
                          <a:pt x="4381" y="9513"/>
                        </a:cubicBezTo>
                        <a:cubicBezTo>
                          <a:pt x="4373" y="9513"/>
                          <a:pt x="4364" y="9512"/>
                          <a:pt x="4356" y="9512"/>
                        </a:cubicBezTo>
                        <a:cubicBezTo>
                          <a:pt x="4303" y="9512"/>
                          <a:pt x="4255" y="9516"/>
                          <a:pt x="4199" y="9521"/>
                        </a:cubicBezTo>
                        <a:cubicBezTo>
                          <a:pt x="4144" y="9526"/>
                          <a:pt x="4092" y="9546"/>
                          <a:pt x="4019" y="9546"/>
                        </a:cubicBezTo>
                        <a:cubicBezTo>
                          <a:pt x="3976" y="9546"/>
                          <a:pt x="3891" y="9507"/>
                          <a:pt x="3856" y="9529"/>
                        </a:cubicBezTo>
                        <a:cubicBezTo>
                          <a:pt x="3795" y="9548"/>
                          <a:pt x="3795" y="9483"/>
                          <a:pt x="3857" y="9536"/>
                        </a:cubicBezTo>
                        <a:cubicBezTo>
                          <a:pt x="4030" y="9501"/>
                          <a:pt x="3914" y="9475"/>
                          <a:pt x="3780" y="9521"/>
                        </a:cubicBezTo>
                        <a:cubicBezTo>
                          <a:pt x="3636" y="9479"/>
                          <a:pt x="3765" y="9550"/>
                          <a:pt x="3648" y="9514"/>
                        </a:cubicBezTo>
                        <a:cubicBezTo>
                          <a:pt x="3463" y="9439"/>
                          <a:pt x="3527" y="9475"/>
                          <a:pt x="3449" y="9450"/>
                        </a:cubicBezTo>
                        <a:cubicBezTo>
                          <a:pt x="3371" y="9425"/>
                          <a:pt x="3271" y="9399"/>
                          <a:pt x="3177" y="9362"/>
                        </a:cubicBezTo>
                        <a:cubicBezTo>
                          <a:pt x="3083" y="9322"/>
                          <a:pt x="2959" y="9243"/>
                          <a:pt x="2887" y="9215"/>
                        </a:cubicBezTo>
                        <a:cubicBezTo>
                          <a:pt x="2816" y="9186"/>
                          <a:pt x="2835" y="9176"/>
                          <a:pt x="2750" y="9189"/>
                        </a:cubicBezTo>
                        <a:cubicBezTo>
                          <a:pt x="2730" y="8979"/>
                          <a:pt x="2802" y="9178"/>
                          <a:pt x="2713" y="9142"/>
                        </a:cubicBezTo>
                        <a:cubicBezTo>
                          <a:pt x="2507" y="9079"/>
                          <a:pt x="2825" y="9197"/>
                          <a:pt x="2521" y="9068"/>
                        </a:cubicBezTo>
                        <a:cubicBezTo>
                          <a:pt x="2382" y="8831"/>
                          <a:pt x="2510" y="9059"/>
                          <a:pt x="2396" y="8945"/>
                        </a:cubicBezTo>
                        <a:cubicBezTo>
                          <a:pt x="2283" y="8878"/>
                          <a:pt x="2233" y="8830"/>
                          <a:pt x="2118" y="8708"/>
                        </a:cubicBezTo>
                        <a:cubicBezTo>
                          <a:pt x="2013" y="8663"/>
                          <a:pt x="1916" y="8592"/>
                          <a:pt x="1831" y="8493"/>
                        </a:cubicBezTo>
                        <a:cubicBezTo>
                          <a:pt x="1720" y="8381"/>
                          <a:pt x="1599" y="8334"/>
                          <a:pt x="1484" y="8240"/>
                        </a:cubicBezTo>
                        <a:cubicBezTo>
                          <a:pt x="1370" y="8145"/>
                          <a:pt x="1266" y="7997"/>
                          <a:pt x="1164" y="7881"/>
                        </a:cubicBezTo>
                        <a:cubicBezTo>
                          <a:pt x="939" y="7632"/>
                          <a:pt x="814" y="7305"/>
                          <a:pt x="689" y="6957"/>
                        </a:cubicBezTo>
                        <a:cubicBezTo>
                          <a:pt x="622" y="6778"/>
                          <a:pt x="538" y="6613"/>
                          <a:pt x="477" y="6434"/>
                        </a:cubicBezTo>
                        <a:cubicBezTo>
                          <a:pt x="413" y="6238"/>
                          <a:pt x="366" y="6036"/>
                          <a:pt x="329" y="5831"/>
                        </a:cubicBezTo>
                        <a:cubicBezTo>
                          <a:pt x="265" y="5452"/>
                          <a:pt x="241" y="4990"/>
                          <a:pt x="312" y="4612"/>
                        </a:cubicBezTo>
                        <a:cubicBezTo>
                          <a:pt x="461" y="3843"/>
                          <a:pt x="673" y="3069"/>
                          <a:pt x="1050" y="2444"/>
                        </a:cubicBezTo>
                        <a:cubicBezTo>
                          <a:pt x="1228" y="2162"/>
                          <a:pt x="1430" y="1903"/>
                          <a:pt x="1653" y="1676"/>
                        </a:cubicBezTo>
                        <a:cubicBezTo>
                          <a:pt x="1760" y="1556"/>
                          <a:pt x="1875" y="1447"/>
                          <a:pt x="1993" y="1350"/>
                        </a:cubicBezTo>
                        <a:cubicBezTo>
                          <a:pt x="2121" y="1248"/>
                          <a:pt x="2256" y="1176"/>
                          <a:pt x="2387" y="1082"/>
                        </a:cubicBezTo>
                        <a:cubicBezTo>
                          <a:pt x="2522" y="983"/>
                          <a:pt x="2653" y="867"/>
                          <a:pt x="2801" y="805"/>
                        </a:cubicBezTo>
                        <a:cubicBezTo>
                          <a:pt x="2964" y="733"/>
                          <a:pt x="3125" y="671"/>
                          <a:pt x="3286" y="608"/>
                        </a:cubicBezTo>
                        <a:cubicBezTo>
                          <a:pt x="3630" y="470"/>
                          <a:pt x="3981" y="377"/>
                          <a:pt x="4337" y="322"/>
                        </a:cubicBezTo>
                        <a:cubicBezTo>
                          <a:pt x="4682" y="263"/>
                          <a:pt x="5025" y="263"/>
                          <a:pt x="5368" y="250"/>
                        </a:cubicBezTo>
                        <a:cubicBezTo>
                          <a:pt x="5412" y="250"/>
                          <a:pt x="5452" y="246"/>
                          <a:pt x="5493" y="246"/>
                        </a:cubicBezTo>
                        <a:close/>
                        <a:moveTo>
                          <a:pt x="4833" y="0"/>
                        </a:moveTo>
                        <a:cubicBezTo>
                          <a:pt x="4697" y="0"/>
                          <a:pt x="4561" y="3"/>
                          <a:pt x="4425" y="14"/>
                        </a:cubicBezTo>
                        <a:cubicBezTo>
                          <a:pt x="4109" y="41"/>
                          <a:pt x="3792" y="103"/>
                          <a:pt x="3482" y="203"/>
                        </a:cubicBezTo>
                        <a:cubicBezTo>
                          <a:pt x="3320" y="250"/>
                          <a:pt x="3159" y="322"/>
                          <a:pt x="2997" y="381"/>
                        </a:cubicBezTo>
                        <a:cubicBezTo>
                          <a:pt x="2842" y="432"/>
                          <a:pt x="2693" y="496"/>
                          <a:pt x="2545" y="580"/>
                        </a:cubicBezTo>
                        <a:cubicBezTo>
                          <a:pt x="2414" y="661"/>
                          <a:pt x="2293" y="769"/>
                          <a:pt x="2158" y="853"/>
                        </a:cubicBezTo>
                        <a:cubicBezTo>
                          <a:pt x="2010" y="943"/>
                          <a:pt x="1868" y="1045"/>
                          <a:pt x="1734" y="1167"/>
                        </a:cubicBezTo>
                        <a:cubicBezTo>
                          <a:pt x="1484" y="1390"/>
                          <a:pt x="1252" y="1649"/>
                          <a:pt x="1039" y="1934"/>
                        </a:cubicBezTo>
                        <a:cubicBezTo>
                          <a:pt x="831" y="2221"/>
                          <a:pt x="649" y="2542"/>
                          <a:pt x="504" y="2891"/>
                        </a:cubicBezTo>
                        <a:cubicBezTo>
                          <a:pt x="349" y="3272"/>
                          <a:pt x="248" y="3687"/>
                          <a:pt x="147" y="4092"/>
                        </a:cubicBezTo>
                        <a:cubicBezTo>
                          <a:pt x="93" y="4289"/>
                          <a:pt x="49" y="4491"/>
                          <a:pt x="19" y="4696"/>
                        </a:cubicBezTo>
                        <a:cubicBezTo>
                          <a:pt x="-1" y="4915"/>
                          <a:pt x="-4" y="5138"/>
                          <a:pt x="6" y="5362"/>
                        </a:cubicBezTo>
                        <a:cubicBezTo>
                          <a:pt x="22" y="5796"/>
                          <a:pt x="96" y="6224"/>
                          <a:pt x="228" y="6626"/>
                        </a:cubicBezTo>
                        <a:cubicBezTo>
                          <a:pt x="292" y="6831"/>
                          <a:pt x="383" y="7020"/>
                          <a:pt x="450" y="7220"/>
                        </a:cubicBezTo>
                        <a:cubicBezTo>
                          <a:pt x="514" y="7408"/>
                          <a:pt x="589" y="7595"/>
                          <a:pt x="673" y="7770"/>
                        </a:cubicBezTo>
                        <a:cubicBezTo>
                          <a:pt x="747" y="7923"/>
                          <a:pt x="837" y="8055"/>
                          <a:pt x="939" y="8177"/>
                        </a:cubicBezTo>
                        <a:cubicBezTo>
                          <a:pt x="1064" y="8320"/>
                          <a:pt x="1182" y="8485"/>
                          <a:pt x="1320" y="8606"/>
                        </a:cubicBezTo>
                        <a:cubicBezTo>
                          <a:pt x="1434" y="8699"/>
                          <a:pt x="1552" y="8748"/>
                          <a:pt x="1656" y="8869"/>
                        </a:cubicBezTo>
                        <a:cubicBezTo>
                          <a:pt x="1760" y="8985"/>
                          <a:pt x="1862" y="9078"/>
                          <a:pt x="1993" y="9129"/>
                        </a:cubicBezTo>
                        <a:cubicBezTo>
                          <a:pt x="2016" y="9129"/>
                          <a:pt x="2041" y="9137"/>
                          <a:pt x="2061" y="9146"/>
                        </a:cubicBezTo>
                        <a:cubicBezTo>
                          <a:pt x="2064" y="9159"/>
                          <a:pt x="2067" y="9167"/>
                          <a:pt x="2067" y="9181"/>
                        </a:cubicBezTo>
                        <a:cubicBezTo>
                          <a:pt x="2071" y="9262"/>
                          <a:pt x="2182" y="9245"/>
                          <a:pt x="2165" y="9321"/>
                        </a:cubicBezTo>
                        <a:cubicBezTo>
                          <a:pt x="2333" y="9423"/>
                          <a:pt x="2304" y="9387"/>
                          <a:pt x="2396" y="9484"/>
                        </a:cubicBezTo>
                        <a:cubicBezTo>
                          <a:pt x="2603" y="9554"/>
                          <a:pt x="2490" y="9526"/>
                          <a:pt x="2666" y="9618"/>
                        </a:cubicBezTo>
                        <a:cubicBezTo>
                          <a:pt x="2804" y="9643"/>
                          <a:pt x="2684" y="9670"/>
                          <a:pt x="2871" y="9707"/>
                        </a:cubicBezTo>
                        <a:cubicBezTo>
                          <a:pt x="2807" y="9783"/>
                          <a:pt x="2897" y="9746"/>
                          <a:pt x="3000" y="9780"/>
                        </a:cubicBezTo>
                        <a:cubicBezTo>
                          <a:pt x="3135" y="9798"/>
                          <a:pt x="3125" y="9821"/>
                          <a:pt x="3180" y="9839"/>
                        </a:cubicBezTo>
                        <a:cubicBezTo>
                          <a:pt x="3230" y="9855"/>
                          <a:pt x="3272" y="9884"/>
                          <a:pt x="3329" y="9886"/>
                        </a:cubicBezTo>
                        <a:cubicBezTo>
                          <a:pt x="3410" y="9889"/>
                          <a:pt x="3459" y="9919"/>
                          <a:pt x="3517" y="9926"/>
                        </a:cubicBezTo>
                        <a:cubicBezTo>
                          <a:pt x="3575" y="9933"/>
                          <a:pt x="3529" y="9914"/>
                          <a:pt x="3678" y="9927"/>
                        </a:cubicBezTo>
                        <a:cubicBezTo>
                          <a:pt x="3885" y="9930"/>
                          <a:pt x="3587" y="9922"/>
                          <a:pt x="3831" y="9926"/>
                        </a:cubicBezTo>
                        <a:cubicBezTo>
                          <a:pt x="3975" y="9916"/>
                          <a:pt x="3781" y="9947"/>
                          <a:pt x="3951" y="9952"/>
                        </a:cubicBezTo>
                        <a:cubicBezTo>
                          <a:pt x="4324" y="9928"/>
                          <a:pt x="4206" y="10005"/>
                          <a:pt x="4051" y="9948"/>
                        </a:cubicBezTo>
                        <a:cubicBezTo>
                          <a:pt x="4073" y="9958"/>
                          <a:pt x="4158" y="9907"/>
                          <a:pt x="4180" y="9917"/>
                        </a:cubicBezTo>
                        <a:cubicBezTo>
                          <a:pt x="4323" y="9839"/>
                          <a:pt x="4181" y="9977"/>
                          <a:pt x="4388" y="9913"/>
                        </a:cubicBezTo>
                        <a:cubicBezTo>
                          <a:pt x="4439" y="9921"/>
                          <a:pt x="4516" y="9956"/>
                          <a:pt x="4828" y="9960"/>
                        </a:cubicBezTo>
                        <a:cubicBezTo>
                          <a:pt x="4888" y="9974"/>
                          <a:pt x="4542" y="9915"/>
                          <a:pt x="4774" y="9971"/>
                        </a:cubicBezTo>
                        <a:cubicBezTo>
                          <a:pt x="4912" y="9983"/>
                          <a:pt x="4978" y="9987"/>
                          <a:pt x="5116" y="9991"/>
                        </a:cubicBezTo>
                        <a:cubicBezTo>
                          <a:pt x="5247" y="9991"/>
                          <a:pt x="5378" y="9991"/>
                          <a:pt x="5510" y="10000"/>
                        </a:cubicBezTo>
                        <a:lnTo>
                          <a:pt x="5531" y="10000"/>
                        </a:lnTo>
                        <a:cubicBezTo>
                          <a:pt x="5655" y="10000"/>
                          <a:pt x="5783" y="9963"/>
                          <a:pt x="5911" y="9954"/>
                        </a:cubicBezTo>
                        <a:cubicBezTo>
                          <a:pt x="6029" y="9954"/>
                          <a:pt x="6147" y="9941"/>
                          <a:pt x="6268" y="9923"/>
                        </a:cubicBezTo>
                        <a:cubicBezTo>
                          <a:pt x="6403" y="9892"/>
                          <a:pt x="6531" y="9834"/>
                          <a:pt x="6666" y="9789"/>
                        </a:cubicBezTo>
                        <a:cubicBezTo>
                          <a:pt x="6904" y="9712"/>
                          <a:pt x="7147" y="9656"/>
                          <a:pt x="7377" y="9525"/>
                        </a:cubicBezTo>
                        <a:cubicBezTo>
                          <a:pt x="7582" y="9413"/>
                          <a:pt x="7814" y="9329"/>
                          <a:pt x="7996" y="9155"/>
                        </a:cubicBezTo>
                        <a:cubicBezTo>
                          <a:pt x="8380" y="8783"/>
                          <a:pt x="8801" y="8427"/>
                          <a:pt x="9084" y="7908"/>
                        </a:cubicBezTo>
                        <a:cubicBezTo>
                          <a:pt x="9223" y="7658"/>
                          <a:pt x="9404" y="7434"/>
                          <a:pt x="9502" y="7153"/>
                        </a:cubicBezTo>
                        <a:cubicBezTo>
                          <a:pt x="9603" y="6863"/>
                          <a:pt x="9731" y="6586"/>
                          <a:pt x="9798" y="6278"/>
                        </a:cubicBezTo>
                        <a:cubicBezTo>
                          <a:pt x="9832" y="6121"/>
                          <a:pt x="9859" y="5966"/>
                          <a:pt x="9893" y="5814"/>
                        </a:cubicBezTo>
                        <a:cubicBezTo>
                          <a:pt x="9926" y="5662"/>
                          <a:pt x="9963" y="5496"/>
                          <a:pt x="9960" y="5335"/>
                        </a:cubicBezTo>
                        <a:cubicBezTo>
                          <a:pt x="9953" y="5259"/>
                          <a:pt x="9953" y="5184"/>
                          <a:pt x="9963" y="5112"/>
                        </a:cubicBezTo>
                        <a:cubicBezTo>
                          <a:pt x="9977" y="5032"/>
                          <a:pt x="9987" y="4955"/>
                          <a:pt x="9997" y="4874"/>
                        </a:cubicBezTo>
                        <a:cubicBezTo>
                          <a:pt x="10011" y="4710"/>
                          <a:pt x="9977" y="4544"/>
                          <a:pt x="9963" y="4379"/>
                        </a:cubicBezTo>
                        <a:cubicBezTo>
                          <a:pt x="9933" y="4048"/>
                          <a:pt x="9886" y="3722"/>
                          <a:pt x="9819" y="3404"/>
                        </a:cubicBezTo>
                        <a:cubicBezTo>
                          <a:pt x="9791" y="3272"/>
                          <a:pt x="9758" y="3136"/>
                          <a:pt x="9711" y="3011"/>
                        </a:cubicBezTo>
                        <a:cubicBezTo>
                          <a:pt x="9657" y="2863"/>
                          <a:pt x="9573" y="2744"/>
                          <a:pt x="9502" y="2605"/>
                        </a:cubicBezTo>
                        <a:cubicBezTo>
                          <a:pt x="9367" y="2346"/>
                          <a:pt x="9252" y="2077"/>
                          <a:pt x="9094" y="1844"/>
                        </a:cubicBezTo>
                        <a:cubicBezTo>
                          <a:pt x="8926" y="1595"/>
                          <a:pt x="8757" y="1386"/>
                          <a:pt x="8532" y="1229"/>
                        </a:cubicBezTo>
                        <a:cubicBezTo>
                          <a:pt x="8275" y="1050"/>
                          <a:pt x="8026" y="867"/>
                          <a:pt x="7774" y="680"/>
                        </a:cubicBezTo>
                        <a:cubicBezTo>
                          <a:pt x="7666" y="590"/>
                          <a:pt x="7551" y="523"/>
                          <a:pt x="7426" y="479"/>
                        </a:cubicBezTo>
                        <a:cubicBezTo>
                          <a:pt x="7295" y="428"/>
                          <a:pt x="7167" y="372"/>
                          <a:pt x="7042" y="296"/>
                        </a:cubicBezTo>
                        <a:cubicBezTo>
                          <a:pt x="6804" y="156"/>
                          <a:pt x="6528" y="108"/>
                          <a:pt x="6268" y="103"/>
                        </a:cubicBezTo>
                        <a:cubicBezTo>
                          <a:pt x="6234" y="98"/>
                          <a:pt x="6197" y="98"/>
                          <a:pt x="6163" y="89"/>
                        </a:cubicBezTo>
                        <a:cubicBezTo>
                          <a:pt x="6109" y="71"/>
                          <a:pt x="6052" y="59"/>
                          <a:pt x="5995" y="50"/>
                        </a:cubicBezTo>
                        <a:cubicBezTo>
                          <a:pt x="5820" y="27"/>
                          <a:pt x="5641" y="14"/>
                          <a:pt x="5462" y="14"/>
                        </a:cubicBezTo>
                        <a:lnTo>
                          <a:pt x="4833" y="0"/>
                        </a:lnTo>
                        <a:close/>
                      </a:path>
                    </a:pathLst>
                  </a:custGeom>
                  <a:solidFill>
                    <a:srgbClr val="FFFFFF"/>
                  </a:solidFill>
                  <a:ln w="3175">
                    <a:solidFill>
                      <a:schemeClr val="tx1"/>
                    </a:solid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 name="Google Shape;20801;p106">
                    <a:extLst>
                      <a:ext uri="{FF2B5EF4-FFF2-40B4-BE49-F238E27FC236}">
                        <a16:creationId xmlns:a16="http://schemas.microsoft.com/office/drawing/2014/main" id="{B581FED9-8F53-196C-AE78-72B2A1B833B0}"/>
                      </a:ext>
                    </a:extLst>
                  </p:cNvPr>
                  <p:cNvSpPr/>
                  <p:nvPr/>
                </p:nvSpPr>
                <p:spPr>
                  <a:xfrm>
                    <a:off x="5101575" y="4358350"/>
                    <a:ext cx="8950" cy="14575"/>
                  </a:xfrm>
                  <a:custGeom>
                    <a:avLst/>
                    <a:gdLst/>
                    <a:ahLst/>
                    <a:cxnLst/>
                    <a:rect l="l" t="t" r="r" b="b"/>
                    <a:pathLst>
                      <a:path w="358" h="583" extrusionOk="0">
                        <a:moveTo>
                          <a:pt x="56" y="0"/>
                        </a:moveTo>
                        <a:cubicBezTo>
                          <a:pt x="30" y="0"/>
                          <a:pt x="5" y="18"/>
                          <a:pt x="5" y="52"/>
                        </a:cubicBezTo>
                        <a:cubicBezTo>
                          <a:pt x="1" y="88"/>
                          <a:pt x="1" y="121"/>
                          <a:pt x="1" y="157"/>
                        </a:cubicBezTo>
                        <a:cubicBezTo>
                          <a:pt x="5" y="190"/>
                          <a:pt x="21" y="222"/>
                          <a:pt x="21" y="259"/>
                        </a:cubicBezTo>
                        <a:cubicBezTo>
                          <a:pt x="21" y="323"/>
                          <a:pt x="37" y="384"/>
                          <a:pt x="74" y="441"/>
                        </a:cubicBezTo>
                        <a:cubicBezTo>
                          <a:pt x="110" y="492"/>
                          <a:pt x="189" y="582"/>
                          <a:pt x="263" y="582"/>
                        </a:cubicBezTo>
                        <a:cubicBezTo>
                          <a:pt x="288" y="582"/>
                          <a:pt x="312" y="572"/>
                          <a:pt x="333" y="546"/>
                        </a:cubicBezTo>
                        <a:cubicBezTo>
                          <a:pt x="357" y="522"/>
                          <a:pt x="353" y="481"/>
                          <a:pt x="325" y="465"/>
                        </a:cubicBezTo>
                        <a:cubicBezTo>
                          <a:pt x="268" y="429"/>
                          <a:pt x="216" y="380"/>
                          <a:pt x="175" y="327"/>
                        </a:cubicBezTo>
                        <a:cubicBezTo>
                          <a:pt x="151" y="283"/>
                          <a:pt x="155" y="230"/>
                          <a:pt x="135" y="190"/>
                        </a:cubicBezTo>
                        <a:cubicBezTo>
                          <a:pt x="114" y="145"/>
                          <a:pt x="106" y="101"/>
                          <a:pt x="106" y="52"/>
                        </a:cubicBezTo>
                        <a:cubicBezTo>
                          <a:pt x="106" y="18"/>
                          <a:pt x="81" y="0"/>
                          <a:pt x="5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 name="Google Shape;20802;p106">
                    <a:extLst>
                      <a:ext uri="{FF2B5EF4-FFF2-40B4-BE49-F238E27FC236}">
                        <a16:creationId xmlns:a16="http://schemas.microsoft.com/office/drawing/2014/main" id="{FDEAC5B4-323A-891C-BAE8-88517EBD36D8}"/>
                      </a:ext>
                    </a:extLst>
                  </p:cNvPr>
                  <p:cNvSpPr/>
                  <p:nvPr/>
                </p:nvSpPr>
                <p:spPr>
                  <a:xfrm>
                    <a:off x="5110300" y="4358675"/>
                    <a:ext cx="12275" cy="12325"/>
                  </a:xfrm>
                  <a:custGeom>
                    <a:avLst/>
                    <a:gdLst/>
                    <a:ahLst/>
                    <a:cxnLst/>
                    <a:rect l="l" t="t" r="r" b="b"/>
                    <a:pathLst>
                      <a:path w="491" h="492" extrusionOk="0">
                        <a:moveTo>
                          <a:pt x="105" y="1"/>
                        </a:moveTo>
                        <a:cubicBezTo>
                          <a:pt x="54" y="1"/>
                          <a:pt x="1" y="55"/>
                          <a:pt x="41" y="104"/>
                        </a:cubicBezTo>
                        <a:cubicBezTo>
                          <a:pt x="102" y="185"/>
                          <a:pt x="114" y="290"/>
                          <a:pt x="175" y="367"/>
                        </a:cubicBezTo>
                        <a:cubicBezTo>
                          <a:pt x="217" y="431"/>
                          <a:pt x="282" y="492"/>
                          <a:pt x="360" y="492"/>
                        </a:cubicBezTo>
                        <a:cubicBezTo>
                          <a:pt x="371" y="492"/>
                          <a:pt x="382" y="491"/>
                          <a:pt x="393" y="489"/>
                        </a:cubicBezTo>
                        <a:cubicBezTo>
                          <a:pt x="491" y="464"/>
                          <a:pt x="466" y="347"/>
                          <a:pt x="393" y="319"/>
                        </a:cubicBezTo>
                        <a:cubicBezTo>
                          <a:pt x="349" y="286"/>
                          <a:pt x="316" y="250"/>
                          <a:pt x="288" y="205"/>
                        </a:cubicBezTo>
                        <a:cubicBezTo>
                          <a:pt x="252" y="136"/>
                          <a:pt x="203" y="75"/>
                          <a:pt x="150" y="19"/>
                        </a:cubicBezTo>
                        <a:cubicBezTo>
                          <a:pt x="138" y="6"/>
                          <a:pt x="122" y="1"/>
                          <a:pt x="10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 name="Google Shape;20803;p106">
                    <a:extLst>
                      <a:ext uri="{FF2B5EF4-FFF2-40B4-BE49-F238E27FC236}">
                        <a16:creationId xmlns:a16="http://schemas.microsoft.com/office/drawing/2014/main" id="{5AEDD1B6-5A7F-D9E3-A5A6-8587AA9C778D}"/>
                      </a:ext>
                    </a:extLst>
                  </p:cNvPr>
                  <p:cNvSpPr/>
                  <p:nvPr/>
                </p:nvSpPr>
                <p:spPr>
                  <a:xfrm>
                    <a:off x="5121800" y="4355550"/>
                    <a:ext cx="11100" cy="13825"/>
                  </a:xfrm>
                  <a:custGeom>
                    <a:avLst/>
                    <a:gdLst/>
                    <a:ahLst/>
                    <a:cxnLst/>
                    <a:rect l="l" t="t" r="r" b="b"/>
                    <a:pathLst>
                      <a:path w="443" h="553" extrusionOk="0">
                        <a:moveTo>
                          <a:pt x="95" y="0"/>
                        </a:moveTo>
                        <a:cubicBezTo>
                          <a:pt x="43" y="0"/>
                          <a:pt x="1" y="81"/>
                          <a:pt x="47" y="123"/>
                        </a:cubicBezTo>
                        <a:cubicBezTo>
                          <a:pt x="103" y="180"/>
                          <a:pt x="99" y="277"/>
                          <a:pt x="124" y="346"/>
                        </a:cubicBezTo>
                        <a:cubicBezTo>
                          <a:pt x="152" y="423"/>
                          <a:pt x="205" y="492"/>
                          <a:pt x="274" y="541"/>
                        </a:cubicBezTo>
                        <a:cubicBezTo>
                          <a:pt x="287" y="549"/>
                          <a:pt x="301" y="552"/>
                          <a:pt x="316" y="552"/>
                        </a:cubicBezTo>
                        <a:cubicBezTo>
                          <a:pt x="347" y="552"/>
                          <a:pt x="379" y="536"/>
                          <a:pt x="395" y="508"/>
                        </a:cubicBezTo>
                        <a:lnTo>
                          <a:pt x="403" y="500"/>
                        </a:lnTo>
                        <a:cubicBezTo>
                          <a:pt x="444" y="456"/>
                          <a:pt x="419" y="379"/>
                          <a:pt x="355" y="375"/>
                        </a:cubicBezTo>
                        <a:lnTo>
                          <a:pt x="334" y="350"/>
                        </a:lnTo>
                        <a:cubicBezTo>
                          <a:pt x="322" y="334"/>
                          <a:pt x="314" y="322"/>
                          <a:pt x="306" y="306"/>
                        </a:cubicBezTo>
                        <a:cubicBezTo>
                          <a:pt x="286" y="269"/>
                          <a:pt x="270" y="233"/>
                          <a:pt x="257" y="192"/>
                        </a:cubicBezTo>
                        <a:cubicBezTo>
                          <a:pt x="237" y="123"/>
                          <a:pt x="193" y="59"/>
                          <a:pt x="132" y="14"/>
                        </a:cubicBezTo>
                        <a:cubicBezTo>
                          <a:pt x="120" y="4"/>
                          <a:pt x="107" y="0"/>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 name="Google Shape;20804;p106">
                    <a:extLst>
                      <a:ext uri="{FF2B5EF4-FFF2-40B4-BE49-F238E27FC236}">
                        <a16:creationId xmlns:a16="http://schemas.microsoft.com/office/drawing/2014/main" id="{42C36542-E706-1F8F-AA0C-58361299ACA5}"/>
                      </a:ext>
                    </a:extLst>
                  </p:cNvPr>
                  <p:cNvSpPr/>
                  <p:nvPr/>
                </p:nvSpPr>
                <p:spPr>
                  <a:xfrm>
                    <a:off x="5131500" y="4354075"/>
                    <a:ext cx="10825" cy="9425"/>
                  </a:xfrm>
                  <a:custGeom>
                    <a:avLst/>
                    <a:gdLst/>
                    <a:ahLst/>
                    <a:cxnLst/>
                    <a:rect l="l" t="t" r="r" b="b"/>
                    <a:pathLst>
                      <a:path w="432" h="377" extrusionOk="0">
                        <a:moveTo>
                          <a:pt x="104" y="1"/>
                        </a:moveTo>
                        <a:cubicBezTo>
                          <a:pt x="48" y="1"/>
                          <a:pt x="1" y="69"/>
                          <a:pt x="48" y="126"/>
                        </a:cubicBezTo>
                        <a:cubicBezTo>
                          <a:pt x="96" y="178"/>
                          <a:pt x="125" y="247"/>
                          <a:pt x="173" y="300"/>
                        </a:cubicBezTo>
                        <a:cubicBezTo>
                          <a:pt x="210" y="336"/>
                          <a:pt x="265" y="377"/>
                          <a:pt x="315" y="377"/>
                        </a:cubicBezTo>
                        <a:cubicBezTo>
                          <a:pt x="337" y="377"/>
                          <a:pt x="358" y="369"/>
                          <a:pt x="376" y="349"/>
                        </a:cubicBezTo>
                        <a:cubicBezTo>
                          <a:pt x="433" y="288"/>
                          <a:pt x="335" y="219"/>
                          <a:pt x="303" y="182"/>
                        </a:cubicBezTo>
                        <a:cubicBezTo>
                          <a:pt x="254" y="126"/>
                          <a:pt x="206" y="69"/>
                          <a:pt x="153" y="20"/>
                        </a:cubicBezTo>
                        <a:cubicBezTo>
                          <a:pt x="137" y="7"/>
                          <a:pt x="120" y="1"/>
                          <a:pt x="10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
            <p:nvSpPr>
              <p:cNvPr id="13" name="Tekstiruutu 12">
                <a:extLst>
                  <a:ext uri="{FF2B5EF4-FFF2-40B4-BE49-F238E27FC236}">
                    <a16:creationId xmlns:a16="http://schemas.microsoft.com/office/drawing/2014/main" id="{AE4EE589-8985-19A2-643B-5FDBB16E2CB0}"/>
                  </a:ext>
                </a:extLst>
              </p:cNvPr>
              <p:cNvSpPr txBox="1"/>
              <p:nvPr/>
            </p:nvSpPr>
            <p:spPr>
              <a:xfrm>
                <a:off x="1511775" y="1957347"/>
                <a:ext cx="2600327" cy="1258287"/>
              </a:xfrm>
              <a:prstGeom prst="rect">
                <a:avLst/>
              </a:prstGeom>
              <a:noFill/>
            </p:spPr>
            <p:txBody>
              <a:bodyPr wrap="square" rtlCol="0">
                <a:spAutoFit/>
              </a:bodyPr>
              <a:lstStyle/>
              <a:p>
                <a:pPr algn="ctr" defTabSz="1219170">
                  <a:buClr>
                    <a:srgbClr val="000000"/>
                  </a:buClr>
                </a:pPr>
                <a:r>
                  <a:rPr lang="en-GB" sz="2133" b="0" i="0" u="none" strike="noStrike" cap="none" spc="0" baseline="0">
                    <a:solidFill>
                      <a:srgbClr val="000000"/>
                    </a:solidFill>
                    <a:effectLst/>
                    <a:uFill>
                      <a:solidFill>
                        <a:prstClr val="black">
                          <a:alpha val="0"/>
                        </a:prstClr>
                      </a:solidFill>
                    </a:uFill>
                    <a:latin typeface="Tenorite"/>
                    <a:ea typeface="Tenorite"/>
                    <a:cs typeface="Tenorite"/>
                  </a:rPr>
                  <a:t>How would </a:t>
                </a:r>
              </a:p>
              <a:p>
                <a:pPr algn="ctr" defTabSz="1219170">
                  <a:buClr>
                    <a:srgbClr val="000000"/>
                  </a:buClr>
                </a:pPr>
                <a:r>
                  <a:rPr lang="en-GB" sz="2133" b="0" i="0" u="none" strike="noStrike" cap="none" spc="0" baseline="0">
                    <a:solidFill>
                      <a:srgbClr val="000000"/>
                    </a:solidFill>
                    <a:effectLst/>
                    <a:uFill>
                      <a:solidFill>
                        <a:prstClr val="black">
                          <a:alpha val="0"/>
                        </a:prstClr>
                      </a:solidFill>
                    </a:uFill>
                    <a:latin typeface="Tenorite"/>
                    <a:ea typeface="Tenorite"/>
                    <a:cs typeface="Tenorite"/>
                  </a:rPr>
                  <a:t>a disruption in water </a:t>
                </a:r>
                <a:br>
                  <a:rPr lang="en-GB" sz="2133" b="0" i="0" u="none" strike="noStrike" cap="none" spc="0" baseline="0">
                    <a:solidFill>
                      <a:srgbClr val="000000"/>
                    </a:solidFill>
                    <a:effectLst/>
                    <a:uFill>
                      <a:solidFill>
                        <a:prstClr val="black">
                          <a:alpha val="0"/>
                        </a:prstClr>
                      </a:solidFill>
                    </a:uFill>
                    <a:latin typeface="Tenorite"/>
                    <a:ea typeface="Tenorite"/>
                    <a:cs typeface="Tenorite"/>
                  </a:rPr>
                </a:br>
                <a:r>
                  <a:rPr lang="en-GB" sz="2133" b="0" i="0" u="none" strike="noStrike" cap="none" spc="0" baseline="0">
                    <a:solidFill>
                      <a:srgbClr val="000000"/>
                    </a:solidFill>
                    <a:effectLst/>
                    <a:uFill>
                      <a:solidFill>
                        <a:prstClr val="black">
                          <a:alpha val="0"/>
                        </a:prstClr>
                      </a:solidFill>
                    </a:uFill>
                    <a:latin typeface="Tenorite"/>
                    <a:ea typeface="Tenorite"/>
                    <a:cs typeface="Tenorite"/>
                  </a:rPr>
                  <a:t>supply affect your daily life? </a:t>
                </a:r>
              </a:p>
              <a:p>
                <a:pPr algn="ctr" defTabSz="1219170">
                  <a:buClr>
                    <a:srgbClr val="000000"/>
                  </a:buClr>
                </a:pPr>
                <a:br>
                  <a:rPr sz="2133"/>
                </a:br>
                <a:r>
                  <a:rPr lang="en-GB" sz="2133" b="0" i="0" u="none" strike="noStrike" cap="none" spc="0" baseline="0">
                    <a:solidFill>
                      <a:srgbClr val="000000"/>
                    </a:solidFill>
                    <a:effectLst/>
                    <a:uFill>
                      <a:solidFill>
                        <a:prstClr val="black">
                          <a:alpha val="0"/>
                        </a:prstClr>
                      </a:solidFill>
                    </a:uFill>
                    <a:latin typeface="Tenorite"/>
                    <a:ea typeface="Tenorite"/>
                    <a:cs typeface="Tenorite"/>
                  </a:rPr>
                  <a:t>What things would stop working? </a:t>
                </a:r>
              </a:p>
              <a:p>
                <a:pPr algn="ctr" defTabSz="1219170">
                  <a:buClr>
                    <a:srgbClr val="000000"/>
                  </a:buClr>
                </a:pPr>
                <a:br>
                  <a:rPr sz="2133"/>
                </a:br>
                <a:r>
                  <a:rPr lang="en-GB" sz="2133" b="0" i="0" u="none" strike="noStrike" cap="none" spc="0" baseline="0">
                    <a:solidFill>
                      <a:srgbClr val="000000"/>
                    </a:solidFill>
                    <a:effectLst/>
                    <a:uFill>
                      <a:solidFill>
                        <a:prstClr val="black">
                          <a:alpha val="0"/>
                        </a:prstClr>
                      </a:solidFill>
                    </a:uFill>
                    <a:latin typeface="Tenorite"/>
                    <a:ea typeface="Tenorite"/>
                    <a:cs typeface="Tenorite"/>
                  </a:rPr>
                  <a:t>What is water needed for?</a:t>
                </a:r>
                <a:endParaRPr lang="fi-FI" sz="2400" kern="0">
                  <a:solidFill>
                    <a:prstClr val="black"/>
                  </a:solidFill>
                  <a:latin typeface="Tenorite" panose="00000500000000000000" pitchFamily="2" charset="0"/>
                  <a:ea typeface="Roboto" panose="02000000000000000000" pitchFamily="2" charset="0"/>
                  <a:cs typeface="Arial"/>
                  <a:sym typeface="Arial"/>
                </a:endParaRPr>
              </a:p>
            </p:txBody>
          </p:sp>
        </p:grpSp>
        <p:pic>
          <p:nvPicPr>
            <p:cNvPr id="24" name="Kuva 23">
              <a:extLst>
                <a:ext uri="{FF2B5EF4-FFF2-40B4-BE49-F238E27FC236}">
                  <a16:creationId xmlns:a16="http://schemas.microsoft.com/office/drawing/2014/main" id="{0C30880F-CA56-A162-BE98-FB546A4E6C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39146">
              <a:off x="5271946" y="1160749"/>
              <a:ext cx="355964" cy="646546"/>
            </a:xfrm>
            <a:prstGeom prst="rect">
              <a:avLst/>
            </a:prstGeom>
            <a:effectLst>
              <a:outerShdw blurRad="50800" dist="38100" dir="2700000" algn="tl" rotWithShape="0">
                <a:prstClr val="black">
                  <a:alpha val="40000"/>
                </a:prstClr>
              </a:outerShdw>
            </a:effectLst>
          </p:spPr>
        </p:pic>
        <p:pic>
          <p:nvPicPr>
            <p:cNvPr id="25" name="Kuva 24">
              <a:extLst>
                <a:ext uri="{FF2B5EF4-FFF2-40B4-BE49-F238E27FC236}">
                  <a16:creationId xmlns:a16="http://schemas.microsoft.com/office/drawing/2014/main" id="{926F5654-9854-6CEB-8C06-5F7C8AC61D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33176">
              <a:off x="5576943" y="1744775"/>
              <a:ext cx="264329" cy="480107"/>
            </a:xfrm>
            <a:prstGeom prst="rect">
              <a:avLst/>
            </a:prstGeom>
            <a:effectLst>
              <a:outerShdw blurRad="50800" dist="38100" dir="2700000" algn="tl" rotWithShape="0">
                <a:prstClr val="black">
                  <a:alpha val="40000"/>
                </a:prstClr>
              </a:outerShdw>
            </a:effectLst>
          </p:spPr>
        </p:pic>
        <p:pic>
          <p:nvPicPr>
            <p:cNvPr id="10" name="Kuva 9">
              <a:extLst>
                <a:ext uri="{FF2B5EF4-FFF2-40B4-BE49-F238E27FC236}">
                  <a16:creationId xmlns:a16="http://schemas.microsoft.com/office/drawing/2014/main" id="{A66257C6-2BD2-88AB-750C-05411EA62B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33176">
              <a:off x="4886645" y="1347090"/>
              <a:ext cx="311092" cy="565044"/>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030493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8776 0.01643 L 0.61914 0.01458 " pathEditMode="relative" rAng="0" ptsTypes="AA">
                                      <p:cBhvr>
                                        <p:cTn id="6" dur="2000" fill="hold"/>
                                        <p:tgtEl>
                                          <p:spTgt spid="5"/>
                                        </p:tgtEl>
                                        <p:attrNameLst>
                                          <p:attrName>ppt_x</p:attrName>
                                          <p:attrName>ppt_y</p:attrName>
                                        </p:attrNameLst>
                                      </p:cBhvr>
                                      <p:rCtr x="26563" y="-93"/>
                                    </p:animMotion>
                                  </p:childTnLst>
                                </p:cTn>
                              </p:par>
                              <p:par>
                                <p:cTn id="7" presetID="42" presetClass="path" presetSubtype="0" accel="50000" decel="50000" fill="hold" nodeType="withEffect">
                                  <p:stCondLst>
                                    <p:cond delay="0"/>
                                  </p:stCondLst>
                                  <p:childTnLst>
                                    <p:animMotion origin="layout" path="M 3.125E-6 2.96296E-6 L 0.26549 0.00162 " pathEditMode="relative" rAng="0" ptsTypes="AA">
                                      <p:cBhvr>
                                        <p:cTn id="8" dur="2000" fill="hold"/>
                                        <p:tgtEl>
                                          <p:spTgt spid="26"/>
                                        </p:tgtEl>
                                        <p:attrNameLst>
                                          <p:attrName>ppt_x</p:attrName>
                                          <p:attrName>ppt_y</p:attrName>
                                        </p:attrNameLst>
                                      </p:cBhvr>
                                      <p:rCtr x="13268"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Otsikko 1">
            <a:extLst>
              <a:ext uri="{FF2B5EF4-FFF2-40B4-BE49-F238E27FC236}">
                <a16:creationId xmlns:a16="http://schemas.microsoft.com/office/drawing/2014/main" id="{3C91AC74-3658-4CD5-904B-DD49B00FF787}"/>
              </a:ext>
            </a:extLst>
          </p:cNvPr>
          <p:cNvSpPr>
            <a:spLocks noGrp="1"/>
          </p:cNvSpPr>
          <p:nvPr/>
        </p:nvSpPr>
        <p:spPr>
          <a:xfrm>
            <a:off x="717847" y="723061"/>
            <a:ext cx="10515600" cy="1325033"/>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3600" b="0" kern="1200">
                <a:solidFill>
                  <a:srgbClr val="3C515C"/>
                </a:solidFill>
                <a:latin typeface="Oswald" panose="00000500000000000000" pitchFamily="2" charset="0"/>
                <a:ea typeface="+mj-ea"/>
                <a:cs typeface="+mj-cs"/>
              </a:defRPr>
            </a:lvl1pPr>
          </a:lstStyle>
          <a:p>
            <a:pPr defTabSz="1219170">
              <a:buClr>
                <a:srgbClr val="000000"/>
              </a:buClr>
            </a:pPr>
            <a:r>
              <a:rPr lang="en-GB" sz="4800" b="0" i="0" u="none" strike="noStrike" cap="none" spc="0" baseline="0">
                <a:solidFill>
                  <a:srgbClr val="FFFFFF"/>
                </a:solidFill>
                <a:effectLst/>
                <a:uFill>
                  <a:solidFill>
                    <a:prstClr val="black">
                      <a:alpha val="0"/>
                    </a:prstClr>
                  </a:solidFill>
                </a:uFill>
                <a:latin typeface="Oswald"/>
                <a:ea typeface="Oswald"/>
                <a:cs typeface="Oswald"/>
              </a:rPr>
              <a:t>What causes water supply disruptions?</a:t>
            </a:r>
          </a:p>
        </p:txBody>
      </p:sp>
      <p:sp>
        <p:nvSpPr>
          <p:cNvPr id="3" name="Sisällön paikkamerkki 2">
            <a:extLst>
              <a:ext uri="{FF2B5EF4-FFF2-40B4-BE49-F238E27FC236}">
                <a16:creationId xmlns:a16="http://schemas.microsoft.com/office/drawing/2014/main" id="{877EFDBB-03B8-456E-AAAA-1B947668A1F7}"/>
              </a:ext>
            </a:extLst>
          </p:cNvPr>
          <p:cNvSpPr>
            <a:spLocks noGrp="1"/>
          </p:cNvSpPr>
          <p:nvPr/>
        </p:nvSpPr>
        <p:spPr>
          <a:xfrm>
            <a:off x="-4800728" y="2256369"/>
            <a:ext cx="4800728" cy="2936457"/>
          </a:xfrm>
          <a:prstGeom prst="rect">
            <a:avLst/>
          </a:prstGeom>
        </p:spPr>
        <p:txBody>
          <a:bodyPr vert="horz" lIns="121920" tIns="60960" rIns="121920" bIns="6096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lnSpc>
                <a:spcPct val="100000"/>
              </a:lnSpc>
              <a:spcBef>
                <a:spcPct val="0"/>
              </a:spcBef>
              <a:spcAft>
                <a:spcPts val="800"/>
              </a:spcAft>
              <a:buClr>
                <a:srgbClr val="000000"/>
              </a:buClr>
              <a:buNone/>
            </a:pPr>
            <a:r>
              <a:rPr lang="en-GB" sz="2400" b="1" i="0" u="none" strike="noStrike" cap="none" spc="0" baseline="0">
                <a:solidFill>
                  <a:srgbClr val="FFFFFF"/>
                </a:solidFill>
                <a:effectLst/>
                <a:uFill>
                  <a:solidFill>
                    <a:prstClr val="black">
                      <a:alpha val="0"/>
                    </a:prstClr>
                  </a:solidFill>
                </a:uFill>
                <a:latin typeface="Tenorite"/>
                <a:ea typeface="Tenorite"/>
                <a:cs typeface="Tenorite"/>
              </a:rPr>
              <a:t>Possible reasons include:</a:t>
            </a:r>
          </a:p>
          <a:p>
            <a:pPr marL="304792" indent="-304792" defTabSz="1219170">
              <a:lnSpc>
                <a:spcPct val="100000"/>
              </a:lnSpc>
              <a:spcBef>
                <a:spcPct val="0"/>
              </a:spcBef>
              <a:spcAft>
                <a:spcPts val="800"/>
              </a:spcAft>
              <a:buClr>
                <a:prstClr val="white"/>
              </a:buCl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Power outages</a:t>
            </a:r>
          </a:p>
          <a:p>
            <a:pPr marL="304792" indent="-304792" defTabSz="1219170">
              <a:lnSpc>
                <a:spcPct val="100000"/>
              </a:lnSpc>
              <a:spcBef>
                <a:spcPct val="0"/>
              </a:spcBef>
              <a:spcAft>
                <a:spcPts val="800"/>
              </a:spcAft>
              <a:buClr>
                <a:prstClr val="white"/>
              </a:buCl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Water contamination</a:t>
            </a:r>
          </a:p>
          <a:p>
            <a:pPr marL="304792" indent="-304792" defTabSz="1219170">
              <a:lnSpc>
                <a:spcPct val="100000"/>
              </a:lnSpc>
              <a:spcBef>
                <a:spcPct val="0"/>
              </a:spcBef>
              <a:spcAft>
                <a:spcPts val="800"/>
              </a:spcAft>
              <a:buClr>
                <a:prstClr val="white"/>
              </a:buCl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Roadworks</a:t>
            </a:r>
          </a:p>
          <a:p>
            <a:pPr marL="304792" indent="-304792" defTabSz="1219170">
              <a:lnSpc>
                <a:spcPct val="100000"/>
              </a:lnSpc>
              <a:spcBef>
                <a:spcPct val="0"/>
              </a:spcBef>
              <a:spcAft>
                <a:spcPts val="800"/>
              </a:spcAft>
              <a:buClr>
                <a:prstClr val="white"/>
              </a:buCl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Repairs to the water supply network</a:t>
            </a:r>
          </a:p>
        </p:txBody>
      </p:sp>
      <p:grpSp>
        <p:nvGrpSpPr>
          <p:cNvPr id="10" name="Ryhmä 9">
            <a:extLst>
              <a:ext uri="{FF2B5EF4-FFF2-40B4-BE49-F238E27FC236}">
                <a16:creationId xmlns:a16="http://schemas.microsoft.com/office/drawing/2014/main" id="{C8A737A7-1CBC-D1BC-2A0B-88A4F2EEA8BF}"/>
              </a:ext>
            </a:extLst>
          </p:cNvPr>
          <p:cNvGrpSpPr/>
          <p:nvPr/>
        </p:nvGrpSpPr>
        <p:grpSpPr>
          <a:xfrm>
            <a:off x="3962785" y="2748720"/>
            <a:ext cx="4025723" cy="2587001"/>
            <a:chOff x="2870377" y="1616677"/>
            <a:chExt cx="3019292" cy="2811642"/>
          </a:xfrm>
        </p:grpSpPr>
        <p:grpSp>
          <p:nvGrpSpPr>
            <p:cNvPr id="11" name="Ryhmä 10">
              <a:extLst>
                <a:ext uri="{FF2B5EF4-FFF2-40B4-BE49-F238E27FC236}">
                  <a16:creationId xmlns:a16="http://schemas.microsoft.com/office/drawing/2014/main" id="{79011759-C61C-A50F-C402-228F4C812D7A}"/>
                </a:ext>
              </a:extLst>
            </p:cNvPr>
            <p:cNvGrpSpPr/>
            <p:nvPr/>
          </p:nvGrpSpPr>
          <p:grpSpPr>
            <a:xfrm>
              <a:off x="2870377" y="1616677"/>
              <a:ext cx="3019292" cy="2811642"/>
              <a:chOff x="1391261" y="1820429"/>
              <a:chExt cx="2823037" cy="1735403"/>
            </a:xfrm>
          </p:grpSpPr>
          <p:grpSp>
            <p:nvGrpSpPr>
              <p:cNvPr id="15" name="Ryhmä 14">
                <a:extLst>
                  <a:ext uri="{FF2B5EF4-FFF2-40B4-BE49-F238E27FC236}">
                    <a16:creationId xmlns:a16="http://schemas.microsoft.com/office/drawing/2014/main" id="{2F3AD0E1-12BA-8241-181A-DB8F230ED067}"/>
                  </a:ext>
                </a:extLst>
              </p:cNvPr>
              <p:cNvGrpSpPr/>
              <p:nvPr/>
            </p:nvGrpSpPr>
            <p:grpSpPr>
              <a:xfrm rot="11014933">
                <a:off x="1391261" y="1820429"/>
                <a:ext cx="2823037" cy="1735403"/>
                <a:chOff x="1545720" y="2016136"/>
                <a:chExt cx="2432099" cy="2147203"/>
              </a:xfrm>
            </p:grpSpPr>
            <p:sp>
              <p:nvSpPr>
                <p:cNvPr id="17" name="Ellipsi 16">
                  <a:extLst>
                    <a:ext uri="{FF2B5EF4-FFF2-40B4-BE49-F238E27FC236}">
                      <a16:creationId xmlns:a16="http://schemas.microsoft.com/office/drawing/2014/main" id="{94E557DD-0A21-59CF-E59C-AE0AC54EAC8D}"/>
                    </a:ext>
                  </a:extLst>
                </p:cNvPr>
                <p:cNvSpPr/>
                <p:nvPr/>
              </p:nvSpPr>
              <p:spPr>
                <a:xfrm>
                  <a:off x="1569720" y="2055520"/>
                  <a:ext cx="2368331" cy="2069457"/>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nvGrpSpPr>
                <p:cNvPr id="18" name="Google Shape;20789;p106">
                  <a:extLst>
                    <a:ext uri="{FF2B5EF4-FFF2-40B4-BE49-F238E27FC236}">
                      <a16:creationId xmlns:a16="http://schemas.microsoft.com/office/drawing/2014/main" id="{ADA17AA4-9D95-9026-E750-F401833FFB7C}"/>
                    </a:ext>
                  </a:extLst>
                </p:cNvPr>
                <p:cNvGrpSpPr/>
                <p:nvPr/>
              </p:nvGrpSpPr>
              <p:grpSpPr>
                <a:xfrm flipH="1" flipV="1">
                  <a:off x="1545720" y="2016136"/>
                  <a:ext cx="2432099" cy="2147203"/>
                  <a:chOff x="4947625" y="4174105"/>
                  <a:chExt cx="287285" cy="216609"/>
                </a:xfrm>
              </p:grpSpPr>
              <p:sp>
                <p:nvSpPr>
                  <p:cNvPr id="19" name="Google Shape;20795;p106">
                    <a:extLst>
                      <a:ext uri="{FF2B5EF4-FFF2-40B4-BE49-F238E27FC236}">
                        <a16:creationId xmlns:a16="http://schemas.microsoft.com/office/drawing/2014/main" id="{B8F9F23A-ACDE-2148-AEE8-B390D9B99179}"/>
                      </a:ext>
                    </a:extLst>
                  </p:cNvPr>
                  <p:cNvSpPr/>
                  <p:nvPr/>
                </p:nvSpPr>
                <p:spPr>
                  <a:xfrm>
                    <a:off x="5060275" y="4298775"/>
                    <a:ext cx="25" cy="125"/>
                  </a:xfrm>
                  <a:custGeom>
                    <a:avLst/>
                    <a:gdLst/>
                    <a:ahLst/>
                    <a:cxnLst/>
                    <a:rect l="l" t="t" r="r" b="b"/>
                    <a:pathLst>
                      <a:path w="1" h="5" extrusionOk="0">
                        <a:moveTo>
                          <a:pt x="0" y="0"/>
                        </a:moveTo>
                        <a:lnTo>
                          <a:pt x="0" y="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 name="Google Shape;20800;p106">
                    <a:extLst>
                      <a:ext uri="{FF2B5EF4-FFF2-40B4-BE49-F238E27FC236}">
                        <a16:creationId xmlns:a16="http://schemas.microsoft.com/office/drawing/2014/main" id="{A95F006E-39B7-1015-EA6B-ABA85D502F20}"/>
                      </a:ext>
                    </a:extLst>
                  </p:cNvPr>
                  <p:cNvSpPr/>
                  <p:nvPr/>
                </p:nvSpPr>
                <p:spPr>
                  <a:xfrm>
                    <a:off x="4947625" y="4174105"/>
                    <a:ext cx="287285" cy="216609"/>
                  </a:xfrm>
                  <a:custGeom>
                    <a:avLst/>
                    <a:gdLst>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78 w 10000"/>
                      <a:gd name="connsiteY95" fmla="*/ 9927 h 10000"/>
                      <a:gd name="connsiteX96" fmla="*/ 3831 w 10000"/>
                      <a:gd name="connsiteY96" fmla="*/ 9926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828 w 10000"/>
                      <a:gd name="connsiteY101" fmla="*/ 9960 h 10000"/>
                      <a:gd name="connsiteX102" fmla="*/ 4774 w 10000"/>
                      <a:gd name="connsiteY102" fmla="*/ 9971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0000" h="10000" extrusionOk="0">
                        <a:moveTo>
                          <a:pt x="5493" y="246"/>
                        </a:moveTo>
                        <a:cubicBezTo>
                          <a:pt x="5557" y="278"/>
                          <a:pt x="5621" y="300"/>
                          <a:pt x="5685" y="313"/>
                        </a:cubicBezTo>
                        <a:cubicBezTo>
                          <a:pt x="5817" y="326"/>
                          <a:pt x="5951" y="358"/>
                          <a:pt x="6079" y="398"/>
                        </a:cubicBezTo>
                        <a:cubicBezTo>
                          <a:pt x="6308" y="470"/>
                          <a:pt x="6541" y="491"/>
                          <a:pt x="6769" y="576"/>
                        </a:cubicBezTo>
                        <a:cubicBezTo>
                          <a:pt x="6874" y="631"/>
                          <a:pt x="6978" y="689"/>
                          <a:pt x="7080" y="760"/>
                        </a:cubicBezTo>
                        <a:cubicBezTo>
                          <a:pt x="7181" y="809"/>
                          <a:pt x="7285" y="853"/>
                          <a:pt x="7390" y="884"/>
                        </a:cubicBezTo>
                        <a:cubicBezTo>
                          <a:pt x="7615" y="969"/>
                          <a:pt x="7824" y="1198"/>
                          <a:pt x="8029" y="1350"/>
                        </a:cubicBezTo>
                        <a:cubicBezTo>
                          <a:pt x="8235" y="1502"/>
                          <a:pt x="8458" y="1604"/>
                          <a:pt x="8640" y="1801"/>
                        </a:cubicBezTo>
                        <a:cubicBezTo>
                          <a:pt x="8818" y="2006"/>
                          <a:pt x="8970" y="2243"/>
                          <a:pt x="9091" y="2512"/>
                        </a:cubicBezTo>
                        <a:cubicBezTo>
                          <a:pt x="9144" y="2626"/>
                          <a:pt x="9198" y="2744"/>
                          <a:pt x="9259" y="2855"/>
                        </a:cubicBezTo>
                        <a:cubicBezTo>
                          <a:pt x="9330" y="2990"/>
                          <a:pt x="9414" y="3110"/>
                          <a:pt x="9461" y="3266"/>
                        </a:cubicBezTo>
                        <a:cubicBezTo>
                          <a:pt x="9495" y="3387"/>
                          <a:pt x="9525" y="3513"/>
                          <a:pt x="9545" y="3641"/>
                        </a:cubicBezTo>
                        <a:cubicBezTo>
                          <a:pt x="9576" y="3793"/>
                          <a:pt x="9617" y="3951"/>
                          <a:pt x="9633" y="4106"/>
                        </a:cubicBezTo>
                        <a:cubicBezTo>
                          <a:pt x="9653" y="4267"/>
                          <a:pt x="9657" y="4419"/>
                          <a:pt x="9677" y="4575"/>
                        </a:cubicBezTo>
                        <a:cubicBezTo>
                          <a:pt x="9694" y="4737"/>
                          <a:pt x="9687" y="4896"/>
                          <a:pt x="9660" y="5053"/>
                        </a:cubicBezTo>
                        <a:cubicBezTo>
                          <a:pt x="9637" y="5201"/>
                          <a:pt x="9667" y="5344"/>
                          <a:pt x="9640" y="5492"/>
                        </a:cubicBezTo>
                        <a:cubicBezTo>
                          <a:pt x="9617" y="5640"/>
                          <a:pt x="9579" y="5791"/>
                          <a:pt x="9549" y="5942"/>
                        </a:cubicBezTo>
                        <a:cubicBezTo>
                          <a:pt x="9522" y="6090"/>
                          <a:pt x="9489" y="6242"/>
                          <a:pt x="9448" y="6385"/>
                        </a:cubicBezTo>
                        <a:cubicBezTo>
                          <a:pt x="9400" y="6523"/>
                          <a:pt x="9340" y="6651"/>
                          <a:pt x="9293" y="6787"/>
                        </a:cubicBezTo>
                        <a:cubicBezTo>
                          <a:pt x="9246" y="6926"/>
                          <a:pt x="9208" y="7056"/>
                          <a:pt x="9141" y="7167"/>
                        </a:cubicBezTo>
                        <a:cubicBezTo>
                          <a:pt x="9074" y="7278"/>
                          <a:pt x="8990" y="7399"/>
                          <a:pt x="8919" y="7518"/>
                        </a:cubicBezTo>
                        <a:cubicBezTo>
                          <a:pt x="8852" y="7654"/>
                          <a:pt x="8778" y="7783"/>
                          <a:pt x="8694" y="7899"/>
                        </a:cubicBezTo>
                        <a:cubicBezTo>
                          <a:pt x="8606" y="8008"/>
                          <a:pt x="8518" y="8109"/>
                          <a:pt x="8427" y="8216"/>
                        </a:cubicBezTo>
                        <a:cubicBezTo>
                          <a:pt x="8255" y="8427"/>
                          <a:pt x="8053" y="8573"/>
                          <a:pt x="7875" y="8766"/>
                        </a:cubicBezTo>
                        <a:cubicBezTo>
                          <a:pt x="7710" y="8945"/>
                          <a:pt x="7497" y="9015"/>
                          <a:pt x="7305" y="9129"/>
                        </a:cubicBezTo>
                        <a:cubicBezTo>
                          <a:pt x="7090" y="9252"/>
                          <a:pt x="6861" y="9315"/>
                          <a:pt x="6631" y="9383"/>
                        </a:cubicBezTo>
                        <a:cubicBezTo>
                          <a:pt x="6500" y="9428"/>
                          <a:pt x="6369" y="9481"/>
                          <a:pt x="6237" y="9517"/>
                        </a:cubicBezTo>
                        <a:cubicBezTo>
                          <a:pt x="6093" y="9557"/>
                          <a:pt x="5948" y="9539"/>
                          <a:pt x="5807" y="9561"/>
                        </a:cubicBezTo>
                        <a:cubicBezTo>
                          <a:pt x="5606" y="9590"/>
                          <a:pt x="5407" y="9605"/>
                          <a:pt x="5208" y="9605"/>
                        </a:cubicBezTo>
                        <a:cubicBezTo>
                          <a:pt x="5126" y="9605"/>
                          <a:pt x="5043" y="9603"/>
                          <a:pt x="4961" y="9598"/>
                        </a:cubicBezTo>
                        <a:cubicBezTo>
                          <a:pt x="4890" y="9588"/>
                          <a:pt x="4823" y="9570"/>
                          <a:pt x="4756" y="9561"/>
                        </a:cubicBezTo>
                        <a:cubicBezTo>
                          <a:pt x="4734" y="9558"/>
                          <a:pt x="4714" y="9558"/>
                          <a:pt x="4693" y="9558"/>
                        </a:cubicBezTo>
                        <a:lnTo>
                          <a:pt x="4629" y="9558"/>
                        </a:lnTo>
                        <a:cubicBezTo>
                          <a:pt x="4603" y="9558"/>
                          <a:pt x="4578" y="9557"/>
                          <a:pt x="4553" y="9553"/>
                        </a:cubicBezTo>
                        <a:cubicBezTo>
                          <a:pt x="4493" y="9544"/>
                          <a:pt x="4439" y="9517"/>
                          <a:pt x="4381" y="9513"/>
                        </a:cubicBezTo>
                        <a:cubicBezTo>
                          <a:pt x="4373" y="9513"/>
                          <a:pt x="4364" y="9512"/>
                          <a:pt x="4356" y="9512"/>
                        </a:cubicBezTo>
                        <a:cubicBezTo>
                          <a:pt x="4303" y="9512"/>
                          <a:pt x="4255" y="9516"/>
                          <a:pt x="4199" y="9521"/>
                        </a:cubicBezTo>
                        <a:cubicBezTo>
                          <a:pt x="4144" y="9526"/>
                          <a:pt x="4092" y="9546"/>
                          <a:pt x="4019" y="9546"/>
                        </a:cubicBezTo>
                        <a:cubicBezTo>
                          <a:pt x="3976" y="9546"/>
                          <a:pt x="3891" y="9507"/>
                          <a:pt x="3856" y="9529"/>
                        </a:cubicBezTo>
                        <a:cubicBezTo>
                          <a:pt x="3795" y="9548"/>
                          <a:pt x="3795" y="9483"/>
                          <a:pt x="3857" y="9536"/>
                        </a:cubicBezTo>
                        <a:cubicBezTo>
                          <a:pt x="4030" y="9501"/>
                          <a:pt x="3914" y="9475"/>
                          <a:pt x="3780" y="9521"/>
                        </a:cubicBezTo>
                        <a:cubicBezTo>
                          <a:pt x="3636" y="9479"/>
                          <a:pt x="3765" y="9550"/>
                          <a:pt x="3648" y="9514"/>
                        </a:cubicBezTo>
                        <a:cubicBezTo>
                          <a:pt x="3463" y="9439"/>
                          <a:pt x="3527" y="9475"/>
                          <a:pt x="3449" y="9450"/>
                        </a:cubicBezTo>
                        <a:cubicBezTo>
                          <a:pt x="3371" y="9425"/>
                          <a:pt x="3271" y="9399"/>
                          <a:pt x="3177" y="9362"/>
                        </a:cubicBezTo>
                        <a:cubicBezTo>
                          <a:pt x="3083" y="9322"/>
                          <a:pt x="2959" y="9243"/>
                          <a:pt x="2887" y="9215"/>
                        </a:cubicBezTo>
                        <a:cubicBezTo>
                          <a:pt x="2816" y="9186"/>
                          <a:pt x="2835" y="9176"/>
                          <a:pt x="2750" y="9189"/>
                        </a:cubicBezTo>
                        <a:cubicBezTo>
                          <a:pt x="2730" y="8979"/>
                          <a:pt x="2802" y="9178"/>
                          <a:pt x="2713" y="9142"/>
                        </a:cubicBezTo>
                        <a:cubicBezTo>
                          <a:pt x="2507" y="9079"/>
                          <a:pt x="2825" y="9197"/>
                          <a:pt x="2521" y="9068"/>
                        </a:cubicBezTo>
                        <a:cubicBezTo>
                          <a:pt x="2382" y="8831"/>
                          <a:pt x="2510" y="9059"/>
                          <a:pt x="2396" y="8945"/>
                        </a:cubicBezTo>
                        <a:cubicBezTo>
                          <a:pt x="2283" y="8878"/>
                          <a:pt x="2233" y="8830"/>
                          <a:pt x="2118" y="8708"/>
                        </a:cubicBezTo>
                        <a:cubicBezTo>
                          <a:pt x="2013" y="8663"/>
                          <a:pt x="1916" y="8592"/>
                          <a:pt x="1831" y="8493"/>
                        </a:cubicBezTo>
                        <a:cubicBezTo>
                          <a:pt x="1720" y="8381"/>
                          <a:pt x="1599" y="8334"/>
                          <a:pt x="1484" y="8240"/>
                        </a:cubicBezTo>
                        <a:cubicBezTo>
                          <a:pt x="1370" y="8145"/>
                          <a:pt x="1266" y="7997"/>
                          <a:pt x="1164" y="7881"/>
                        </a:cubicBezTo>
                        <a:cubicBezTo>
                          <a:pt x="939" y="7632"/>
                          <a:pt x="814" y="7305"/>
                          <a:pt x="689" y="6957"/>
                        </a:cubicBezTo>
                        <a:cubicBezTo>
                          <a:pt x="622" y="6778"/>
                          <a:pt x="538" y="6613"/>
                          <a:pt x="477" y="6434"/>
                        </a:cubicBezTo>
                        <a:cubicBezTo>
                          <a:pt x="413" y="6238"/>
                          <a:pt x="366" y="6036"/>
                          <a:pt x="329" y="5831"/>
                        </a:cubicBezTo>
                        <a:cubicBezTo>
                          <a:pt x="265" y="5452"/>
                          <a:pt x="241" y="4990"/>
                          <a:pt x="312" y="4612"/>
                        </a:cubicBezTo>
                        <a:cubicBezTo>
                          <a:pt x="461" y="3843"/>
                          <a:pt x="673" y="3069"/>
                          <a:pt x="1050" y="2444"/>
                        </a:cubicBezTo>
                        <a:cubicBezTo>
                          <a:pt x="1228" y="2162"/>
                          <a:pt x="1430" y="1903"/>
                          <a:pt x="1653" y="1676"/>
                        </a:cubicBezTo>
                        <a:cubicBezTo>
                          <a:pt x="1760" y="1556"/>
                          <a:pt x="1875" y="1447"/>
                          <a:pt x="1993" y="1350"/>
                        </a:cubicBezTo>
                        <a:cubicBezTo>
                          <a:pt x="2121" y="1248"/>
                          <a:pt x="2256" y="1176"/>
                          <a:pt x="2387" y="1082"/>
                        </a:cubicBezTo>
                        <a:cubicBezTo>
                          <a:pt x="2522" y="983"/>
                          <a:pt x="2653" y="867"/>
                          <a:pt x="2801" y="805"/>
                        </a:cubicBezTo>
                        <a:cubicBezTo>
                          <a:pt x="2964" y="733"/>
                          <a:pt x="3125" y="671"/>
                          <a:pt x="3286" y="608"/>
                        </a:cubicBezTo>
                        <a:cubicBezTo>
                          <a:pt x="3630" y="470"/>
                          <a:pt x="3981" y="377"/>
                          <a:pt x="4337" y="322"/>
                        </a:cubicBezTo>
                        <a:cubicBezTo>
                          <a:pt x="4682" y="263"/>
                          <a:pt x="5025" y="263"/>
                          <a:pt x="5368" y="250"/>
                        </a:cubicBezTo>
                        <a:cubicBezTo>
                          <a:pt x="5412" y="250"/>
                          <a:pt x="5452" y="246"/>
                          <a:pt x="5493" y="246"/>
                        </a:cubicBezTo>
                        <a:close/>
                        <a:moveTo>
                          <a:pt x="4833" y="0"/>
                        </a:moveTo>
                        <a:cubicBezTo>
                          <a:pt x="4697" y="0"/>
                          <a:pt x="4561" y="3"/>
                          <a:pt x="4425" y="14"/>
                        </a:cubicBezTo>
                        <a:cubicBezTo>
                          <a:pt x="4109" y="41"/>
                          <a:pt x="3792" y="103"/>
                          <a:pt x="3482" y="203"/>
                        </a:cubicBezTo>
                        <a:cubicBezTo>
                          <a:pt x="3320" y="250"/>
                          <a:pt x="3159" y="322"/>
                          <a:pt x="2997" y="381"/>
                        </a:cubicBezTo>
                        <a:cubicBezTo>
                          <a:pt x="2842" y="432"/>
                          <a:pt x="2693" y="496"/>
                          <a:pt x="2545" y="580"/>
                        </a:cubicBezTo>
                        <a:cubicBezTo>
                          <a:pt x="2414" y="661"/>
                          <a:pt x="2293" y="769"/>
                          <a:pt x="2158" y="853"/>
                        </a:cubicBezTo>
                        <a:cubicBezTo>
                          <a:pt x="2010" y="943"/>
                          <a:pt x="1868" y="1045"/>
                          <a:pt x="1734" y="1167"/>
                        </a:cubicBezTo>
                        <a:cubicBezTo>
                          <a:pt x="1484" y="1390"/>
                          <a:pt x="1252" y="1649"/>
                          <a:pt x="1039" y="1934"/>
                        </a:cubicBezTo>
                        <a:cubicBezTo>
                          <a:pt x="831" y="2221"/>
                          <a:pt x="649" y="2542"/>
                          <a:pt x="504" y="2891"/>
                        </a:cubicBezTo>
                        <a:cubicBezTo>
                          <a:pt x="349" y="3272"/>
                          <a:pt x="248" y="3687"/>
                          <a:pt x="147" y="4092"/>
                        </a:cubicBezTo>
                        <a:cubicBezTo>
                          <a:pt x="93" y="4289"/>
                          <a:pt x="49" y="4491"/>
                          <a:pt x="19" y="4696"/>
                        </a:cubicBezTo>
                        <a:cubicBezTo>
                          <a:pt x="-1" y="4915"/>
                          <a:pt x="-4" y="5138"/>
                          <a:pt x="6" y="5362"/>
                        </a:cubicBezTo>
                        <a:cubicBezTo>
                          <a:pt x="22" y="5796"/>
                          <a:pt x="96" y="6224"/>
                          <a:pt x="228" y="6626"/>
                        </a:cubicBezTo>
                        <a:cubicBezTo>
                          <a:pt x="292" y="6831"/>
                          <a:pt x="383" y="7020"/>
                          <a:pt x="450" y="7220"/>
                        </a:cubicBezTo>
                        <a:cubicBezTo>
                          <a:pt x="514" y="7408"/>
                          <a:pt x="589" y="7595"/>
                          <a:pt x="673" y="7770"/>
                        </a:cubicBezTo>
                        <a:cubicBezTo>
                          <a:pt x="747" y="7923"/>
                          <a:pt x="837" y="8055"/>
                          <a:pt x="939" y="8177"/>
                        </a:cubicBezTo>
                        <a:cubicBezTo>
                          <a:pt x="1064" y="8320"/>
                          <a:pt x="1182" y="8485"/>
                          <a:pt x="1320" y="8606"/>
                        </a:cubicBezTo>
                        <a:cubicBezTo>
                          <a:pt x="1434" y="8699"/>
                          <a:pt x="1552" y="8748"/>
                          <a:pt x="1656" y="8869"/>
                        </a:cubicBezTo>
                        <a:cubicBezTo>
                          <a:pt x="1760" y="8985"/>
                          <a:pt x="1862" y="9078"/>
                          <a:pt x="1993" y="9129"/>
                        </a:cubicBezTo>
                        <a:cubicBezTo>
                          <a:pt x="2016" y="9129"/>
                          <a:pt x="2041" y="9137"/>
                          <a:pt x="2061" y="9146"/>
                        </a:cubicBezTo>
                        <a:cubicBezTo>
                          <a:pt x="2064" y="9159"/>
                          <a:pt x="2067" y="9167"/>
                          <a:pt x="2067" y="9181"/>
                        </a:cubicBezTo>
                        <a:cubicBezTo>
                          <a:pt x="2071" y="9262"/>
                          <a:pt x="2182" y="9245"/>
                          <a:pt x="2165" y="9321"/>
                        </a:cubicBezTo>
                        <a:cubicBezTo>
                          <a:pt x="2333" y="9423"/>
                          <a:pt x="2304" y="9387"/>
                          <a:pt x="2396" y="9484"/>
                        </a:cubicBezTo>
                        <a:cubicBezTo>
                          <a:pt x="2603" y="9554"/>
                          <a:pt x="2490" y="9526"/>
                          <a:pt x="2666" y="9618"/>
                        </a:cubicBezTo>
                        <a:cubicBezTo>
                          <a:pt x="2804" y="9643"/>
                          <a:pt x="2684" y="9670"/>
                          <a:pt x="2871" y="9707"/>
                        </a:cubicBezTo>
                        <a:cubicBezTo>
                          <a:pt x="2807" y="9783"/>
                          <a:pt x="2897" y="9746"/>
                          <a:pt x="3000" y="9780"/>
                        </a:cubicBezTo>
                        <a:cubicBezTo>
                          <a:pt x="3135" y="9798"/>
                          <a:pt x="3125" y="9821"/>
                          <a:pt x="3180" y="9839"/>
                        </a:cubicBezTo>
                        <a:cubicBezTo>
                          <a:pt x="3230" y="9855"/>
                          <a:pt x="3272" y="9884"/>
                          <a:pt x="3329" y="9886"/>
                        </a:cubicBezTo>
                        <a:cubicBezTo>
                          <a:pt x="3410" y="9889"/>
                          <a:pt x="3459" y="9919"/>
                          <a:pt x="3517" y="9926"/>
                        </a:cubicBezTo>
                        <a:cubicBezTo>
                          <a:pt x="3575" y="9933"/>
                          <a:pt x="3529" y="9914"/>
                          <a:pt x="3678" y="9927"/>
                        </a:cubicBezTo>
                        <a:cubicBezTo>
                          <a:pt x="3885" y="9930"/>
                          <a:pt x="3587" y="9922"/>
                          <a:pt x="3831" y="9926"/>
                        </a:cubicBezTo>
                        <a:cubicBezTo>
                          <a:pt x="3975" y="9916"/>
                          <a:pt x="3781" y="9947"/>
                          <a:pt x="3951" y="9952"/>
                        </a:cubicBezTo>
                        <a:cubicBezTo>
                          <a:pt x="4324" y="9928"/>
                          <a:pt x="4206" y="10005"/>
                          <a:pt x="4051" y="9948"/>
                        </a:cubicBezTo>
                        <a:cubicBezTo>
                          <a:pt x="4073" y="9958"/>
                          <a:pt x="4158" y="9907"/>
                          <a:pt x="4180" y="9917"/>
                        </a:cubicBezTo>
                        <a:cubicBezTo>
                          <a:pt x="4323" y="9839"/>
                          <a:pt x="4181" y="9977"/>
                          <a:pt x="4388" y="9913"/>
                        </a:cubicBezTo>
                        <a:cubicBezTo>
                          <a:pt x="4439" y="9921"/>
                          <a:pt x="4516" y="9956"/>
                          <a:pt x="4828" y="9960"/>
                        </a:cubicBezTo>
                        <a:cubicBezTo>
                          <a:pt x="4888" y="9974"/>
                          <a:pt x="4542" y="9915"/>
                          <a:pt x="4774" y="9971"/>
                        </a:cubicBezTo>
                        <a:cubicBezTo>
                          <a:pt x="4912" y="9983"/>
                          <a:pt x="4978" y="9987"/>
                          <a:pt x="5116" y="9991"/>
                        </a:cubicBezTo>
                        <a:cubicBezTo>
                          <a:pt x="5247" y="9991"/>
                          <a:pt x="5378" y="9991"/>
                          <a:pt x="5510" y="10000"/>
                        </a:cubicBezTo>
                        <a:lnTo>
                          <a:pt x="5531" y="10000"/>
                        </a:lnTo>
                        <a:cubicBezTo>
                          <a:pt x="5655" y="10000"/>
                          <a:pt x="5783" y="9963"/>
                          <a:pt x="5911" y="9954"/>
                        </a:cubicBezTo>
                        <a:cubicBezTo>
                          <a:pt x="6029" y="9954"/>
                          <a:pt x="6147" y="9941"/>
                          <a:pt x="6268" y="9923"/>
                        </a:cubicBezTo>
                        <a:cubicBezTo>
                          <a:pt x="6403" y="9892"/>
                          <a:pt x="6531" y="9834"/>
                          <a:pt x="6666" y="9789"/>
                        </a:cubicBezTo>
                        <a:cubicBezTo>
                          <a:pt x="6904" y="9712"/>
                          <a:pt x="7147" y="9656"/>
                          <a:pt x="7377" y="9525"/>
                        </a:cubicBezTo>
                        <a:cubicBezTo>
                          <a:pt x="7582" y="9413"/>
                          <a:pt x="7814" y="9329"/>
                          <a:pt x="7996" y="9155"/>
                        </a:cubicBezTo>
                        <a:cubicBezTo>
                          <a:pt x="8380" y="8783"/>
                          <a:pt x="8801" y="8427"/>
                          <a:pt x="9084" y="7908"/>
                        </a:cubicBezTo>
                        <a:cubicBezTo>
                          <a:pt x="9223" y="7658"/>
                          <a:pt x="9404" y="7434"/>
                          <a:pt x="9502" y="7153"/>
                        </a:cubicBezTo>
                        <a:cubicBezTo>
                          <a:pt x="9603" y="6863"/>
                          <a:pt x="9731" y="6586"/>
                          <a:pt x="9798" y="6278"/>
                        </a:cubicBezTo>
                        <a:cubicBezTo>
                          <a:pt x="9832" y="6121"/>
                          <a:pt x="9859" y="5966"/>
                          <a:pt x="9893" y="5814"/>
                        </a:cubicBezTo>
                        <a:cubicBezTo>
                          <a:pt x="9926" y="5662"/>
                          <a:pt x="9963" y="5496"/>
                          <a:pt x="9960" y="5335"/>
                        </a:cubicBezTo>
                        <a:cubicBezTo>
                          <a:pt x="9953" y="5259"/>
                          <a:pt x="9953" y="5184"/>
                          <a:pt x="9963" y="5112"/>
                        </a:cubicBezTo>
                        <a:cubicBezTo>
                          <a:pt x="9977" y="5032"/>
                          <a:pt x="9987" y="4955"/>
                          <a:pt x="9997" y="4874"/>
                        </a:cubicBezTo>
                        <a:cubicBezTo>
                          <a:pt x="10011" y="4710"/>
                          <a:pt x="9977" y="4544"/>
                          <a:pt x="9963" y="4379"/>
                        </a:cubicBezTo>
                        <a:cubicBezTo>
                          <a:pt x="9933" y="4048"/>
                          <a:pt x="9886" y="3722"/>
                          <a:pt x="9819" y="3404"/>
                        </a:cubicBezTo>
                        <a:cubicBezTo>
                          <a:pt x="9791" y="3272"/>
                          <a:pt x="9758" y="3136"/>
                          <a:pt x="9711" y="3011"/>
                        </a:cubicBezTo>
                        <a:cubicBezTo>
                          <a:pt x="9657" y="2863"/>
                          <a:pt x="9573" y="2744"/>
                          <a:pt x="9502" y="2605"/>
                        </a:cubicBezTo>
                        <a:cubicBezTo>
                          <a:pt x="9367" y="2346"/>
                          <a:pt x="9252" y="2077"/>
                          <a:pt x="9094" y="1844"/>
                        </a:cubicBezTo>
                        <a:cubicBezTo>
                          <a:pt x="8926" y="1595"/>
                          <a:pt x="8757" y="1386"/>
                          <a:pt x="8532" y="1229"/>
                        </a:cubicBezTo>
                        <a:cubicBezTo>
                          <a:pt x="8275" y="1050"/>
                          <a:pt x="8026" y="867"/>
                          <a:pt x="7774" y="680"/>
                        </a:cubicBezTo>
                        <a:cubicBezTo>
                          <a:pt x="7666" y="590"/>
                          <a:pt x="7551" y="523"/>
                          <a:pt x="7426" y="479"/>
                        </a:cubicBezTo>
                        <a:cubicBezTo>
                          <a:pt x="7295" y="428"/>
                          <a:pt x="7167" y="372"/>
                          <a:pt x="7042" y="296"/>
                        </a:cubicBezTo>
                        <a:cubicBezTo>
                          <a:pt x="6804" y="156"/>
                          <a:pt x="6528" y="108"/>
                          <a:pt x="6268" y="103"/>
                        </a:cubicBezTo>
                        <a:cubicBezTo>
                          <a:pt x="6234" y="98"/>
                          <a:pt x="6197" y="98"/>
                          <a:pt x="6163" y="89"/>
                        </a:cubicBezTo>
                        <a:cubicBezTo>
                          <a:pt x="6109" y="71"/>
                          <a:pt x="6052" y="59"/>
                          <a:pt x="5995" y="50"/>
                        </a:cubicBezTo>
                        <a:cubicBezTo>
                          <a:pt x="5820" y="27"/>
                          <a:pt x="5641" y="14"/>
                          <a:pt x="5462" y="14"/>
                        </a:cubicBezTo>
                        <a:lnTo>
                          <a:pt x="4833" y="0"/>
                        </a:lnTo>
                        <a:close/>
                      </a:path>
                    </a:pathLst>
                  </a:custGeom>
                  <a:solidFill>
                    <a:srgbClr val="FFFFFF"/>
                  </a:solidFill>
                  <a:ln w="3175">
                    <a:solidFill>
                      <a:schemeClr val="tx1"/>
                    </a:solid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 name="Google Shape;20801;p106">
                    <a:extLst>
                      <a:ext uri="{FF2B5EF4-FFF2-40B4-BE49-F238E27FC236}">
                        <a16:creationId xmlns:a16="http://schemas.microsoft.com/office/drawing/2014/main" id="{3867C0D5-5A38-5958-391E-51DF5D584807}"/>
                      </a:ext>
                    </a:extLst>
                  </p:cNvPr>
                  <p:cNvSpPr/>
                  <p:nvPr/>
                </p:nvSpPr>
                <p:spPr>
                  <a:xfrm>
                    <a:off x="5101575" y="4358350"/>
                    <a:ext cx="8950" cy="14575"/>
                  </a:xfrm>
                  <a:custGeom>
                    <a:avLst/>
                    <a:gdLst/>
                    <a:ahLst/>
                    <a:cxnLst/>
                    <a:rect l="l" t="t" r="r" b="b"/>
                    <a:pathLst>
                      <a:path w="358" h="583" extrusionOk="0">
                        <a:moveTo>
                          <a:pt x="56" y="0"/>
                        </a:moveTo>
                        <a:cubicBezTo>
                          <a:pt x="30" y="0"/>
                          <a:pt x="5" y="18"/>
                          <a:pt x="5" y="52"/>
                        </a:cubicBezTo>
                        <a:cubicBezTo>
                          <a:pt x="1" y="88"/>
                          <a:pt x="1" y="121"/>
                          <a:pt x="1" y="157"/>
                        </a:cubicBezTo>
                        <a:cubicBezTo>
                          <a:pt x="5" y="190"/>
                          <a:pt x="21" y="222"/>
                          <a:pt x="21" y="259"/>
                        </a:cubicBezTo>
                        <a:cubicBezTo>
                          <a:pt x="21" y="323"/>
                          <a:pt x="37" y="384"/>
                          <a:pt x="74" y="441"/>
                        </a:cubicBezTo>
                        <a:cubicBezTo>
                          <a:pt x="110" y="492"/>
                          <a:pt x="189" y="582"/>
                          <a:pt x="263" y="582"/>
                        </a:cubicBezTo>
                        <a:cubicBezTo>
                          <a:pt x="288" y="582"/>
                          <a:pt x="312" y="572"/>
                          <a:pt x="333" y="546"/>
                        </a:cubicBezTo>
                        <a:cubicBezTo>
                          <a:pt x="357" y="522"/>
                          <a:pt x="353" y="481"/>
                          <a:pt x="325" y="465"/>
                        </a:cubicBezTo>
                        <a:cubicBezTo>
                          <a:pt x="268" y="429"/>
                          <a:pt x="216" y="380"/>
                          <a:pt x="175" y="327"/>
                        </a:cubicBezTo>
                        <a:cubicBezTo>
                          <a:pt x="151" y="283"/>
                          <a:pt x="155" y="230"/>
                          <a:pt x="135" y="190"/>
                        </a:cubicBezTo>
                        <a:cubicBezTo>
                          <a:pt x="114" y="145"/>
                          <a:pt x="106" y="101"/>
                          <a:pt x="106" y="52"/>
                        </a:cubicBezTo>
                        <a:cubicBezTo>
                          <a:pt x="106" y="18"/>
                          <a:pt x="81" y="0"/>
                          <a:pt x="5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 name="Google Shape;20802;p106">
                    <a:extLst>
                      <a:ext uri="{FF2B5EF4-FFF2-40B4-BE49-F238E27FC236}">
                        <a16:creationId xmlns:a16="http://schemas.microsoft.com/office/drawing/2014/main" id="{1050FD6E-2B96-9F95-67DA-DE88ABEE4F3E}"/>
                      </a:ext>
                    </a:extLst>
                  </p:cNvPr>
                  <p:cNvSpPr/>
                  <p:nvPr/>
                </p:nvSpPr>
                <p:spPr>
                  <a:xfrm>
                    <a:off x="5110300" y="4358675"/>
                    <a:ext cx="12275" cy="12325"/>
                  </a:xfrm>
                  <a:custGeom>
                    <a:avLst/>
                    <a:gdLst/>
                    <a:ahLst/>
                    <a:cxnLst/>
                    <a:rect l="l" t="t" r="r" b="b"/>
                    <a:pathLst>
                      <a:path w="491" h="492" extrusionOk="0">
                        <a:moveTo>
                          <a:pt x="105" y="1"/>
                        </a:moveTo>
                        <a:cubicBezTo>
                          <a:pt x="54" y="1"/>
                          <a:pt x="1" y="55"/>
                          <a:pt x="41" y="104"/>
                        </a:cubicBezTo>
                        <a:cubicBezTo>
                          <a:pt x="102" y="185"/>
                          <a:pt x="114" y="290"/>
                          <a:pt x="175" y="367"/>
                        </a:cubicBezTo>
                        <a:cubicBezTo>
                          <a:pt x="217" y="431"/>
                          <a:pt x="282" y="492"/>
                          <a:pt x="360" y="492"/>
                        </a:cubicBezTo>
                        <a:cubicBezTo>
                          <a:pt x="371" y="492"/>
                          <a:pt x="382" y="491"/>
                          <a:pt x="393" y="489"/>
                        </a:cubicBezTo>
                        <a:cubicBezTo>
                          <a:pt x="491" y="464"/>
                          <a:pt x="466" y="347"/>
                          <a:pt x="393" y="319"/>
                        </a:cubicBezTo>
                        <a:cubicBezTo>
                          <a:pt x="349" y="286"/>
                          <a:pt x="316" y="250"/>
                          <a:pt x="288" y="205"/>
                        </a:cubicBezTo>
                        <a:cubicBezTo>
                          <a:pt x="252" y="136"/>
                          <a:pt x="203" y="75"/>
                          <a:pt x="150" y="19"/>
                        </a:cubicBezTo>
                        <a:cubicBezTo>
                          <a:pt x="138" y="6"/>
                          <a:pt x="122" y="1"/>
                          <a:pt x="10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 name="Google Shape;20803;p106">
                    <a:extLst>
                      <a:ext uri="{FF2B5EF4-FFF2-40B4-BE49-F238E27FC236}">
                        <a16:creationId xmlns:a16="http://schemas.microsoft.com/office/drawing/2014/main" id="{D57201CB-1D40-DDF7-EB3D-CFB522289F42}"/>
                      </a:ext>
                    </a:extLst>
                  </p:cNvPr>
                  <p:cNvSpPr/>
                  <p:nvPr/>
                </p:nvSpPr>
                <p:spPr>
                  <a:xfrm>
                    <a:off x="5121800" y="4355550"/>
                    <a:ext cx="11100" cy="13825"/>
                  </a:xfrm>
                  <a:custGeom>
                    <a:avLst/>
                    <a:gdLst/>
                    <a:ahLst/>
                    <a:cxnLst/>
                    <a:rect l="l" t="t" r="r" b="b"/>
                    <a:pathLst>
                      <a:path w="443" h="553" extrusionOk="0">
                        <a:moveTo>
                          <a:pt x="95" y="0"/>
                        </a:moveTo>
                        <a:cubicBezTo>
                          <a:pt x="43" y="0"/>
                          <a:pt x="1" y="81"/>
                          <a:pt x="47" y="123"/>
                        </a:cubicBezTo>
                        <a:cubicBezTo>
                          <a:pt x="103" y="180"/>
                          <a:pt x="99" y="277"/>
                          <a:pt x="124" y="346"/>
                        </a:cubicBezTo>
                        <a:cubicBezTo>
                          <a:pt x="152" y="423"/>
                          <a:pt x="205" y="492"/>
                          <a:pt x="274" y="541"/>
                        </a:cubicBezTo>
                        <a:cubicBezTo>
                          <a:pt x="287" y="549"/>
                          <a:pt x="301" y="552"/>
                          <a:pt x="316" y="552"/>
                        </a:cubicBezTo>
                        <a:cubicBezTo>
                          <a:pt x="347" y="552"/>
                          <a:pt x="379" y="536"/>
                          <a:pt x="395" y="508"/>
                        </a:cubicBezTo>
                        <a:lnTo>
                          <a:pt x="403" y="500"/>
                        </a:lnTo>
                        <a:cubicBezTo>
                          <a:pt x="444" y="456"/>
                          <a:pt x="419" y="379"/>
                          <a:pt x="355" y="375"/>
                        </a:cubicBezTo>
                        <a:lnTo>
                          <a:pt x="334" y="350"/>
                        </a:lnTo>
                        <a:cubicBezTo>
                          <a:pt x="322" y="334"/>
                          <a:pt x="314" y="322"/>
                          <a:pt x="306" y="306"/>
                        </a:cubicBezTo>
                        <a:cubicBezTo>
                          <a:pt x="286" y="269"/>
                          <a:pt x="270" y="233"/>
                          <a:pt x="257" y="192"/>
                        </a:cubicBezTo>
                        <a:cubicBezTo>
                          <a:pt x="237" y="123"/>
                          <a:pt x="193" y="59"/>
                          <a:pt x="132" y="14"/>
                        </a:cubicBezTo>
                        <a:cubicBezTo>
                          <a:pt x="120" y="4"/>
                          <a:pt x="107" y="0"/>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 name="Google Shape;20804;p106">
                    <a:extLst>
                      <a:ext uri="{FF2B5EF4-FFF2-40B4-BE49-F238E27FC236}">
                        <a16:creationId xmlns:a16="http://schemas.microsoft.com/office/drawing/2014/main" id="{C4D56FA9-CB32-82BD-0CC1-FDC0858E876A}"/>
                      </a:ext>
                    </a:extLst>
                  </p:cNvPr>
                  <p:cNvSpPr/>
                  <p:nvPr/>
                </p:nvSpPr>
                <p:spPr>
                  <a:xfrm>
                    <a:off x="5131500" y="4354075"/>
                    <a:ext cx="10825" cy="9425"/>
                  </a:xfrm>
                  <a:custGeom>
                    <a:avLst/>
                    <a:gdLst/>
                    <a:ahLst/>
                    <a:cxnLst/>
                    <a:rect l="l" t="t" r="r" b="b"/>
                    <a:pathLst>
                      <a:path w="432" h="377" extrusionOk="0">
                        <a:moveTo>
                          <a:pt x="104" y="1"/>
                        </a:moveTo>
                        <a:cubicBezTo>
                          <a:pt x="48" y="1"/>
                          <a:pt x="1" y="69"/>
                          <a:pt x="48" y="126"/>
                        </a:cubicBezTo>
                        <a:cubicBezTo>
                          <a:pt x="96" y="178"/>
                          <a:pt x="125" y="247"/>
                          <a:pt x="173" y="300"/>
                        </a:cubicBezTo>
                        <a:cubicBezTo>
                          <a:pt x="210" y="336"/>
                          <a:pt x="265" y="377"/>
                          <a:pt x="315" y="377"/>
                        </a:cubicBezTo>
                        <a:cubicBezTo>
                          <a:pt x="337" y="377"/>
                          <a:pt x="358" y="369"/>
                          <a:pt x="376" y="349"/>
                        </a:cubicBezTo>
                        <a:cubicBezTo>
                          <a:pt x="433" y="288"/>
                          <a:pt x="335" y="219"/>
                          <a:pt x="303" y="182"/>
                        </a:cubicBezTo>
                        <a:cubicBezTo>
                          <a:pt x="254" y="126"/>
                          <a:pt x="206" y="69"/>
                          <a:pt x="153" y="20"/>
                        </a:cubicBezTo>
                        <a:cubicBezTo>
                          <a:pt x="137" y="7"/>
                          <a:pt x="120" y="1"/>
                          <a:pt x="10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 name="Google Shape;20805;p106">
                    <a:extLst>
                      <a:ext uri="{FF2B5EF4-FFF2-40B4-BE49-F238E27FC236}">
                        <a16:creationId xmlns:a16="http://schemas.microsoft.com/office/drawing/2014/main" id="{F8881064-E9CC-49E9-8381-EBBD1B291640}"/>
                      </a:ext>
                    </a:extLst>
                  </p:cNvPr>
                  <p:cNvSpPr/>
                  <p:nvPr/>
                </p:nvSpPr>
                <p:spPr>
                  <a:xfrm>
                    <a:off x="5178044" y="4215139"/>
                    <a:ext cx="7075" cy="8700"/>
                  </a:xfrm>
                  <a:custGeom>
                    <a:avLst/>
                    <a:gdLst/>
                    <a:ahLst/>
                    <a:cxnLst/>
                    <a:rect l="l" t="t" r="r" b="b"/>
                    <a:pathLst>
                      <a:path w="283" h="348" extrusionOk="0">
                        <a:moveTo>
                          <a:pt x="91" y="1"/>
                        </a:moveTo>
                        <a:cubicBezTo>
                          <a:pt x="48" y="1"/>
                          <a:pt x="1" y="40"/>
                          <a:pt x="20" y="88"/>
                        </a:cubicBezTo>
                        <a:cubicBezTo>
                          <a:pt x="36" y="133"/>
                          <a:pt x="48" y="177"/>
                          <a:pt x="64" y="222"/>
                        </a:cubicBezTo>
                        <a:cubicBezTo>
                          <a:pt x="84" y="273"/>
                          <a:pt x="127" y="348"/>
                          <a:pt x="193" y="348"/>
                        </a:cubicBezTo>
                        <a:cubicBezTo>
                          <a:pt x="194" y="348"/>
                          <a:pt x="196" y="348"/>
                          <a:pt x="198" y="347"/>
                        </a:cubicBezTo>
                        <a:cubicBezTo>
                          <a:pt x="251" y="347"/>
                          <a:pt x="283" y="287"/>
                          <a:pt x="259" y="242"/>
                        </a:cubicBezTo>
                        <a:cubicBezTo>
                          <a:pt x="246" y="218"/>
                          <a:pt x="234" y="214"/>
                          <a:pt x="226" y="198"/>
                        </a:cubicBezTo>
                        <a:cubicBezTo>
                          <a:pt x="218" y="181"/>
                          <a:pt x="202" y="161"/>
                          <a:pt x="194" y="141"/>
                        </a:cubicBezTo>
                        <a:cubicBezTo>
                          <a:pt x="178" y="104"/>
                          <a:pt x="165" y="68"/>
                          <a:pt x="145" y="36"/>
                        </a:cubicBezTo>
                        <a:cubicBezTo>
                          <a:pt x="134" y="11"/>
                          <a:pt x="113" y="1"/>
                          <a:pt x="9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 name="Google Shape;20806;p106">
                    <a:extLst>
                      <a:ext uri="{FF2B5EF4-FFF2-40B4-BE49-F238E27FC236}">
                        <a16:creationId xmlns:a16="http://schemas.microsoft.com/office/drawing/2014/main" id="{A7470578-77D5-9AC6-60CC-AB82BED88D69}"/>
                      </a:ext>
                    </a:extLst>
                  </p:cNvPr>
                  <p:cNvSpPr/>
                  <p:nvPr/>
                </p:nvSpPr>
                <p:spPr>
                  <a:xfrm>
                    <a:off x="5190692" y="4219231"/>
                    <a:ext cx="5500" cy="12475"/>
                  </a:xfrm>
                  <a:custGeom>
                    <a:avLst/>
                    <a:gdLst/>
                    <a:ahLst/>
                    <a:cxnLst/>
                    <a:rect l="l" t="t" r="r" b="b"/>
                    <a:pathLst>
                      <a:path w="220" h="499" extrusionOk="0">
                        <a:moveTo>
                          <a:pt x="70" y="1"/>
                        </a:moveTo>
                        <a:cubicBezTo>
                          <a:pt x="67" y="1"/>
                          <a:pt x="64" y="1"/>
                          <a:pt x="61" y="1"/>
                        </a:cubicBezTo>
                        <a:cubicBezTo>
                          <a:pt x="16" y="9"/>
                          <a:pt x="0" y="66"/>
                          <a:pt x="37" y="94"/>
                        </a:cubicBezTo>
                        <a:cubicBezTo>
                          <a:pt x="69" y="114"/>
                          <a:pt x="57" y="232"/>
                          <a:pt x="57" y="268"/>
                        </a:cubicBezTo>
                        <a:cubicBezTo>
                          <a:pt x="53" y="317"/>
                          <a:pt x="53" y="370"/>
                          <a:pt x="57" y="418"/>
                        </a:cubicBezTo>
                        <a:cubicBezTo>
                          <a:pt x="41" y="443"/>
                          <a:pt x="53" y="479"/>
                          <a:pt x="81" y="487"/>
                        </a:cubicBezTo>
                        <a:lnTo>
                          <a:pt x="102" y="495"/>
                        </a:lnTo>
                        <a:cubicBezTo>
                          <a:pt x="107" y="497"/>
                          <a:pt x="113" y="498"/>
                          <a:pt x="118" y="498"/>
                        </a:cubicBezTo>
                        <a:cubicBezTo>
                          <a:pt x="134" y="498"/>
                          <a:pt x="150" y="491"/>
                          <a:pt x="162" y="479"/>
                        </a:cubicBezTo>
                        <a:cubicBezTo>
                          <a:pt x="219" y="418"/>
                          <a:pt x="219" y="293"/>
                          <a:pt x="203" y="195"/>
                        </a:cubicBezTo>
                        <a:cubicBezTo>
                          <a:pt x="195" y="125"/>
                          <a:pt x="164" y="1"/>
                          <a:pt x="7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
            <p:nvSpPr>
              <p:cNvPr id="16" name="Tekstiruutu 15">
                <a:extLst>
                  <a:ext uri="{FF2B5EF4-FFF2-40B4-BE49-F238E27FC236}">
                    <a16:creationId xmlns:a16="http://schemas.microsoft.com/office/drawing/2014/main" id="{3523828F-608A-8E8C-E275-CDE995870A22}"/>
                  </a:ext>
                </a:extLst>
              </p:cNvPr>
              <p:cNvSpPr txBox="1"/>
              <p:nvPr/>
            </p:nvSpPr>
            <p:spPr>
              <a:xfrm>
                <a:off x="1464906" y="1958188"/>
                <a:ext cx="2600327" cy="1369710"/>
              </a:xfrm>
              <a:prstGeom prst="rect">
                <a:avLst/>
              </a:prstGeom>
              <a:noFill/>
            </p:spPr>
            <p:txBody>
              <a:bodyPr wrap="square" rtlCol="0">
                <a:spAutoFit/>
              </a:bodyPr>
              <a:lstStyle/>
              <a:p>
                <a:pPr algn="ctr" defTabSz="1219170">
                  <a:buClr>
                    <a:srgbClr val="000000"/>
                  </a:buClr>
                </a:pPr>
                <a:r>
                  <a:rPr lang="en-GB" sz="2133" b="0" i="0" u="none" strike="noStrike" cap="none" spc="0" baseline="0">
                    <a:solidFill>
                      <a:srgbClr val="000000"/>
                    </a:solidFill>
                    <a:effectLst/>
                    <a:uFill>
                      <a:solidFill>
                        <a:prstClr val="black">
                          <a:alpha val="0"/>
                        </a:prstClr>
                      </a:solidFill>
                    </a:uFill>
                    <a:latin typeface="Tenorite"/>
                    <a:ea typeface="Tenorite"/>
                    <a:cs typeface="Tenorite"/>
                  </a:rPr>
                  <a:t>Have you heard </a:t>
                </a:r>
              </a:p>
              <a:p>
                <a:pPr algn="ctr" defTabSz="1219170">
                  <a:buClr>
                    <a:srgbClr val="000000"/>
                  </a:buClr>
                </a:pPr>
                <a:r>
                  <a:rPr lang="en-GB" sz="2133" b="0" i="0" u="none" strike="noStrike" cap="none" spc="0" baseline="0">
                    <a:solidFill>
                      <a:srgbClr val="000000"/>
                    </a:solidFill>
                    <a:effectLst/>
                    <a:uFill>
                      <a:solidFill>
                        <a:prstClr val="black">
                          <a:alpha val="0"/>
                        </a:prstClr>
                      </a:solidFill>
                    </a:uFill>
                    <a:latin typeface="Tenorite"/>
                    <a:ea typeface="Tenorite"/>
                    <a:cs typeface="Tenorite"/>
                  </a:rPr>
                  <a:t>or read about a water </a:t>
                </a:r>
                <a:br>
                  <a:rPr lang="en-GB" sz="2133" b="0" i="0" u="none" strike="noStrike" cap="none" spc="0" baseline="0">
                    <a:solidFill>
                      <a:srgbClr val="000000"/>
                    </a:solidFill>
                    <a:effectLst/>
                    <a:uFill>
                      <a:solidFill>
                        <a:prstClr val="black">
                          <a:alpha val="0"/>
                        </a:prstClr>
                      </a:solidFill>
                    </a:uFill>
                    <a:latin typeface="Tenorite"/>
                    <a:ea typeface="Tenorite"/>
                    <a:cs typeface="Tenorite"/>
                  </a:rPr>
                </a:br>
                <a:r>
                  <a:rPr lang="en-GB" sz="2133" b="0" i="0" u="none" strike="noStrike" cap="none" spc="0" baseline="0">
                    <a:solidFill>
                      <a:srgbClr val="000000"/>
                    </a:solidFill>
                    <a:effectLst/>
                    <a:uFill>
                      <a:solidFill>
                        <a:prstClr val="black">
                          <a:alpha val="0"/>
                        </a:prstClr>
                      </a:solidFill>
                    </a:uFill>
                    <a:latin typeface="Tenorite"/>
                    <a:ea typeface="Tenorite"/>
                    <a:cs typeface="Tenorite"/>
                  </a:rPr>
                  <a:t>supply disruption?</a:t>
                </a:r>
              </a:p>
              <a:p>
                <a:pPr algn="ctr" defTabSz="1219170">
                  <a:buClr>
                    <a:srgbClr val="000000"/>
                  </a:buClr>
                </a:pPr>
                <a:endParaRPr lang="fi-FI" sz="2133" kern="0">
                  <a:solidFill>
                    <a:prstClr val="black"/>
                  </a:solidFill>
                  <a:latin typeface="Tenorite" panose="00000500000000000000" pitchFamily="2" charset="0"/>
                  <a:ea typeface="Roboto" panose="02000000000000000000" pitchFamily="2" charset="0"/>
                  <a:cs typeface="Arial"/>
                  <a:sym typeface="Arial"/>
                </a:endParaRPr>
              </a:p>
              <a:p>
                <a:pPr algn="ctr" defTabSz="1219170">
                  <a:buClr>
                    <a:srgbClr val="000000"/>
                  </a:buClr>
                </a:pPr>
                <a:r>
                  <a:rPr lang="en-GB" sz="2133" b="0" i="0" u="none" strike="noStrike" cap="none" spc="0" baseline="0">
                    <a:solidFill>
                      <a:srgbClr val="000000"/>
                    </a:solidFill>
                    <a:effectLst/>
                    <a:uFill>
                      <a:solidFill>
                        <a:prstClr val="black">
                          <a:alpha val="0"/>
                        </a:prstClr>
                      </a:solidFill>
                    </a:uFill>
                    <a:latin typeface="Tenorite"/>
                    <a:ea typeface="Tenorite"/>
                    <a:cs typeface="Tenorite"/>
                  </a:rPr>
                  <a:t>Can you remember what caused it?</a:t>
                </a:r>
                <a:endParaRPr lang="fi-FI" sz="2400" kern="0">
                  <a:solidFill>
                    <a:prstClr val="black"/>
                  </a:solidFill>
                  <a:latin typeface="Tenorite" panose="00000500000000000000" pitchFamily="2" charset="0"/>
                  <a:ea typeface="Roboto" panose="02000000000000000000" pitchFamily="2" charset="0"/>
                  <a:cs typeface="Arial"/>
                  <a:sym typeface="Arial"/>
                </a:endParaRPr>
              </a:p>
            </p:txBody>
          </p:sp>
        </p:grpSp>
        <p:pic>
          <p:nvPicPr>
            <p:cNvPr id="12" name="Kuva 11">
              <a:extLst>
                <a:ext uri="{FF2B5EF4-FFF2-40B4-BE49-F238E27FC236}">
                  <a16:creationId xmlns:a16="http://schemas.microsoft.com/office/drawing/2014/main" id="{B6B1620A-9B44-077B-9B9E-DC79F76869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39146">
              <a:off x="5184473" y="1672427"/>
              <a:ext cx="355964" cy="646546"/>
            </a:xfrm>
            <a:prstGeom prst="rect">
              <a:avLst/>
            </a:prstGeom>
            <a:effectLst>
              <a:outerShdw blurRad="50800" dist="38100" dir="2700000" algn="tl" rotWithShape="0">
                <a:prstClr val="black">
                  <a:alpha val="40000"/>
                </a:prstClr>
              </a:outerShdw>
            </a:effectLst>
          </p:spPr>
        </p:pic>
        <p:pic>
          <p:nvPicPr>
            <p:cNvPr id="13" name="Kuva 12">
              <a:extLst>
                <a:ext uri="{FF2B5EF4-FFF2-40B4-BE49-F238E27FC236}">
                  <a16:creationId xmlns:a16="http://schemas.microsoft.com/office/drawing/2014/main" id="{CC130776-9D36-F2C9-ACD4-E5B32907D5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33176">
              <a:off x="5571753" y="1780137"/>
              <a:ext cx="264329" cy="480107"/>
            </a:xfrm>
            <a:prstGeom prst="rect">
              <a:avLst/>
            </a:prstGeom>
            <a:effectLst>
              <a:outerShdw blurRad="50800" dist="38100" dir="2700000" algn="tl" rotWithShape="0">
                <a:prstClr val="black">
                  <a:alpha val="40000"/>
                </a:prstClr>
              </a:outerShdw>
            </a:effectLst>
          </p:spPr>
        </p:pic>
        <p:pic>
          <p:nvPicPr>
            <p:cNvPr id="14" name="Kuva 13">
              <a:extLst>
                <a:ext uri="{FF2B5EF4-FFF2-40B4-BE49-F238E27FC236}">
                  <a16:creationId xmlns:a16="http://schemas.microsoft.com/office/drawing/2014/main" id="{7AAB5A36-E345-2B2B-E331-C360C88684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33176">
              <a:off x="5424747" y="2336028"/>
              <a:ext cx="311092" cy="565044"/>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4045284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5E-06 -1.23457E-06 L 0.46546 0.03333" pathEditMode="relative" rAng="0" ptsTypes="AA">
                                      <p:cBhvr>
                                        <p:cTn id="6" dur="2000" fill="hold"/>
                                        <p:tgtEl>
                                          <p:spTgt spid="3"/>
                                        </p:tgtEl>
                                        <p:attrNameLst>
                                          <p:attrName>ppt_x</p:attrName>
                                          <p:attrName>ppt_y</p:attrName>
                                        </p:attrNameLst>
                                      </p:cBhvr>
                                      <p:rCtr x="23264" y="1667"/>
                                    </p:animMotion>
                                  </p:childTnLst>
                                </p:cTn>
                              </p:par>
                              <p:par>
                                <p:cTn id="7" presetID="42" presetClass="path" presetSubtype="0" accel="50000" decel="50000" fill="hold" nodeType="withEffect">
                                  <p:stCondLst>
                                    <p:cond delay="0"/>
                                  </p:stCondLst>
                                  <p:childTnLst>
                                    <p:animMotion origin="layout" path="M -4.16667E-06 3.82716E-06 L 0.17709 -0.01358" pathEditMode="relative" rAng="0" ptsTypes="AA">
                                      <p:cBhvr>
                                        <p:cTn id="8" dur="2000" fill="hold"/>
                                        <p:tgtEl>
                                          <p:spTgt spid="10"/>
                                        </p:tgtEl>
                                        <p:attrNameLst>
                                          <p:attrName>ppt_x</p:attrName>
                                          <p:attrName>ppt_y</p:attrName>
                                        </p:attrNameLst>
                                      </p:cBhvr>
                                      <p:rCtr x="8854" y="-6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24.03.31"/>
  <p:tag name="AS_TITLE" val="Aspose.Slides for Java"/>
  <p:tag name="AS_VERSION" val="24.3"/>
</p:tagLst>
</file>

<file path=ppt/theme/theme1.xml><?xml version="1.0" encoding="utf-8"?>
<a:theme xmlns:a="http://schemas.openxmlformats.org/drawingml/2006/main" name="1_Mukautettu suunnittelumall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Aptos Display" panose="0211000402020202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Aptos" panose="0211000402020202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51ecb420-3140-473a-a51f-97995dba6ba1" xsi:nil="true"/>
    <_ip_UnifiedCompliancePolicyProperties xmlns="http://schemas.microsoft.com/sharepoint/v3" xsi:nil="true"/>
    <lcf76f155ced4ddcb4097134ff3c332f xmlns="37c8d060-f1fb-4b5f-bb32-0f7334dc2af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siakirja" ma:contentTypeID="0x010100966D3C03CCA4F44AA7716D3A77E146CA" ma:contentTypeVersion="21" ma:contentTypeDescription="Luo uusi asiakirja." ma:contentTypeScope="" ma:versionID="e39d9ff41c18a20100ba0db15209349d">
  <xsd:schema xmlns:xsd="http://www.w3.org/2001/XMLSchema" xmlns:xs="http://www.w3.org/2001/XMLSchema" xmlns:p="http://schemas.microsoft.com/office/2006/metadata/properties" xmlns:ns1="http://schemas.microsoft.com/sharepoint/v3" xmlns:ns2="37c8d060-f1fb-4b5f-bb32-0f7334dc2af7" xmlns:ns3="51ecb420-3140-473a-a51f-97995dba6ba1" targetNamespace="http://schemas.microsoft.com/office/2006/metadata/properties" ma:root="true" ma:fieldsID="ab8666b5692645535edb41cdd6d27485" ns1:_="" ns2:_="" ns3:_="">
    <xsd:import namespace="http://schemas.microsoft.com/sharepoint/v3"/>
    <xsd:import namespace="37c8d060-f1fb-4b5f-bb32-0f7334dc2af7"/>
    <xsd:import namespace="51ecb420-3140-473a-a51f-97995dba6ba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SearchProperties" minOccurs="0"/>
                <xsd:element ref="ns3:SharedWithUsers" minOccurs="0"/>
                <xsd:element ref="ns3:SharedWithDetails" minOccurs="0"/>
                <xsd:element ref="ns2:MediaServiceObjectDetectorVersions"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Yhtenäisen yhteensopivuuskäytännön ominaisuudet" ma:hidden="true" ma:internalName="_ip_UnifiedCompliancePolicyProperties">
      <xsd:simpleType>
        <xsd:restriction base="dms:Note"/>
      </xsd:simpleType>
    </xsd:element>
    <xsd:element name="_ip_UnifiedCompliancePolicyUIAction" ma:index="26" nillable="true" ma:displayName="Yhtenäisen yhteensopivuuskäytännön käyttöliittymän toiminto"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7c8d060-f1fb-4b5f-bb32-0f7334dc2a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Kuvien tunnisteet" ma:readOnly="false" ma:fieldId="{5cf76f15-5ced-4ddc-b409-7134ff3c332f}" ma:taxonomyMulti="true" ma:sspId="d52f20c5-43c1-4440-8deb-aecfae83f030"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1ecb420-3140-473a-a51f-97995dba6ba1"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ff626088-39da-433d-93cd-8e1606ada110}" ma:internalName="TaxCatchAll" ma:showField="CatchAllData" ma:web="51ecb420-3140-473a-a51f-97995dba6ba1">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59C4DE8-2A36-4FA7-B586-627908D099CF}">
  <ds:schemaRefs>
    <ds:schemaRef ds:uri="http://purl.org/dc/dcmitype/"/>
    <ds:schemaRef ds:uri="http://www.w3.org/XML/1998/namespace"/>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http://purl.org/dc/terms/"/>
    <ds:schemaRef ds:uri="51ecb420-3140-473a-a51f-97995dba6ba1"/>
    <ds:schemaRef ds:uri="37c8d060-f1fb-4b5f-bb32-0f7334dc2af7"/>
    <ds:schemaRef ds:uri="http://schemas.microsoft.com/sharepoint/v3"/>
    <ds:schemaRef ds:uri="http://schemas.microsoft.com/office/2006/metadata/properties"/>
  </ds:schemaRefs>
</ds:datastoreItem>
</file>

<file path=customXml/itemProps2.xml><?xml version="1.0" encoding="utf-8"?>
<ds:datastoreItem xmlns:ds="http://schemas.openxmlformats.org/officeDocument/2006/customXml" ds:itemID="{477D5E4A-99A3-4E09-93B9-8F1C4CD1A58F}">
  <ds:schemaRefs>
    <ds:schemaRef ds:uri="http://schemas.microsoft.com/sharepoint/v3/contenttype/forms"/>
  </ds:schemaRefs>
</ds:datastoreItem>
</file>

<file path=customXml/itemProps3.xml><?xml version="1.0" encoding="utf-8"?>
<ds:datastoreItem xmlns:ds="http://schemas.openxmlformats.org/officeDocument/2006/customXml" ds:itemID="{0D96650E-3E87-41AA-844B-16F73D9287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7c8d060-f1fb-4b5f-bb32-0f7334dc2af7"/>
    <ds:schemaRef ds:uri="51ecb420-3140-473a-a51f-97995dba6b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9aed36db-4cf1-4249-bae3-3bf6697c6d26}" enabled="0" method="" siteId="{9aed36db-4cf1-4249-bae3-3bf6697c6d26}" removed="1"/>
</clbl:labelList>
</file>

<file path=docProps/app.xml><?xml version="1.0" encoding="utf-8"?>
<Properties xmlns="http://schemas.openxmlformats.org/officeDocument/2006/extended-properties" xmlns:vt="http://schemas.openxmlformats.org/officeDocument/2006/docPropsVTypes">
  <TotalTime>0</TotalTime>
  <Words>3110</Words>
  <Application>Microsoft Office PowerPoint</Application>
  <PresentationFormat>Laajakuva</PresentationFormat>
  <Paragraphs>328</Paragraphs>
  <Slides>28</Slides>
  <Notes>28</Notes>
  <HiddenSlides>0</HiddenSlides>
  <MMClips>4</MMClips>
  <ScaleCrop>false</ScaleCrop>
  <HeadingPairs>
    <vt:vector size="6" baseType="variant">
      <vt:variant>
        <vt:lpstr>Käytetyt fontit</vt:lpstr>
      </vt:variant>
      <vt:variant>
        <vt:i4>13</vt:i4>
      </vt:variant>
      <vt:variant>
        <vt:lpstr>Teema</vt:lpstr>
      </vt:variant>
      <vt:variant>
        <vt:i4>1</vt:i4>
      </vt:variant>
      <vt:variant>
        <vt:lpstr>Dian otsikot</vt:lpstr>
      </vt:variant>
      <vt:variant>
        <vt:i4>28</vt:i4>
      </vt:variant>
    </vt:vector>
  </HeadingPairs>
  <TitlesOfParts>
    <vt:vector size="42" baseType="lpstr">
      <vt:lpstr>Aptos</vt:lpstr>
      <vt:lpstr>Arial</vt:lpstr>
      <vt:lpstr>Calibri</vt:lpstr>
      <vt:lpstr>Helvetica Neue</vt:lpstr>
      <vt:lpstr>inherit</vt:lpstr>
      <vt:lpstr>Lato</vt:lpstr>
      <vt:lpstr>Open Sans</vt:lpstr>
      <vt:lpstr>Oswald</vt:lpstr>
      <vt:lpstr>PT Sans</vt:lpstr>
      <vt:lpstr>Reenie Beanie</vt:lpstr>
      <vt:lpstr>Roboto</vt:lpstr>
      <vt:lpstr>Tenorite</vt:lpstr>
      <vt:lpstr>Wingdings</vt:lpstr>
      <vt:lpstr>1_Mukautettu suunnittelumalli</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Tomi Sirkiä</dc:creator>
  <cp:lastModifiedBy>Tomi Sirkiä</cp:lastModifiedBy>
  <cp:revision>2</cp:revision>
  <dcterms:created xsi:type="dcterms:W3CDTF">2025-08-29T05:00:51Z</dcterms:created>
  <dcterms:modified xsi:type="dcterms:W3CDTF">2026-01-21T13:13:58Z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0x010100966D3C03CCA4F44AA7716D3A77E146CA</vt:lpwstr>
  </property>
  <property fmtid="{D5CDD505-2E9C-101B-9397-08002B2CF9AE}" pid="3" name="MediaServiceImageTags">
    <vt:lpwstr/>
  </property>
</Properties>
</file>